
<file path=[Content_Types].xml><?xml version="1.0" encoding="utf-8"?>
<Types xmlns="http://schemas.openxmlformats.org/package/2006/content-types">
  <Default ContentType="image/x-emf" Extension="emf"/>
  <Default ContentType="image/jpeg" Extension="jpeg"/>
  <Default ContentType="image/png" Extension="png"/>
  <Default ContentType="application/vnd.openxmlformats-package.relationships+xml" Extension="rels"/>
  <Default ContentType="application/vnd.openxmlformats-officedocument.spreadsheetml.sheet" Extension="xlsx"/>
  <Default ContentType="application/xml" Extension="xml"/>
  <Override ContentType="application/vnd.openxmlformats-officedocument.extended-properties+xml" PartName="/docProps/app.xml"/>
  <Override ContentType="application/vnd.openxmlformats-package.core-properties+xml" PartName="/docProps/core.xml"/>
  <Override ContentType="application/vnd.openxmlformats-officedocument.drawingml.chart+xml" PartName="/ppt/charts/chart1.xml"/>
  <Override ContentType="application/vnd.openxmlformats-officedocument.drawingml.chart+xml" PartName="/ppt/charts/chart2.xml"/>
  <Override ContentType="application/vnd.ms-office.chartcolorstyle+xml" PartName="/ppt/charts/colors1.xml"/>
  <Override ContentType="application/vnd.ms-office.chartstyle+xml" PartName="/ppt/charts/style1.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presentationml.slideLayout+xml" PartName="/ppt/slideLayouts/slideLayout1.xml"/>
  <Override ContentType="application/vnd.openxmlformats-officedocument.presentationml.slideLayout+xml" PartName="/ppt/slideLayouts/slideLayout2.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6.xml"/>
  <Override ContentType="application/vnd.openxmlformats-officedocument.presentationml.slideLayout+xml" PartName="/ppt/slideLayouts/slideLayout7.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Layout+xml" PartName="/ppt/slideLayouts/slideLayout10.xml"/>
  <Override ContentType="application/vnd.openxmlformats-officedocument.presentationml.slideLayout+xml" PartName="/ppt/slideLayouts/slideLayout11.xml"/>
  <Override ContentType="application/vnd.openxmlformats-officedocument.presentationml.slideLayout+xml" PartName="/ppt/slideLayouts/slideLayout12.xml"/>
  <Override ContentType="application/vnd.openxmlformats-officedocument.presentationml.slideLayout+xml" PartName="/ppt/slideLayouts/slideLayout13.xml"/>
  <Override ContentType="application/vnd.openxmlformats-officedocument.presentationml.slideLayout+xml" PartName="/ppt/slideLayouts/slideLayout14.xml"/>
  <Override ContentType="application/vnd.openxmlformats-officedocument.presentationml.slideLayout+xml" PartName="/ppt/slideLayouts/slideLayout15.xml"/>
  <Override ContentType="application/vnd.openxmlformats-officedocument.presentationml.slideLayout+xml" PartName="/ppt/slideLayouts/slideLayout16.xml"/>
  <Override ContentType="application/vnd.openxmlformats-officedocument.presentationml.slideLayout+xml" PartName="/ppt/slideLayouts/slideLayout17.xml"/>
  <Override ContentType="application/vnd.openxmlformats-officedocument.presentationml.slideLayout+xml" PartName="/ppt/slideLayouts/slideLayout18.xml"/>
  <Override ContentType="application/vnd.openxmlformats-officedocument.presentationml.slideLayout+xml" PartName="/ppt/slideLayouts/slideLayout19.xml"/>
  <Override ContentType="application/vnd.openxmlformats-officedocument.presentationml.slideLayout+xml" PartName="/ppt/slideLayouts/slideLayout20.xml"/>
  <Override ContentType="application/vnd.openxmlformats-officedocument.presentationml.slideLayout+xml" PartName="/ppt/slideLayouts/slideLayout21.xml"/>
  <Override ContentType="application/vnd.openxmlformats-officedocument.presentationml.slideLayout+xml" PartName="/ppt/slideLayouts/slideLayout22.xml"/>
  <Override ContentType="application/vnd.openxmlformats-officedocument.presentationml.slideMaster+xml" PartName="/ppt/slideMasters/slideMaster1.xml"/>
  <Override ContentType="application/vnd.openxmlformats-officedocument.presentationml.slideMaster+xml" PartName="/ppt/slideMasters/slideMaster2.xml"/>
  <Override ContentType="application/vnd.openxmlformats-officedocument.presentationml.slide+xml" PartName="/ppt/slides/slide1.xml"/>
  <Override ContentType="application/vnd.openxmlformats-officedocument.presentationml.slide+xml" PartName="/ppt/slides/slide2.xml"/>
  <Override ContentType="application/vnd.openxmlformats-officedocument.presentationml.slide+xml" PartName="/ppt/slides/slide3.xml"/>
  <Override ContentType="application/vnd.openxmlformats-officedocument.presentationml.slide+xml" PartName="/ppt/slides/slide4.xml"/>
  <Override ContentType="application/vnd.openxmlformats-officedocument.presentationml.slide+xml" PartName="/ppt/slides/slide5.xml"/>
  <Override ContentType="application/vnd.openxmlformats-officedocument.presentationml.slide+xml" PartName="/ppt/slides/slide6.xml"/>
  <Override ContentType="application/vnd.openxmlformats-officedocument.presentationml.slide+xml" PartName="/ppt/slides/slide7.xml"/>
  <Override ContentType="application/vnd.openxmlformats-officedocument.presentationml.slide+xml" PartName="/ppt/slides/slide8.xml"/>
  <Override ContentType="application/vnd.openxmlformats-officedocument.presentationml.slide+xml" PartName="/ppt/slides/slide9.xml"/>
  <Override ContentType="application/vnd.openxmlformats-officedocument.presentationml.slide+xml" PartName="/ppt/slides/slide10.xml"/>
  <Override ContentType="application/vnd.openxmlformats-officedocument.presentationml.slide+xml" PartName="/ppt/slides/slide11.xml"/>
  <Override ContentType="application/vnd.openxmlformats-officedocument.presentationml.slide+xml" PartName="/ppt/slides/slide12.xml"/>
  <Override ContentType="application/vnd.openxmlformats-officedocument.presentationml.slide+xml" PartName="/ppt/slides/slide13.xml"/>
  <Override ContentType="application/vnd.openxmlformats-officedocument.presentationml.slide+xml" PartName="/ppt/slides/slide14.xml"/>
  <Override ContentType="application/vnd.openxmlformats-officedocument.presentationml.slide+xml" PartName="/ppt/slides/slide15.xml"/>
  <Override ContentType="application/vnd.openxmlformats-officedocument.presentationml.slide+xml" PartName="/ppt/slides/slide16.xml"/>
  <Override ContentType="application/vnd.openxmlformats-officedocument.presentationml.slide+xml" PartName="/ppt/slides/slide17.xml"/>
  <Override ContentType="application/vnd.openxmlformats-officedocument.presentationml.slide+xml" PartName="/ppt/slides/slide18.xml"/>
  <Override ContentType="application/vnd.openxmlformats-officedocument.presentationml.slide+xml" PartName="/ppt/slides/slide19.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22.xml"/>
  <Override ContentType="application/vnd.openxmlformats-officedocument.presentationml.slide+xml" PartName="/ppt/slides/slide23.xml"/>
  <Override ContentType="application/vnd.openxmlformats-officedocument.presentationml.slide+xml" PartName="/ppt/slides/slide24.xml"/>
  <Override ContentType="application/vnd.openxmlformats-officedocument.presentationml.tableStyles+xml" PartName="/ppt/tableStyles.xml"/>
  <Override ContentType="application/vnd.openxmlformats-officedocument.presentationml.tags+xml" PartName="/ppt/tags/tag1.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Override ContentType="application/vnd.openxmlformats-officedocument.presentationml.viewProps+xml" PartName="/ppt/viewProps.xml"/>
</Types>
</file>

<file path=_rels/.rels><?xml version="1.0" encoding="UTF-8" standalone="yes"?><Relationships xmlns="http://schemas.openxmlformats.org/package/2006/relationships"><Relationship Id="rId1" Target="ppt/presentation.xml" Type="http://schemas.openxmlformats.org/officeDocument/2006/relationships/officeDocument"/><Relationship Id="rId2" Target="docProps/core.xml" Type="http://schemas.openxmlformats.org/package/2006/relationships/metadata/core-properties"/><Relationship Id="rId3" Target="docProps/app.xml" Type="http://schemas.openxmlformats.org/officeDocument/2006/relationships/extended-properties"/><Relationship Id="rId4" Target="docProps/thumbnail.jpeg" Type="http://schemas.openxmlformats.org/package/2006/relationships/metadata/thumbnail"/></Relationships>
</file>

<file path=ppt/presentation.xml><?xml version="1.0" encoding="utf-8"?>
<p:presentation xmlns:r="http://schemas.openxmlformats.org/officeDocument/2006/relationships" xmlns:a="http://schemas.openxmlformats.org/drawingml/2006/main" xmlns:p="http://schemas.openxmlformats.org/presentationml/2006/main" saveSubsetFonts="1">
  <p:sldMasterIdLst>
    <p:sldMasterId id="2147483648" r:id="rId1"/>
    <p:sldMasterId id="2147483660" r:id="rId2"/>
  </p:sldMasterIdLst>
  <p:notesMasterIdLst>
    <p:notesMasterId r:id="rId3"/>
  </p:notesMasterIdLst>
  <p:sldIdLst>
    <p:sldId id="323" r:id="rId4"/>
    <p:sldId id="325" r:id="rId5"/>
    <p:sldId id="258" r:id="rId6"/>
    <p:sldId id="306" r:id="rId7"/>
    <p:sldId id="307" r:id="rId8"/>
    <p:sldId id="308" r:id="rId9"/>
    <p:sldId id="309" r:id="rId10"/>
    <p:sldId id="269" r:id="rId11"/>
    <p:sldId id="310" r:id="rId12"/>
    <p:sldId id="311" r:id="rId13"/>
    <p:sldId id="314" r:id="rId14"/>
    <p:sldId id="312" r:id="rId15"/>
    <p:sldId id="315" r:id="rId16"/>
    <p:sldId id="313" r:id="rId17"/>
    <p:sldId id="316" r:id="rId18"/>
    <p:sldId id="317" r:id="rId19"/>
    <p:sldId id="318" r:id="rId20"/>
    <p:sldId id="319" r:id="rId21"/>
    <p:sldId id="320" r:id="rId22"/>
    <p:sldId id="276" r:id="rId23"/>
    <p:sldId id="321" r:id="rId24"/>
    <p:sldId id="322" r:id="rId25"/>
    <p:sldId id="324" r:id="rId26"/>
    <p:sldId id="256" r:id="rId27"/>
  </p:sldIdLst>
  <p:sldSz cx="12192000" cy="6858000"/>
  <p:notesSz cx="6858000" cy="9144000"/>
  <p:custDataLst>
    <p:tags r:id="rId28"/>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默认节" id="{1A41796C-DE2F-4FAB-88FD-9C2D141E927B}">
          <p14:sldIdLst>
            <p14:sldId id="323"/>
            <p14:sldId id="325"/>
            <p14:sldId id="258"/>
            <p14:sldId id="306"/>
            <p14:sldId id="307"/>
            <p14:sldId id="308"/>
            <p14:sldId id="309"/>
            <p14:sldId id="269"/>
            <p14:sldId id="310"/>
            <p14:sldId id="311"/>
            <p14:sldId id="314"/>
            <p14:sldId id="312"/>
            <p14:sldId id="315"/>
            <p14:sldId id="313"/>
            <p14:sldId id="316"/>
            <p14:sldId id="317"/>
            <p14:sldId id="318"/>
            <p14:sldId id="319"/>
            <p14:sldId id="320"/>
            <p14:sldId id="276"/>
            <p14:sldId id="321"/>
            <p14:sldId id="322"/>
            <p14:sldId id="324"/>
            <p14:sldId id="256"/>
          </p14:sldIdLst>
        </p14:section>
      </p14:sectionLst>
    </p:ex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r="http://schemas.openxmlformats.org/officeDocument/2006/relationships" xmlns:a="http://schemas.openxmlformats.org/drawingml/2006/main"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1181" autoAdjust="0"/>
    <p:restoredTop sz="94660"/>
  </p:normalViewPr>
  <p:slideViewPr>
    <p:cSldViewPr snapToGrid="0">
      <p:cViewPr varScale="1">
        <p:scale>
          <a:sx n="88" d="100"/>
          <a:sy n="88" d="100"/>
        </p:scale>
        <p:origin x="414" y="126"/>
      </p:cViewPr>
      <p:guideLst>
        <p:guide orient="horz" pos="2160"/>
        <p:guide pos="3840"/>
      </p:guideLst>
    </p:cSldViewPr>
  </p:slideViewPr>
  <p:notesTextViewPr>
    <p:cViewPr>
      <p:scale>
        <a:sx n="1" d="1"/>
        <a:sy n="1" d="1"/>
      </p:scale>
      <p:origin x="0" y="0"/>
    </p:cViewPr>
  </p:notesTextViewPr>
  <p:sorterViewPr>
    <p:cViewPr>
      <p:scale>
        <a:sx n="50" d="100"/>
        <a:sy n="50" d="100"/>
      </p:scale>
      <p:origin x="0" y="0"/>
    </p:cViewPr>
  </p:sorterViewPr>
  <p:notesViewPr>
    <p:cSldViewPr>
      <p:cViewPr>
        <p:scale>
          <a:sx n="1" d="100"/>
          <a:sy n="1" d="100"/>
        </p:scale>
        <p:origin x="0" y="0"/>
      </p:cViewPr>
    </p:cSldViewPr>
  </p:notesViewPr>
  <p:gridSpacing cx="72008" cy="72008"/>
</p:viewPr>
</file>

<file path=ppt/_rels/presentation.xml.rels><?xml version="1.0" encoding="UTF-8" standalone="yes"?><Relationships xmlns="http://schemas.openxmlformats.org/package/2006/relationships"><Relationship Id="rId1" Target="slideMasters/slideMaster1.xml" Type="http://schemas.openxmlformats.org/officeDocument/2006/relationships/slideMaster"/><Relationship Id="rId10" Target="slides/slide7.xml" Type="http://schemas.openxmlformats.org/officeDocument/2006/relationships/slide"/><Relationship Id="rId11" Target="slides/slide8.xml" Type="http://schemas.openxmlformats.org/officeDocument/2006/relationships/slide"/><Relationship Id="rId12" Target="slides/slide9.xml" Type="http://schemas.openxmlformats.org/officeDocument/2006/relationships/slide"/><Relationship Id="rId13" Target="slides/slide10.xml" Type="http://schemas.openxmlformats.org/officeDocument/2006/relationships/slide"/><Relationship Id="rId14" Target="slides/slide11.xml" Type="http://schemas.openxmlformats.org/officeDocument/2006/relationships/slide"/><Relationship Id="rId15" Target="slides/slide12.xml" Type="http://schemas.openxmlformats.org/officeDocument/2006/relationships/slide"/><Relationship Id="rId16" Target="slides/slide13.xml" Type="http://schemas.openxmlformats.org/officeDocument/2006/relationships/slide"/><Relationship Id="rId17" Target="slides/slide14.xml" Type="http://schemas.openxmlformats.org/officeDocument/2006/relationships/slide"/><Relationship Id="rId18" Target="slides/slide15.xml" Type="http://schemas.openxmlformats.org/officeDocument/2006/relationships/slide"/><Relationship Id="rId19" Target="slides/slide16.xml" Type="http://schemas.openxmlformats.org/officeDocument/2006/relationships/slide"/><Relationship Id="rId2" Target="slideMasters/slideMaster2.xml" Type="http://schemas.openxmlformats.org/officeDocument/2006/relationships/slideMaster"/><Relationship Id="rId20" Target="slides/slide17.xml" Type="http://schemas.openxmlformats.org/officeDocument/2006/relationships/slide"/><Relationship Id="rId21" Target="slides/slide18.xml" Type="http://schemas.openxmlformats.org/officeDocument/2006/relationships/slide"/><Relationship Id="rId22" Target="slides/slide19.xml" Type="http://schemas.openxmlformats.org/officeDocument/2006/relationships/slide"/><Relationship Id="rId23" Target="slides/slide20.xml" Type="http://schemas.openxmlformats.org/officeDocument/2006/relationships/slide"/><Relationship Id="rId24" Target="slides/slide21.xml" Type="http://schemas.openxmlformats.org/officeDocument/2006/relationships/slide"/><Relationship Id="rId25" Target="slides/slide22.xml" Type="http://schemas.openxmlformats.org/officeDocument/2006/relationships/slide"/><Relationship Id="rId26" Target="slides/slide23.xml" Type="http://schemas.openxmlformats.org/officeDocument/2006/relationships/slide"/><Relationship Id="rId27" Target="slides/slide24.xml" Type="http://schemas.openxmlformats.org/officeDocument/2006/relationships/slide"/><Relationship Id="rId28" Target="tags/tag1.xml" Type="http://schemas.openxmlformats.org/officeDocument/2006/relationships/tags"/><Relationship Id="rId29" Target="presProps.xml" Type="http://schemas.openxmlformats.org/officeDocument/2006/relationships/presProps"/><Relationship Id="rId3" Target="notesMasters/notesMaster1.xml" Type="http://schemas.openxmlformats.org/officeDocument/2006/relationships/notesMaster"/><Relationship Id="rId30" Target="viewProps.xml" Type="http://schemas.openxmlformats.org/officeDocument/2006/relationships/viewProps"/><Relationship Id="rId31" Target="theme/theme1.xml" Type="http://schemas.openxmlformats.org/officeDocument/2006/relationships/theme"/><Relationship Id="rId32" Target="tableStyles.xml" Type="http://schemas.openxmlformats.org/officeDocument/2006/relationships/tableStyles"/><Relationship Id="rId4" Target="slides/slide1.xml" Type="http://schemas.openxmlformats.org/officeDocument/2006/relationships/slide"/><Relationship Id="rId5" Target="slides/slide2.xml" Type="http://schemas.openxmlformats.org/officeDocument/2006/relationships/slide"/><Relationship Id="rId6" Target="slides/slide3.xml" Type="http://schemas.openxmlformats.org/officeDocument/2006/relationships/slide"/><Relationship Id="rId7" Target="slides/slide4.xml" Type="http://schemas.openxmlformats.org/officeDocument/2006/relationships/slide"/><Relationship Id="rId8" Target="slides/slide5.xml" Type="http://schemas.openxmlformats.org/officeDocument/2006/relationships/slide"/><Relationship Id="rId9" Target="slides/slide6.xml" Type="http://schemas.openxmlformats.org/officeDocument/2006/relationships/slide"/></Relationships>
</file>

<file path=ppt/charts/_rels/chart1.xml.rels><?xml version="1.0" encoding="UTF-8" standalone="yes"?><Relationships xmlns="http://schemas.openxmlformats.org/package/2006/relationships"><Relationship Id="rId1" Target="../embeddings/Microsoft_Excel_Worksheet1.xlsx" Type="http://schemas.openxmlformats.org/officeDocument/2006/relationships/package"/><Relationship Id="rId2" Target="../media/image7.png" Type="http://schemas.openxmlformats.org/officeDocument/2006/relationships/image"/><Relationship Id="rId3" Target="../media/image8.png" Type="http://schemas.openxmlformats.org/officeDocument/2006/relationships/image"/><Relationship Id="rId4" Target="../media/image9.png" Type="http://schemas.openxmlformats.org/officeDocument/2006/relationships/image"/></Relationships>
</file>

<file path=ppt/charts/_rels/chart2.xml.rels><?xml version="1.0" encoding="UTF-8" standalone="yes"?><Relationships xmlns="http://schemas.openxmlformats.org/package/2006/relationships"><Relationship Id="rId1" Target="../embeddings/Microsoft_Excel_Worksheet2.xlsx" Type="http://schemas.openxmlformats.org/officeDocument/2006/relationships/package"/><Relationship Id="rId2" Target="colors1.xml" Type="http://schemas.microsoft.com/office/2011/relationships/chartColorStyle"/><Relationship Id="rId3" Target="style1.xml" Type="http://schemas.microsoft.com/office/2011/relationships/chartStyle"/></Relationships>
</file>

<file path=ppt/charts/chart1.xml><?xml version="1.0" encoding="utf-8"?>
<c:chartSpace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c="http://schemas.openxmlformats.org/drawingml/20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18055558204650879"/>
          <c:y val="0.020439546555280685"/>
          <c:w val="0.96388888359069824"/>
          <c:h val="0.92505496740341187"/>
        </c:manualLayout>
      </c:layout>
      <c:barChart>
        <c:barDir val="col"/>
        <c:grouping val="clustered"/>
        <c:varyColors val="0"/>
        <c:ser>
          <c:idx val="0"/>
          <c:order val="0"/>
          <c:tx>
            <c:strRef>
              <c:f>Sheet1!$B$1</c:f>
              <c:strCache>
                <c:ptCount val="1"/>
                <c:pt idx="0">
                  <c:v>系列 1</c:v>
                </c:pt>
              </c:strCache>
            </c:strRef>
          </c:tx>
          <c:spPr>
            <a:blipFill dpi="0" rotWithShape="1">
              <a:blip r:embed="rId2"/>
              <a:stretch>
                <a:fillRect/>
              </a:stretch>
            </a:blipFill>
            <a:ln>
              <a:noFill/>
            </a:ln>
            <a:effectLst/>
          </c:spPr>
          <c:invertIfNegative val="0"/>
          <c:pictureOptions>
            <c:pictureFormat val="stretch"/>
          </c:pictureOption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c:ext xmlns:c16="http://schemas.microsoft.com/office/drawing/2014/chart" uri="{C3380CC4-5D6E-409C-BE32-E72D297353CC}">
              <c16:uniqueId val="{00000000-11B6-465D-B3C5-016918C97C03}"/>
            </c:ext>
          </c:extLst>
        </c:ser>
        <c:ser>
          <c:idx val="1"/>
          <c:order val="1"/>
          <c:tx>
            <c:strRef>
              <c:f>Sheet1!$C$1</c:f>
              <c:strCache>
                <c:ptCount val="1"/>
                <c:pt idx="0">
                  <c:v>系列 2</c:v>
                </c:pt>
              </c:strCache>
            </c:strRef>
          </c:tx>
          <c:spPr>
            <a:blipFill dpi="0" rotWithShape="1">
              <a:blip r:embed="rId3"/>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c:v>
                </c:pt>
                <c:pt idx="2">
                  <c:v>1.8</c:v>
                </c:pt>
                <c:pt idx="3">
                  <c:v>2.8</c:v>
                </c:pt>
              </c:numCache>
            </c:numRef>
          </c:val>
          <c:extLst>
            <c:ext xmlns:c16="http://schemas.microsoft.com/office/drawing/2014/chart" uri="{C3380CC4-5D6E-409C-BE32-E72D297353CC}">
              <c16:uniqueId val="{00000001-11B6-465D-B3C5-016918C97C03}"/>
            </c:ext>
          </c:extLst>
        </c:ser>
        <c:ser>
          <c:idx val="2"/>
          <c:order val="2"/>
          <c:tx>
            <c:strRef>
              <c:f>Sheet1!$D$1</c:f>
              <c:strCache>
                <c:ptCount val="1"/>
                <c:pt idx="0">
                  <c:v>系列 3</c:v>
                </c:pt>
              </c:strCache>
            </c:strRef>
          </c:tx>
          <c:spPr>
            <a:blipFill dpi="0" rotWithShape="1">
              <a:blip r:embed="rId4"/>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c:ext xmlns:c16="http://schemas.microsoft.com/office/drawing/2014/chart" uri="{C3380CC4-5D6E-409C-BE32-E72D297353CC}">
              <c16:uniqueId val="{00000002-11B6-465D-B3C5-016918C97C03}"/>
            </c:ext>
          </c:extLst>
        </c:ser>
        <c:dLbls>
          <c:showLegendKey val="0"/>
          <c:showVal val="0"/>
          <c:showCatName val="0"/>
          <c:showSerName val="0"/>
          <c:showPercent val="0"/>
          <c:showBubbleSize val="0"/>
          <c:showLeaderLines val="0"/>
        </c:dLbls>
        <c:gapWidth val="0"/>
        <c:overlap val="57"/>
        <c:axId val="806308592"/>
        <c:axId val="806309152"/>
      </c:barChart>
      <c:catAx>
        <c:axId val="806308592"/>
        <c:scaling>
          <c:orientation/>
        </c:scaling>
        <c:delete val="1"/>
        <c:axPos val="b"/>
        <c:numFmt formatCode="General" sourceLinked="1"/>
        <c:majorTickMark val="none"/>
        <c:minorTickMark val="none"/>
        <c:crossAx val="806309152"/>
        <c:auto val="0"/>
        <c:lblAlgn val="ctr"/>
        <c:lblOffset/>
        <c:noMultiLvlLbl val="0"/>
      </c:catAx>
      <c:valAx>
        <c:axId val="806309152"/>
        <c:scaling>
          <c:orientation/>
        </c:scaling>
        <c:delete val="1"/>
        <c:axPos val="l"/>
        <c:numFmt formatCode="General" sourceLinked="1"/>
        <c:majorTickMark val="none"/>
        <c:minorTickMark val="none"/>
        <c:crossAx val="806308592"/>
        <c:crossBetween val="between"/>
      </c:valAx>
      <c:spPr>
        <a:noFill/>
        <a:ln>
          <a:noFill/>
        </a:ln>
        <a:effectLst/>
      </c:spPr>
    </c:plotArea>
    <c:plotVisOnly val="1"/>
    <c:dispBlanksAs val="gap"/>
    <c:showDLblsOverMax val="0"/>
  </c:chart>
  <c:spPr>
    <a:noFill/>
    <a:ln>
      <a:noFill/>
    </a:ln>
    <a:effectLst/>
  </c:spPr>
  <c:txPr>
    <a:bodyPr/>
    <a:p>
      <a:pPr>
        <a:defRPr/>
      </a:pPr>
      <a:endParaRPr lang="en-US"/>
    </a:p>
  </c:txPr>
  <c:externalData r:id="rId1">
    <c:autoUpdate val="0"/>
  </c:externalData>
</c:chartSpace>
</file>

<file path=ppt/charts/chart2.xml><?xml version="1.0" encoding="utf-8"?>
<c:chartSpace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c="http://schemas.openxmlformats.org/drawingml/2006/chart">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041956037282943726"/>
          <c:y val="0.032814223319292068"/>
          <c:w val="0.95384836196899414"/>
          <c:h val="0.92780870199203491"/>
        </c:manualLayout>
      </c:layout>
      <c:areaChart>
        <c:varyColors val="0"/>
        <c:ser>
          <c:idx val="0"/>
          <c:order val="0"/>
          <c:tx>
            <c:strRef>
              <c:f>Sheet1!$B$1</c:f>
              <c:strCache>
                <c:ptCount val="1"/>
                <c:pt idx="0">
                  <c:v>系列 1</c:v>
                </c:pt>
              </c:strCache>
            </c:strRef>
          </c:tx>
          <c:spPr>
            <a:solidFill>
              <a:srgbClr val="72BE00"/>
            </a:solidFill>
            <a:ln>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Sheet1!$B$2:$B$7</c:f>
              <c:numCache>
                <c:formatCode>General</c:formatCode>
                <c:ptCount val="6"/>
                <c:pt idx="0">
                  <c:v>7</c:v>
                </c:pt>
                <c:pt idx="1">
                  <c:v>5</c:v>
                </c:pt>
                <c:pt idx="2">
                  <c:v>10</c:v>
                </c:pt>
                <c:pt idx="3">
                  <c:v>4</c:v>
                </c:pt>
                <c:pt idx="4">
                  <c:v>7</c:v>
                </c:pt>
                <c:pt idx="5">
                  <c:v>5</c:v>
                </c:pt>
              </c:numCache>
            </c:numRef>
          </c:val>
          <c:extLst>
            <c:ext xmlns:c16="http://schemas.microsoft.com/office/drawing/2014/chart" uri="{C3380CC4-5D6E-409C-BE32-E72D297353CC}">
              <c16:uniqueId val="{00000000-0A0A-459F-971C-26B429AAD992}"/>
            </c:ext>
          </c:extLst>
        </c:ser>
        <c:ser>
          <c:idx val="1"/>
          <c:order val="1"/>
          <c:tx>
            <c:strRef>
              <c:f>Sheet1!$C$1</c:f>
              <c:strCache>
                <c:ptCount val="1"/>
                <c:pt idx="0">
                  <c:v>系列 2</c:v>
                </c:pt>
              </c:strCache>
            </c:strRef>
          </c:tx>
          <c:spPr>
            <a:solidFill>
              <a:srgbClr val="285B76"/>
            </a:solidFill>
            <a:ln>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Sheet1!$C$2:$C$7</c:f>
              <c:numCache>
                <c:formatCode>General</c:formatCode>
                <c:ptCount val="6"/>
                <c:pt idx="0">
                  <c:v>6</c:v>
                </c:pt>
                <c:pt idx="1">
                  <c:v>8</c:v>
                </c:pt>
                <c:pt idx="2">
                  <c:v>3</c:v>
                </c:pt>
                <c:pt idx="3">
                  <c:v>7</c:v>
                </c:pt>
                <c:pt idx="4">
                  <c:v>6</c:v>
                </c:pt>
                <c:pt idx="5">
                  <c:v>3</c:v>
                </c:pt>
              </c:numCache>
            </c:numRef>
          </c:val>
          <c:extLst>
            <c:ext xmlns:c16="http://schemas.microsoft.com/office/drawing/2014/chart" uri="{C3380CC4-5D6E-409C-BE32-E72D297353CC}">
              <c16:uniqueId val="{00000001-0A0A-459F-971C-26B429AAD992}"/>
            </c:ext>
          </c:extLst>
        </c:ser>
        <c:ser>
          <c:idx val="2"/>
          <c:order val="2"/>
          <c:tx>
            <c:strRef>
              <c:f>Sheet1!$D$1</c:f>
              <c:strCache>
                <c:ptCount val="1"/>
                <c:pt idx="0">
                  <c:v>系列 3</c:v>
                </c:pt>
              </c:strCache>
            </c:strRef>
          </c:tx>
          <c:spPr>
            <a:solidFill>
              <a:srgbClr val="FFC000"/>
            </a:solidFill>
            <a:ln w="25400">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Sheet1!$D$2:$D$7</c:f>
              <c:numCache>
                <c:formatCode>General</c:formatCode>
                <c:ptCount val="6"/>
                <c:pt idx="0">
                  <c:v>3</c:v>
                </c:pt>
                <c:pt idx="1">
                  <c:v>2</c:v>
                </c:pt>
                <c:pt idx="2">
                  <c:v>5</c:v>
                </c:pt>
                <c:pt idx="3">
                  <c:v>8</c:v>
                </c:pt>
                <c:pt idx="4">
                  <c:v>5</c:v>
                </c:pt>
                <c:pt idx="5">
                  <c:v>8</c:v>
                </c:pt>
              </c:numCache>
            </c:numRef>
          </c:val>
          <c:extLst>
            <c:ext xmlns:c16="http://schemas.microsoft.com/office/drawing/2014/chart" uri="{C3380CC4-5D6E-409C-BE32-E72D297353CC}">
              <c16:uniqueId val="{00000002-0A0A-459F-971C-26B429AAD992}"/>
            </c:ext>
          </c:extLst>
        </c:ser>
        <c:dLbls>
          <c:showLegendKey val="0"/>
          <c:showVal val="0"/>
          <c:showCatName val="0"/>
          <c:showSerName val="0"/>
          <c:showPercent val="0"/>
          <c:showBubbleSize val="0"/>
          <c:showLeaderLines val="0"/>
        </c:dLbls>
        <c:axId val="840403792"/>
        <c:axId val="840404352"/>
      </c:areaChart>
      <c:catAx>
        <c:axId val="840403792"/>
        <c:scaling>
          <c:orientation/>
        </c:scaling>
        <c:delete val="1"/>
        <c:axPos val="b"/>
        <c:numFmt formatCode="General" sourceLinked="1"/>
        <c:majorTickMark val="out"/>
        <c:minorTickMark val="none"/>
        <c:crossAx val="840404352"/>
        <c:auto val="0"/>
        <c:lblAlgn val="ctr"/>
        <c:lblOffset/>
        <c:noMultiLvlLbl val="0"/>
      </c:catAx>
      <c:valAx>
        <c:axId val="840404352"/>
        <c:scaling>
          <c:orientation/>
        </c:scaling>
        <c:delete val="1"/>
        <c:axPos val="l"/>
        <c:numFmt formatCode="General" sourceLinked="1"/>
        <c:majorTickMark val="none"/>
        <c:minorTickMark val="none"/>
        <c:crossAx val="840403792"/>
        <c:crossBetween val="midCat"/>
      </c:valAx>
      <c:spPr>
        <a:noFill/>
        <a:ln>
          <a:noFill/>
        </a:ln>
        <a:effectLst/>
      </c:spPr>
    </c:plotArea>
    <c:plotVisOnly val="1"/>
    <c:dispBlanksAs/>
    <c:showDLblsOverMax val="0"/>
  </c:chart>
  <c:spPr>
    <a:noFill/>
    <a:ln>
      <a:noFill/>
    </a:ln>
    <a:effectLst/>
  </c:spPr>
  <c:txPr>
    <a:bodyPr/>
    <a:p>
      <a:pPr>
        <a:defRPr/>
      </a:pPr>
      <a:endParaRPr lang="en-US"/>
    </a:p>
  </c:txPr>
  <c:externalData r:id="rId1">
    <c:autoUpdate val="0"/>
  </c:externalData>
</c:chartSpace>
</file>

<file path=ppt/charts/colors1.xml><?xml version="1.0" encoding="utf-8"?>
<cs:colorStyle xmlns:a="http://schemas.openxmlformats.org/drawingml/2006/main" xmlns:cs="http://schemas.microsoft.com/office/drawing/2012/chartStyle"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a="http://schemas.openxmlformats.org/drawingml/2006/main" xmlns:r="http://schemas.openxmlformats.org/officeDocument/2006/relationships" xmlns:cs="http://schemas.microsoft.com/office/drawing/2012/chartStyle"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Relationships xmlns="http://schemas.openxmlformats.org/package/2006/relationships"><Relationship Id="rId1" Target="../theme/theme3.xml" Type="http://schemas.openxmlformats.org/officeDocument/2006/relationships/theme"/></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7E0B13C-CEF5-485E-B81E-43A7C9499AAC}" type="datetimeFigureOut">
              <a:rPr lang="zh-CN" altLang="en-US" smtClean="0"/>
              <a:t>2018/5/31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4ADD126-CAB5-4313-92D2-897FE284EF23}" type="slidenum">
              <a:rPr lang="zh-CN" altLang="en-US" smtClean="0"/>
              <a:t>‹#›</a:t>
            </a:fld>
            <a:endParaRPr lang="zh-CN" altLang="en-US"/>
          </a:p>
        </p:txBody>
      </p:sp>
    </p:spTree>
    <p:extLst>
      <p:ext uri="{BB962C8B-B14F-4D97-AF65-F5344CB8AC3E}">
        <p14:creationId val="17506634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0.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1.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1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3.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4.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5.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6.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7.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8.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19.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20.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1.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22.xml.rels><?xml version="1.0" encoding="UTF-8" standalone="yes"?><Relationships xmlns="http://schemas.openxmlformats.org/package/2006/relationships"><Relationship Id="rId1" Target="../slideMasters/slideMaster2.xml" Type="http://schemas.openxmlformats.org/officeDocument/2006/relationships/slideMaster"/></Relationships>
</file>

<file path=ppt/slideLayouts/_rels/slideLayout3.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4.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5.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6.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7.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8.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_rels/slideLayout9.xml.rels><?xml version="1.0" encoding="UTF-8" standalone="yes"?><Relationships xmlns="http://schemas.openxmlformats.org/package/2006/relationships"><Relationship Id="rId1" Target="../slideMasters/slideMaster1.xml" Type="http://schemas.openxmlformats.org/officeDocument/2006/relationships/slideMaster"/></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val="2617355722"/>
      </p:ext>
    </p:extLst>
  </p:cSld>
  <p:clrMapOvr>
    <a:masterClrMapping/>
  </p:clrMapOvr>
  <p:transition/>
  <p:timing/>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val="2690928094"/>
      </p:ext>
    </p:extLst>
  </p:cSld>
  <p:clrMapOvr>
    <a:masterClrMapping/>
  </p:clrMapOvr>
  <p:transition/>
  <p:timing/>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竖排标题与文本">
    <p:spTree>
      <p:nvGrpSpPr>
        <p:cNvPr id="1" name=""/>
        <p:cNvGrpSpPr/>
        <p:nvPr/>
      </p:nvGrpSpPr>
      <p:grpSpPr>
        <a:xfrm>
          <a:off x="0" y="0"/>
          <a: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val="3735826634"/>
      </p:ext>
    </p:extLst>
  </p:cSld>
  <p:clrMapOvr>
    <a:masterClrMapping/>
  </p:clrMapOvr>
  <p:transition/>
  <p:timing/>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542200185"/>
      </p:ext>
    </p:extLst>
  </p:cSld>
  <p:clrMapOvr>
    <a:masterClrMapping/>
  </p:clrMapOvr>
  <p:transition/>
  <p:timing/>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056816310"/>
      </p:ext>
    </p:extLst>
  </p:cSld>
  <p:clrMapOvr>
    <a:masterClrMapping/>
  </p:clrMapOvr>
  <p:transition/>
  <p:timing/>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574208198"/>
      </p:ext>
    </p:extLst>
  </p:cSld>
  <p:clrMapOvr>
    <a:masterClrMapping/>
  </p:clrMapOvr>
  <p:transition/>
  <p:timing/>
</p:sldLayout>
</file>

<file path=ppt/slideLayouts/slideLayout1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1426136646"/>
      </p:ext>
    </p:extLst>
  </p:cSld>
  <p:clrMapOvr>
    <a:masterClrMapping/>
  </p:clrMapOvr>
  <p:transition/>
  <p:timing/>
</p:sldLayout>
</file>

<file path=ppt/slideLayouts/slideLayout1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3961429275"/>
      </p:ext>
    </p:extLst>
  </p:cSld>
  <p:clrMapOvr>
    <a:masterClrMapping/>
  </p:clrMapOvr>
  <p:transition/>
  <p:timing/>
</p:sldLayout>
</file>

<file path=ppt/slideLayouts/slideLayout1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869256054"/>
      </p:ext>
    </p:extLst>
  </p:cSld>
  <p:clrMapOvr>
    <a:masterClrMapping/>
  </p:clrMapOvr>
  <p:transition/>
  <p:timing/>
</p:sldLayout>
</file>

<file path=ppt/slideLayouts/slideLayout1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91652821"/>
      </p:ext>
    </p:extLst>
  </p:cSld>
  <p:clrMapOvr>
    <a:masterClrMapping/>
  </p:clrMapOvr>
  <p:transition/>
  <p:timing/>
</p:sldLayout>
</file>

<file path=ppt/slideLayouts/slideLayout1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627886721"/>
      </p:ext>
    </p:extLst>
  </p:cSld>
  <p:clrMapOvr>
    <a:masterClrMapping/>
  </p:clrMapOvr>
  <p:transition/>
  <p:timing/>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val="2165937696"/>
      </p:ext>
    </p:extLst>
  </p:cSld>
  <p:clrMapOvr>
    <a:masterClrMapping/>
  </p:clrMapOvr>
  <p:transition/>
  <p:timing/>
</p:sldLayout>
</file>

<file path=ppt/slideLayouts/slideLayout2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4266123189"/>
      </p:ext>
    </p:extLst>
  </p:cSld>
  <p:clrMapOvr>
    <a:masterClrMapping/>
  </p:clrMapOvr>
  <p:transition/>
  <p:timing/>
</p:sldLayout>
</file>

<file path=ppt/slideLayouts/slideLayout2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x" preserve="1">
  <p:cSld name="标题和竖排文字">
    <p:spTree>
      <p:nvGrpSpPr>
        <p:cNvPr id="1" name=""/>
        <p:cNvGrpSpPr/>
        <p:nvPr/>
      </p:nvGrpSpPr>
      <p:grpSpPr>
        <a:xfrm>
          <a:off x="0" y="0"/>
          <a:ext cx="0" cy="0"/>
        </a:xfrm>
      </p:grpSpPr>
      <p:sp>
        <p:nvSpPr>
          <p:cNvPr id="2" name="Title 1"/>
          <p:cNvSpPr>
            <a:spLocks noGrp="1"/>
          </p:cNvSpPr>
          <p:nvPr>
            <p:ph type="title"/>
          </p:nvPr>
        </p:nvSpPr>
        <p:spPr/>
        <p:txBody>
          <a:bodyPr/>
          <a:lstStyle/>
          <a:p>
            <a:r>
              <a:rPr lang="zh-CN" altLang="en-US" smtClean="0"/>
              <a:t>单击此处编辑母版标题样式</a:t>
            </a:r>
            <a:endParaRPr lang="en-US"/>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2226082564"/>
      </p:ext>
    </p:extLst>
  </p:cSld>
  <p:clrMapOvr>
    <a:masterClrMapping/>
  </p:clrMapOvr>
  <p:transition/>
  <p:timing/>
</p:sldLayout>
</file>

<file path=ppt/slideLayouts/slideLayout2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垂直排列标题与 文本">
    <p:spTree>
      <p:nvGrpSpPr>
        <p:cNvPr id="1" name=""/>
        <p:cNvGrpSpPr/>
        <p:nvPr/>
      </p:nvGrpSpPr>
      <p:grpSpPr>
        <a:xfrm>
          <a:off x="0" y="0"/>
          <a: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755039381"/>
      </p:ext>
    </p:extLst>
  </p:cSld>
  <p:clrMapOvr>
    <a:masterClrMapping/>
  </p:clrMapOvr>
  <p:transition/>
  <p:timing/>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val="124502420"/>
      </p:ext>
    </p:extLst>
  </p:cSld>
  <p:clrMapOvr>
    <a:masterClrMapping/>
  </p:clrMapOvr>
  <p:transition/>
  <p:timing/>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Obj" preserve="1">
  <p:cSld name="两栏内容">
    <p:spTree>
      <p:nvGrpSpPr>
        <p:cNvPr id="1" name=""/>
        <p:cNvGrpSpPr/>
        <p:nvPr/>
      </p:nvGrpSpPr>
      <p:grpSpPr>
        <a:xfrm>
          <a:off x="0" y="0"/>
          <a: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val="4144471972"/>
      </p:ext>
    </p:extLst>
  </p:cSld>
  <p:clrMapOvr>
    <a:masterClrMapping/>
  </p:clrMapOvr>
  <p:transition/>
  <p:timing/>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val="99627101"/>
      </p:ext>
    </p:extLst>
  </p:cSld>
  <p:clrMapOvr>
    <a:masterClrMapping/>
  </p:clrMapOvr>
  <p:transition/>
  <p:timing/>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Only" preserve="1">
  <p:cSld name="仅标题">
    <p:spTree>
      <p:nvGrpSpPr>
        <p:cNvPr id="1" name=""/>
        <p:cNvGrpSpPr/>
        <p:nvPr/>
      </p:nvGrpSpPr>
      <p:grpSpPr>
        <a:xfrm>
          <a:off x="0" y="0"/>
          <a: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val="3723495079"/>
      </p:ext>
    </p:extLst>
  </p:cSld>
  <p:clrMapOvr>
    <a:masterClrMapping/>
  </p:clrMapOvr>
  <p:transition/>
  <p:timing/>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val="1292418633"/>
      </p:ext>
    </p:extLst>
  </p:cSld>
  <p:clrMapOvr>
    <a:masterClrMapping/>
  </p:clrMapOvr>
  <p:transition/>
  <p:timing/>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Tx" preserve="1">
  <p:cSld name="内容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val="4258144460"/>
      </p:ext>
    </p:extLst>
  </p:cSld>
  <p:clrMapOvr>
    <a:masterClrMapping/>
  </p:clrMapOvr>
  <p:transition/>
  <p:timing/>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2018/5/31</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val="802687129"/>
      </p:ext>
    </p:extLst>
  </p:cSld>
  <p:clrMapOvr>
    <a:masterClrMapping/>
  </p:clrMapOvr>
  <p:transition/>
  <p:timing/>
</p:sldLayout>
</file>

<file path=ppt/slideMasters/_rels/slideMaster1.xml.rels><?xml version="1.0" encoding="UTF-8" standalone="yes"?><Relationships xmlns="http://schemas.openxmlformats.org/package/2006/relationships"><Relationship Id="rId1" Target="../slideLayouts/slideLayout1.xml" Type="http://schemas.openxmlformats.org/officeDocument/2006/relationships/slideLayout"/><Relationship Id="rId10" Target="../slideLayouts/slideLayout10.xml" Type="http://schemas.openxmlformats.org/officeDocument/2006/relationships/slideLayout"/><Relationship Id="rId11" Target="../slideLayouts/slideLayout11.xml" Type="http://schemas.openxmlformats.org/officeDocument/2006/relationships/slideLayout"/><Relationship Id="rId12" Target="../theme/theme1.xml" Type="http://schemas.openxmlformats.org/officeDocument/2006/relationships/theme"/><Relationship Id="rId2" Target="../slideLayouts/slideLayout2.xml" Type="http://schemas.openxmlformats.org/officeDocument/2006/relationships/slideLayout"/><Relationship Id="rId3" Target="../slideLayouts/slideLayout3.xml" Type="http://schemas.openxmlformats.org/officeDocument/2006/relationships/slideLayout"/><Relationship Id="rId4" Target="../slideLayouts/slideLayout4.xml" Type="http://schemas.openxmlformats.org/officeDocument/2006/relationships/slideLayout"/><Relationship Id="rId5" Target="../slideLayouts/slideLayout5.xml" Type="http://schemas.openxmlformats.org/officeDocument/2006/relationships/slideLayout"/><Relationship Id="rId6" Target="../slideLayouts/slideLayout6.xml" Type="http://schemas.openxmlformats.org/officeDocument/2006/relationships/slideLayout"/><Relationship Id="rId7" Target="../slideLayouts/slideLayout7.xml" Type="http://schemas.openxmlformats.org/officeDocument/2006/relationships/slideLayout"/><Relationship Id="rId8" Target="../slideLayouts/slideLayout8.xml" Type="http://schemas.openxmlformats.org/officeDocument/2006/relationships/slideLayout"/><Relationship Id="rId9" Target="../slideLayouts/slideLayout9.xml" Type="http://schemas.openxmlformats.org/officeDocument/2006/relationships/slideLayout"/></Relationships>
</file>

<file path=ppt/slideMasters/_rels/slideMaster2.xml.rels><?xml version="1.0" encoding="UTF-8" standalone="yes"?><Relationships xmlns="http://schemas.openxmlformats.org/package/2006/relationships"><Relationship Id="rId1" Target="../slideLayouts/slideLayout12.xml" Type="http://schemas.openxmlformats.org/officeDocument/2006/relationships/slideLayout"/><Relationship Id="rId10" Target="../slideLayouts/slideLayout21.xml" Type="http://schemas.openxmlformats.org/officeDocument/2006/relationships/slideLayout"/><Relationship Id="rId11" Target="../slideLayouts/slideLayout22.xml" Type="http://schemas.openxmlformats.org/officeDocument/2006/relationships/slideLayout"/><Relationship Id="rId12" Target="../theme/theme2.xml" Type="http://schemas.openxmlformats.org/officeDocument/2006/relationships/theme"/><Relationship Id="rId2" Target="../slideLayouts/slideLayout13.xml" Type="http://schemas.openxmlformats.org/officeDocument/2006/relationships/slideLayout"/><Relationship Id="rId3" Target="../slideLayouts/slideLayout14.xml" Type="http://schemas.openxmlformats.org/officeDocument/2006/relationships/slideLayout"/><Relationship Id="rId4" Target="../slideLayouts/slideLayout15.xml" Type="http://schemas.openxmlformats.org/officeDocument/2006/relationships/slideLayout"/><Relationship Id="rId5" Target="../slideLayouts/slideLayout16.xml" Type="http://schemas.openxmlformats.org/officeDocument/2006/relationships/slideLayout"/><Relationship Id="rId6" Target="../slideLayouts/slideLayout17.xml" Type="http://schemas.openxmlformats.org/officeDocument/2006/relationships/slideLayout"/><Relationship Id="rId7" Target="../slideLayouts/slideLayout18.xml" Type="http://schemas.openxmlformats.org/officeDocument/2006/relationships/slideLayout"/><Relationship Id="rId8" Target="../slideLayouts/slideLayout19.xml" Type="http://schemas.openxmlformats.org/officeDocument/2006/relationships/slideLayout"/><Relationship Id="rId9" Target="../slideLayouts/slideLayout20.xml" Type="http://schemas.openxmlformats.org/officeDocument/2006/relationships/slideLayout"/></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Tree>
    <p:extLst>
      <p:ext uri="{BB962C8B-B14F-4D97-AF65-F5344CB8AC3E}">
        <p14:creationId val="30759253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Ref idx="1001">
        <a:schemeClr val="bg1"/>
      </p:bgRef>
    </p:bg>
    <p:spTree>
      <p:nvGrpSpPr>
        <p:cNvPr id="1" name=""/>
        <p:cNvGrpSpPr/>
        <p:nvPr/>
      </p:nvGrpSpPr>
      <p:grpSpPr>
        <a:xfrm>
          <a:off x="0" y="0"/>
          <a: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t>2018/5/31</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t>‹#›</a:t>
            </a:fld>
            <a:endParaRPr lang="zh-CN" altLang="en-US">
              <a:solidFill>
                <a:prstClr val="black">
                  <a:tint val="75000"/>
                </a:prstClr>
              </a:solidFill>
            </a:endParaRPr>
          </a:p>
        </p:txBody>
      </p:sp>
    </p:spTree>
    <p:extLst>
      <p:ext uri="{BB962C8B-B14F-4D97-AF65-F5344CB8AC3E}">
        <p14:creationId val="91106958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emf" Type="http://schemas.openxmlformats.org/officeDocument/2006/relationships/image"/><Relationship Id="rId3" Target="../media/image2.emf" Type="http://schemas.openxmlformats.org/officeDocument/2006/relationships/image"/></Relationships>
</file>

<file path=ppt/slides/_rels/slide10.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3.png" Type="http://schemas.openxmlformats.org/officeDocument/2006/relationships/image"/><Relationship Id="rId3" Target="../media/image14.png" Type="http://schemas.openxmlformats.org/officeDocument/2006/relationships/image"/><Relationship Id="rId4" Target="../media/image12.emf" Type="http://schemas.openxmlformats.org/officeDocument/2006/relationships/image"/></Relationships>
</file>

<file path=ppt/slides/_rels/slide11.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0.emf" Type="http://schemas.openxmlformats.org/officeDocument/2006/relationships/image"/><Relationship Id="rId3" Target="../media/image11.emf" Type="http://schemas.openxmlformats.org/officeDocument/2006/relationships/image"/><Relationship Id="rId4" Target="../media/image12.emf" Type="http://schemas.openxmlformats.org/officeDocument/2006/relationships/image"/><Relationship Id="rId5" Target="../media/image3.emf" Type="http://schemas.openxmlformats.org/officeDocument/2006/relationships/image"/><Relationship Id="rId6" Target="../media/image4.emf" Type="http://schemas.openxmlformats.org/officeDocument/2006/relationships/image"/></Relationships>
</file>

<file path=ppt/slides/_rels/slide12.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1.emf" Type="http://schemas.openxmlformats.org/officeDocument/2006/relationships/image"/></Relationships>
</file>

<file path=ppt/slides/_rels/slide13.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0.emf" Type="http://schemas.openxmlformats.org/officeDocument/2006/relationships/image"/><Relationship Id="rId3" Target="../media/image11.emf" Type="http://schemas.openxmlformats.org/officeDocument/2006/relationships/image"/><Relationship Id="rId4" Target="../media/image12.emf" Type="http://schemas.openxmlformats.org/officeDocument/2006/relationships/image"/><Relationship Id="rId5" Target="../media/image3.emf" Type="http://schemas.openxmlformats.org/officeDocument/2006/relationships/image"/><Relationship Id="rId6" Target="../media/image4.emf" Type="http://schemas.openxmlformats.org/officeDocument/2006/relationships/image"/></Relationships>
</file>

<file path=ppt/slides/_rels/slide14.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4.emf" Type="http://schemas.openxmlformats.org/officeDocument/2006/relationships/image"/></Relationships>
</file>

<file path=ppt/slides/_rels/slide15.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0.emf" Type="http://schemas.openxmlformats.org/officeDocument/2006/relationships/image"/><Relationship Id="rId3" Target="../media/image11.emf" Type="http://schemas.openxmlformats.org/officeDocument/2006/relationships/image"/><Relationship Id="rId4" Target="../media/image12.emf" Type="http://schemas.openxmlformats.org/officeDocument/2006/relationships/image"/><Relationship Id="rId5" Target="../media/image3.emf" Type="http://schemas.openxmlformats.org/officeDocument/2006/relationships/image"/><Relationship Id="rId6" Target="../media/image4.emf" Type="http://schemas.openxmlformats.org/officeDocument/2006/relationships/image"/></Relationships>
</file>

<file path=ppt/slides/_rels/slide16.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3.emf" Type="http://schemas.openxmlformats.org/officeDocument/2006/relationships/image"/></Relationships>
</file>

<file path=ppt/slides/_rels/slide17.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0.emf" Type="http://schemas.openxmlformats.org/officeDocument/2006/relationships/image"/><Relationship Id="rId3" Target="../media/image11.emf" Type="http://schemas.openxmlformats.org/officeDocument/2006/relationships/image"/><Relationship Id="rId4" Target="../media/image12.emf" Type="http://schemas.openxmlformats.org/officeDocument/2006/relationships/image"/><Relationship Id="rId5" Target="../media/image3.emf" Type="http://schemas.openxmlformats.org/officeDocument/2006/relationships/image"/><Relationship Id="rId6" Target="../media/image4.emf" Type="http://schemas.openxmlformats.org/officeDocument/2006/relationships/image"/></Relationships>
</file>

<file path=ppt/slides/_rels/slide18.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0.emf" Type="http://schemas.openxmlformats.org/officeDocument/2006/relationships/image"/></Relationships>
</file>

<file path=ppt/slides/_rels/slide19.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2.emf" Type="http://schemas.openxmlformats.org/officeDocument/2006/relationships/image"/></Relationships>
</file>

<file path=ppt/slides/_rels/slide2.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emf" Type="http://schemas.openxmlformats.org/officeDocument/2006/relationships/image"/><Relationship Id="rId3" Target="../media/image3.emf" Type="http://schemas.openxmlformats.org/officeDocument/2006/relationships/image"/><Relationship Id="rId4" Target="../media/image4.emf" Type="http://schemas.openxmlformats.org/officeDocument/2006/relationships/image"/><Relationship Id="rId5" Target="../media/image5.png" Type="http://schemas.openxmlformats.org/officeDocument/2006/relationships/image"/></Relationships>
</file>

<file path=ppt/slides/_rels/slide20.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2.emf" Type="http://schemas.openxmlformats.org/officeDocument/2006/relationships/image"/></Relationships>
</file>

<file path=ppt/slides/_rels/slide21.xml.rels><?xml version="1.0" encoding="UTF-8" standalone="yes"?><Relationships xmlns="http://schemas.openxmlformats.org/package/2006/relationships"><Relationship Id="rId1" Target="../slideLayouts/slideLayout7.xml" Type="http://schemas.openxmlformats.org/officeDocument/2006/relationships/slideLayout"/><Relationship Id="rId2" Target="../charts/chart2.xml" Type="http://schemas.openxmlformats.org/officeDocument/2006/relationships/chart"/></Relationships>
</file>

<file path=ppt/slides/_rels/slide22.xml.rels><?xml version="1.0" encoding="UTF-8" standalone="yes"?><Relationships xmlns="http://schemas.openxmlformats.org/package/2006/relationships"><Relationship Id="rId1" Target="../slideLayouts/slideLayout7.xml" Type="http://schemas.openxmlformats.org/officeDocument/2006/relationships/slideLayout"/></Relationships>
</file>

<file path=ppt/slides/_rels/slide23.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2.emf" Type="http://schemas.openxmlformats.org/officeDocument/2006/relationships/image"/></Relationships>
</file>

<file path=ppt/slides/_rels/slide24.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15.png" Type="http://schemas.openxmlformats.org/officeDocument/2006/relationships/image"/><Relationship Id="rId3" Target="../media/image16.png" Type="http://schemas.openxmlformats.org/officeDocument/2006/relationships/image"/></Relationships>
</file>

<file path=ppt/slides/_rels/slide3.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4.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6.png" Type="http://schemas.openxmlformats.org/officeDocument/2006/relationships/image"/></Relationships>
</file>

<file path=ppt/slides/_rels/slide5.xml.rels><?xml version="1.0" encoding="UTF-8" standalone="yes"?><Relationships xmlns="http://schemas.openxmlformats.org/package/2006/relationships"><Relationship Id="rId1" Target="../slideLayouts/slideLayout1.xml" Type="http://schemas.openxmlformats.org/officeDocument/2006/relationships/slideLayout"/><Relationship Id="rId2" Target="../media/image6.png" Type="http://schemas.openxmlformats.org/officeDocument/2006/relationships/image"/></Relationships>
</file>

<file path=ppt/slides/_rels/slide6.xml.rels><?xml version="1.0" encoding="UTF-8" standalone="yes"?><Relationships xmlns="http://schemas.openxmlformats.org/package/2006/relationships"><Relationship Id="rId1" Target="../slideLayouts/slideLayout1.xml" Type="http://schemas.openxmlformats.org/officeDocument/2006/relationships/slideLayout"/></Relationships>
</file>

<file path=ppt/slides/_rels/slide7.xml.rels><?xml version="1.0" encoding="UTF-8" standalone="yes"?><Relationships xmlns="http://schemas.openxmlformats.org/package/2006/relationships"><Relationship Id="rId1" Target="../slideLayouts/slideLayout1.xml" Type="http://schemas.openxmlformats.org/officeDocument/2006/relationships/slideLayout"/><Relationship Id="rId2" Target="../charts/chart1.xml" Type="http://schemas.openxmlformats.org/officeDocument/2006/relationships/chart"/></Relationships>
</file>

<file path=ppt/slides/_rels/slide8.xml.rels><?xml version="1.0" encoding="UTF-8" standalone="yes"?><Relationships xmlns="http://schemas.openxmlformats.org/package/2006/relationships"><Relationship Id="rId1" Target="../slideLayouts/slideLayout7.xml" Type="http://schemas.openxmlformats.org/officeDocument/2006/relationships/slideLayout"/></Relationships>
</file>

<file path=ppt/slides/_rels/slide9.xml.rels><?xml version="1.0" encoding="UTF-8" standalone="yes"?><Relationships xmlns="http://schemas.openxmlformats.org/package/2006/relationships"><Relationship Id="rId1" Target="../slideLayouts/slideLayout7.xml" Type="http://schemas.openxmlformats.org/officeDocument/2006/relationships/slideLayout"/><Relationship Id="rId2" Target="../media/image10.emf" Type="http://schemas.openxmlformats.org/officeDocument/2006/relationships/image"/><Relationship Id="rId3" Target="../media/image11.emf" Type="http://schemas.openxmlformats.org/officeDocument/2006/relationships/image"/><Relationship Id="rId4" Target="../media/image12.emf" Type="http://schemas.openxmlformats.org/officeDocument/2006/relationships/image"/><Relationship Id="rId5" Target="../media/image3.emf" Type="http://schemas.openxmlformats.org/officeDocument/2006/relationships/image"/><Relationship Id="rId6" Target="../media/image4.emf" Type="http://schemas.openxmlformats.org/officeDocument/2006/relationships/image"/></Relationships>
</file>

<file path=ppt/slides/slide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90" name="标题 1"/>
          <p:cNvSpPr txBox="1"/>
          <p:nvPr/>
        </p:nvSpPr>
        <p:spPr>
          <a:xfrm>
            <a:off x="2492349" y="4925493"/>
            <a:ext cx="6691312" cy="1071563"/>
          </a:xfrm>
          <a:prstGeom prst="rect">
            <a:avLst/>
          </a:prstGeom>
        </p:spPr>
        <p:txBody>
          <a:bodyPr anchor="ct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pPr algn="ctr"/>
            <a:r>
              <a:rPr altLang="en-US" b="1" lang="zh-CN" sz="8000">
                <a:solidFill>
                  <a:srgbClr val="CD5897"/>
                </a:solidFill>
              </a:rPr>
              <a:t>请输入文字</a:t>
            </a:r>
          </a:p>
        </p:txBody>
      </p:sp>
      <p:pic>
        <p:nvPicPr>
          <p:cNvPr id="3" name="图片 2"/>
          <p:cNvPicPr>
            <a:picLocks noChangeAspect="1"/>
          </p:cNvPicPr>
          <p:nvPr/>
        </p:nvPicPr>
        <p:blipFill>
          <a:blip r:embed="rId2"/>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475" name="图片 474"/>
          <p:cNvPicPr>
            <a:picLocks noChangeAspect="1"/>
          </p:cNvPicPr>
          <p:nvPr/>
        </p:nvPicPr>
        <p:blipFill>
          <a:blip r:embed="rId3"/>
          <a:stretch>
            <a:fillRect/>
          </a:stretch>
        </p:blipFill>
        <p:spPr>
          <a:xfrm>
            <a:off x="5427363" y="3774997"/>
            <a:ext cx="821284" cy="738842"/>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val="3500902209"/>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1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1282" name="图片 1281"/>
          <p:cNvPicPr>
            <a:picLocks noChangeAspect="1"/>
          </p:cNvPicPr>
          <p:nvPr/>
        </p:nvPicPr>
        <p:blipFill>
          <a:blip r:embed="rId2"/>
          <a:srcRect b="34849" l="59181" r="29263" t="36596"/>
          <a:stretch>
            <a:fillRect/>
          </a:stretch>
        </p:blipFill>
        <p:spPr>
          <a:xfrm>
            <a:off x="7425645" y="3657415"/>
            <a:ext cx="1441450" cy="1441450"/>
          </a:xfrm>
          <a:custGeom>
            <a:gdLst>
              <a:gd fmla="*/ 0 w 1441450" name="connsiteX0"/>
              <a:gd fmla="*/ 0 h 1441450" name="connsiteY0"/>
              <a:gd fmla="*/ 1441450 w 1441450" name="connsiteX1"/>
              <a:gd fmla="*/ 0 h 1441450" name="connsiteY1"/>
              <a:gd fmla="*/ 1441450 w 1441450" name="connsiteX2"/>
              <a:gd fmla="*/ 1441450 h 1441450" name="connsiteY2"/>
              <a:gd fmla="*/ 0 w 1441450" name="connsiteX3"/>
              <a:gd fmla="*/ 1441450 h 1441450" name="connsiteY3"/>
            </a:gdLst>
            <a:cxnLst>
              <a:cxn ang="0">
                <a:pos x="connsiteX0" y="connsiteY0"/>
              </a:cxn>
              <a:cxn ang="0">
                <a:pos x="connsiteX1" y="connsiteY1"/>
              </a:cxn>
              <a:cxn ang="0">
                <a:pos x="connsiteX2" y="connsiteY2"/>
              </a:cxn>
              <a:cxn ang="0">
                <a:pos x="connsiteX3" y="connsiteY3"/>
              </a:cxn>
            </a:cxnLst>
            <a:rect b="b" l="l" r="r" t="t"/>
            <a:pathLst>
              <a:path h="1441450" w="1441450">
                <a:moveTo>
                  <a:pt x="0" y="0"/>
                </a:moveTo>
                <a:lnTo>
                  <a:pt x="1441450" y="0"/>
                </a:lnTo>
                <a:lnTo>
                  <a:pt x="1441450" y="1441450"/>
                </a:lnTo>
                <a:lnTo>
                  <a:pt x="0" y="1441450"/>
                </a:lnTo>
                <a:close/>
              </a:path>
            </a:pathLst>
          </a:custGeom>
          <a:ln>
            <a:solidFill>
              <a:srgbClr val="A35318"/>
            </a:solidFill>
          </a:ln>
        </p:spPr>
      </p:pic>
      <p:pic>
        <p:nvPicPr>
          <p:cNvPr id="1281" name="图片 1280"/>
          <p:cNvPicPr>
            <a:picLocks noChangeAspect="1"/>
          </p:cNvPicPr>
          <p:nvPr/>
        </p:nvPicPr>
        <p:blipFill>
          <a:blip r:embed="rId2"/>
          <a:srcRect b="27531" l="23520" r="64936" t="43913"/>
          <a:stretch>
            <a:fillRect/>
          </a:stretch>
        </p:blipFill>
        <p:spPr>
          <a:xfrm>
            <a:off x="5988958" y="3657415"/>
            <a:ext cx="1439862" cy="1441450"/>
          </a:xfrm>
          <a:custGeom>
            <a:gdLst>
              <a:gd fmla="*/ 0 w 1439862" name="connsiteX0"/>
              <a:gd fmla="*/ 0 h 1441450" name="connsiteY0"/>
              <a:gd fmla="*/ 1439862 w 1439862" name="connsiteX1"/>
              <a:gd fmla="*/ 0 h 1441450" name="connsiteY1"/>
              <a:gd fmla="*/ 1439862 w 1439862" name="connsiteX2"/>
              <a:gd fmla="*/ 1441450 h 1441450" name="connsiteY2"/>
              <a:gd fmla="*/ 0 w 1439862" name="connsiteX3"/>
              <a:gd fmla="*/ 1441450 h 1441450" name="connsiteY3"/>
            </a:gdLst>
            <a:cxnLst>
              <a:cxn ang="0">
                <a:pos x="connsiteX0" y="connsiteY0"/>
              </a:cxn>
              <a:cxn ang="0">
                <a:pos x="connsiteX1" y="connsiteY1"/>
              </a:cxn>
              <a:cxn ang="0">
                <a:pos x="connsiteX2" y="connsiteY2"/>
              </a:cxn>
              <a:cxn ang="0">
                <a:pos x="connsiteX3" y="connsiteY3"/>
              </a:cxn>
            </a:cxnLst>
            <a:rect b="b" l="l" r="r" t="t"/>
            <a:pathLst>
              <a:path h="1441450" w="1439862">
                <a:moveTo>
                  <a:pt x="0" y="0"/>
                </a:moveTo>
                <a:lnTo>
                  <a:pt x="1439862" y="0"/>
                </a:lnTo>
                <a:lnTo>
                  <a:pt x="1439862" y="1441450"/>
                </a:lnTo>
                <a:lnTo>
                  <a:pt x="0" y="1441450"/>
                </a:lnTo>
                <a:close/>
              </a:path>
            </a:pathLst>
          </a:custGeom>
          <a:ln>
            <a:solidFill>
              <a:srgbClr val="A35318"/>
            </a:solidFill>
          </a:ln>
        </p:spPr>
      </p:pic>
      <p:pic>
        <p:nvPicPr>
          <p:cNvPr id="1280" name="图片 1279"/>
          <p:cNvPicPr>
            <a:picLocks noChangeAspect="1"/>
          </p:cNvPicPr>
          <p:nvPr/>
        </p:nvPicPr>
        <p:blipFill>
          <a:blip r:embed="rId2"/>
          <a:srcRect b="25972" l="16156" r="72300" t="45473"/>
          <a:stretch>
            <a:fillRect/>
          </a:stretch>
        </p:blipFill>
        <p:spPr>
          <a:xfrm>
            <a:off x="10307051" y="790483"/>
            <a:ext cx="1439863" cy="1441450"/>
          </a:xfrm>
          <a:custGeom>
            <a:gdLst>
              <a:gd fmla="*/ 0 w 1439863" name="connsiteX0"/>
              <a:gd fmla="*/ 0 h 1441450" name="connsiteY0"/>
              <a:gd fmla="*/ 1439863 w 1439863" name="connsiteX1"/>
              <a:gd fmla="*/ 0 h 1441450" name="connsiteY1"/>
              <a:gd fmla="*/ 1439863 w 1439863" name="connsiteX2"/>
              <a:gd fmla="*/ 1441450 h 1441450" name="connsiteY2"/>
              <a:gd fmla="*/ 0 w 1439863" name="connsiteX3"/>
              <a:gd fmla="*/ 1441450 h 1441450" name="connsiteY3"/>
            </a:gdLst>
            <a:cxnLst>
              <a:cxn ang="0">
                <a:pos x="connsiteX0" y="connsiteY0"/>
              </a:cxn>
              <a:cxn ang="0">
                <a:pos x="connsiteX1" y="connsiteY1"/>
              </a:cxn>
              <a:cxn ang="0">
                <a:pos x="connsiteX2" y="connsiteY2"/>
              </a:cxn>
              <a:cxn ang="0">
                <a:pos x="connsiteX3" y="connsiteY3"/>
              </a:cxn>
            </a:cxnLst>
            <a:rect b="b" l="l" r="r" t="t"/>
            <a:pathLst>
              <a:path h="1441450" w="1439863">
                <a:moveTo>
                  <a:pt x="0" y="0"/>
                </a:moveTo>
                <a:lnTo>
                  <a:pt x="1439863" y="0"/>
                </a:lnTo>
                <a:lnTo>
                  <a:pt x="1439863" y="1441450"/>
                </a:lnTo>
                <a:lnTo>
                  <a:pt x="0" y="1441450"/>
                </a:lnTo>
                <a:close/>
              </a:path>
            </a:pathLst>
          </a:custGeom>
          <a:ln>
            <a:solidFill>
              <a:srgbClr val="A35318"/>
            </a:solidFill>
          </a:ln>
        </p:spPr>
      </p:pic>
      <p:pic>
        <p:nvPicPr>
          <p:cNvPr id="1279" name="图片 1278"/>
          <p:cNvPicPr>
            <a:picLocks noChangeAspect="1"/>
          </p:cNvPicPr>
          <p:nvPr/>
        </p:nvPicPr>
        <p:blipFill>
          <a:blip r:embed="rId2"/>
          <a:srcRect b="22954" l="45872" r="42585" t="48490"/>
          <a:stretch>
            <a:fillRect/>
          </a:stretch>
        </p:blipFill>
        <p:spPr>
          <a:xfrm>
            <a:off x="10314895" y="2223903"/>
            <a:ext cx="1439863" cy="1441450"/>
          </a:xfrm>
          <a:custGeom>
            <a:gdLst>
              <a:gd fmla="*/ 0 w 1439863" name="connsiteX0"/>
              <a:gd fmla="*/ 0 h 1441450" name="connsiteY0"/>
              <a:gd fmla="*/ 1439863 w 1439863" name="connsiteX1"/>
              <a:gd fmla="*/ 0 h 1441450" name="connsiteY1"/>
              <a:gd fmla="*/ 1439863 w 1439863" name="connsiteX2"/>
              <a:gd fmla="*/ 1441450 h 1441450" name="connsiteY2"/>
              <a:gd fmla="*/ 0 w 1439863" name="connsiteX3"/>
              <a:gd fmla="*/ 1441450 h 1441450" name="connsiteY3"/>
            </a:gdLst>
            <a:cxnLst>
              <a:cxn ang="0">
                <a:pos x="connsiteX0" y="connsiteY0"/>
              </a:cxn>
              <a:cxn ang="0">
                <a:pos x="connsiteX1" y="connsiteY1"/>
              </a:cxn>
              <a:cxn ang="0">
                <a:pos x="connsiteX2" y="connsiteY2"/>
              </a:cxn>
              <a:cxn ang="0">
                <a:pos x="connsiteX3" y="connsiteY3"/>
              </a:cxn>
            </a:cxnLst>
            <a:rect b="b" l="l" r="r" t="t"/>
            <a:pathLst>
              <a:path h="1441450" w="1439863">
                <a:moveTo>
                  <a:pt x="0" y="0"/>
                </a:moveTo>
                <a:lnTo>
                  <a:pt x="1439863" y="0"/>
                </a:lnTo>
                <a:lnTo>
                  <a:pt x="1439863" y="1441450"/>
                </a:lnTo>
                <a:lnTo>
                  <a:pt x="0" y="1441450"/>
                </a:lnTo>
                <a:close/>
              </a:path>
            </a:pathLst>
          </a:custGeom>
          <a:ln>
            <a:solidFill>
              <a:srgbClr val="A35318"/>
            </a:solidFill>
          </a:ln>
        </p:spPr>
      </p:pic>
      <p:pic>
        <p:nvPicPr>
          <p:cNvPr id="1278" name="图片 1277"/>
          <p:cNvPicPr>
            <a:picLocks noChangeAspect="1"/>
          </p:cNvPicPr>
          <p:nvPr/>
        </p:nvPicPr>
        <p:blipFill>
          <a:blip r:embed="rId2"/>
          <a:srcRect b="20826" l="33821" r="54623" t="50619"/>
          <a:stretch>
            <a:fillRect/>
          </a:stretch>
        </p:blipFill>
        <p:spPr>
          <a:xfrm>
            <a:off x="8876620" y="2223903"/>
            <a:ext cx="1441450" cy="1441450"/>
          </a:xfrm>
          <a:custGeom>
            <a:gdLst>
              <a:gd fmla="*/ 0 w 1441450" name="connsiteX0"/>
              <a:gd fmla="*/ 0 h 1441450" name="connsiteY0"/>
              <a:gd fmla="*/ 1441450 w 1441450" name="connsiteX1"/>
              <a:gd fmla="*/ 0 h 1441450" name="connsiteY1"/>
              <a:gd fmla="*/ 1441450 w 1441450" name="connsiteX2"/>
              <a:gd fmla="*/ 1441450 h 1441450" name="connsiteY2"/>
              <a:gd fmla="*/ 0 w 1441450" name="connsiteX3"/>
              <a:gd fmla="*/ 1441450 h 1441450" name="connsiteY3"/>
            </a:gdLst>
            <a:cxnLst>
              <a:cxn ang="0">
                <a:pos x="connsiteX0" y="connsiteY0"/>
              </a:cxn>
              <a:cxn ang="0">
                <a:pos x="connsiteX1" y="connsiteY1"/>
              </a:cxn>
              <a:cxn ang="0">
                <a:pos x="connsiteX2" y="connsiteY2"/>
              </a:cxn>
              <a:cxn ang="0">
                <a:pos x="connsiteX3" y="connsiteY3"/>
              </a:cxn>
            </a:cxnLst>
            <a:rect b="b" l="l" r="r" t="t"/>
            <a:pathLst>
              <a:path h="1441450" w="1441450">
                <a:moveTo>
                  <a:pt x="0" y="0"/>
                </a:moveTo>
                <a:lnTo>
                  <a:pt x="1441450" y="0"/>
                </a:lnTo>
                <a:lnTo>
                  <a:pt x="1441450" y="1441450"/>
                </a:lnTo>
                <a:lnTo>
                  <a:pt x="0" y="1441450"/>
                </a:lnTo>
                <a:close/>
              </a:path>
            </a:pathLst>
          </a:custGeom>
          <a:ln>
            <a:solidFill>
              <a:srgbClr val="A35318"/>
            </a:solidFill>
          </a:ln>
        </p:spPr>
      </p:pic>
      <p:pic>
        <p:nvPicPr>
          <p:cNvPr id="1276" name="图片 1275"/>
          <p:cNvPicPr>
            <a:picLocks noChangeAspect="1"/>
          </p:cNvPicPr>
          <p:nvPr/>
        </p:nvPicPr>
        <p:blipFill>
          <a:blip r:embed="rId3"/>
          <a:srcRect b="57134" l="71207" r="17231" t="14311"/>
          <a:stretch>
            <a:fillRect/>
          </a:stretch>
        </p:blipFill>
        <p:spPr>
          <a:xfrm>
            <a:off x="7416120" y="2223903"/>
            <a:ext cx="1441450" cy="1441450"/>
          </a:xfrm>
          <a:custGeom>
            <a:gdLst>
              <a:gd fmla="*/ 0 w 1441450" name="connsiteX0"/>
              <a:gd fmla="*/ 0 h 1441450" name="connsiteY0"/>
              <a:gd fmla="*/ 1441450 w 1441450" name="connsiteX1"/>
              <a:gd fmla="*/ 0 h 1441450" name="connsiteY1"/>
              <a:gd fmla="*/ 1441450 w 1441450" name="connsiteX2"/>
              <a:gd fmla="*/ 1441450 h 1441450" name="connsiteY2"/>
              <a:gd fmla="*/ 0 w 1441450" name="connsiteX3"/>
              <a:gd fmla="*/ 1441450 h 1441450" name="connsiteY3"/>
            </a:gdLst>
            <a:cxnLst>
              <a:cxn ang="0">
                <a:pos x="connsiteX0" y="connsiteY0"/>
              </a:cxn>
              <a:cxn ang="0">
                <a:pos x="connsiteX1" y="connsiteY1"/>
              </a:cxn>
              <a:cxn ang="0">
                <a:pos x="connsiteX2" y="connsiteY2"/>
              </a:cxn>
              <a:cxn ang="0">
                <a:pos x="connsiteX3" y="connsiteY3"/>
              </a:cxn>
            </a:cxnLst>
            <a:rect b="b" l="l" r="r" t="t"/>
            <a:pathLst>
              <a:path h="1441450" w="1441450">
                <a:moveTo>
                  <a:pt x="0" y="0"/>
                </a:moveTo>
                <a:lnTo>
                  <a:pt x="1441450" y="0"/>
                </a:lnTo>
                <a:lnTo>
                  <a:pt x="1441450" y="1441450"/>
                </a:lnTo>
                <a:lnTo>
                  <a:pt x="0" y="1441450"/>
                </a:lnTo>
                <a:close/>
              </a:path>
            </a:pathLst>
          </a:custGeom>
          <a:ln>
            <a:solidFill>
              <a:srgbClr val="A35318"/>
            </a:solidFill>
          </a:ln>
        </p:spPr>
      </p:pic>
      <p:pic>
        <p:nvPicPr>
          <p:cNvPr id="483" name="图片 482"/>
          <p:cNvPicPr>
            <a:picLocks noChangeAspect="1"/>
          </p:cNvPicPr>
          <p:nvPr/>
        </p:nvPicPr>
        <p:blipFill>
          <a:blip r:embed="rId2"/>
          <a:srcRect b="36650" l="2002" r="80105" t="19136"/>
          <a:stretch>
            <a:fillRect/>
          </a:stretch>
        </p:blipFill>
        <p:spPr>
          <a:xfrm>
            <a:off x="4537983" y="2223903"/>
            <a:ext cx="1441450" cy="1422290"/>
          </a:xfrm>
          <a:custGeom>
            <a:gdLst>
              <a:gd fmla="*/ 0 w 1441450" name="connsiteX0"/>
              <a:gd fmla="*/ 0 h 1441450" name="connsiteY0"/>
              <a:gd fmla="*/ 1441450 w 1441450" name="connsiteX1"/>
              <a:gd fmla="*/ 0 h 1441450" name="connsiteY1"/>
              <a:gd fmla="*/ 1441450 w 1441450" name="connsiteX2"/>
              <a:gd fmla="*/ 1441450 h 1441450" name="connsiteY2"/>
              <a:gd fmla="*/ 0 w 1441450" name="connsiteX3"/>
              <a:gd fmla="*/ 1441450 h 1441450" name="connsiteY3"/>
            </a:gdLst>
            <a:cxnLst>
              <a:cxn ang="0">
                <a:pos x="connsiteX0" y="connsiteY0"/>
              </a:cxn>
              <a:cxn ang="0">
                <a:pos x="connsiteX1" y="connsiteY1"/>
              </a:cxn>
              <a:cxn ang="0">
                <a:pos x="connsiteX2" y="connsiteY2"/>
              </a:cxn>
              <a:cxn ang="0">
                <a:pos x="connsiteX3" y="connsiteY3"/>
              </a:cxn>
            </a:cxnLst>
            <a:rect b="b" l="l" r="r" t="t"/>
            <a:pathLst>
              <a:path h="1441450" w="1441450">
                <a:moveTo>
                  <a:pt x="0" y="0"/>
                </a:moveTo>
                <a:lnTo>
                  <a:pt x="1441450" y="0"/>
                </a:lnTo>
                <a:lnTo>
                  <a:pt x="1441450" y="1441450"/>
                </a:lnTo>
                <a:lnTo>
                  <a:pt x="0" y="1441450"/>
                </a:lnTo>
                <a:close/>
              </a:path>
            </a:pathLst>
          </a:custGeom>
          <a:ln>
            <a:solidFill>
              <a:srgbClr val="A35318"/>
            </a:solidFill>
          </a:ln>
        </p:spPr>
      </p:pic>
      <p:sp>
        <p:nvSpPr>
          <p:cNvPr id="1029" name="椭圆 1028"/>
          <p:cNvSpPr/>
          <p:nvPr/>
        </p:nvSpPr>
        <p:spPr>
          <a:xfrm>
            <a:off x="-2841297" y="3374657"/>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 name="组合 2"/>
          <p:cNvGrpSpPr/>
          <p:nvPr/>
        </p:nvGrpSpPr>
        <p:grpSpPr>
          <a:xfrm flipH="1">
            <a:off x="-1398211" y="4731522"/>
            <a:ext cx="3873955" cy="2020224"/>
            <a:chOff x="-194387" y="3651136"/>
            <a:chExt cx="6156624" cy="3210610"/>
          </a:xfrm>
        </p:grpSpPr>
        <p:sp>
          <p:nvSpPr>
            <p:cNvPr id="90" name="Freeform 685"/>
            <p:cNvSpPr/>
            <p:nvPr/>
          </p:nvSpPr>
          <p:spPr bwMode="auto">
            <a:xfrm>
              <a:off x="-194387" y="6663295"/>
              <a:ext cx="5769177" cy="198451"/>
            </a:xfrm>
            <a:custGeom>
              <a:gdLst>
                <a:gd fmla="*/ 2945 w 2951" name="T0"/>
                <a:gd fmla="*/ 19 h 56" name="T1"/>
                <a:gd fmla="*/ 2927 w 2951" name="T2"/>
                <a:gd fmla="*/ 56 h 56" name="T3"/>
                <a:gd fmla="*/ 25 w 2951" name="T4"/>
                <a:gd fmla="*/ 56 h 56" name="T5"/>
                <a:gd fmla="*/ 6 w 2951" name="T6"/>
                <a:gd fmla="*/ 14 h 56" name="T7"/>
                <a:gd fmla="*/ 5 w 2951" name="T8"/>
                <a:gd fmla="*/ 36 h 56" name="T9"/>
                <a:gd fmla="*/ 25 w 2951" name="T10"/>
                <a:gd fmla="*/ 0 h 56" name="T11"/>
                <a:gd fmla="*/ 2927 w 2951" name="T12"/>
                <a:gd fmla="*/ 0 h 56" name="T13"/>
                <a:gd fmla="*/ 2945 w 2951" name="T14"/>
                <a:gd fmla="*/ 36 h 56" name="T15"/>
                <a:gd fmla="*/ 2945 w 2951" name="T16"/>
                <a:gd fmla="*/ 19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6"/>
            <p:cNvSpPr/>
            <p:nvPr/>
          </p:nvSpPr>
          <p:spPr bwMode="auto">
            <a:xfrm>
              <a:off x="1156951" y="5999441"/>
              <a:ext cx="368547" cy="670944"/>
            </a:xfrm>
            <a:custGeom>
              <a:gdLst>
                <a:gd fmla="*/ 0 w 88" name="T0"/>
                <a:gd fmla="*/ 151 h 151" name="T1"/>
                <a:gd fmla="*/ 0 w 88" name="T2"/>
                <a:gd fmla="*/ 149 h 151" name="T3"/>
                <a:gd fmla="*/ 0 w 88" name="T4"/>
                <a:gd fmla="*/ 143 h 151" name="T5"/>
                <a:gd fmla="*/ 2 w 88" name="T6"/>
                <a:gd fmla="*/ 121 h 151" name="T7"/>
                <a:gd fmla="*/ 7 w 88" name="T8"/>
                <a:gd fmla="*/ 91 h 151" name="T9"/>
                <a:gd fmla="*/ 12 w 88" name="T10"/>
                <a:gd fmla="*/ 75 h 151" name="T11"/>
                <a:gd fmla="*/ 19 w 88" name="T12"/>
                <a:gd fmla="*/ 58 h 151" name="T13"/>
                <a:gd fmla="*/ 28 w 88" name="T14"/>
                <a:gd fmla="*/ 43 h 151" name="T15"/>
                <a:gd fmla="*/ 31 w 88" name="T16"/>
                <a:gd fmla="*/ 39 h 151" name="T17"/>
                <a:gd fmla="*/ 33 w 88" name="T18"/>
                <a:gd fmla="*/ 36 h 151" name="T19"/>
                <a:gd fmla="*/ 39 w 88" name="T20"/>
                <a:gd fmla="*/ 30 h 151" name="T21"/>
                <a:gd fmla="*/ 50 w 88" name="T22"/>
                <a:gd fmla="*/ 19 h 151" name="T23"/>
                <a:gd fmla="*/ 62 w 88" name="T24"/>
                <a:gd fmla="*/ 11 h 151" name="T25"/>
                <a:gd fmla="*/ 72 w 88" name="T26"/>
                <a:gd fmla="*/ 5 h 151" name="T27"/>
                <a:gd fmla="*/ 81 w 88" name="T28"/>
                <a:gd fmla="*/ 2 h 151" name="T29"/>
                <a:gd fmla="*/ 88 w 88" name="T30"/>
                <a:gd fmla="*/ 0 h 151" name="T31"/>
                <a:gd fmla="*/ 81 w 88" name="T32"/>
                <a:gd fmla="*/ 3 h 151" name="T33"/>
                <a:gd fmla="*/ 73 w 88" name="T34"/>
                <a:gd fmla="*/ 7 h 151" name="T35"/>
                <a:gd fmla="*/ 64 w 88" name="T36"/>
                <a:gd fmla="*/ 14 h 151" name="T37"/>
                <a:gd fmla="*/ 54 w 88" name="T38"/>
                <a:gd fmla="*/ 23 h 151" name="T39"/>
                <a:gd fmla="*/ 45 w 88" name="T40"/>
                <a:gd fmla="*/ 35 h 151" name="T41"/>
                <a:gd fmla="*/ 41 w 88" name="T42"/>
                <a:gd fmla="*/ 41 h 151" name="T43"/>
                <a:gd fmla="*/ 39 w 88" name="T44"/>
                <a:gd fmla="*/ 45 h 151" name="T45"/>
                <a:gd fmla="*/ 37 w 88" name="T46"/>
                <a:gd fmla="*/ 48 h 151" name="T47"/>
                <a:gd fmla="*/ 31 w 88" name="T48"/>
                <a:gd fmla="*/ 63 h 151" name="T49"/>
                <a:gd fmla="*/ 27 w 88" name="T50"/>
                <a:gd fmla="*/ 79 h 151" name="T51"/>
                <a:gd fmla="*/ 25 w 88" name="T52"/>
                <a:gd fmla="*/ 94 h 151" name="T53"/>
                <a:gd fmla="*/ 23 w 88" name="T54"/>
                <a:gd fmla="*/ 122 h 151" name="T55"/>
                <a:gd fmla="*/ 25 w 88" name="T56"/>
                <a:gd fmla="*/ 141 h 151" name="T57"/>
                <a:gd fmla="*/ 26 w 88" name="T58"/>
                <a:gd fmla="*/ 147 h 151" name="T59"/>
                <a:gd fmla="*/ 26 w 88" name="T60"/>
                <a:gd fmla="*/ 148 h 151" name="T61"/>
                <a:gd fmla="*/ 0 w 88" name="T62"/>
                <a:gd fmla="*/ 151 h 1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
            <p:cNvSpPr/>
            <p:nvPr/>
          </p:nvSpPr>
          <p:spPr bwMode="auto">
            <a:xfrm>
              <a:off x="1161676" y="5741931"/>
              <a:ext cx="531558" cy="559908"/>
            </a:xfrm>
            <a:custGeom>
              <a:gdLst>
                <a:gd fmla="*/ 127 w 127" name="T0"/>
                <a:gd fmla="*/ 60 h 126" name="T1"/>
                <a:gd fmla="*/ 95 w 127" name="T2"/>
                <a:gd fmla="*/ 47 h 126" name="T3"/>
                <a:gd fmla="*/ 106 w 127" name="T4"/>
                <a:gd fmla="*/ 16 h 126" name="T5"/>
                <a:gd fmla="*/ 74 w 127" name="T6"/>
                <a:gd fmla="*/ 30 h 126" name="T7"/>
                <a:gd fmla="*/ 61 w 127" name="T8"/>
                <a:gd fmla="*/ 0 h 126" name="T9"/>
                <a:gd fmla="*/ 47 w 127" name="T10"/>
                <a:gd fmla="*/ 32 h 126" name="T11"/>
                <a:gd fmla="*/ 17 w 127" name="T12"/>
                <a:gd fmla="*/ 20 h 126" name="T13"/>
                <a:gd fmla="*/ 30 w 127" name="T14"/>
                <a:gd fmla="*/ 53 h 126" name="T15"/>
                <a:gd fmla="*/ 0 w 127" name="T16"/>
                <a:gd fmla="*/ 66 h 126" name="T17"/>
                <a:gd fmla="*/ 33 w 127" name="T18"/>
                <a:gd fmla="*/ 79 h 126" name="T19"/>
                <a:gd fmla="*/ 21 w 127" name="T20"/>
                <a:gd fmla="*/ 110 h 126" name="T21"/>
                <a:gd fmla="*/ 53 w 127" name="T22"/>
                <a:gd fmla="*/ 97 h 126" name="T23"/>
                <a:gd fmla="*/ 67 w 127" name="T24"/>
                <a:gd fmla="*/ 126 h 126" name="T25"/>
                <a:gd fmla="*/ 80 w 127" name="T26"/>
                <a:gd fmla="*/ 94 h 126" name="T27"/>
                <a:gd fmla="*/ 111 w 127" name="T28"/>
                <a:gd fmla="*/ 106 h 126" name="T29"/>
                <a:gd fmla="*/ 97 w 127" name="T30"/>
                <a:gd fmla="*/ 74 h 126" name="T31"/>
                <a:gd fmla="*/ 127 w 127" name="T32"/>
                <a:gd fmla="*/ 60 h 1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5"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30"/>
            <p:cNvSpPr/>
            <p:nvPr/>
          </p:nvSpPr>
          <p:spPr bwMode="auto">
            <a:xfrm>
              <a:off x="939603" y="6141190"/>
              <a:ext cx="283498" cy="283498"/>
            </a:xfrm>
            <a:custGeom>
              <a:gdLst>
                <a:gd fmla="*/ 66 w 68" name="T0"/>
                <a:gd fmla="*/ 61 h 64" name="T1"/>
                <a:gd fmla="*/ 10 w 68" name="T2"/>
                <a:gd fmla="*/ 0 h 64" name="T3"/>
                <a:gd fmla="*/ 63 w 68" name="T4"/>
                <a:gd fmla="*/ 64 h 64" name="T5"/>
              </a:gdLst>
              <a:cxnLst>
                <a:cxn ang="0">
                  <a:pos x="T0" y="T1"/>
                </a:cxn>
                <a:cxn ang="0">
                  <a:pos x="T2" y="T3"/>
                </a:cxn>
                <a:cxn ang="0">
                  <a:pos x="T4" y="T5"/>
                </a:cxn>
              </a:cxnLst>
              <a:rect b="b" l="0" r="r" t="0"/>
              <a:pathLst>
                <a:path h="64" w="68">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36"/>
            <p:cNvSpPr/>
            <p:nvPr/>
          </p:nvSpPr>
          <p:spPr bwMode="auto">
            <a:xfrm>
              <a:off x="3091822" y="5422996"/>
              <a:ext cx="455959" cy="1171790"/>
            </a:xfrm>
            <a:custGeom>
              <a:gdLst>
                <a:gd fmla="*/ 66 w 109" name="T0"/>
                <a:gd fmla="*/ 260 h 264" name="T1"/>
                <a:gd fmla="*/ 67 w 109" name="T2"/>
                <a:gd fmla="*/ 257 h 264" name="T3"/>
                <a:gd fmla="*/ 68 w 109" name="T4"/>
                <a:gd fmla="*/ 248 h 264" name="T5"/>
                <a:gd fmla="*/ 71 w 109" name="T6"/>
                <a:gd fmla="*/ 216 h 264" name="T7"/>
                <a:gd fmla="*/ 69 w 109" name="T8"/>
                <a:gd fmla="*/ 117 h 264" name="T9"/>
                <a:gd fmla="*/ 65 w 109" name="T10"/>
                <a:gd fmla="*/ 91 h 264" name="T11"/>
                <a:gd fmla="*/ 61 w 109" name="T12"/>
                <a:gd fmla="*/ 79 h 264" name="T13"/>
                <a:gd fmla="*/ 57 w 109" name="T14"/>
                <a:gd fmla="*/ 66 h 264" name="T15"/>
                <a:gd fmla="*/ 48 w 109" name="T16"/>
                <a:gd fmla="*/ 45 h 264" name="T17"/>
                <a:gd fmla="*/ 45 w 109" name="T18"/>
                <a:gd fmla="*/ 40 h 264" name="T19"/>
                <a:gd fmla="*/ 42 w 109" name="T20"/>
                <a:gd fmla="*/ 35 h 264" name="T21"/>
                <a:gd fmla="*/ 39 w 109" name="T22"/>
                <a:gd fmla="*/ 31 h 264" name="T23"/>
                <a:gd fmla="*/ 36 w 109" name="T24"/>
                <a:gd fmla="*/ 27 h 264" name="T25"/>
                <a:gd fmla="*/ 32 w 109" name="T26"/>
                <a:gd fmla="*/ 23 h 264" name="T27"/>
                <a:gd fmla="*/ 29 w 109" name="T28"/>
                <a:gd fmla="*/ 19 h 264" name="T29"/>
                <a:gd fmla="*/ 26 w 109" name="T30"/>
                <a:gd fmla="*/ 16 h 264" name="T31"/>
                <a:gd fmla="*/ 23 w 109" name="T32"/>
                <a:gd fmla="*/ 14 h 264" name="T33"/>
                <a:gd fmla="*/ 16 w 109" name="T34"/>
                <a:gd fmla="*/ 9 h 264" name="T35"/>
                <a:gd fmla="*/ 11 w 109" name="T36"/>
                <a:gd fmla="*/ 5 h 264" name="T37"/>
                <a:gd fmla="*/ 6 w 109" name="T38"/>
                <a:gd fmla="*/ 3 h 264" name="T39"/>
                <a:gd fmla="*/ 3 w 109" name="T40"/>
                <a:gd fmla="*/ 1 h 264" name="T41"/>
                <a:gd fmla="*/ 0 w 109" name="T42"/>
                <a:gd fmla="*/ 0 h 264" name="T43"/>
                <a:gd fmla="*/ 3 w 109" name="T44"/>
                <a:gd fmla="*/ 1 h 264" name="T45"/>
                <a:gd fmla="*/ 7 w 109" name="T46"/>
                <a:gd fmla="*/ 2 h 264" name="T47"/>
                <a:gd fmla="*/ 12 w 109" name="T48"/>
                <a:gd fmla="*/ 4 h 264" name="T49"/>
                <a:gd fmla="*/ 18 w 109" name="T50"/>
                <a:gd fmla="*/ 6 h 264" name="T51"/>
                <a:gd fmla="*/ 25 w 109" name="T52"/>
                <a:gd fmla="*/ 10 h 264" name="T53"/>
                <a:gd fmla="*/ 29 w 109" name="T54"/>
                <a:gd fmla="*/ 13 h 264" name="T55"/>
                <a:gd fmla="*/ 33 w 109" name="T56"/>
                <a:gd fmla="*/ 15 h 264" name="T57"/>
                <a:gd fmla="*/ 37 w 109" name="T58"/>
                <a:gd fmla="*/ 18 h 264" name="T59"/>
                <a:gd fmla="*/ 40 w 109" name="T60"/>
                <a:gd fmla="*/ 22 h 264" name="T61"/>
                <a:gd fmla="*/ 44 w 109" name="T62"/>
                <a:gd fmla="*/ 26 h 264" name="T63"/>
                <a:gd fmla="*/ 48 w 109" name="T64"/>
                <a:gd fmla="*/ 30 h 264" name="T65"/>
                <a:gd fmla="*/ 52 w 109" name="T66"/>
                <a:gd fmla="*/ 34 h 264" name="T67"/>
                <a:gd fmla="*/ 56 w 109" name="T68"/>
                <a:gd fmla="*/ 39 h 264" name="T69"/>
                <a:gd fmla="*/ 70 w 109" name="T70"/>
                <a:gd fmla="*/ 61 h 264" name="T71"/>
                <a:gd fmla="*/ 76 w 109" name="T72"/>
                <a:gd fmla="*/ 73 h 264" name="T73"/>
                <a:gd fmla="*/ 81 w 109" name="T74"/>
                <a:gd fmla="*/ 86 h 264" name="T75"/>
                <a:gd fmla="*/ 90 w 109" name="T76"/>
                <a:gd fmla="*/ 113 h 264" name="T77"/>
                <a:gd fmla="*/ 97 w 109" name="T78"/>
                <a:gd fmla="*/ 141 h 264" name="T79"/>
                <a:gd fmla="*/ 102 w 109" name="T80"/>
                <a:gd fmla="*/ 168 h 264" name="T81"/>
                <a:gd fmla="*/ 105 w 109" name="T82"/>
                <a:gd fmla="*/ 193 h 264" name="T83"/>
                <a:gd fmla="*/ 107 w 109" name="T84"/>
                <a:gd fmla="*/ 216 h 264" name="T85"/>
                <a:gd fmla="*/ 109 w 109" name="T86"/>
                <a:gd fmla="*/ 250 h 264" name="T87"/>
                <a:gd fmla="*/ 109 w 109" name="T88"/>
                <a:gd fmla="*/ 260 h 264" name="T89"/>
                <a:gd fmla="*/ 109 w 109" name="T90"/>
                <a:gd fmla="*/ 264 h 264" name="T91"/>
                <a:gd fmla="*/ 66 w 109" name="T92"/>
                <a:gd fmla="*/ 260 h 26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37"/>
            <p:cNvSpPr/>
            <p:nvPr/>
          </p:nvSpPr>
          <p:spPr bwMode="auto">
            <a:xfrm>
              <a:off x="3082373" y="5680507"/>
              <a:ext cx="474859" cy="869392"/>
            </a:xfrm>
            <a:custGeom>
              <a:gdLst>
                <a:gd fmla="*/ 71 w 113" name="T0"/>
                <a:gd fmla="*/ 196 h 196" name="T1"/>
                <a:gd fmla="*/ 71 w 113" name="T2"/>
                <a:gd fmla="*/ 193 h 196" name="T3"/>
                <a:gd fmla="*/ 71 w 113" name="T4"/>
                <a:gd fmla="*/ 187 h 196" name="T5"/>
                <a:gd fmla="*/ 69 w 113" name="T6"/>
                <a:gd fmla="*/ 162 h 196" name="T7"/>
                <a:gd fmla="*/ 57 w 113" name="T8"/>
                <a:gd fmla="*/ 89 h 196" name="T9"/>
                <a:gd fmla="*/ 51 w 113" name="T10"/>
                <a:gd fmla="*/ 70 h 196" name="T11"/>
                <a:gd fmla="*/ 43 w 113" name="T12"/>
                <a:gd fmla="*/ 52 h 196" name="T13"/>
                <a:gd fmla="*/ 35 w 113" name="T14"/>
                <a:gd fmla="*/ 36 h 196" name="T15"/>
                <a:gd fmla="*/ 30 w 113" name="T16"/>
                <a:gd fmla="*/ 28 h 196" name="T17"/>
                <a:gd fmla="*/ 28 w 113" name="T18"/>
                <a:gd fmla="*/ 25 h 196" name="T19"/>
                <a:gd fmla="*/ 26 w 113" name="T20"/>
                <a:gd fmla="*/ 22 h 196" name="T21"/>
                <a:gd fmla="*/ 21 w 113" name="T22"/>
                <a:gd fmla="*/ 17 h 196" name="T23"/>
                <a:gd fmla="*/ 16 w 113" name="T24"/>
                <a:gd fmla="*/ 12 h 196" name="T25"/>
                <a:gd fmla="*/ 12 w 113" name="T26"/>
                <a:gd fmla="*/ 8 h 196" name="T27"/>
                <a:gd fmla="*/ 8 w 113" name="T28"/>
                <a:gd fmla="*/ 5 h 196" name="T29"/>
                <a:gd fmla="*/ 2 w 113" name="T30"/>
                <a:gd fmla="*/ 2 h 196" name="T31"/>
                <a:gd fmla="*/ 0 w 113" name="T32"/>
                <a:gd fmla="*/ 0 h 196" name="T33"/>
                <a:gd fmla="*/ 2 w 113" name="T34"/>
                <a:gd fmla="*/ 1 h 196" name="T35"/>
                <a:gd fmla="*/ 9 w 113" name="T36"/>
                <a:gd fmla="*/ 4 h 196" name="T37"/>
                <a:gd fmla="*/ 13 w 113" name="T38"/>
                <a:gd fmla="*/ 6 h 196" name="T39"/>
                <a:gd fmla="*/ 19 w 113" name="T40"/>
                <a:gd fmla="*/ 9 h 196" name="T41"/>
                <a:gd fmla="*/ 24 w 113" name="T42"/>
                <a:gd fmla="*/ 13 h 196" name="T43"/>
                <a:gd fmla="*/ 31 w 113" name="T44"/>
                <a:gd fmla="*/ 17 h 196" name="T45"/>
                <a:gd fmla="*/ 34 w 113" name="T46"/>
                <a:gd fmla="*/ 20 h 196" name="T47"/>
                <a:gd fmla="*/ 37 w 113" name="T48"/>
                <a:gd fmla="*/ 23 h 196" name="T49"/>
                <a:gd fmla="*/ 43 w 113" name="T50"/>
                <a:gd fmla="*/ 30 h 196" name="T51"/>
                <a:gd fmla="*/ 55 w 113" name="T52"/>
                <a:gd fmla="*/ 45 h 196" name="T53"/>
                <a:gd fmla="*/ 66 w 113" name="T54"/>
                <a:gd fmla="*/ 63 h 196" name="T55"/>
                <a:gd fmla="*/ 77 w 113" name="T56"/>
                <a:gd fmla="*/ 82 h 196" name="T57"/>
                <a:gd fmla="*/ 104 w 113" name="T58"/>
                <a:gd fmla="*/ 156 h 196" name="T59"/>
                <a:gd fmla="*/ 111 w 113" name="T60"/>
                <a:gd fmla="*/ 181 h 196" name="T61"/>
                <a:gd fmla="*/ 113 w 113" name="T62"/>
                <a:gd fmla="*/ 188 h 196" name="T63"/>
                <a:gd fmla="*/ 113 w 113" name="T64"/>
                <a:gd fmla="*/ 191 h 196" name="T65"/>
                <a:gd fmla="*/ 71 w 113" name="T66"/>
                <a:gd fmla="*/ 196 h 19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38"/>
            <p:cNvSpPr/>
            <p:nvPr/>
          </p:nvSpPr>
          <p:spPr bwMode="auto">
            <a:xfrm>
              <a:off x="3363508" y="5628532"/>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39"/>
            <p:cNvSpPr/>
            <p:nvPr/>
          </p:nvSpPr>
          <p:spPr bwMode="auto">
            <a:xfrm>
              <a:off x="3330433" y="5309597"/>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40"/>
            <p:cNvSpPr/>
            <p:nvPr/>
          </p:nvSpPr>
          <p:spPr bwMode="auto">
            <a:xfrm>
              <a:off x="3318621" y="6212064"/>
              <a:ext cx="250423" cy="427609"/>
            </a:xfrm>
            <a:custGeom>
              <a:gdLst>
                <a:gd fmla="*/ 106 w 106" name="T0"/>
                <a:gd fmla="*/ 181 h 181" name="T1"/>
                <a:gd fmla="*/ 0 w 106" name="T2"/>
                <a:gd fmla="*/ 181 h 181" name="T3"/>
                <a:gd fmla="*/ 7 w 106" name="T4"/>
                <a:gd fmla="*/ 0 h 181" name="T5"/>
                <a:gd fmla="*/ 99 w 106" name="T6"/>
                <a:gd fmla="*/ 0 h 181" name="T7"/>
                <a:gd fmla="*/ 106 w 106" name="T8"/>
                <a:gd fmla="*/ 181 h 181" name="T9"/>
              </a:gdLst>
              <a:cxnLst>
                <a:cxn ang="0">
                  <a:pos x="T0" y="T1"/>
                </a:cxn>
                <a:cxn ang="0">
                  <a:pos x="T2" y="T3"/>
                </a:cxn>
                <a:cxn ang="0">
                  <a:pos x="T4" y="T5"/>
                </a:cxn>
                <a:cxn ang="0">
                  <a:pos x="T6" y="T7"/>
                </a:cxn>
                <a:cxn ang="0">
                  <a:pos x="T8" y="T9"/>
                </a:cxn>
              </a:cxnLst>
              <a:rect b="b" l="0" r="r" t="0"/>
              <a:pathLst>
                <a:path h="181" w="105">
                  <a:moveTo>
                    <a:pt x="106" y="181"/>
                  </a:moveTo>
                  <a:lnTo>
                    <a:pt x="0" y="181"/>
                  </a:lnTo>
                  <a:lnTo>
                    <a:pt x="7" y="0"/>
                  </a:lnTo>
                  <a:lnTo>
                    <a:pt x="99" y="0"/>
                  </a:lnTo>
                  <a:lnTo>
                    <a:pt x="106" y="18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41"/>
            <p:cNvSpPr/>
            <p:nvPr/>
          </p:nvSpPr>
          <p:spPr bwMode="auto">
            <a:xfrm>
              <a:off x="2735088" y="5453709"/>
              <a:ext cx="562270" cy="403984"/>
            </a:xfrm>
            <a:custGeom>
              <a:gdLst>
                <a:gd fmla="*/ 181 w 238" name="T0"/>
                <a:gd fmla="*/ 64 h 171" name="T1"/>
                <a:gd fmla="*/ 167 w 238" name="T2"/>
                <a:gd fmla="*/ 85 h 171" name="T3"/>
                <a:gd fmla="*/ 156 w 238" name="T4"/>
                <a:gd fmla="*/ 27 h 171" name="T5"/>
                <a:gd fmla="*/ 139 w 238" name="T6"/>
                <a:gd fmla="*/ 53 h 171" name="T7"/>
                <a:gd fmla="*/ 130 w 238" name="T8"/>
                <a:gd fmla="*/ 6 h 171" name="T9"/>
                <a:gd fmla="*/ 0 w 238" name="T10"/>
                <a:gd fmla="*/ 0 h 171" name="T11"/>
                <a:gd fmla="*/ 238 w 238" name="T12"/>
                <a:gd fmla="*/ 171 h 171" name="T13"/>
                <a:gd fmla="*/ 181 w 238" name="T14"/>
                <a:gd fmla="*/ 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42"/>
            <p:cNvSpPr/>
            <p:nvPr/>
          </p:nvSpPr>
          <p:spPr bwMode="auto">
            <a:xfrm>
              <a:off x="2735088" y="5453709"/>
              <a:ext cx="562270" cy="403984"/>
            </a:xfrm>
            <a:custGeom>
              <a:gdLst>
                <a:gd fmla="*/ 119 w 238" name="T0"/>
                <a:gd fmla="*/ 164 h 171" name="T1"/>
                <a:gd fmla="*/ 132 w 238" name="T2"/>
                <a:gd fmla="*/ 141 h 171" name="T3"/>
                <a:gd fmla="*/ 77 w 238" name="T4"/>
                <a:gd fmla="*/ 152 h 171" name="T5"/>
                <a:gd fmla="*/ 93 w 238" name="T6"/>
                <a:gd fmla="*/ 124 h 171" name="T7"/>
                <a:gd fmla="*/ 48 w 238" name="T8"/>
                <a:gd fmla="*/ 136 h 171" name="T9"/>
                <a:gd fmla="*/ 0 w 238" name="T10"/>
                <a:gd fmla="*/ 0 h 171" name="T11"/>
                <a:gd fmla="*/ 238 w 238" name="T12"/>
                <a:gd fmla="*/ 171 h 171" name="T13"/>
                <a:gd fmla="*/ 119 w 238" name="T14"/>
                <a:gd fmla="*/ 1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43"/>
            <p:cNvSpPr/>
            <p:nvPr/>
          </p:nvSpPr>
          <p:spPr bwMode="auto">
            <a:xfrm>
              <a:off x="2772888" y="4931601"/>
              <a:ext cx="515021" cy="602432"/>
            </a:xfrm>
            <a:custGeom>
              <a:gdLst>
                <a:gd fmla="*/ 185 w 218" name="T0"/>
                <a:gd fmla="*/ 120 h 255" name="T1"/>
                <a:gd fmla="*/ 163 w 218" name="T2"/>
                <a:gd fmla="*/ 141 h 255" name="T3"/>
                <a:gd fmla="*/ 165 w 218" name="T4"/>
                <a:gd fmla="*/ 71 h 255" name="T5"/>
                <a:gd fmla="*/ 140 w 218" name="T6"/>
                <a:gd fmla="*/ 98 h 255" name="T7"/>
                <a:gd fmla="*/ 142 w 218" name="T8"/>
                <a:gd fmla="*/ 43 h 255" name="T9"/>
                <a:gd fmla="*/ 0 w 218" name="T10"/>
                <a:gd fmla="*/ 0 h 255" name="T11"/>
                <a:gd fmla="*/ 218 w 218" name="T12"/>
                <a:gd fmla="*/ 255 h 255" name="T13"/>
                <a:gd fmla="*/ 185 w 218" name="T14"/>
                <a:gd fmla="*/ 120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44"/>
            <p:cNvSpPr/>
            <p:nvPr/>
          </p:nvSpPr>
          <p:spPr bwMode="auto">
            <a:xfrm>
              <a:off x="2772888" y="4931601"/>
              <a:ext cx="515021" cy="602432"/>
            </a:xfrm>
            <a:custGeom>
              <a:gdLst>
                <a:gd fmla="*/ 89 w 218" name="T0"/>
                <a:gd fmla="*/ 212 h 255" name="T1"/>
                <a:gd fmla="*/ 110 w 218" name="T2"/>
                <a:gd fmla="*/ 191 h 255" name="T3"/>
                <a:gd fmla="*/ 45 w 218" name="T4"/>
                <a:gd fmla="*/ 190 h 255" name="T5"/>
                <a:gd fmla="*/ 71 w 218" name="T6"/>
                <a:gd fmla="*/ 163 h 255" name="T7"/>
                <a:gd fmla="*/ 18 w 218" name="T8"/>
                <a:gd fmla="*/ 161 h 255" name="T9"/>
                <a:gd fmla="*/ 0 w 218" name="T10"/>
                <a:gd fmla="*/ 0 h 255" name="T11"/>
                <a:gd fmla="*/ 218 w 218" name="T12"/>
                <a:gd fmla="*/ 255 h 255" name="T13"/>
                <a:gd fmla="*/ 89 w 218" name="T14"/>
                <a:gd fmla="*/ 212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45"/>
            <p:cNvSpPr/>
            <p:nvPr/>
          </p:nvSpPr>
          <p:spPr bwMode="auto">
            <a:xfrm>
              <a:off x="3502894" y="4886714"/>
              <a:ext cx="505571" cy="692206"/>
            </a:xfrm>
            <a:custGeom>
              <a:gdLst>
                <a:gd fmla="*/ 129 w 214" name="T0"/>
                <a:gd fmla="*/ 227 h 293" name="T1"/>
                <a:gd fmla="*/ 104 w 214" name="T2"/>
                <a:gd fmla="*/ 209 h 293" name="T3"/>
                <a:gd fmla="*/ 173 w 214" name="T4"/>
                <a:gd fmla="*/ 199 h 293" name="T5"/>
                <a:gd fmla="*/ 143 w 214" name="T6"/>
                <a:gd fmla="*/ 175 h 293" name="T7"/>
                <a:gd fmla="*/ 198 w 214" name="T8"/>
                <a:gd fmla="*/ 167 h 293" name="T9"/>
                <a:gd fmla="*/ 214 w 214" name="T10"/>
                <a:gd fmla="*/ 0 h 293" name="T11"/>
                <a:gd fmla="*/ 0 w 214" name="T12"/>
                <a:gd fmla="*/ 293 h 293" name="T13"/>
                <a:gd fmla="*/ 129 w 214" name="T14"/>
                <a:gd fmla="*/ 227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46"/>
            <p:cNvSpPr/>
            <p:nvPr/>
          </p:nvSpPr>
          <p:spPr bwMode="auto">
            <a:xfrm>
              <a:off x="3502894" y="4886714"/>
              <a:ext cx="505571" cy="692206"/>
            </a:xfrm>
            <a:custGeom>
              <a:gdLst>
                <a:gd fmla="*/ 19 w 214" name="T0"/>
                <a:gd fmla="*/ 139 h 293" name="T1"/>
                <a:gd fmla="*/ 44 w 214" name="T2"/>
                <a:gd fmla="*/ 158 h 293" name="T3"/>
                <a:gd fmla="*/ 33 w 214" name="T4"/>
                <a:gd fmla="*/ 85 h 293" name="T5"/>
                <a:gd fmla="*/ 65 w 214" name="T6"/>
                <a:gd fmla="*/ 109 h 293" name="T7"/>
                <a:gd fmla="*/ 56 w 214" name="T8"/>
                <a:gd fmla="*/ 51 h 293" name="T9"/>
                <a:gd fmla="*/ 214 w 214" name="T10"/>
                <a:gd fmla="*/ 0 h 293" name="T11"/>
                <a:gd fmla="*/ 0 w 214" name="T12"/>
                <a:gd fmla="*/ 293 h 293" name="T13"/>
                <a:gd fmla="*/ 19 w 214" name="T14"/>
                <a:gd fmla="*/ 139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47"/>
            <p:cNvSpPr/>
            <p:nvPr/>
          </p:nvSpPr>
          <p:spPr bwMode="auto">
            <a:xfrm>
              <a:off x="3599756" y="5347397"/>
              <a:ext cx="602432" cy="387447"/>
            </a:xfrm>
            <a:custGeom>
              <a:gdLst>
                <a:gd fmla="*/ 120 w 255" name="T0"/>
                <a:gd fmla="*/ 154 h 164" name="T1"/>
                <a:gd fmla="*/ 106 w 255" name="T2"/>
                <a:gd fmla="*/ 130 h 164" name="T3"/>
                <a:gd fmla="*/ 164 w 255" name="T4"/>
                <a:gd fmla="*/ 145 h 164" name="T5"/>
                <a:gd fmla="*/ 148 w 255" name="T6"/>
                <a:gd fmla="*/ 115 h 164" name="T7"/>
                <a:gd fmla="*/ 193 w 255" name="T8"/>
                <a:gd fmla="*/ 128 h 164" name="T9"/>
                <a:gd fmla="*/ 255 w 255" name="T10"/>
                <a:gd fmla="*/ 0 h 164" name="T11"/>
                <a:gd fmla="*/ 0 w 255" name="T12"/>
                <a:gd fmla="*/ 164 h 164" name="T13"/>
                <a:gd fmla="*/ 120 w 255" name="T14"/>
                <a:gd fmla="*/ 154 h 16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48"/>
            <p:cNvSpPr/>
            <p:nvPr/>
          </p:nvSpPr>
          <p:spPr bwMode="auto">
            <a:xfrm>
              <a:off x="3599756" y="5321410"/>
              <a:ext cx="602432" cy="413434"/>
            </a:xfrm>
            <a:custGeom>
              <a:gdLst>
                <a:gd fmla="*/ 60 w 255" name="T0"/>
                <a:gd fmla="*/ 58 h 175" name="T1"/>
                <a:gd fmla="*/ 72 w 255" name="T2"/>
                <a:gd fmla="*/ 83 h 175" name="T3"/>
                <a:gd fmla="*/ 86 w 255" name="T4"/>
                <a:gd fmla="*/ 21 h 175" name="T5"/>
                <a:gd fmla="*/ 104 w 255" name="T6"/>
                <a:gd fmla="*/ 49 h 175" name="T7"/>
                <a:gd fmla="*/ 115 w 255" name="T8"/>
                <a:gd fmla="*/ 0 h 175" name="T9"/>
                <a:gd fmla="*/ 255 w 255" name="T10"/>
                <a:gd fmla="*/ 11 h 175" name="T11"/>
                <a:gd fmla="*/ 0 w 255" name="T12"/>
                <a:gd fmla="*/ 175 h 175" name="T13"/>
                <a:gd fmla="*/ 60 w 255" name="T14"/>
                <a:gd fmla="*/ 58 h 17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49"/>
            <p:cNvSpPr/>
            <p:nvPr/>
          </p:nvSpPr>
          <p:spPr bwMode="auto">
            <a:xfrm>
              <a:off x="3389495" y="4532342"/>
              <a:ext cx="210261" cy="930817"/>
            </a:xfrm>
            <a:custGeom>
              <a:gdLst>
                <a:gd fmla="*/ 69 w 89" name="T0"/>
                <a:gd fmla="*/ 252 h 394" name="T1"/>
                <a:gd fmla="*/ 35 w 89" name="T2"/>
                <a:gd fmla="*/ 252 h 394" name="T3"/>
                <a:gd fmla="*/ 89 w 89" name="T4"/>
                <a:gd fmla="*/ 195 h 394" name="T5"/>
                <a:gd fmla="*/ 48 w 89" name="T6"/>
                <a:gd fmla="*/ 195 h 394" name="T7"/>
                <a:gd fmla="*/ 89 w 89" name="T8"/>
                <a:gd fmla="*/ 152 h 394" name="T9"/>
                <a:gd fmla="*/ 0 w 89" name="T10"/>
                <a:gd fmla="*/ 0 h 394" name="T11"/>
                <a:gd fmla="*/ 0 w 89" name="T12"/>
                <a:gd fmla="*/ 394 h 394" name="T13"/>
                <a:gd fmla="*/ 69 w 89" name="T14"/>
                <a:gd fmla="*/ 252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50"/>
            <p:cNvSpPr/>
            <p:nvPr/>
          </p:nvSpPr>
          <p:spPr bwMode="auto">
            <a:xfrm>
              <a:off x="3150884" y="4532342"/>
              <a:ext cx="238610" cy="930817"/>
            </a:xfrm>
            <a:custGeom>
              <a:gdLst>
                <a:gd fmla="*/ 23 w 101" name="T0"/>
                <a:gd fmla="*/ 253 h 394" name="T1"/>
                <a:gd fmla="*/ 55 w 101" name="T2"/>
                <a:gd fmla="*/ 252 h 394" name="T3"/>
                <a:gd fmla="*/ 2 w 101" name="T4"/>
                <a:gd fmla="*/ 197 h 394" name="T5"/>
                <a:gd fmla="*/ 42 w 101" name="T6"/>
                <a:gd fmla="*/ 197 h 394" name="T7"/>
                <a:gd fmla="*/ 0 w 101" name="T8"/>
                <a:gd fmla="*/ 152 h 394" name="T9"/>
                <a:gd fmla="*/ 101 w 101" name="T10"/>
                <a:gd fmla="*/ 0 h 394" name="T11"/>
                <a:gd fmla="*/ 101 w 101" name="T12"/>
                <a:gd fmla="*/ 394 h 394" name="T13"/>
                <a:gd fmla="*/ 23 w 101" name="T14"/>
                <a:gd fmla="*/ 253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100">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51"/>
            <p:cNvSpPr/>
            <p:nvPr/>
          </p:nvSpPr>
          <p:spPr bwMode="auto">
            <a:xfrm>
              <a:off x="3363508" y="5345035"/>
              <a:ext cx="177186" cy="765443"/>
            </a:xfrm>
            <a:custGeom>
              <a:gdLst>
                <a:gd fmla="*/ 0 w 75" name="T0"/>
                <a:gd fmla="*/ 324 h 324" name="T1"/>
                <a:gd fmla="*/ 20 w 75" name="T2"/>
                <a:gd fmla="*/ 0 h 324" name="T3"/>
                <a:gd fmla="*/ 75 w 75" name="T4"/>
                <a:gd fmla="*/ 320 h 324" name="T5"/>
                <a:gd fmla="*/ 0 w 75" name="T6"/>
                <a:gd fmla="*/ 324 h 324" name="T7"/>
              </a:gdLst>
              <a:cxnLst>
                <a:cxn ang="0">
                  <a:pos x="T0" y="T1"/>
                </a:cxn>
                <a:cxn ang="0">
                  <a:pos x="T2" y="T3"/>
                </a:cxn>
                <a:cxn ang="0">
                  <a:pos x="T4" y="T5"/>
                </a:cxn>
                <a:cxn ang="0">
                  <a:pos x="T6" y="T7"/>
                </a:cxn>
              </a:cxnLst>
              <a:rect b="b" l="0" r="r" t="0"/>
              <a:pathLst>
                <a:path h="324" w="75">
                  <a:moveTo>
                    <a:pt x="0" y="324"/>
                  </a:moveTo>
                  <a:lnTo>
                    <a:pt x="20" y="0"/>
                  </a:lnTo>
                  <a:lnTo>
                    <a:pt x="75" y="320"/>
                  </a:lnTo>
                  <a:lnTo>
                    <a:pt x="0" y="3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52"/>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53"/>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54"/>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55"/>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56"/>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57"/>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58"/>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59"/>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60"/>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61"/>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62"/>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63"/>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64"/>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65"/>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66"/>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67"/>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68"/>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69"/>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70"/>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71"/>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72"/>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73"/>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74"/>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75"/>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76"/>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77"/>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78"/>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79"/>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80"/>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81"/>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82"/>
            <p:cNvSpPr/>
            <p:nvPr/>
          </p:nvSpPr>
          <p:spPr bwMode="auto">
            <a:xfrm>
              <a:off x="1584560" y="4941051"/>
              <a:ext cx="444146" cy="411071"/>
            </a:xfrm>
            <a:custGeom>
              <a:gdLst>
                <a:gd fmla="*/ 74 w 106" name="T0"/>
                <a:gd fmla="*/ 28 h 93" name="T1"/>
                <a:gd fmla="*/ 58 w 106" name="T2"/>
                <a:gd fmla="*/ 0 h 93" name="T3"/>
                <a:gd fmla="*/ 40 w 106" name="T4"/>
                <a:gd fmla="*/ 22 h 93" name="T5"/>
                <a:gd fmla="*/ 34 w 106" name="T6"/>
                <a:gd fmla="*/ 21 h 93" name="T7"/>
                <a:gd fmla="*/ 33 w 106" name="T8"/>
                <a:gd fmla="*/ 73 h 93" name="T9"/>
                <a:gd fmla="*/ 50 w 106" name="T10"/>
                <a:gd fmla="*/ 93 h 93" name="T11"/>
                <a:gd fmla="*/ 66 w 106" name="T12"/>
                <a:gd fmla="*/ 83 h 93" name="T13"/>
                <a:gd fmla="*/ 70 w 106" name="T14"/>
                <a:gd fmla="*/ 83 h 93" name="T15"/>
                <a:gd fmla="*/ 74 w 106"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83"/>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84"/>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85"/>
            <p:cNvSpPr/>
            <p:nvPr/>
          </p:nvSpPr>
          <p:spPr bwMode="auto">
            <a:xfrm>
              <a:off x="1775921" y="5347397"/>
              <a:ext cx="101587" cy="1308814"/>
            </a:xfrm>
            <a:custGeom>
              <a:gdLst>
                <a:gd fmla="*/ 11 w 24" name="T0"/>
                <a:gd fmla="*/ 0 h 295" name="T1"/>
                <a:gd fmla="*/ 4 w 24" name="T2"/>
                <a:gd fmla="*/ 1 h 295" name="T3"/>
                <a:gd fmla="*/ 1 w 24" name="T4"/>
                <a:gd fmla="*/ 1 h 295" name="T5"/>
                <a:gd fmla="*/ 0 w 24" name="T6"/>
                <a:gd fmla="*/ 5 h 295" name="T7"/>
                <a:gd fmla="*/ 0 w 24" name="T8"/>
                <a:gd fmla="*/ 287 h 295" name="T9"/>
                <a:gd fmla="*/ 14 w 24" name="T10"/>
                <a:gd fmla="*/ 295 h 295" name="T11"/>
                <a:gd fmla="*/ 0 w 24" name="T12"/>
                <a:gd fmla="*/ 295 h 295" name="T13"/>
                <a:gd fmla="*/ 24 w 24" name="T14"/>
                <a:gd fmla="*/ 295 h 295" name="T15"/>
                <a:gd fmla="*/ 11 w 24" name="T16"/>
                <a:gd fmla="*/ 0 h 2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86"/>
            <p:cNvSpPr/>
            <p:nvPr/>
          </p:nvSpPr>
          <p:spPr bwMode="auto">
            <a:xfrm>
              <a:off x="1801908" y="4258294"/>
              <a:ext cx="205536" cy="694569"/>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3 w 49" name="T12"/>
                <a:gd fmla="*/ 130 h 157" name="T13"/>
                <a:gd fmla="*/ 34 w 49" name="T14"/>
                <a:gd fmla="*/ 129 h 157" name="T15"/>
                <a:gd fmla="*/ 34 w 49" name="T16"/>
                <a:gd fmla="*/ 129 h 157" name="T17"/>
                <a:gd fmla="*/ 32 w 49" name="T18"/>
                <a:gd fmla="*/ 110 h 157" name="T19"/>
                <a:gd fmla="*/ 29 w 49" name="T20"/>
                <a:gd fmla="*/ 110 h 157" name="T21"/>
                <a:gd fmla="*/ 32 w 49" name="T22"/>
                <a:gd fmla="*/ 107 h 157" name="T23"/>
                <a:gd fmla="*/ 31 w 49" name="T24"/>
                <a:gd fmla="*/ 97 h 157" name="T25"/>
                <a:gd fmla="*/ 37 w 49" name="T26"/>
                <a:gd fmla="*/ 102 h 157" name="T27"/>
                <a:gd fmla="*/ 38 w 49" name="T28"/>
                <a:gd fmla="*/ 101 h 157" name="T29"/>
                <a:gd fmla="*/ 45 w 49" name="T30"/>
                <a:gd fmla="*/ 95 h 157" name="T31"/>
                <a:gd fmla="*/ 43 w 49" name="T32"/>
                <a:gd fmla="*/ 81 h 157" name="T33"/>
                <a:gd fmla="*/ 49 w 49" name="T34"/>
                <a:gd fmla="*/ 78 h 157" name="T35"/>
                <a:gd fmla="*/ 49 w 49" name="T36"/>
                <a:gd fmla="*/ 78 h 157" name="T37"/>
                <a:gd fmla="*/ 49 w 49" name="T38"/>
                <a:gd fmla="*/ 78 h 157" name="T39"/>
                <a:gd fmla="*/ 2 w 49" name="T40"/>
                <a:gd fmla="*/ 0 h 15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87"/>
            <p:cNvSpPr/>
            <p:nvPr/>
          </p:nvSpPr>
          <p:spPr bwMode="auto">
            <a:xfrm>
              <a:off x="1775921" y="4258294"/>
              <a:ext cx="35437" cy="704019"/>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88"/>
            <p:cNvSpPr/>
            <p:nvPr/>
          </p:nvSpPr>
          <p:spPr bwMode="auto">
            <a:xfrm>
              <a:off x="1948382" y="5082799"/>
              <a:ext cx="519746" cy="39925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89"/>
            <p:cNvSpPr/>
            <p:nvPr/>
          </p:nvSpPr>
          <p:spPr bwMode="auto">
            <a:xfrm>
              <a:off x="1834983" y="5224548"/>
              <a:ext cx="633145" cy="380359"/>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90"/>
            <p:cNvSpPr/>
            <p:nvPr/>
          </p:nvSpPr>
          <p:spPr bwMode="auto">
            <a:xfrm>
              <a:off x="1868058" y="4487455"/>
              <a:ext cx="444146" cy="489033"/>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6 w 106" name="T24"/>
                <a:gd fmla="*/ 58 h 110" name="T25"/>
                <a:gd fmla="*/ 16 w 106" name="T26"/>
                <a:gd fmla="*/ 58 h 110" name="T27"/>
                <a:gd fmla="*/ 18 w 106" name="T28"/>
                <a:gd fmla="*/ 77 h 110" name="T29"/>
                <a:gd fmla="*/ 19 w 106" name="T30"/>
                <a:gd fmla="*/ 82 h 110" name="T31"/>
                <a:gd fmla="*/ 16 w 106" name="T32"/>
                <a:gd fmla="*/ 80 h 110" name="T33"/>
                <a:gd fmla="*/ 16 w 106" name="T34"/>
                <a:gd fmla="*/ 80 h 110" name="T35"/>
                <a:gd fmla="*/ 16 w 106" name="T36"/>
                <a:gd fmla="*/ 80 h 110" name="T37"/>
                <a:gd fmla="*/ 6 w 106" name="T38"/>
                <a:gd fmla="*/ 72 h 110" name="T39"/>
                <a:gd fmla="*/ 0 w 106" name="T40"/>
                <a:gd fmla="*/ 105 h 110" name="T41"/>
                <a:gd fmla="*/ 5 w 106" name="T42"/>
                <a:gd fmla="*/ 110 h 110" name="T43"/>
                <a:gd fmla="*/ 26 w 106" name="T44"/>
                <a:gd fmla="*/ 101 h 110" name="T45"/>
                <a:gd fmla="*/ 106 w 106" name="T46"/>
                <a:gd fmla="*/ 0 h 11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91"/>
            <p:cNvSpPr>
              <a:spLocks noEditPoints="1"/>
            </p:cNvSpPr>
            <p:nvPr/>
          </p:nvSpPr>
          <p:spPr bwMode="auto">
            <a:xfrm>
              <a:off x="1894045" y="4487455"/>
              <a:ext cx="418159" cy="600070"/>
            </a:xfrm>
            <a:custGeom>
              <a:gdLst>
                <a:gd fmla="*/ 1 w 100" name="T0"/>
                <a:gd fmla="*/ 126 h 135" name="T1"/>
                <a:gd fmla="*/ 0 w 100" name="T2"/>
                <a:gd fmla="*/ 130 h 135" name="T3"/>
                <a:gd fmla="*/ 13 w 100" name="T4"/>
                <a:gd fmla="*/ 135 h 135" name="T5"/>
                <a:gd fmla="*/ 14 w 100" name="T6"/>
                <a:gd fmla="*/ 134 h 135" name="T7"/>
                <a:gd fmla="*/ 1 w 100" name="T8"/>
                <a:gd fmla="*/ 126 h 135" name="T9"/>
                <a:gd fmla="*/ 100 w 100" name="T10"/>
                <a:gd fmla="*/ 0 h 135" name="T11"/>
                <a:gd fmla="*/ 20 w 100" name="T12"/>
                <a:gd fmla="*/ 101 h 135" name="T13"/>
                <a:gd fmla="*/ 55 w 100" name="T14"/>
                <a:gd fmla="*/ 86 h 135" name="T15"/>
                <a:gd fmla="*/ 54 w 100" name="T16"/>
                <a:gd fmla="*/ 102 h 135" name="T17"/>
                <a:gd fmla="*/ 66 w 100" name="T18"/>
                <a:gd fmla="*/ 91 h 135" name="T19"/>
                <a:gd fmla="*/ 66 w 100" name="T20"/>
                <a:gd fmla="*/ 90 h 135" name="T21"/>
                <a:gd fmla="*/ 67 w 100" name="T22"/>
                <a:gd fmla="*/ 90 h 135" name="T23"/>
                <a:gd fmla="*/ 81 w 100" name="T24"/>
                <a:gd fmla="*/ 77 h 135" name="T25"/>
                <a:gd fmla="*/ 81 w 100" name="T26"/>
                <a:gd fmla="*/ 89 h 135" name="T27"/>
                <a:gd fmla="*/ 91 w 100" name="T28"/>
                <a:gd fmla="*/ 88 h 135" name="T29"/>
                <a:gd fmla="*/ 95 w 100" name="T30"/>
                <a:gd fmla="*/ 84 h 135" name="T31"/>
                <a:gd fmla="*/ 100 w 100" name="T32"/>
                <a:gd fmla="*/ 0 h 1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92"/>
            <p:cNvSpPr/>
            <p:nvPr/>
          </p:nvSpPr>
          <p:spPr bwMode="auto">
            <a:xfrm>
              <a:off x="1889320" y="4830014"/>
              <a:ext cx="720556" cy="212623"/>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81 w 172" name="T24"/>
                <a:gd fmla="*/ 20 h 48" name="T25"/>
                <a:gd fmla="*/ 82 w 172" name="T26"/>
                <a:gd fmla="*/ 12 h 48" name="T27"/>
                <a:gd fmla="*/ 82 w 172" name="T28"/>
                <a:gd fmla="*/ 0 h 4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93"/>
            <p:cNvSpPr/>
            <p:nvPr/>
          </p:nvSpPr>
          <p:spPr bwMode="auto">
            <a:xfrm>
              <a:off x="1898770" y="5007200"/>
              <a:ext cx="711107" cy="243335"/>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94"/>
            <p:cNvSpPr/>
            <p:nvPr/>
          </p:nvSpPr>
          <p:spPr bwMode="auto">
            <a:xfrm>
              <a:off x="1775921" y="5352122"/>
              <a:ext cx="4725" cy="18900"/>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95"/>
            <p:cNvSpPr/>
            <p:nvPr/>
          </p:nvSpPr>
          <p:spPr bwMode="auto">
            <a:xfrm>
              <a:off x="1775921" y="4941051"/>
              <a:ext cx="222073" cy="411071"/>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159"/>
            <p:cNvSpPr/>
            <p:nvPr/>
          </p:nvSpPr>
          <p:spPr bwMode="auto">
            <a:xfrm>
              <a:off x="967953" y="6606599"/>
              <a:ext cx="274048" cy="49612"/>
            </a:xfrm>
            <a:custGeom>
              <a:gdLst>
                <a:gd fmla="*/ 65 w 65" name="T0"/>
                <a:gd fmla="*/ 11 h 11" name="T1"/>
                <a:gd fmla="*/ 33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160"/>
            <p:cNvSpPr/>
            <p:nvPr/>
          </p:nvSpPr>
          <p:spPr bwMode="auto">
            <a:xfrm>
              <a:off x="1563298" y="6606599"/>
              <a:ext cx="271685" cy="49612"/>
            </a:xfrm>
            <a:custGeom>
              <a:gdLst>
                <a:gd fmla="*/ 65 w 65" name="T0"/>
                <a:gd fmla="*/ 11 h 11" name="T1"/>
                <a:gd fmla="*/ 32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161"/>
            <p:cNvSpPr/>
            <p:nvPr/>
          </p:nvSpPr>
          <p:spPr bwMode="auto">
            <a:xfrm>
              <a:off x="1093164" y="6292389"/>
              <a:ext cx="616607" cy="363822"/>
            </a:xfrm>
            <a:custGeom>
              <a:gdLst>
                <a:gd fmla="*/ 146 w 147" name="T0"/>
                <a:gd fmla="*/ 82 h 82" name="T1"/>
                <a:gd fmla="*/ 147 w 147" name="T2"/>
                <a:gd fmla="*/ 73 h 82" name="T3"/>
                <a:gd fmla="*/ 73 w 147" name="T4"/>
                <a:gd fmla="*/ 0 h 82" name="T5"/>
                <a:gd fmla="*/ 0 w 147" name="T6"/>
                <a:gd fmla="*/ 73 h 82" name="T7"/>
                <a:gd fmla="*/ 1 w 147" name="T8"/>
                <a:gd fmla="*/ 82 h 82" name="T9"/>
                <a:gd fmla="*/ 146 w 147" name="T10"/>
                <a:gd fmla="*/ 82 h 82" name="T11"/>
              </a:gdLst>
              <a:cxnLst>
                <a:cxn ang="0">
                  <a:pos x="T0" y="T1"/>
                </a:cxn>
                <a:cxn ang="0">
                  <a:pos x="T2" y="T3"/>
                </a:cxn>
                <a:cxn ang="0">
                  <a:pos x="T4" y="T5"/>
                </a:cxn>
                <a:cxn ang="0">
                  <a:pos x="T6" y="T7"/>
                </a:cxn>
                <a:cxn ang="0">
                  <a:pos x="T8" y="T9"/>
                </a:cxn>
                <a:cxn ang="0">
                  <a:pos x="T10" y="T11"/>
                </a:cxn>
              </a:cxnLst>
              <a:rect b="b" l="0" r="r" t="0"/>
              <a:pathLst>
                <a:path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164"/>
            <p:cNvSpPr/>
            <p:nvPr/>
          </p:nvSpPr>
          <p:spPr bwMode="auto">
            <a:xfrm>
              <a:off x="1329412" y="6559349"/>
              <a:ext cx="129936" cy="96862"/>
            </a:xfrm>
            <a:custGeom>
              <a:gdLst>
                <a:gd fmla="*/ 29 w 31" name="T0"/>
                <a:gd fmla="*/ 22 h 22" name="T1"/>
                <a:gd fmla="*/ 31 w 31" name="T2"/>
                <a:gd fmla="*/ 17 h 22" name="T3"/>
                <a:gd fmla="*/ 16 w 31" name="T4"/>
                <a:gd fmla="*/ 0 h 22" name="T5"/>
                <a:gd fmla="*/ 0 w 31" name="T6"/>
                <a:gd fmla="*/ 15 h 22" name="T7"/>
                <a:gd fmla="*/ 1 w 31" name="T8"/>
                <a:gd fmla="*/ 22 h 22" name="T9"/>
                <a:gd fmla="*/ 29 w 31" name="T10"/>
                <a:gd fmla="*/ 22 h 22" name="T11"/>
              </a:gdLst>
              <a:cxnLst>
                <a:cxn ang="0">
                  <a:pos x="T0" y="T1"/>
                </a:cxn>
                <a:cxn ang="0">
                  <a:pos x="T2" y="T3"/>
                </a:cxn>
                <a:cxn ang="0">
                  <a:pos x="T4" y="T5"/>
                </a:cxn>
                <a:cxn ang="0">
                  <a:pos x="T6" y="T7"/>
                </a:cxn>
                <a:cxn ang="0">
                  <a:pos x="T8" y="T9"/>
                </a:cxn>
                <a:cxn ang="0">
                  <a:pos x="T10" y="T11"/>
                </a:cxn>
              </a:cxnLst>
              <a:rect b="b" l="0" r="r" t="0"/>
              <a:pathLst>
                <a:path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165"/>
            <p:cNvSpPr/>
            <p:nvPr/>
          </p:nvSpPr>
          <p:spPr bwMode="auto">
            <a:xfrm>
              <a:off x="1518411" y="6493200"/>
              <a:ext cx="141749" cy="153561"/>
            </a:xfrm>
            <a:custGeom>
              <a:gdLst>
                <a:gd fmla="*/ 32 w 34" name="T0"/>
                <a:gd fmla="*/ 14 h 35" name="T1"/>
                <a:gd fmla="*/ 21 w 34" name="T2"/>
                <a:gd fmla="*/ 32 h 35" name="T3"/>
                <a:gd fmla="*/ 2 w 34" name="T4"/>
                <a:gd fmla="*/ 21 h 35" name="T5"/>
                <a:gd fmla="*/ 13 w 34" name="T6"/>
                <a:gd fmla="*/ 2 h 35" name="T7"/>
                <a:gd fmla="*/ 32 w 34" name="T8"/>
                <a:gd fmla="*/ 14 h 35" name="T9"/>
              </a:gdLst>
              <a:cxnLst>
                <a:cxn ang="0">
                  <a:pos x="T0" y="T1"/>
                </a:cxn>
                <a:cxn ang="0">
                  <a:pos x="T2" y="T3"/>
                </a:cxn>
                <a:cxn ang="0">
                  <a:pos x="T4" y="T5"/>
                </a:cxn>
                <a:cxn ang="0">
                  <a:pos x="T6" y="T7"/>
                </a:cxn>
                <a:cxn ang="0">
                  <a:pos x="T8" y="T9"/>
                </a:cxn>
              </a:cxnLst>
              <a:rect b="b" l="0" r="r" t="0"/>
              <a:pathLst>
                <a:path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166"/>
            <p:cNvSpPr/>
            <p:nvPr/>
          </p:nvSpPr>
          <p:spPr bwMode="auto">
            <a:xfrm>
              <a:off x="1705047" y="6606599"/>
              <a:ext cx="129936" cy="49612"/>
            </a:xfrm>
            <a:custGeom>
              <a:gdLst>
                <a:gd fmla="*/ 1 w 31" name="T0"/>
                <a:gd fmla="*/ 0 h 11" name="T1"/>
                <a:gd fmla="*/ 1 w 31" name="T2"/>
                <a:gd fmla="*/ 2 h 11" name="T3"/>
                <a:gd fmla="*/ 0 w 31" name="T4"/>
                <a:gd fmla="*/ 11 h 11" name="T5"/>
                <a:gd fmla="*/ 31 w 31" name="T6"/>
                <a:gd fmla="*/ 11 h 11" name="T7"/>
                <a:gd fmla="*/ 1 w 31" name="T8"/>
                <a:gd fmla="*/ 0 h 11" name="T9"/>
              </a:gdLst>
              <a:cxnLst>
                <a:cxn ang="0">
                  <a:pos x="T0" y="T1"/>
                </a:cxn>
                <a:cxn ang="0">
                  <a:pos x="T2" y="T3"/>
                </a:cxn>
                <a:cxn ang="0">
                  <a:pos x="T4" y="T5"/>
                </a:cxn>
                <a:cxn ang="0">
                  <a:pos x="T6" y="T7"/>
                </a:cxn>
                <a:cxn ang="0">
                  <a:pos x="T8" y="T9"/>
                </a:cxn>
              </a:cxnLst>
              <a:rect b="b" l="0" r="r" t="0"/>
              <a:pathLst>
                <a:path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167"/>
            <p:cNvSpPr>
              <a:spLocks noEditPoints="1"/>
            </p:cNvSpPr>
            <p:nvPr/>
          </p:nvSpPr>
          <p:spPr bwMode="auto">
            <a:xfrm>
              <a:off x="1426274" y="6297114"/>
              <a:ext cx="283498" cy="359097"/>
            </a:xfrm>
            <a:custGeom>
              <a:gdLst>
                <a:gd fmla="*/ 39 w 68" name="T0"/>
                <a:gd fmla="*/ 77 h 81" name="T1"/>
                <a:gd fmla="*/ 24 w 68" name="T2"/>
                <a:gd fmla="*/ 65 h 81" name="T3"/>
                <a:gd fmla="*/ 35 w 68" name="T4"/>
                <a:gd fmla="*/ 46 h 81" name="T5"/>
                <a:gd fmla="*/ 39 w 68" name="T6"/>
                <a:gd fmla="*/ 46 h 81" name="T7"/>
                <a:gd fmla="*/ 54 w 68" name="T8"/>
                <a:gd fmla="*/ 58 h 81" name="T9"/>
                <a:gd fmla="*/ 43 w 68" name="T10"/>
                <a:gd fmla="*/ 76 h 81" name="T11"/>
                <a:gd fmla="*/ 39 w 68" name="T12"/>
                <a:gd fmla="*/ 77 h 81" name="T13"/>
                <a:gd fmla="*/ 0 w 68" name="T14"/>
                <a:gd fmla="*/ 0 h 81" name="T15"/>
                <a:gd fmla="*/ 0 w 68" name="T16"/>
                <a:gd fmla="*/ 10 h 81" name="T17"/>
                <a:gd fmla="*/ 1 w 68" name="T18"/>
                <a:gd fmla="*/ 10 h 81" name="T19"/>
                <a:gd fmla="*/ 17 w 68" name="T20"/>
                <a:gd fmla="*/ 26 h 81" name="T21"/>
                <a:gd fmla="*/ 1 w 68" name="T22"/>
                <a:gd fmla="*/ 41 h 81" name="T23"/>
                <a:gd fmla="*/ 0 w 68" name="T24"/>
                <a:gd fmla="*/ 41 h 81" name="T25"/>
                <a:gd fmla="*/ 0 w 68" name="T26"/>
                <a:gd fmla="*/ 61 h 81" name="T27"/>
                <a:gd fmla="*/ 8 w 68" name="T28"/>
                <a:gd fmla="*/ 76 h 81" name="T29"/>
                <a:gd fmla="*/ 6 w 68" name="T30"/>
                <a:gd fmla="*/ 81 h 81" name="T31"/>
                <a:gd fmla="*/ 67 w 68" name="T32"/>
                <a:gd fmla="*/ 81 h 81" name="T33"/>
                <a:gd fmla="*/ 68 w 68" name="T34"/>
                <a:gd fmla="*/ 72 h 81" name="T35"/>
                <a:gd fmla="*/ 68 w 68" name="T36"/>
                <a:gd fmla="*/ 70 h 81" name="T37"/>
                <a:gd fmla="*/ 68 w 68" name="T38"/>
                <a:gd fmla="*/ 70 h 81" name="T39"/>
                <a:gd fmla="*/ 0 w 68" name="T40"/>
                <a:gd fmla="*/ 0 h 8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168"/>
            <p:cNvSpPr/>
            <p:nvPr/>
          </p:nvSpPr>
          <p:spPr bwMode="auto">
            <a:xfrm>
              <a:off x="1426274" y="6342001"/>
              <a:ext cx="70874" cy="137024"/>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169"/>
            <p:cNvSpPr/>
            <p:nvPr/>
          </p:nvSpPr>
          <p:spPr bwMode="auto">
            <a:xfrm>
              <a:off x="1426274" y="6568799"/>
              <a:ext cx="33075" cy="87412"/>
            </a:xfrm>
            <a:custGeom>
              <a:gdLst>
                <a:gd fmla="*/ 0 w 8" name="T0"/>
                <a:gd fmla="*/ 0 h 20" name="T1"/>
                <a:gd fmla="*/ 0 w 8" name="T2"/>
                <a:gd fmla="*/ 20 h 20" name="T3"/>
                <a:gd fmla="*/ 6 w 8" name="T4"/>
                <a:gd fmla="*/ 20 h 20" name="T5"/>
                <a:gd fmla="*/ 8 w 8" name="T6"/>
                <a:gd fmla="*/ 15 h 20" name="T7"/>
                <a:gd fmla="*/ 0 w 8" name="T8"/>
                <a:gd fmla="*/ 0 h 20" name="T9"/>
              </a:gdLst>
              <a:cxnLst>
                <a:cxn ang="0">
                  <a:pos x="T0" y="T1"/>
                </a:cxn>
                <a:cxn ang="0">
                  <a:pos x="T2" y="T3"/>
                </a:cxn>
                <a:cxn ang="0">
                  <a:pos x="T4" y="T5"/>
                </a:cxn>
                <a:cxn ang="0">
                  <a:pos x="T6" y="T7"/>
                </a:cxn>
                <a:cxn ang="0">
                  <a:pos x="T8" y="T9"/>
                </a:cxn>
              </a:cxnLst>
              <a:rect b="b" l="0" r="r" t="0"/>
              <a:pathLst>
                <a:path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170"/>
            <p:cNvSpPr/>
            <p:nvPr/>
          </p:nvSpPr>
          <p:spPr bwMode="auto">
            <a:xfrm>
              <a:off x="1518411" y="6500287"/>
              <a:ext cx="141749" cy="139386"/>
            </a:xfrm>
            <a:custGeom>
              <a:gdLst>
                <a:gd fmla="*/ 17 w 34" name="T0"/>
                <a:gd fmla="*/ 0 h 31" name="T1"/>
                <a:gd fmla="*/ 13 w 34" name="T2"/>
                <a:gd fmla="*/ 0 h 31" name="T3"/>
                <a:gd fmla="*/ 2 w 34" name="T4"/>
                <a:gd fmla="*/ 19 h 31" name="T5"/>
                <a:gd fmla="*/ 17 w 34" name="T6"/>
                <a:gd fmla="*/ 31 h 31" name="T7"/>
                <a:gd fmla="*/ 21 w 34" name="T8"/>
                <a:gd fmla="*/ 30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40"/>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41"/>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42"/>
            <p:cNvSpPr/>
            <p:nvPr/>
          </p:nvSpPr>
          <p:spPr bwMode="auto">
            <a:xfrm>
              <a:off x="-73902" y="4794577"/>
              <a:ext cx="770169" cy="399259"/>
            </a:xfrm>
            <a:custGeom>
              <a:gdLst>
                <a:gd fmla="*/ 326 w 326" name="T0"/>
                <a:gd fmla="*/ 129 h 169" name="T1"/>
                <a:gd fmla="*/ 246 w 326" name="T2"/>
                <a:gd fmla="*/ 52 h 169" name="T3"/>
                <a:gd fmla="*/ 237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43"/>
            <p:cNvSpPr/>
            <p:nvPr/>
          </p:nvSpPr>
          <p:spPr bwMode="auto">
            <a:xfrm>
              <a:off x="-73902" y="5011925"/>
              <a:ext cx="770169" cy="368547"/>
            </a:xfrm>
            <a:custGeom>
              <a:gdLst>
                <a:gd fmla="*/ 310 w 326" name="T0"/>
                <a:gd fmla="*/ 112 h 156" name="T1"/>
                <a:gd fmla="*/ 207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44"/>
            <p:cNvSpPr/>
            <p:nvPr/>
          </p:nvSpPr>
          <p:spPr bwMode="auto">
            <a:xfrm>
              <a:off x="219046"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45"/>
            <p:cNvSpPr/>
            <p:nvPr/>
          </p:nvSpPr>
          <p:spPr bwMode="auto">
            <a:xfrm>
              <a:off x="219046"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46"/>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47"/>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48"/>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49"/>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50"/>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51"/>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52"/>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53"/>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54"/>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55"/>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56"/>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57"/>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62"/>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63"/>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64"/>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65"/>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66"/>
            <p:cNvSpPr/>
            <p:nvPr/>
          </p:nvSpPr>
          <p:spPr bwMode="auto">
            <a:xfrm>
              <a:off x="705716" y="4258294"/>
              <a:ext cx="16537" cy="850493"/>
            </a:xfrm>
            <a:custGeom>
              <a:gdLst>
                <a:gd fmla="*/ 4 w 4" name="T0"/>
                <a:gd fmla="*/ 0 h 192" name="T1"/>
                <a:gd fmla="*/ 4 w 4" name="T2"/>
                <a:gd fmla="*/ 0 h 192" name="T3"/>
                <a:gd fmla="*/ 0 w 4" name="T4"/>
                <a:gd fmla="*/ 5 h 192" name="T5"/>
                <a:gd fmla="*/ 0 w 4" name="T6"/>
                <a:gd fmla="*/ 192 h 192" name="T7"/>
                <a:gd fmla="*/ 1 w 4" name="T8"/>
                <a:gd fmla="*/ 191 h 192" name="T9"/>
                <a:gd fmla="*/ 1 w 4" name="T10"/>
                <a:gd fmla="*/ 190 h 192" name="T11"/>
                <a:gd fmla="*/ 2 w 4" name="T12"/>
                <a:gd fmla="*/ 189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67"/>
            <p:cNvSpPr/>
            <p:nvPr/>
          </p:nvSpPr>
          <p:spPr bwMode="auto">
            <a:xfrm>
              <a:off x="708079" y="5092249"/>
              <a:ext cx="9450" cy="11812"/>
            </a:xfrm>
            <a:custGeom>
              <a:gdLst>
                <a:gd fmla="*/ 2 w 2" name="T0"/>
                <a:gd fmla="*/ 0 h 3" name="T1"/>
                <a:gd fmla="*/ 1 w 2" name="T2"/>
                <a:gd fmla="*/ 1 h 3" name="T3"/>
                <a:gd fmla="*/ 0 w 2" name="T4"/>
                <a:gd fmla="*/ 2 h 3" name="T5"/>
                <a:gd fmla="*/ 0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68"/>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69"/>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70"/>
            <p:cNvSpPr/>
            <p:nvPr/>
          </p:nvSpPr>
          <p:spPr bwMode="auto">
            <a:xfrm>
              <a:off x="771866" y="4811114"/>
              <a:ext cx="704019" cy="356734"/>
            </a:xfrm>
            <a:custGeom>
              <a:gdLst>
                <a:gd fmla="*/ 96 w 168" name="T0"/>
                <a:gd fmla="*/ 0 h 80" name="T1"/>
                <a:gd fmla="*/ 95 w 168" name="T2"/>
                <a:gd fmla="*/ 14 h 80" name="T3"/>
                <a:gd fmla="*/ 76 w 168" name="T4"/>
                <a:gd fmla="*/ 16 h 80" name="T5"/>
                <a:gd fmla="*/ 72 w 168" name="T6"/>
                <a:gd fmla="*/ 23 h 80" name="T7"/>
                <a:gd fmla="*/ 72 w 168" name="T8"/>
                <a:gd fmla="*/ 23 h 80" name="T9"/>
                <a:gd fmla="*/ 72 w 168" name="T10"/>
                <a:gd fmla="*/ 23 h 80" name="T11"/>
                <a:gd fmla="*/ 82 w 168" name="T12"/>
                <a:gd fmla="*/ 30 h 80" name="T13"/>
                <a:gd fmla="*/ 45 w 168" name="T14"/>
                <a:gd fmla="*/ 34 h 80" name="T15"/>
                <a:gd fmla="*/ 57 w 168" name="T16"/>
                <a:gd fmla="*/ 44 h 80" name="T17"/>
                <a:gd fmla="*/ 0 w 168" name="T18"/>
                <a:gd fmla="*/ 67 h 80" name="T19"/>
                <a:gd fmla="*/ 11 w 168" name="T20"/>
                <a:gd fmla="*/ 80 h 80" name="T21"/>
                <a:gd fmla="*/ 168 w 168" name="T22"/>
                <a:gd fmla="*/ 45 h 80" name="T23"/>
                <a:gd fmla="*/ 96 w 168" name="T24"/>
                <a:gd fmla="*/ 0 h 80" name="T25"/>
                <a:gd fmla="*/ 96 w 168" name="T26"/>
                <a:gd fmla="*/ 0 h 8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71"/>
            <p:cNvSpPr/>
            <p:nvPr/>
          </p:nvSpPr>
          <p:spPr bwMode="auto">
            <a:xfrm>
              <a:off x="816753" y="5011925"/>
              <a:ext cx="659132" cy="368547"/>
            </a:xfrm>
            <a:custGeom>
              <a:gdLst>
                <a:gd fmla="*/ 157 w 157" name="T0"/>
                <a:gd fmla="*/ 0 h 83" name="T1"/>
                <a:gd fmla="*/ 0 w 157" name="T2"/>
                <a:gd fmla="*/ 35 h 83" name="T3"/>
                <a:gd fmla="*/ 0 w 157" name="T4"/>
                <a:gd fmla="*/ 39 h 83" name="T5"/>
                <a:gd fmla="*/ 0 w 157" name="T6"/>
                <a:gd fmla="*/ 41 h 83" name="T7"/>
                <a:gd fmla="*/ 12 w 157" name="T8"/>
                <a:gd fmla="*/ 59 h 83" name="T9"/>
                <a:gd fmla="*/ 10 w 157" name="T10"/>
                <a:gd fmla="*/ 68 h 83" name="T11"/>
                <a:gd fmla="*/ 40 w 157" name="T12"/>
                <a:gd fmla="*/ 77 h 83" name="T13"/>
                <a:gd fmla="*/ 36 w 157" name="T14"/>
                <a:gd fmla="*/ 55 h 83" name="T15"/>
                <a:gd fmla="*/ 79 w 157" name="T16"/>
                <a:gd fmla="*/ 83 h 83" name="T17"/>
                <a:gd fmla="*/ 73 w 157" name="T18"/>
                <a:gd fmla="*/ 55 h 83" name="T19"/>
                <a:gd fmla="*/ 107 w 157" name="T20"/>
                <a:gd fmla="*/ 77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72"/>
            <p:cNvSpPr/>
            <p:nvPr/>
          </p:nvSpPr>
          <p:spPr bwMode="auto">
            <a:xfrm>
              <a:off x="734066" y="5335585"/>
              <a:ext cx="54337" cy="1320626"/>
            </a:xfrm>
            <a:custGeom>
              <a:gdLst>
                <a:gd fmla="*/ 0 w 13" name="T0"/>
                <a:gd fmla="*/ 0 h 298" name="T1"/>
                <a:gd fmla="*/ 13 w 13" name="T2"/>
                <a:gd fmla="*/ 298 h 298" name="T3"/>
                <a:gd fmla="*/ 13 w 13" name="T4"/>
                <a:gd fmla="*/ 298 h 298" name="T5"/>
                <a:gd fmla="*/ 0 w 13" name="T6"/>
                <a:gd fmla="*/ 0 h 298" name="T7"/>
                <a:gd fmla="*/ 0 w 13" name="T8"/>
                <a:gd fmla="*/ 0 h 298" name="T9"/>
              </a:gdLst>
              <a:cxnLst>
                <a:cxn ang="0">
                  <a:pos x="T0" y="T1"/>
                </a:cxn>
                <a:cxn ang="0">
                  <a:pos x="T2" y="T3"/>
                </a:cxn>
                <a:cxn ang="0">
                  <a:pos x="T4" y="T5"/>
                </a:cxn>
                <a:cxn ang="0">
                  <a:pos x="T6" y="T7"/>
                </a:cxn>
                <a:cxn ang="0">
                  <a:pos x="T8" y="T9"/>
                </a:cxn>
              </a:cxnLst>
              <a:rect b="b" l="0" r="r" t="0"/>
              <a:pathLst>
                <a:path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3"/>
            <p:cNvSpPr/>
            <p:nvPr/>
          </p:nvSpPr>
          <p:spPr bwMode="auto">
            <a:xfrm>
              <a:off x="705716" y="5330860"/>
              <a:ext cx="82687" cy="1325351"/>
            </a:xfrm>
            <a:custGeom>
              <a:gdLst>
                <a:gd fmla="*/ 6 w 20" name="T0"/>
                <a:gd fmla="*/ 0 h 299" name="T1"/>
                <a:gd fmla="*/ 0 w 20" name="T2"/>
                <a:gd fmla="*/ 10 h 299" name="T3"/>
                <a:gd fmla="*/ 0 w 20" name="T4"/>
                <a:gd fmla="*/ 299 h 299" name="T5"/>
                <a:gd fmla="*/ 20 w 20" name="T6"/>
                <a:gd fmla="*/ 299 h 299" name="T7"/>
                <a:gd fmla="*/ 7 w 20" name="T8"/>
                <a:gd fmla="*/ 1 h 299" name="T9"/>
                <a:gd fmla="*/ 6 w 20" name="T10"/>
                <a:gd fmla="*/ 0 h 299" name="T11"/>
              </a:gdLst>
              <a:cxnLst>
                <a:cxn ang="0">
                  <a:pos x="T0" y="T1"/>
                </a:cxn>
                <a:cxn ang="0">
                  <a:pos x="T2" y="T3"/>
                </a:cxn>
                <a:cxn ang="0">
                  <a:pos x="T4" y="T5"/>
                </a:cxn>
                <a:cxn ang="0">
                  <a:pos x="T6" y="T7"/>
                </a:cxn>
                <a:cxn ang="0">
                  <a:pos x="T8" y="T9"/>
                </a:cxn>
                <a:cxn ang="0">
                  <a:pos x="T10" y="T11"/>
                </a:cxn>
              </a:cxnLst>
              <a:rect b="b" l="0" r="r" t="0"/>
              <a:pathLst>
                <a:path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74"/>
            <p:cNvSpPr/>
            <p:nvPr/>
          </p:nvSpPr>
          <p:spPr bwMode="auto">
            <a:xfrm>
              <a:off x="717529" y="4487455"/>
              <a:ext cx="472496" cy="616607"/>
            </a:xfrm>
            <a:custGeom>
              <a:gdLst>
                <a:gd fmla="*/ 113 w 113" name="T0"/>
                <a:gd fmla="*/ 0 h 139" name="T1"/>
                <a:gd fmla="*/ 47 w 113" name="T2"/>
                <a:gd fmla="*/ 24 h 139" name="T3"/>
                <a:gd fmla="*/ 34 w 113" name="T4"/>
                <a:gd fmla="*/ 29 h 139" name="T5"/>
                <a:gd fmla="*/ 36 w 113" name="T6"/>
                <a:gd fmla="*/ 50 h 139" name="T7"/>
                <a:gd fmla="*/ 36 w 113" name="T8"/>
                <a:gd fmla="*/ 50 h 139" name="T9"/>
                <a:gd fmla="*/ 37 w 113" name="T10"/>
                <a:gd fmla="*/ 58 h 139" name="T11"/>
                <a:gd fmla="*/ 32 w 113" name="T12"/>
                <a:gd fmla="*/ 54 h 139" name="T13"/>
                <a:gd fmla="*/ 32 w 113" name="T14"/>
                <a:gd fmla="*/ 54 h 139" name="T15"/>
                <a:gd fmla="*/ 32 w 113" name="T16"/>
                <a:gd fmla="*/ 54 h 139" name="T17"/>
                <a:gd fmla="*/ 22 w 113" name="T18"/>
                <a:gd fmla="*/ 45 h 139" name="T19"/>
                <a:gd fmla="*/ 26 w 113" name="T20"/>
                <a:gd fmla="*/ 82 h 139" name="T21"/>
                <a:gd fmla="*/ 13 w 113" name="T22"/>
                <a:gd fmla="*/ 72 h 139" name="T23"/>
                <a:gd fmla="*/ 0 w 113" name="T24"/>
                <a:gd fmla="*/ 136 h 139" name="T25"/>
                <a:gd fmla="*/ 0 w 113" name="T26"/>
                <a:gd fmla="*/ 139 h 139" name="T27"/>
                <a:gd fmla="*/ 4 w 113" name="T28"/>
                <a:gd fmla="*/ 138 h 139" name="T29"/>
                <a:gd fmla="*/ 113 w 113" name="T30"/>
                <a:gd fmla="*/ 0 h 1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75"/>
            <p:cNvSpPr/>
            <p:nvPr/>
          </p:nvSpPr>
          <p:spPr bwMode="auto">
            <a:xfrm>
              <a:off x="734066" y="4487455"/>
              <a:ext cx="455959" cy="621332"/>
            </a:xfrm>
            <a:custGeom>
              <a:gdLst>
                <a:gd fmla="*/ 109 w 109" name="T0"/>
                <a:gd fmla="*/ 0 h 140" name="T1"/>
                <a:gd fmla="*/ 0 w 109" name="T2"/>
                <a:gd fmla="*/ 138 h 140" name="T3"/>
                <a:gd fmla="*/ 1 w 109" name="T4"/>
                <a:gd fmla="*/ 138 h 140" name="T5"/>
                <a:gd fmla="*/ 9 w 109" name="T6"/>
                <a:gd fmla="*/ 140 h 140" name="T7"/>
                <a:gd fmla="*/ 66 w 109" name="T8"/>
                <a:gd fmla="*/ 117 h 140" name="T9"/>
                <a:gd fmla="*/ 54 w 109" name="T10"/>
                <a:gd fmla="*/ 107 h 140" name="T11"/>
                <a:gd fmla="*/ 91 w 109" name="T12"/>
                <a:gd fmla="*/ 103 h 140" name="T13"/>
                <a:gd fmla="*/ 81 w 109" name="T14"/>
                <a:gd fmla="*/ 96 h 140" name="T15"/>
                <a:gd fmla="*/ 75 w 109" name="T16"/>
                <a:gd fmla="*/ 90 h 140" name="T17"/>
                <a:gd fmla="*/ 85 w 109" name="T18"/>
                <a:gd fmla="*/ 89 h 140" name="T19"/>
                <a:gd fmla="*/ 85 w 109" name="T20"/>
                <a:gd fmla="*/ 89 h 140" name="T21"/>
                <a:gd fmla="*/ 104 w 109" name="T22"/>
                <a:gd fmla="*/ 87 h 140" name="T23"/>
                <a:gd fmla="*/ 105 w 109" name="T24"/>
                <a:gd fmla="*/ 73 h 140" name="T25"/>
                <a:gd fmla="*/ 109 w 109" name="T26"/>
                <a:gd fmla="*/ 0 h 1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76"/>
            <p:cNvSpPr/>
            <p:nvPr/>
          </p:nvSpPr>
          <p:spPr bwMode="auto">
            <a:xfrm>
              <a:off x="705716" y="5259985"/>
              <a:ext cx="23625" cy="115762"/>
            </a:xfrm>
            <a:custGeom>
              <a:gdLst>
                <a:gd fmla="*/ 0 w 6" name="T0"/>
                <a:gd fmla="*/ 0 h 26" name="T1"/>
                <a:gd fmla="*/ 0 w 6" name="T2"/>
                <a:gd fmla="*/ 26 h 26" name="T3"/>
                <a:gd fmla="*/ 6 w 6" name="T4"/>
                <a:gd fmla="*/ 16 h 26" name="T5"/>
                <a:gd fmla="*/ 1 w 6" name="T6"/>
                <a:gd fmla="*/ 3 h 26" name="T7"/>
                <a:gd fmla="*/ 1 w 6" name="T8"/>
                <a:gd fmla="*/ 1 h 26" name="T9"/>
                <a:gd fmla="*/ 0 w 6" name="T10"/>
                <a:gd fmla="*/ 0 h 26" name="T11"/>
              </a:gdLst>
              <a:cxnLst>
                <a:cxn ang="0">
                  <a:pos x="T0" y="T1"/>
                </a:cxn>
                <a:cxn ang="0">
                  <a:pos x="T2" y="T3"/>
                </a:cxn>
                <a:cxn ang="0">
                  <a:pos x="T4" y="T5"/>
                </a:cxn>
                <a:cxn ang="0">
                  <a:pos x="T6" y="T7"/>
                </a:cxn>
                <a:cxn ang="0">
                  <a:pos x="T8" y="T9"/>
                </a:cxn>
                <a:cxn ang="0">
                  <a:pos x="T10" y="T11"/>
                </a:cxn>
              </a:cxnLst>
              <a:rect b="b" l="0" r="r" t="0"/>
              <a:pathLst>
                <a:path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77"/>
            <p:cNvSpPr/>
            <p:nvPr/>
          </p:nvSpPr>
          <p:spPr bwMode="auto">
            <a:xfrm>
              <a:off x="705716" y="5099337"/>
              <a:ext cx="111037" cy="165374"/>
            </a:xfrm>
            <a:custGeom>
              <a:gdLst>
                <a:gd fmla="*/ 8 w 27" name="T0"/>
                <a:gd fmla="*/ 0 h 37" name="T1"/>
                <a:gd fmla="*/ 7 w 27" name="T2"/>
                <a:gd fmla="*/ 0 h 37" name="T3"/>
                <a:gd fmla="*/ 3 w 27" name="T4"/>
                <a:gd fmla="*/ 1 h 37" name="T5"/>
                <a:gd fmla="*/ 1 w 27" name="T6"/>
                <a:gd fmla="*/ 1 h 37" name="T7"/>
                <a:gd fmla="*/ 0 w 27" name="T8"/>
                <a:gd fmla="*/ 2 h 37" name="T9"/>
                <a:gd fmla="*/ 0 w 27" name="T10"/>
                <a:gd fmla="*/ 36 h 37" name="T11"/>
                <a:gd fmla="*/ 1 w 27" name="T12"/>
                <a:gd fmla="*/ 37 h 37" name="T13"/>
                <a:gd fmla="*/ 20 w 27" name="T14"/>
                <a:gd fmla="*/ 20 h 37" name="T15"/>
                <a:gd fmla="*/ 27 w 27" name="T16"/>
                <a:gd fmla="*/ 21 h 37" name="T17"/>
                <a:gd fmla="*/ 27 w 27" name="T18"/>
                <a:gd fmla="*/ 19 h 37" name="T19"/>
                <a:gd fmla="*/ 27 w 27" name="T20"/>
                <a:gd fmla="*/ 15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78"/>
            <p:cNvSpPr>
              <a:spLocks noEditPoints="1"/>
            </p:cNvSpPr>
            <p:nvPr/>
          </p:nvSpPr>
          <p:spPr bwMode="auto">
            <a:xfrm flipH="1">
              <a:off x="788403" y="5356847"/>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79"/>
            <p:cNvSpPr/>
            <p:nvPr/>
          </p:nvSpPr>
          <p:spPr bwMode="auto">
            <a:xfrm>
              <a:off x="708079" y="5189111"/>
              <a:ext cx="160649" cy="167736"/>
            </a:xfrm>
            <a:custGeom>
              <a:gdLst>
                <a:gd fmla="*/ 19 w 38" name="T0"/>
                <a:gd fmla="*/ 0 h 38" name="T1"/>
                <a:gd fmla="*/ 0 w 38" name="T2"/>
                <a:gd fmla="*/ 17 h 38" name="T3"/>
                <a:gd fmla="*/ 0 w 38" name="T4"/>
                <a:gd fmla="*/ 19 h 38" name="T5"/>
                <a:gd fmla="*/ 5 w 38" name="T6"/>
                <a:gd fmla="*/ 32 h 38" name="T7"/>
                <a:gd fmla="*/ 6 w 38" name="T8"/>
                <a:gd fmla="*/ 33 h 38" name="T9"/>
                <a:gd fmla="*/ 6 w 38" name="T10"/>
                <a:gd fmla="*/ 33 h 38" name="T11"/>
                <a:gd fmla="*/ 6 w 38" name="T12"/>
                <a:gd fmla="*/ 33 h 38" name="T13"/>
                <a:gd fmla="*/ 19 w 38" name="T14"/>
                <a:gd fmla="*/ 38 h 38" name="T15"/>
                <a:gd fmla="*/ 19 w 38" name="T16"/>
                <a:gd fmla="*/ 38 h 38" name="T17"/>
                <a:gd fmla="*/ 19 w 38" name="T18"/>
                <a:gd fmla="*/ 38 h 38" name="T19"/>
                <a:gd fmla="*/ 19 w 38" name="T20"/>
                <a:gd fmla="*/ 38 h 38" name="T21"/>
                <a:gd fmla="*/ 19 w 38" name="T22"/>
                <a:gd fmla="*/ 38 h 38" name="T23"/>
                <a:gd fmla="*/ 19 w 38" name="T24"/>
                <a:gd fmla="*/ 38 h 38" name="T25"/>
                <a:gd fmla="*/ 19 w 38" name="T26"/>
                <a:gd fmla="*/ 38 h 38" name="T27"/>
                <a:gd fmla="*/ 36 w 38" name="T28"/>
                <a:gd fmla="*/ 28 h 38" name="T29"/>
                <a:gd fmla="*/ 36 w 38" name="T30"/>
                <a:gd fmla="*/ 28 h 38" name="T31"/>
                <a:gd fmla="*/ 38 w 38" name="T32"/>
                <a:gd fmla="*/ 19 h 38" name="T33"/>
                <a:gd fmla="*/ 26 w 38" name="T34"/>
                <a:gd fmla="*/ 1 h 38" name="T35"/>
                <a:gd fmla="*/ 19 w 38"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80"/>
            <p:cNvSpPr/>
            <p:nvPr/>
          </p:nvSpPr>
          <p:spPr bwMode="auto">
            <a:xfrm>
              <a:off x="3883252" y="5942742"/>
              <a:ext cx="1658461" cy="663857"/>
            </a:xfrm>
            <a:custGeom>
              <a:gdLst>
                <a:gd fmla="*/ 0 w 396" name="T0"/>
                <a:gd fmla="*/ 150 h 150" name="T1"/>
                <a:gd fmla="*/ 396 w 396" name="T2"/>
                <a:gd fmla="*/ 150 h 150" name="T3"/>
                <a:gd fmla="*/ 394 w 396" name="T4"/>
                <a:gd fmla="*/ 138 h 150" name="T5"/>
                <a:gd fmla="*/ 387 w 396" name="T6"/>
                <a:gd fmla="*/ 121 h 150" name="T7"/>
                <a:gd fmla="*/ 361 w 396" name="T8"/>
                <a:gd fmla="*/ 95 h 150" name="T9"/>
                <a:gd fmla="*/ 360 w 396" name="T10"/>
                <a:gd fmla="*/ 94 h 150" name="T11"/>
                <a:gd fmla="*/ 324 w 396" name="T12"/>
                <a:gd fmla="*/ 85 h 150" name="T13"/>
                <a:gd fmla="*/ 314 w 396" name="T14"/>
                <a:gd fmla="*/ 86 h 150" name="T15"/>
                <a:gd fmla="*/ 314 w 396" name="T16"/>
                <a:gd fmla="*/ 81 h 150" name="T17"/>
                <a:gd fmla="*/ 247 w 396" name="T18"/>
                <a:gd fmla="*/ 14 h 150" name="T19"/>
                <a:gd fmla="*/ 210 w 396" name="T20"/>
                <a:gd fmla="*/ 25 h 150" name="T21"/>
                <a:gd fmla="*/ 168 w 396" name="T22"/>
                <a:gd fmla="*/ 0 h 150" name="T23"/>
                <a:gd fmla="*/ 121 w 396" name="T24"/>
                <a:gd fmla="*/ 41 h 150" name="T25"/>
                <a:gd fmla="*/ 104 w 396" name="T26"/>
                <a:gd fmla="*/ 38 h 150" name="T27"/>
                <a:gd fmla="*/ 57 w 396" name="T28"/>
                <a:gd fmla="*/ 85 h 150" name="T29"/>
                <a:gd fmla="*/ 59 w 396" name="T30"/>
                <a:gd fmla="*/ 97 h 150" name="T31"/>
                <a:gd fmla="*/ 58 w 396" name="T32"/>
                <a:gd fmla="*/ 97 h 150" name="T33"/>
                <a:gd fmla="*/ 0 w 396" name="T34"/>
                <a:gd fmla="*/ 150 h 1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81"/>
            <p:cNvSpPr/>
            <p:nvPr/>
          </p:nvSpPr>
          <p:spPr bwMode="auto">
            <a:xfrm>
              <a:off x="4759733" y="6004166"/>
              <a:ext cx="439421" cy="297672"/>
            </a:xfrm>
            <a:custGeom>
              <a:gdLst>
                <a:gd fmla="*/ 38 w 105" name="T0"/>
                <a:gd fmla="*/ 0 h 67" name="T1"/>
                <a:gd fmla="*/ 1 w 105" name="T2"/>
                <a:gd fmla="*/ 11 h 67" name="T3"/>
                <a:gd fmla="*/ 0 w 105" name="T4"/>
                <a:gd fmla="*/ 11 h 67" name="T5"/>
                <a:gd fmla="*/ 1 w 105" name="T6"/>
                <a:gd fmla="*/ 11 h 67" name="T7"/>
                <a:gd fmla="*/ 38 w 105" name="T8"/>
                <a:gd fmla="*/ 0 h 67" name="T9"/>
                <a:gd fmla="*/ 105 w 105" name="T10"/>
                <a:gd fmla="*/ 67 h 67" name="T11"/>
                <a:gd fmla="*/ 105 w 105" name="T12"/>
                <a:gd fmla="*/ 67 h 67" name="T13"/>
                <a:gd fmla="*/ 38 w 105" name="T14"/>
                <a:gd fmla="*/ 0 h 6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82"/>
            <p:cNvSpPr/>
            <p:nvPr/>
          </p:nvSpPr>
          <p:spPr bwMode="auto">
            <a:xfrm>
              <a:off x="4721933" y="5994717"/>
              <a:ext cx="819781" cy="611882"/>
            </a:xfrm>
            <a:custGeom>
              <a:gdLst>
                <a:gd fmla="*/ 0 w 196" name="T0"/>
                <a:gd fmla="*/ 0 h 138" name="T1"/>
                <a:gd fmla="*/ 0 w 196" name="T2"/>
                <a:gd fmla="*/ 138 h 138" name="T3"/>
                <a:gd fmla="*/ 196 w 196" name="T4"/>
                <a:gd fmla="*/ 138 h 138" name="T5"/>
                <a:gd fmla="*/ 194 w 196" name="T6"/>
                <a:gd fmla="*/ 126 h 138" name="T7"/>
                <a:gd fmla="*/ 187 w 196" name="T8"/>
                <a:gd fmla="*/ 109 h 138" name="T9"/>
                <a:gd fmla="*/ 161 w 196" name="T10"/>
                <a:gd fmla="*/ 83 h 138" name="T11"/>
                <a:gd fmla="*/ 160 w 196" name="T12"/>
                <a:gd fmla="*/ 82 h 138" name="T13"/>
                <a:gd fmla="*/ 124 w 196" name="T14"/>
                <a:gd fmla="*/ 73 h 138" name="T15"/>
                <a:gd fmla="*/ 114 w 196" name="T16"/>
                <a:gd fmla="*/ 74 h 138" name="T17"/>
                <a:gd fmla="*/ 114 w 196" name="T18"/>
                <a:gd fmla="*/ 74 h 138" name="T19"/>
                <a:gd fmla="*/ 114 w 196" name="T20"/>
                <a:gd fmla="*/ 74 h 138" name="T21"/>
                <a:gd fmla="*/ 114 w 196" name="T22"/>
                <a:gd fmla="*/ 69 h 138" name="T23"/>
                <a:gd fmla="*/ 47 w 196" name="T24"/>
                <a:gd fmla="*/ 2 h 138" name="T25"/>
                <a:gd fmla="*/ 10 w 196" name="T26"/>
                <a:gd fmla="*/ 13 h 138" name="T27"/>
                <a:gd fmla="*/ 9 w 196" name="T28"/>
                <a:gd fmla="*/ 13 h 138" name="T29"/>
                <a:gd fmla="*/ 0 w 196" name="T30"/>
                <a:gd fmla="*/ 0 h 1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83"/>
            <p:cNvSpPr/>
            <p:nvPr/>
          </p:nvSpPr>
          <p:spPr bwMode="auto">
            <a:xfrm>
              <a:off x="4072251" y="6093941"/>
              <a:ext cx="392172" cy="415796"/>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3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84"/>
            <p:cNvSpPr/>
            <p:nvPr/>
          </p:nvSpPr>
          <p:spPr bwMode="auto">
            <a:xfrm>
              <a:off x="4225812" y="6261677"/>
              <a:ext cx="89774"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85"/>
            <p:cNvSpPr/>
            <p:nvPr/>
          </p:nvSpPr>
          <p:spPr bwMode="auto">
            <a:xfrm>
              <a:off x="4473872" y="5888405"/>
              <a:ext cx="394534" cy="418159"/>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4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86"/>
            <p:cNvSpPr/>
            <p:nvPr/>
          </p:nvSpPr>
          <p:spPr bwMode="auto">
            <a:xfrm>
              <a:off x="4629796" y="6058503"/>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87"/>
            <p:cNvSpPr/>
            <p:nvPr/>
          </p:nvSpPr>
          <p:spPr bwMode="auto">
            <a:xfrm>
              <a:off x="4913294" y="6070316"/>
              <a:ext cx="380359" cy="413434"/>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88"/>
            <p:cNvSpPr/>
            <p:nvPr/>
          </p:nvSpPr>
          <p:spPr bwMode="auto">
            <a:xfrm>
              <a:off x="5064492" y="6235689"/>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4"/>
            <p:cNvSpPr/>
            <p:nvPr/>
          </p:nvSpPr>
          <p:spPr bwMode="auto">
            <a:xfrm>
              <a:off x="2451589" y="5994717"/>
              <a:ext cx="607157" cy="701656"/>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5"/>
            <p:cNvSpPr/>
            <p:nvPr/>
          </p:nvSpPr>
          <p:spPr bwMode="auto">
            <a:xfrm>
              <a:off x="2120842" y="5994717"/>
              <a:ext cx="607157" cy="701656"/>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6"/>
            <p:cNvSpPr/>
            <p:nvPr/>
          </p:nvSpPr>
          <p:spPr bwMode="auto">
            <a:xfrm>
              <a:off x="2479939" y="6297114"/>
              <a:ext cx="621332" cy="39925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7"/>
            <p:cNvSpPr/>
            <p:nvPr/>
          </p:nvSpPr>
          <p:spPr bwMode="auto">
            <a:xfrm>
              <a:off x="2061780" y="6297114"/>
              <a:ext cx="618970" cy="39925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
            <p:cNvSpPr/>
            <p:nvPr/>
          </p:nvSpPr>
          <p:spPr bwMode="auto">
            <a:xfrm>
              <a:off x="2472852" y="5921480"/>
              <a:ext cx="222073" cy="663857"/>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9"/>
            <p:cNvSpPr/>
            <p:nvPr/>
          </p:nvSpPr>
          <p:spPr bwMode="auto">
            <a:xfrm>
              <a:off x="2933535" y="616009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300"/>
            <p:cNvSpPr/>
            <p:nvPr/>
          </p:nvSpPr>
          <p:spPr bwMode="auto">
            <a:xfrm>
              <a:off x="2853211" y="616954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301"/>
            <p:cNvSpPr/>
            <p:nvPr/>
          </p:nvSpPr>
          <p:spPr bwMode="auto">
            <a:xfrm>
              <a:off x="2841399" y="62569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302"/>
            <p:cNvSpPr/>
            <p:nvPr/>
          </p:nvSpPr>
          <p:spPr bwMode="auto">
            <a:xfrm>
              <a:off x="2853211" y="631128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303"/>
            <p:cNvSpPr/>
            <p:nvPr/>
          </p:nvSpPr>
          <p:spPr bwMode="auto">
            <a:xfrm>
              <a:off x="2933535" y="6311289"/>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304"/>
            <p:cNvSpPr/>
            <p:nvPr/>
          </p:nvSpPr>
          <p:spPr bwMode="auto">
            <a:xfrm>
              <a:off x="2987872" y="631128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305"/>
            <p:cNvSpPr/>
            <p:nvPr/>
          </p:nvSpPr>
          <p:spPr bwMode="auto">
            <a:xfrm>
              <a:off x="2987872" y="62569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306"/>
            <p:cNvSpPr/>
            <p:nvPr/>
          </p:nvSpPr>
          <p:spPr bwMode="auto">
            <a:xfrm>
              <a:off x="2987872" y="616954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308"/>
            <p:cNvSpPr/>
            <p:nvPr/>
          </p:nvSpPr>
          <p:spPr bwMode="auto">
            <a:xfrm>
              <a:off x="2564988" y="61955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309"/>
            <p:cNvSpPr/>
            <p:nvPr/>
          </p:nvSpPr>
          <p:spPr bwMode="auto">
            <a:xfrm>
              <a:off x="2484664" y="62049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310"/>
            <p:cNvSpPr/>
            <p:nvPr/>
          </p:nvSpPr>
          <p:spPr bwMode="auto">
            <a:xfrm>
              <a:off x="2472852" y="6292389"/>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311"/>
            <p:cNvSpPr/>
            <p:nvPr/>
          </p:nvSpPr>
          <p:spPr bwMode="auto">
            <a:xfrm>
              <a:off x="2484664" y="63467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12"/>
            <p:cNvSpPr/>
            <p:nvPr/>
          </p:nvSpPr>
          <p:spPr bwMode="auto">
            <a:xfrm>
              <a:off x="2564988" y="6346726"/>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13"/>
            <p:cNvSpPr/>
            <p:nvPr/>
          </p:nvSpPr>
          <p:spPr bwMode="auto">
            <a:xfrm>
              <a:off x="2619325" y="63467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14"/>
            <p:cNvSpPr/>
            <p:nvPr/>
          </p:nvSpPr>
          <p:spPr bwMode="auto">
            <a:xfrm>
              <a:off x="2619325" y="6292389"/>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15"/>
            <p:cNvSpPr/>
            <p:nvPr/>
          </p:nvSpPr>
          <p:spPr bwMode="auto">
            <a:xfrm>
              <a:off x="2619325" y="62049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17"/>
            <p:cNvSpPr/>
            <p:nvPr/>
          </p:nvSpPr>
          <p:spPr bwMode="auto">
            <a:xfrm>
              <a:off x="2144467" y="5857693"/>
              <a:ext cx="106312"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18"/>
            <p:cNvSpPr/>
            <p:nvPr/>
          </p:nvSpPr>
          <p:spPr bwMode="auto">
            <a:xfrm>
              <a:off x="2066505" y="5867143"/>
              <a:ext cx="132299"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19"/>
            <p:cNvSpPr/>
            <p:nvPr/>
          </p:nvSpPr>
          <p:spPr bwMode="auto">
            <a:xfrm>
              <a:off x="2052330" y="5956917"/>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20"/>
            <p:cNvSpPr/>
            <p:nvPr/>
          </p:nvSpPr>
          <p:spPr bwMode="auto">
            <a:xfrm>
              <a:off x="2066505" y="6008891"/>
              <a:ext cx="132299"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21"/>
            <p:cNvSpPr/>
            <p:nvPr/>
          </p:nvSpPr>
          <p:spPr bwMode="auto">
            <a:xfrm>
              <a:off x="2144467" y="6008891"/>
              <a:ext cx="106312"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22"/>
            <p:cNvSpPr/>
            <p:nvPr/>
          </p:nvSpPr>
          <p:spPr bwMode="auto">
            <a:xfrm>
              <a:off x="2198804" y="6008891"/>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23"/>
            <p:cNvSpPr/>
            <p:nvPr/>
          </p:nvSpPr>
          <p:spPr bwMode="auto">
            <a:xfrm>
              <a:off x="2198804" y="5956917"/>
              <a:ext cx="144111"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24"/>
            <p:cNvSpPr/>
            <p:nvPr/>
          </p:nvSpPr>
          <p:spPr bwMode="auto">
            <a:xfrm>
              <a:off x="2198804" y="5867143"/>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26"/>
            <p:cNvSpPr/>
            <p:nvPr/>
          </p:nvSpPr>
          <p:spPr bwMode="auto">
            <a:xfrm>
              <a:off x="2078317" y="61766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27"/>
            <p:cNvSpPr/>
            <p:nvPr/>
          </p:nvSpPr>
          <p:spPr bwMode="auto">
            <a:xfrm>
              <a:off x="1997993" y="61860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28"/>
            <p:cNvSpPr/>
            <p:nvPr/>
          </p:nvSpPr>
          <p:spPr bwMode="auto">
            <a:xfrm>
              <a:off x="1986181" y="62758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29"/>
            <p:cNvSpPr/>
            <p:nvPr/>
          </p:nvSpPr>
          <p:spPr bwMode="auto">
            <a:xfrm>
              <a:off x="1997993" y="63278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30"/>
            <p:cNvSpPr/>
            <p:nvPr/>
          </p:nvSpPr>
          <p:spPr bwMode="auto">
            <a:xfrm>
              <a:off x="2078317" y="6327826"/>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331"/>
            <p:cNvSpPr/>
            <p:nvPr/>
          </p:nvSpPr>
          <p:spPr bwMode="auto">
            <a:xfrm>
              <a:off x="2132655" y="63278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332"/>
            <p:cNvSpPr/>
            <p:nvPr/>
          </p:nvSpPr>
          <p:spPr bwMode="auto">
            <a:xfrm>
              <a:off x="2132655" y="62758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333"/>
            <p:cNvSpPr/>
            <p:nvPr/>
          </p:nvSpPr>
          <p:spPr bwMode="auto">
            <a:xfrm>
              <a:off x="2132655" y="61860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335"/>
            <p:cNvSpPr/>
            <p:nvPr/>
          </p:nvSpPr>
          <p:spPr bwMode="auto">
            <a:xfrm>
              <a:off x="2950073" y="589313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336"/>
            <p:cNvSpPr/>
            <p:nvPr/>
          </p:nvSpPr>
          <p:spPr bwMode="auto">
            <a:xfrm>
              <a:off x="2869748" y="590258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337"/>
            <p:cNvSpPr/>
            <p:nvPr/>
          </p:nvSpPr>
          <p:spPr bwMode="auto">
            <a:xfrm>
              <a:off x="2857936" y="5992354"/>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338"/>
            <p:cNvSpPr/>
            <p:nvPr/>
          </p:nvSpPr>
          <p:spPr bwMode="auto">
            <a:xfrm>
              <a:off x="2869748" y="604432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339"/>
            <p:cNvSpPr/>
            <p:nvPr/>
          </p:nvSpPr>
          <p:spPr bwMode="auto">
            <a:xfrm>
              <a:off x="2950073" y="6044329"/>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340"/>
            <p:cNvSpPr/>
            <p:nvPr/>
          </p:nvSpPr>
          <p:spPr bwMode="auto">
            <a:xfrm>
              <a:off x="3004410" y="604432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341"/>
            <p:cNvSpPr/>
            <p:nvPr/>
          </p:nvSpPr>
          <p:spPr bwMode="auto">
            <a:xfrm>
              <a:off x="3004410" y="5992354"/>
              <a:ext cx="141749"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342"/>
            <p:cNvSpPr/>
            <p:nvPr/>
          </p:nvSpPr>
          <p:spPr bwMode="auto">
            <a:xfrm>
              <a:off x="3004410" y="590258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344"/>
            <p:cNvSpPr/>
            <p:nvPr/>
          </p:nvSpPr>
          <p:spPr bwMode="auto">
            <a:xfrm>
              <a:off x="2564988" y="5734844"/>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345"/>
            <p:cNvSpPr/>
            <p:nvPr/>
          </p:nvSpPr>
          <p:spPr bwMode="auto">
            <a:xfrm>
              <a:off x="2484664" y="5741931"/>
              <a:ext cx="134661" cy="144111"/>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346"/>
            <p:cNvSpPr/>
            <p:nvPr/>
          </p:nvSpPr>
          <p:spPr bwMode="auto">
            <a:xfrm>
              <a:off x="2472852" y="5831705"/>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347"/>
            <p:cNvSpPr/>
            <p:nvPr/>
          </p:nvSpPr>
          <p:spPr bwMode="auto">
            <a:xfrm>
              <a:off x="2484664" y="5886042"/>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348"/>
            <p:cNvSpPr/>
            <p:nvPr/>
          </p:nvSpPr>
          <p:spPr bwMode="auto">
            <a:xfrm>
              <a:off x="2564988" y="5886042"/>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349"/>
            <p:cNvSpPr/>
            <p:nvPr/>
          </p:nvSpPr>
          <p:spPr bwMode="auto">
            <a:xfrm>
              <a:off x="2619325" y="5886042"/>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350"/>
            <p:cNvSpPr/>
            <p:nvPr/>
          </p:nvSpPr>
          <p:spPr bwMode="auto">
            <a:xfrm>
              <a:off x="2619325" y="5831705"/>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351"/>
            <p:cNvSpPr/>
            <p:nvPr/>
          </p:nvSpPr>
          <p:spPr bwMode="auto">
            <a:xfrm>
              <a:off x="2619325" y="5741931"/>
              <a:ext cx="129936" cy="144111"/>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13"/>
            <p:cNvSpPr/>
            <p:nvPr/>
          </p:nvSpPr>
          <p:spPr bwMode="auto">
            <a:xfrm>
              <a:off x="299371" y="6093940"/>
              <a:ext cx="489033" cy="562270"/>
            </a:xfrm>
            <a:custGeom>
              <a:gdLst>
                <a:gd fmla="*/ 0 w 117" name="T0"/>
                <a:gd fmla="*/ 124 h 127" name="T1"/>
                <a:gd fmla="*/ 1 w 117" name="T2"/>
                <a:gd fmla="*/ 122 h 127" name="T3"/>
                <a:gd fmla="*/ 2 w 117" name="T4"/>
                <a:gd fmla="*/ 116 h 127" name="T5"/>
                <a:gd fmla="*/ 9 w 117" name="T6"/>
                <a:gd fmla="*/ 95 h 127" name="T7"/>
                <a:gd fmla="*/ 21 w 117" name="T8"/>
                <a:gd fmla="*/ 69 h 127" name="T9"/>
                <a:gd fmla="*/ 30 w 117" name="T10"/>
                <a:gd fmla="*/ 54 h 127" name="T11"/>
                <a:gd fmla="*/ 40 w 117" name="T12"/>
                <a:gd fmla="*/ 41 h 127" name="T13"/>
                <a:gd fmla="*/ 52 w 117" name="T14"/>
                <a:gd fmla="*/ 29 h 127" name="T15"/>
                <a:gd fmla="*/ 65 w 117" name="T16"/>
                <a:gd fmla="*/ 18 h 127" name="T17"/>
                <a:gd fmla="*/ 72 w 117" name="T18"/>
                <a:gd fmla="*/ 14 h 127" name="T19"/>
                <a:gd fmla="*/ 78 w 117" name="T20"/>
                <a:gd fmla="*/ 11 h 127" name="T21"/>
                <a:gd fmla="*/ 91 w 117" name="T22"/>
                <a:gd fmla="*/ 6 h 127" name="T23"/>
                <a:gd fmla="*/ 101 w 117" name="T24"/>
                <a:gd fmla="*/ 3 h 127" name="T25"/>
                <a:gd fmla="*/ 110 w 117" name="T26"/>
                <a:gd fmla="*/ 1 h 127" name="T27"/>
                <a:gd fmla="*/ 117 w 117" name="T28"/>
                <a:gd fmla="*/ 0 h 127" name="T29"/>
                <a:gd fmla="*/ 110 w 117" name="T30"/>
                <a:gd fmla="*/ 3 h 127" name="T31"/>
                <a:gd fmla="*/ 103 w 117" name="T32"/>
                <a:gd fmla="*/ 6 h 127" name="T33"/>
                <a:gd fmla="*/ 93 w 117" name="T34"/>
                <a:gd fmla="*/ 12 h 127" name="T35"/>
                <a:gd fmla="*/ 84 w 117" name="T36"/>
                <a:gd fmla="*/ 19 h 127" name="T37"/>
                <a:gd fmla="*/ 79 w 117" name="T38"/>
                <a:gd fmla="*/ 24 h 127" name="T39"/>
                <a:gd fmla="*/ 74 w 117" name="T40"/>
                <a:gd fmla="*/ 29 h 127" name="T41"/>
                <a:gd fmla="*/ 65 w 117" name="T42"/>
                <a:gd fmla="*/ 40 h 127" name="T43"/>
                <a:gd fmla="*/ 58 w 117" name="T44"/>
                <a:gd fmla="*/ 53 h 127" name="T45"/>
                <a:gd fmla="*/ 44 w 117" name="T46"/>
                <a:gd fmla="*/ 104 h 127" name="T47"/>
                <a:gd fmla="*/ 43 w 117" name="T48"/>
                <a:gd fmla="*/ 122 h 127" name="T49"/>
                <a:gd fmla="*/ 43 w 117" name="T50"/>
                <a:gd fmla="*/ 126 h 127" name="T51"/>
                <a:gd fmla="*/ 43 w 117" name="T52"/>
                <a:gd fmla="*/ 127 h 127" name="T53"/>
                <a:gd fmla="*/ 43 w 117" name="T54"/>
                <a:gd fmla="*/ 127 h 127" name="T55"/>
                <a:gd fmla="*/ 0 w 117" name="T56"/>
                <a:gd fmla="*/ 124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4"/>
            <p:cNvSpPr/>
            <p:nvPr/>
          </p:nvSpPr>
          <p:spPr bwMode="auto">
            <a:xfrm>
              <a:off x="34773" y="6093940"/>
              <a:ext cx="486671" cy="562270"/>
            </a:xfrm>
            <a:custGeom>
              <a:gdLst>
                <a:gd fmla="*/ 74 w 116" name="T0"/>
                <a:gd fmla="*/ 127 h 127" name="T1"/>
                <a:gd fmla="*/ 74 w 116" name="T2"/>
                <a:gd fmla="*/ 127 h 127" name="T3"/>
                <a:gd fmla="*/ 74 w 116" name="T4"/>
                <a:gd fmla="*/ 126 h 127" name="T5"/>
                <a:gd fmla="*/ 74 w 116" name="T6"/>
                <a:gd fmla="*/ 122 h 127" name="T7"/>
                <a:gd fmla="*/ 73 w 116" name="T8"/>
                <a:gd fmla="*/ 104 h 127" name="T9"/>
                <a:gd fmla="*/ 59 w 116" name="T10"/>
                <a:gd fmla="*/ 53 h 127" name="T11"/>
                <a:gd fmla="*/ 51 w 116" name="T12"/>
                <a:gd fmla="*/ 40 h 127" name="T13"/>
                <a:gd fmla="*/ 43 w 116" name="T14"/>
                <a:gd fmla="*/ 29 h 127" name="T15"/>
                <a:gd fmla="*/ 38 w 116" name="T16"/>
                <a:gd fmla="*/ 24 h 127" name="T17"/>
                <a:gd fmla="*/ 33 w 116" name="T18"/>
                <a:gd fmla="*/ 19 h 127" name="T19"/>
                <a:gd fmla="*/ 23 w 116" name="T20"/>
                <a:gd fmla="*/ 12 h 127" name="T21"/>
                <a:gd fmla="*/ 14 w 116" name="T22"/>
                <a:gd fmla="*/ 6 h 127" name="T23"/>
                <a:gd fmla="*/ 7 w 116" name="T24"/>
                <a:gd fmla="*/ 3 h 127" name="T25"/>
                <a:gd fmla="*/ 0 w 116" name="T26"/>
                <a:gd fmla="*/ 0 h 127" name="T27"/>
                <a:gd fmla="*/ 7 w 116" name="T28"/>
                <a:gd fmla="*/ 1 h 127" name="T29"/>
                <a:gd fmla="*/ 15 w 116" name="T30"/>
                <a:gd fmla="*/ 3 h 127" name="T31"/>
                <a:gd fmla="*/ 26 w 116" name="T32"/>
                <a:gd fmla="*/ 6 h 127" name="T33"/>
                <a:gd fmla="*/ 38 w 116" name="T34"/>
                <a:gd fmla="*/ 11 h 127" name="T35"/>
                <a:gd fmla="*/ 45 w 116" name="T36"/>
                <a:gd fmla="*/ 14 h 127" name="T37"/>
                <a:gd fmla="*/ 52 w 116" name="T38"/>
                <a:gd fmla="*/ 18 h 127" name="T39"/>
                <a:gd fmla="*/ 64 w 116" name="T40"/>
                <a:gd fmla="*/ 29 h 127" name="T41"/>
                <a:gd fmla="*/ 76 w 116" name="T42"/>
                <a:gd fmla="*/ 41 h 127" name="T43"/>
                <a:gd fmla="*/ 87 w 116" name="T44"/>
                <a:gd fmla="*/ 54 h 127" name="T45"/>
                <a:gd fmla="*/ 96 w 116" name="T46"/>
                <a:gd fmla="*/ 69 h 127" name="T47"/>
                <a:gd fmla="*/ 108 w 116" name="T48"/>
                <a:gd fmla="*/ 95 h 127" name="T49"/>
                <a:gd fmla="*/ 114 w 116" name="T50"/>
                <a:gd fmla="*/ 116 h 127" name="T51"/>
                <a:gd fmla="*/ 116 w 116" name="T52"/>
                <a:gd fmla="*/ 122 h 127" name="T53"/>
                <a:gd fmla="*/ 116 w 116" name="T54"/>
                <a:gd fmla="*/ 124 h 127" name="T55"/>
                <a:gd fmla="*/ 74 w 116" name="T56"/>
                <a:gd fmla="*/ 127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5">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15"/>
            <p:cNvSpPr/>
            <p:nvPr/>
          </p:nvSpPr>
          <p:spPr bwMode="auto">
            <a:xfrm>
              <a:off x="320633" y="6337275"/>
              <a:ext cx="500846" cy="323660"/>
            </a:xfrm>
            <a:custGeom>
              <a:gdLst>
                <a:gd fmla="*/ 0 w 120" name="T0"/>
                <a:gd fmla="*/ 65 h 73" name="T1"/>
                <a:gd fmla="*/ 1 w 120" name="T2"/>
                <a:gd fmla="*/ 65 h 73" name="T3"/>
                <a:gd fmla="*/ 1 w 120" name="T4"/>
                <a:gd fmla="*/ 64 h 73" name="T5"/>
                <a:gd fmla="*/ 2 w 120" name="T6"/>
                <a:gd fmla="*/ 61 h 73" name="T7"/>
                <a:gd fmla="*/ 3 w 120" name="T8"/>
                <a:gd fmla="*/ 58 h 73" name="T9"/>
                <a:gd fmla="*/ 7 w 120" name="T10"/>
                <a:gd fmla="*/ 51 h 73" name="T11"/>
                <a:gd fmla="*/ 12 w 120" name="T12"/>
                <a:gd fmla="*/ 42 h 73" name="T13"/>
                <a:gd fmla="*/ 19 w 120" name="T14"/>
                <a:gd fmla="*/ 33 h 73" name="T15"/>
                <a:gd fmla="*/ 29 w 120" name="T16"/>
                <a:gd fmla="*/ 23 h 73" name="T17"/>
                <a:gd fmla="*/ 34 w 120" name="T18"/>
                <a:gd fmla="*/ 19 h 73" name="T19"/>
                <a:gd fmla="*/ 40 w 120" name="T20"/>
                <a:gd fmla="*/ 15 h 73" name="T21"/>
                <a:gd fmla="*/ 46 w 120" name="T22"/>
                <a:gd fmla="*/ 12 h 73" name="T23"/>
                <a:gd fmla="*/ 52 w 120" name="T24"/>
                <a:gd fmla="*/ 9 h 73" name="T25"/>
                <a:gd fmla="*/ 65 w 120" name="T26"/>
                <a:gd fmla="*/ 4 h 73" name="T27"/>
                <a:gd fmla="*/ 77 w 120" name="T28"/>
                <a:gd fmla="*/ 1 h 73" name="T29"/>
                <a:gd fmla="*/ 89 w 120" name="T30"/>
                <a:gd fmla="*/ 0 h 73" name="T31"/>
                <a:gd fmla="*/ 99 w 120" name="T32"/>
                <a:gd fmla="*/ 0 h 73" name="T33"/>
                <a:gd fmla="*/ 103 w 120" name="T34"/>
                <a:gd fmla="*/ 0 h 73" name="T35"/>
                <a:gd fmla="*/ 107 w 120" name="T36"/>
                <a:gd fmla="*/ 1 h 73" name="T37"/>
                <a:gd fmla="*/ 114 w 120" name="T38"/>
                <a:gd fmla="*/ 1 h 73" name="T39"/>
                <a:gd fmla="*/ 120 w 120" name="T40"/>
                <a:gd fmla="*/ 2 h 73" name="T41"/>
                <a:gd fmla="*/ 114 w 120" name="T42"/>
                <a:gd fmla="*/ 3 h 73" name="T43"/>
                <a:gd fmla="*/ 108 w 120" name="T44"/>
                <a:gd fmla="*/ 5 h 73" name="T45"/>
                <a:gd fmla="*/ 104 w 120" name="T46"/>
                <a:gd fmla="*/ 5 h 73" name="T47"/>
                <a:gd fmla="*/ 100 w 120" name="T48"/>
                <a:gd fmla="*/ 7 h 73" name="T49"/>
                <a:gd fmla="*/ 91 w 120" name="T50"/>
                <a:gd fmla="*/ 10 h 73" name="T51"/>
                <a:gd fmla="*/ 81 w 120" name="T52"/>
                <a:gd fmla="*/ 14 h 73" name="T53"/>
                <a:gd fmla="*/ 72 w 120" name="T54"/>
                <a:gd fmla="*/ 20 h 73" name="T55"/>
                <a:gd fmla="*/ 63 w 120" name="T56"/>
                <a:gd fmla="*/ 27 h 73" name="T57"/>
                <a:gd fmla="*/ 60 w 120" name="T58"/>
                <a:gd fmla="*/ 31 h 73" name="T59"/>
                <a:gd fmla="*/ 56 w 120" name="T60"/>
                <a:gd fmla="*/ 34 h 73" name="T61"/>
                <a:gd fmla="*/ 53 w 120" name="T62"/>
                <a:gd fmla="*/ 38 h 73" name="T63"/>
                <a:gd fmla="*/ 51 w 120" name="T64"/>
                <a:gd fmla="*/ 43 h 73" name="T65"/>
                <a:gd fmla="*/ 47 w 120" name="T66"/>
                <a:gd fmla="*/ 51 h 73" name="T67"/>
                <a:gd fmla="*/ 44 w 120" name="T68"/>
                <a:gd fmla="*/ 58 h 73" name="T69"/>
                <a:gd fmla="*/ 43 w 120" name="T70"/>
                <a:gd fmla="*/ 65 h 73" name="T71"/>
                <a:gd fmla="*/ 42 w 120" name="T72"/>
                <a:gd fmla="*/ 69 h 73" name="T73"/>
                <a:gd fmla="*/ 42 w 120" name="T74"/>
                <a:gd fmla="*/ 71 h 73" name="T75"/>
                <a:gd fmla="*/ 43 w 120" name="T76"/>
                <a:gd fmla="*/ 72 h 73" name="T77"/>
                <a:gd fmla="*/ 44 w 120" name="T78"/>
                <a:gd fmla="*/ 72 h 73" name="T79"/>
                <a:gd fmla="*/ 44 w 120" name="T80"/>
                <a:gd fmla="*/ 72 h 73" name="T81"/>
                <a:gd fmla="*/ 43 w 120" name="T82"/>
                <a:gd fmla="*/ 73 h 73" name="T83"/>
                <a:gd fmla="*/ 0 w 120" name="T84"/>
                <a:gd fmla="*/ 65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16"/>
            <p:cNvSpPr/>
            <p:nvPr/>
          </p:nvSpPr>
          <p:spPr bwMode="auto">
            <a:xfrm>
              <a:off x="-14839" y="6337275"/>
              <a:ext cx="498483" cy="323660"/>
            </a:xfrm>
            <a:custGeom>
              <a:gdLst>
                <a:gd fmla="*/ 77 w 119" name="T0"/>
                <a:gd fmla="*/ 73 h 73" name="T1"/>
                <a:gd fmla="*/ 76 w 119" name="T2"/>
                <a:gd fmla="*/ 72 h 73" name="T3"/>
                <a:gd fmla="*/ 76 w 119" name="T4"/>
                <a:gd fmla="*/ 72 h 73" name="T5"/>
                <a:gd fmla="*/ 77 w 119" name="T6"/>
                <a:gd fmla="*/ 72 h 73" name="T7"/>
                <a:gd fmla="*/ 77 w 119" name="T8"/>
                <a:gd fmla="*/ 71 h 73" name="T9"/>
                <a:gd fmla="*/ 77 w 119" name="T10"/>
                <a:gd fmla="*/ 69 h 73" name="T11"/>
                <a:gd fmla="*/ 77 w 119" name="T12"/>
                <a:gd fmla="*/ 65 h 73" name="T13"/>
                <a:gd fmla="*/ 75 w 119" name="T14"/>
                <a:gd fmla="*/ 58 h 73" name="T15"/>
                <a:gd fmla="*/ 73 w 119" name="T16"/>
                <a:gd fmla="*/ 51 h 73" name="T17"/>
                <a:gd fmla="*/ 69 w 119" name="T18"/>
                <a:gd fmla="*/ 43 h 73" name="T19"/>
                <a:gd fmla="*/ 67 w 119" name="T20"/>
                <a:gd fmla="*/ 38 h 73" name="T21"/>
                <a:gd fmla="*/ 63 w 119" name="T22"/>
                <a:gd fmla="*/ 34 h 73" name="T23"/>
                <a:gd fmla="*/ 60 w 119" name="T24"/>
                <a:gd fmla="*/ 31 h 73" name="T25"/>
                <a:gd fmla="*/ 56 w 119" name="T26"/>
                <a:gd fmla="*/ 27 h 73" name="T27"/>
                <a:gd fmla="*/ 48 w 119" name="T28"/>
                <a:gd fmla="*/ 20 h 73" name="T29"/>
                <a:gd fmla="*/ 39 w 119" name="T30"/>
                <a:gd fmla="*/ 14 h 73" name="T31"/>
                <a:gd fmla="*/ 29 w 119" name="T32"/>
                <a:gd fmla="*/ 10 h 73" name="T33"/>
                <a:gd fmla="*/ 20 w 119" name="T34"/>
                <a:gd fmla="*/ 7 h 73" name="T35"/>
                <a:gd fmla="*/ 16 w 119" name="T36"/>
                <a:gd fmla="*/ 5 h 73" name="T37"/>
                <a:gd fmla="*/ 12 w 119" name="T38"/>
                <a:gd fmla="*/ 5 h 73" name="T39"/>
                <a:gd fmla="*/ 6 w 119" name="T40"/>
                <a:gd fmla="*/ 3 h 73" name="T41"/>
                <a:gd fmla="*/ 0 w 119" name="T42"/>
                <a:gd fmla="*/ 2 h 73" name="T43"/>
                <a:gd fmla="*/ 6 w 119" name="T44"/>
                <a:gd fmla="*/ 1 h 73" name="T45"/>
                <a:gd fmla="*/ 12 w 119" name="T46"/>
                <a:gd fmla="*/ 1 h 73" name="T47"/>
                <a:gd fmla="*/ 16 w 119" name="T48"/>
                <a:gd fmla="*/ 0 h 73" name="T49"/>
                <a:gd fmla="*/ 21 w 119" name="T50"/>
                <a:gd fmla="*/ 0 h 73" name="T51"/>
                <a:gd fmla="*/ 31 w 119" name="T52"/>
                <a:gd fmla="*/ 0 h 73" name="T53"/>
                <a:gd fmla="*/ 43 w 119" name="T54"/>
                <a:gd fmla="*/ 1 h 73" name="T55"/>
                <a:gd fmla="*/ 55 w 119" name="T56"/>
                <a:gd fmla="*/ 4 h 73" name="T57"/>
                <a:gd fmla="*/ 68 w 119" name="T58"/>
                <a:gd fmla="*/ 9 h 73" name="T59"/>
                <a:gd fmla="*/ 74 w 119" name="T60"/>
                <a:gd fmla="*/ 12 h 73" name="T61"/>
                <a:gd fmla="*/ 80 w 119" name="T62"/>
                <a:gd fmla="*/ 15 h 73" name="T63"/>
                <a:gd fmla="*/ 86 w 119" name="T64"/>
                <a:gd fmla="*/ 19 h 73" name="T65"/>
                <a:gd fmla="*/ 91 w 119" name="T66"/>
                <a:gd fmla="*/ 23 h 73" name="T67"/>
                <a:gd fmla="*/ 100 w 119" name="T68"/>
                <a:gd fmla="*/ 33 h 73" name="T69"/>
                <a:gd fmla="*/ 108 w 119" name="T70"/>
                <a:gd fmla="*/ 42 h 73" name="T71"/>
                <a:gd fmla="*/ 113 w 119" name="T72"/>
                <a:gd fmla="*/ 51 h 73" name="T73"/>
                <a:gd fmla="*/ 117 w 119" name="T74"/>
                <a:gd fmla="*/ 58 h 73" name="T75"/>
                <a:gd fmla="*/ 118 w 119" name="T76"/>
                <a:gd fmla="*/ 61 h 73" name="T77"/>
                <a:gd fmla="*/ 119 w 119" name="T78"/>
                <a:gd fmla="*/ 64 h 73" name="T79"/>
                <a:gd fmla="*/ 119 w 119" name="T80"/>
                <a:gd fmla="*/ 65 h 73" name="T81"/>
                <a:gd fmla="*/ 119 w 119" name="T82"/>
                <a:gd fmla="*/ 65 h 73" name="T83"/>
                <a:gd fmla="*/ 77 w 119" name="T84"/>
                <a:gd fmla="*/ 73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17"/>
            <p:cNvSpPr/>
            <p:nvPr/>
          </p:nvSpPr>
          <p:spPr bwMode="auto">
            <a:xfrm>
              <a:off x="315908" y="6034878"/>
              <a:ext cx="174824" cy="536283"/>
            </a:xfrm>
            <a:custGeom>
              <a:gdLst>
                <a:gd fmla="*/ 0 w 42" name="T0"/>
                <a:gd fmla="*/ 121 h 121" name="T1"/>
                <a:gd fmla="*/ 0 w 42" name="T2"/>
                <a:gd fmla="*/ 119 h 121" name="T3"/>
                <a:gd fmla="*/ 0 w 42" name="T4"/>
                <a:gd fmla="*/ 115 h 121" name="T5"/>
                <a:gd fmla="*/ 2 w 42" name="T6"/>
                <a:gd fmla="*/ 100 h 121" name="T7"/>
                <a:gd fmla="*/ 9 w 42" name="T8"/>
                <a:gd fmla="*/ 56 h 121" name="T9"/>
                <a:gd fmla="*/ 16 w 42" name="T10"/>
                <a:gd fmla="*/ 33 h 121" name="T11"/>
                <a:gd fmla="*/ 25 w 42" name="T12"/>
                <a:gd fmla="*/ 15 h 121" name="T13"/>
                <a:gd fmla="*/ 30 w 42" name="T14"/>
                <a:gd fmla="*/ 8 h 121" name="T15"/>
                <a:gd fmla="*/ 34 w 42" name="T16"/>
                <a:gd fmla="*/ 3 h 121" name="T17"/>
                <a:gd fmla="*/ 37 w 42" name="T18"/>
                <a:gd fmla="*/ 1 h 121" name="T19"/>
                <a:gd fmla="*/ 39 w 42" name="T20"/>
                <a:gd fmla="*/ 0 h 121" name="T21"/>
                <a:gd fmla="*/ 38 w 42" name="T22"/>
                <a:gd fmla="*/ 1 h 121" name="T23"/>
                <a:gd fmla="*/ 36 w 42" name="T24"/>
                <a:gd fmla="*/ 4 h 121" name="T25"/>
                <a:gd fmla="*/ 34 w 42" name="T26"/>
                <a:gd fmla="*/ 10 h 121" name="T27"/>
                <a:gd fmla="*/ 31 w 42" name="T28"/>
                <a:gd fmla="*/ 17 h 121" name="T29"/>
                <a:gd fmla="*/ 30 w 42" name="T30"/>
                <a:gd fmla="*/ 36 h 121" name="T31"/>
                <a:gd fmla="*/ 31 w 42" name="T32"/>
                <a:gd fmla="*/ 58 h 121" name="T33"/>
                <a:gd fmla="*/ 38 w 42" name="T34"/>
                <a:gd fmla="*/ 98 h 121" name="T35"/>
                <a:gd fmla="*/ 41 w 42" name="T36"/>
                <a:gd fmla="*/ 111 h 121" name="T37"/>
                <a:gd fmla="*/ 42 w 42" name="T38"/>
                <a:gd fmla="*/ 115 h 121" name="T39"/>
                <a:gd fmla="*/ 42 w 42" name="T40"/>
                <a:gd fmla="*/ 116 h 121" name="T41"/>
                <a:gd fmla="*/ 0 w 42" name="T42"/>
                <a:gd fmla="*/ 121 h 1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18"/>
            <p:cNvSpPr/>
            <p:nvPr/>
          </p:nvSpPr>
          <p:spPr bwMode="auto">
            <a:xfrm>
              <a:off x="696267" y="6247501"/>
              <a:ext cx="352010" cy="403984"/>
            </a:xfrm>
            <a:custGeom>
              <a:gdLst>
                <a:gd fmla="*/ 0 w 84" name="T0"/>
                <a:gd fmla="*/ 89 h 91" name="T1"/>
                <a:gd fmla="*/ 1 w 84" name="T2"/>
                <a:gd fmla="*/ 87 h 91" name="T3"/>
                <a:gd fmla="*/ 2 w 84" name="T4"/>
                <a:gd fmla="*/ 83 h 91" name="T5"/>
                <a:gd fmla="*/ 6 w 84" name="T6"/>
                <a:gd fmla="*/ 68 h 91" name="T7"/>
                <a:gd fmla="*/ 29 w 84" name="T8"/>
                <a:gd fmla="*/ 29 h 91" name="T9"/>
                <a:gd fmla="*/ 38 w 84" name="T10"/>
                <a:gd fmla="*/ 20 h 91" name="T11"/>
                <a:gd fmla="*/ 47 w 84" name="T12"/>
                <a:gd fmla="*/ 13 h 91" name="T13"/>
                <a:gd fmla="*/ 52 w 84" name="T14"/>
                <a:gd fmla="*/ 10 h 91" name="T15"/>
                <a:gd fmla="*/ 57 w 84" name="T16"/>
                <a:gd fmla="*/ 7 h 91" name="T17"/>
                <a:gd fmla="*/ 66 w 84" name="T18"/>
                <a:gd fmla="*/ 4 h 91" name="T19"/>
                <a:gd fmla="*/ 73 w 84" name="T20"/>
                <a:gd fmla="*/ 1 h 91" name="T21"/>
                <a:gd fmla="*/ 79 w 84" name="T22"/>
                <a:gd fmla="*/ 0 h 91" name="T23"/>
                <a:gd fmla="*/ 84 w 84" name="T24"/>
                <a:gd fmla="*/ 0 h 91" name="T25"/>
                <a:gd fmla="*/ 80 w 84" name="T26"/>
                <a:gd fmla="*/ 1 h 91" name="T27"/>
                <a:gd fmla="*/ 74 w 84" name="T28"/>
                <a:gd fmla="*/ 4 h 91" name="T29"/>
                <a:gd fmla="*/ 68 w 84" name="T30"/>
                <a:gd fmla="*/ 8 h 91" name="T31"/>
                <a:gd fmla="*/ 60 w 84" name="T32"/>
                <a:gd fmla="*/ 13 h 91" name="T33"/>
                <a:gd fmla="*/ 57 w 84" name="T34"/>
                <a:gd fmla="*/ 17 h 91" name="T35"/>
                <a:gd fmla="*/ 54 w 84" name="T36"/>
                <a:gd fmla="*/ 20 h 91" name="T37"/>
                <a:gd fmla="*/ 47 w 84" name="T38"/>
                <a:gd fmla="*/ 28 h 91" name="T39"/>
                <a:gd fmla="*/ 42 w 84" name="T40"/>
                <a:gd fmla="*/ 38 h 91" name="T41"/>
                <a:gd fmla="*/ 32 w 84" name="T42"/>
                <a:gd fmla="*/ 75 h 91" name="T43"/>
                <a:gd fmla="*/ 31 w 84" name="T44"/>
                <a:gd fmla="*/ 87 h 91" name="T45"/>
                <a:gd fmla="*/ 31 w 84" name="T46"/>
                <a:gd fmla="*/ 90 h 91" name="T47"/>
                <a:gd fmla="*/ 31 w 84" name="T48"/>
                <a:gd fmla="*/ 91 h 91" name="T49"/>
                <a:gd fmla="*/ 0 w 84" name="T50"/>
                <a:gd fmla="*/ 89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19"/>
            <p:cNvSpPr/>
            <p:nvPr/>
          </p:nvSpPr>
          <p:spPr bwMode="auto">
            <a:xfrm>
              <a:off x="507269" y="6247501"/>
              <a:ext cx="352010" cy="403984"/>
            </a:xfrm>
            <a:custGeom>
              <a:gdLst>
                <a:gd fmla="*/ 53 w 84" name="T0"/>
                <a:gd fmla="*/ 91 h 91" name="T1"/>
                <a:gd fmla="*/ 53 w 84" name="T2"/>
                <a:gd fmla="*/ 90 h 91" name="T3"/>
                <a:gd fmla="*/ 53 w 84" name="T4"/>
                <a:gd fmla="*/ 87 h 91" name="T5"/>
                <a:gd fmla="*/ 52 w 84" name="T6"/>
                <a:gd fmla="*/ 75 h 91" name="T7"/>
                <a:gd fmla="*/ 42 w 84" name="T8"/>
                <a:gd fmla="*/ 38 h 91" name="T9"/>
                <a:gd fmla="*/ 37 w 84" name="T10"/>
                <a:gd fmla="*/ 28 h 91" name="T11"/>
                <a:gd fmla="*/ 31 w 84" name="T12"/>
                <a:gd fmla="*/ 20 h 91" name="T13"/>
                <a:gd fmla="*/ 27 w 84" name="T14"/>
                <a:gd fmla="*/ 17 h 91" name="T15"/>
                <a:gd fmla="*/ 24 w 84" name="T16"/>
                <a:gd fmla="*/ 13 h 91" name="T17"/>
                <a:gd fmla="*/ 17 w 84" name="T18"/>
                <a:gd fmla="*/ 8 h 91" name="T19"/>
                <a:gd fmla="*/ 10 w 84" name="T20"/>
                <a:gd fmla="*/ 4 h 91" name="T21"/>
                <a:gd fmla="*/ 5 w 84" name="T22"/>
                <a:gd fmla="*/ 1 h 91" name="T23"/>
                <a:gd fmla="*/ 0 w 84" name="T24"/>
                <a:gd fmla="*/ 0 h 91" name="T25"/>
                <a:gd fmla="*/ 5 w 84" name="T26"/>
                <a:gd fmla="*/ 0 h 91" name="T27"/>
                <a:gd fmla="*/ 11 w 84" name="T28"/>
                <a:gd fmla="*/ 1 h 91" name="T29"/>
                <a:gd fmla="*/ 19 w 84" name="T30"/>
                <a:gd fmla="*/ 4 h 91" name="T31"/>
                <a:gd fmla="*/ 28 w 84" name="T32"/>
                <a:gd fmla="*/ 7 h 91" name="T33"/>
                <a:gd fmla="*/ 32 w 84" name="T34"/>
                <a:gd fmla="*/ 10 h 91" name="T35"/>
                <a:gd fmla="*/ 37 w 84" name="T36"/>
                <a:gd fmla="*/ 13 h 91" name="T37"/>
                <a:gd fmla="*/ 46 w 84" name="T38"/>
                <a:gd fmla="*/ 20 h 91" name="T39"/>
                <a:gd fmla="*/ 55 w 84" name="T40"/>
                <a:gd fmla="*/ 29 h 91" name="T41"/>
                <a:gd fmla="*/ 78 w 84" name="T42"/>
                <a:gd fmla="*/ 68 h 91" name="T43"/>
                <a:gd fmla="*/ 82 w 84" name="T44"/>
                <a:gd fmla="*/ 83 h 91" name="T45"/>
                <a:gd fmla="*/ 83 w 84" name="T46"/>
                <a:gd fmla="*/ 87 h 91" name="T47"/>
                <a:gd fmla="*/ 84 w 84" name="T48"/>
                <a:gd fmla="*/ 89 h 91" name="T49"/>
                <a:gd fmla="*/ 53 w 84" name="T50"/>
                <a:gd fmla="*/ 91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420"/>
            <p:cNvSpPr/>
            <p:nvPr/>
          </p:nvSpPr>
          <p:spPr bwMode="auto">
            <a:xfrm>
              <a:off x="712805" y="6422324"/>
              <a:ext cx="361459" cy="233885"/>
            </a:xfrm>
            <a:custGeom>
              <a:gdLst>
                <a:gd fmla="*/ 0 w 86" name="T0"/>
                <a:gd fmla="*/ 47 h 53" name="T1"/>
                <a:gd fmla="*/ 1 w 86" name="T2"/>
                <a:gd fmla="*/ 46 h 53" name="T3"/>
                <a:gd fmla="*/ 1 w 86" name="T4"/>
                <a:gd fmla="*/ 44 h 53" name="T5"/>
                <a:gd fmla="*/ 2 w 86" name="T6"/>
                <a:gd fmla="*/ 42 h 53" name="T7"/>
                <a:gd fmla="*/ 9 w 86" name="T8"/>
                <a:gd fmla="*/ 30 h 53" name="T9"/>
                <a:gd fmla="*/ 14 w 86" name="T10"/>
                <a:gd fmla="*/ 24 h 53" name="T11"/>
                <a:gd fmla="*/ 21 w 86" name="T12"/>
                <a:gd fmla="*/ 17 h 53" name="T13"/>
                <a:gd fmla="*/ 24 w 86" name="T14"/>
                <a:gd fmla="*/ 14 h 53" name="T15"/>
                <a:gd fmla="*/ 29 w 86" name="T16"/>
                <a:gd fmla="*/ 11 h 53" name="T17"/>
                <a:gd fmla="*/ 37 w 86" name="T18"/>
                <a:gd fmla="*/ 6 h 53" name="T19"/>
                <a:gd fmla="*/ 46 w 86" name="T20"/>
                <a:gd fmla="*/ 3 h 53" name="T21"/>
                <a:gd fmla="*/ 55 w 86" name="T22"/>
                <a:gd fmla="*/ 1 h 53" name="T23"/>
                <a:gd fmla="*/ 64 w 86" name="T24"/>
                <a:gd fmla="*/ 0 h 53" name="T25"/>
                <a:gd fmla="*/ 71 w 86" name="T26"/>
                <a:gd fmla="*/ 0 h 53" name="T27"/>
                <a:gd fmla="*/ 74 w 86" name="T28"/>
                <a:gd fmla="*/ 0 h 53" name="T29"/>
                <a:gd fmla="*/ 77 w 86" name="T30"/>
                <a:gd fmla="*/ 1 h 53" name="T31"/>
                <a:gd fmla="*/ 82 w 86" name="T32"/>
                <a:gd fmla="*/ 1 h 53" name="T33"/>
                <a:gd fmla="*/ 86 w 86" name="T34"/>
                <a:gd fmla="*/ 2 h 53" name="T35"/>
                <a:gd fmla="*/ 82 w 86" name="T36"/>
                <a:gd fmla="*/ 2 h 53" name="T37"/>
                <a:gd fmla="*/ 77 w 86" name="T38"/>
                <a:gd fmla="*/ 3 h 53" name="T39"/>
                <a:gd fmla="*/ 75 w 86" name="T40"/>
                <a:gd fmla="*/ 4 h 53" name="T41"/>
                <a:gd fmla="*/ 72 w 86" name="T42"/>
                <a:gd fmla="*/ 5 h 53" name="T43"/>
                <a:gd fmla="*/ 65 w 86" name="T44"/>
                <a:gd fmla="*/ 7 h 53" name="T45"/>
                <a:gd fmla="*/ 58 w 86" name="T46"/>
                <a:gd fmla="*/ 10 h 53" name="T47"/>
                <a:gd fmla="*/ 52 w 86" name="T48"/>
                <a:gd fmla="*/ 14 h 53" name="T49"/>
                <a:gd fmla="*/ 46 w 86" name="T50"/>
                <a:gd fmla="*/ 19 h 53" name="T51"/>
                <a:gd fmla="*/ 40 w 86" name="T52"/>
                <a:gd fmla="*/ 25 h 53" name="T53"/>
                <a:gd fmla="*/ 38 w 86" name="T54"/>
                <a:gd fmla="*/ 28 h 53" name="T55"/>
                <a:gd fmla="*/ 36 w 86" name="T56"/>
                <a:gd fmla="*/ 31 h 53" name="T57"/>
                <a:gd fmla="*/ 34 w 86" name="T58"/>
                <a:gd fmla="*/ 37 h 53" name="T59"/>
                <a:gd fmla="*/ 32 w 86" name="T60"/>
                <a:gd fmla="*/ 42 h 53" name="T61"/>
                <a:gd fmla="*/ 30 w 86" name="T62"/>
                <a:gd fmla="*/ 50 h 53" name="T63"/>
                <a:gd fmla="*/ 30 w 86" name="T64"/>
                <a:gd fmla="*/ 51 h 53" name="T65"/>
                <a:gd fmla="*/ 31 w 86" name="T66"/>
                <a:gd fmla="*/ 52 h 53" name="T67"/>
                <a:gd fmla="*/ 31 w 86" name="T68"/>
                <a:gd fmla="*/ 53 h 53" name="T69"/>
                <a:gd fmla="*/ 0 w 86" name="T70"/>
                <a:gd fmla="*/ 47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421"/>
            <p:cNvSpPr/>
            <p:nvPr/>
          </p:nvSpPr>
          <p:spPr bwMode="auto">
            <a:xfrm>
              <a:off x="469469" y="6422324"/>
              <a:ext cx="361459" cy="233885"/>
            </a:xfrm>
            <a:custGeom>
              <a:gdLst>
                <a:gd fmla="*/ 56 w 86" name="T0"/>
                <a:gd fmla="*/ 53 h 53" name="T1"/>
                <a:gd fmla="*/ 56 w 86" name="T2"/>
                <a:gd fmla="*/ 52 h 53" name="T3"/>
                <a:gd fmla="*/ 56 w 86" name="T4"/>
                <a:gd fmla="*/ 51 h 53" name="T5"/>
                <a:gd fmla="*/ 56 w 86" name="T6"/>
                <a:gd fmla="*/ 50 h 53" name="T7"/>
                <a:gd fmla="*/ 55 w 86" name="T8"/>
                <a:gd fmla="*/ 42 h 53" name="T9"/>
                <a:gd fmla="*/ 53 w 86" name="T10"/>
                <a:gd fmla="*/ 37 h 53" name="T11"/>
                <a:gd fmla="*/ 50 w 86" name="T12"/>
                <a:gd fmla="*/ 31 h 53" name="T13"/>
                <a:gd fmla="*/ 48 w 86" name="T14"/>
                <a:gd fmla="*/ 28 h 53" name="T15"/>
                <a:gd fmla="*/ 46 w 86" name="T16"/>
                <a:gd fmla="*/ 25 h 53" name="T17"/>
                <a:gd fmla="*/ 41 w 86" name="T18"/>
                <a:gd fmla="*/ 19 h 53" name="T19"/>
                <a:gd fmla="*/ 35 w 86" name="T20"/>
                <a:gd fmla="*/ 14 h 53" name="T21"/>
                <a:gd fmla="*/ 28 w 86" name="T22"/>
                <a:gd fmla="*/ 10 h 53" name="T23"/>
                <a:gd fmla="*/ 21 w 86" name="T24"/>
                <a:gd fmla="*/ 7 h 53" name="T25"/>
                <a:gd fmla="*/ 15 w 86" name="T26"/>
                <a:gd fmla="*/ 5 h 53" name="T27"/>
                <a:gd fmla="*/ 12 w 86" name="T28"/>
                <a:gd fmla="*/ 4 h 53" name="T29"/>
                <a:gd fmla="*/ 9 w 86" name="T30"/>
                <a:gd fmla="*/ 3 h 53" name="T31"/>
                <a:gd fmla="*/ 4 w 86" name="T32"/>
                <a:gd fmla="*/ 2 h 53" name="T33"/>
                <a:gd fmla="*/ 0 w 86" name="T34"/>
                <a:gd fmla="*/ 2 h 53" name="T35"/>
                <a:gd fmla="*/ 4 w 86" name="T36"/>
                <a:gd fmla="*/ 1 h 53" name="T37"/>
                <a:gd fmla="*/ 9 w 86" name="T38"/>
                <a:gd fmla="*/ 1 h 53" name="T39"/>
                <a:gd fmla="*/ 12 w 86" name="T40"/>
                <a:gd fmla="*/ 0 h 53" name="T41"/>
                <a:gd fmla="*/ 15 w 86" name="T42"/>
                <a:gd fmla="*/ 0 h 53" name="T43"/>
                <a:gd fmla="*/ 23 w 86" name="T44"/>
                <a:gd fmla="*/ 0 h 53" name="T45"/>
                <a:gd fmla="*/ 31 w 86" name="T46"/>
                <a:gd fmla="*/ 1 h 53" name="T47"/>
                <a:gd fmla="*/ 40 w 86" name="T48"/>
                <a:gd fmla="*/ 3 h 53" name="T49"/>
                <a:gd fmla="*/ 49 w 86" name="T50"/>
                <a:gd fmla="*/ 6 h 53" name="T51"/>
                <a:gd fmla="*/ 58 w 86" name="T52"/>
                <a:gd fmla="*/ 11 h 53" name="T53"/>
                <a:gd fmla="*/ 62 w 86" name="T54"/>
                <a:gd fmla="*/ 14 h 53" name="T55"/>
                <a:gd fmla="*/ 66 w 86" name="T56"/>
                <a:gd fmla="*/ 17 h 53" name="T57"/>
                <a:gd fmla="*/ 73 w 86" name="T58"/>
                <a:gd fmla="*/ 24 h 53" name="T59"/>
                <a:gd fmla="*/ 78 w 86" name="T60"/>
                <a:gd fmla="*/ 30 h 53" name="T61"/>
                <a:gd fmla="*/ 84 w 86" name="T62"/>
                <a:gd fmla="*/ 42 h 53" name="T63"/>
                <a:gd fmla="*/ 85 w 86" name="T64"/>
                <a:gd fmla="*/ 44 h 53" name="T65"/>
                <a:gd fmla="*/ 86 w 86" name="T66"/>
                <a:gd fmla="*/ 46 h 53" name="T67"/>
                <a:gd fmla="*/ 86 w 86" name="T68"/>
                <a:gd fmla="*/ 47 h 53" name="T69"/>
                <a:gd fmla="*/ 56 w 86" name="T70"/>
                <a:gd fmla="*/ 53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422"/>
            <p:cNvSpPr/>
            <p:nvPr/>
          </p:nvSpPr>
          <p:spPr bwMode="auto">
            <a:xfrm>
              <a:off x="708080" y="6204976"/>
              <a:ext cx="129936" cy="385084"/>
            </a:xfrm>
            <a:custGeom>
              <a:gdLst>
                <a:gd fmla="*/ 0 w 31" name="T0"/>
                <a:gd fmla="*/ 87 h 87" name="T1"/>
                <a:gd fmla="*/ 0 w 31" name="T2"/>
                <a:gd fmla="*/ 83 h 87" name="T3"/>
                <a:gd fmla="*/ 1 w 31" name="T4"/>
                <a:gd fmla="*/ 72 h 87" name="T5"/>
                <a:gd fmla="*/ 7 w 31" name="T6"/>
                <a:gd fmla="*/ 41 h 87" name="T7"/>
                <a:gd fmla="*/ 9 w 31" name="T8"/>
                <a:gd fmla="*/ 32 h 87" name="T9"/>
                <a:gd fmla="*/ 12 w 31" name="T10"/>
                <a:gd fmla="*/ 24 h 87" name="T11"/>
                <a:gd fmla="*/ 15 w 31" name="T12"/>
                <a:gd fmla="*/ 17 h 87" name="T13"/>
                <a:gd fmla="*/ 18 w 31" name="T14"/>
                <a:gd fmla="*/ 11 h 87" name="T15"/>
                <a:gd fmla="*/ 22 w 31" name="T16"/>
                <a:gd fmla="*/ 6 h 87" name="T17"/>
                <a:gd fmla="*/ 25 w 31" name="T18"/>
                <a:gd fmla="*/ 3 h 87" name="T19"/>
                <a:gd fmla="*/ 28 w 31" name="T20"/>
                <a:gd fmla="*/ 0 h 87" name="T21"/>
                <a:gd fmla="*/ 26 w 31" name="T22"/>
                <a:gd fmla="*/ 3 h 87" name="T23"/>
                <a:gd fmla="*/ 24 w 31" name="T24"/>
                <a:gd fmla="*/ 7 h 87" name="T25"/>
                <a:gd fmla="*/ 23 w 31" name="T26"/>
                <a:gd fmla="*/ 13 h 87" name="T27"/>
                <a:gd fmla="*/ 22 w 31" name="T28"/>
                <a:gd fmla="*/ 19 h 87" name="T29"/>
                <a:gd fmla="*/ 22 w 31" name="T30"/>
                <a:gd fmla="*/ 26 h 87" name="T31"/>
                <a:gd fmla="*/ 22 w 31" name="T32"/>
                <a:gd fmla="*/ 34 h 87" name="T33"/>
                <a:gd fmla="*/ 22 w 31" name="T34"/>
                <a:gd fmla="*/ 42 h 87" name="T35"/>
                <a:gd fmla="*/ 27 w 31" name="T36"/>
                <a:gd fmla="*/ 71 h 87" name="T37"/>
                <a:gd fmla="*/ 30 w 31" name="T38"/>
                <a:gd fmla="*/ 80 h 87" name="T39"/>
                <a:gd fmla="*/ 31 w 31" name="T40"/>
                <a:gd fmla="*/ 84 h 87" name="T41"/>
                <a:gd fmla="*/ 0 w 31" name="T42"/>
                <a:gd fmla="*/ 87 h 8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9"/>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70"/>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472"/>
            <p:cNvSpPr/>
            <p:nvPr/>
          </p:nvSpPr>
          <p:spPr bwMode="auto">
            <a:xfrm>
              <a:off x="3866716" y="4187419"/>
              <a:ext cx="732369" cy="370909"/>
            </a:xfrm>
            <a:custGeom>
              <a:gdLst>
                <a:gd fmla="*/ 173 w 175" name="T0"/>
                <a:gd fmla="*/ 84 h 84" name="T1"/>
                <a:gd fmla="*/ 175 w 175" name="T2"/>
                <a:gd fmla="*/ 72 h 84" name="T3"/>
                <a:gd fmla="*/ 174 w 175" name="T4"/>
                <a:gd fmla="*/ 59 h 84" name="T5"/>
                <a:gd fmla="*/ 169 w 175" name="T6"/>
                <a:gd fmla="*/ 50 h 84" name="T7"/>
                <a:gd fmla="*/ 156 w 175" name="T8"/>
                <a:gd fmla="*/ 36 h 84" name="T9"/>
                <a:gd fmla="*/ 137 w 175" name="T10"/>
                <a:gd fmla="*/ 31 h 84" name="T11"/>
                <a:gd fmla="*/ 119 w 175" name="T12"/>
                <a:gd fmla="*/ 36 h 84" name="T13"/>
                <a:gd fmla="*/ 118 w 175" name="T14"/>
                <a:gd fmla="*/ 37 h 84" name="T15"/>
                <a:gd fmla="*/ 118 w 175" name="T16"/>
                <a:gd fmla="*/ 35 h 84" name="T17"/>
                <a:gd fmla="*/ 117 w 175" name="T18"/>
                <a:gd fmla="*/ 28 h 84" name="T19"/>
                <a:gd fmla="*/ 100 w 175" name="T20"/>
                <a:gd fmla="*/ 6 h 84" name="T21"/>
                <a:gd fmla="*/ 72 w 175" name="T22"/>
                <a:gd fmla="*/ 2 h 84" name="T23"/>
                <a:gd fmla="*/ 45 w 175" name="T24"/>
                <a:gd fmla="*/ 30 h 84" name="T25"/>
                <a:gd fmla="*/ 44 w 175" name="T26"/>
                <a:gd fmla="*/ 45 h 84" name="T27"/>
                <a:gd fmla="*/ 43 w 175" name="T28"/>
                <a:gd fmla="*/ 44 h 84" name="T29"/>
                <a:gd fmla="*/ 18 w 175" name="T30"/>
                <a:gd fmla="*/ 48 h 84" name="T31"/>
                <a:gd fmla="*/ 5 w 175" name="T32"/>
                <a:gd fmla="*/ 61 h 84" name="T33"/>
                <a:gd fmla="*/ 6 w 175" name="T34"/>
                <a:gd fmla="*/ 60 h 84" name="T35"/>
                <a:gd fmla="*/ 6 w 175" name="T36"/>
                <a:gd fmla="*/ 61 h 84" name="T37"/>
                <a:gd fmla="*/ 2 w 175" name="T38"/>
                <a:gd fmla="*/ 84 h 84" name="T39"/>
                <a:gd fmla="*/ 173 w 175" name="T40"/>
                <a:gd fmla="*/ 84 h 8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474"/>
            <p:cNvSpPr/>
            <p:nvPr/>
          </p:nvSpPr>
          <p:spPr bwMode="auto">
            <a:xfrm>
              <a:off x="2305117" y="3854309"/>
              <a:ext cx="1332439" cy="382722"/>
            </a:xfrm>
            <a:custGeom>
              <a:gdLst>
                <a:gd fmla="*/ 315 w 318" name="T0"/>
                <a:gd fmla="*/ 86 h 86" name="T1"/>
                <a:gd fmla="*/ 285 w 318" name="T2"/>
                <a:gd fmla="*/ 47 h 86" name="T3"/>
                <a:gd fmla="*/ 263 w 318" name="T4"/>
                <a:gd fmla="*/ 56 h 86" name="T5"/>
                <a:gd fmla="*/ 229 w 318" name="T6"/>
                <a:gd fmla="*/ 34 h 86" name="T7"/>
                <a:gd fmla="*/ 219 w 318" name="T8"/>
                <a:gd fmla="*/ 35 h 86" name="T9"/>
                <a:gd fmla="*/ 214 w 318" name="T10"/>
                <a:gd fmla="*/ 21 h 86" name="T11"/>
                <a:gd fmla="*/ 209 w 318" name="T12"/>
                <a:gd fmla="*/ 14 h 86" name="T13"/>
                <a:gd fmla="*/ 206 w 318" name="T14"/>
                <a:gd fmla="*/ 10 h 86" name="T15"/>
                <a:gd fmla="*/ 182 w 318" name="T16"/>
                <a:gd fmla="*/ 0 h 86" name="T17"/>
                <a:gd fmla="*/ 165 w 318" name="T18"/>
                <a:gd fmla="*/ 5 h 86" name="T19"/>
                <a:gd fmla="*/ 158 w 318" name="T20"/>
                <a:gd fmla="*/ 10 h 86" name="T21"/>
                <a:gd fmla="*/ 156 w 318" name="T22"/>
                <a:gd fmla="*/ 12 h 86" name="T23"/>
                <a:gd fmla="*/ 148 w 318" name="T24"/>
                <a:gd fmla="*/ 25 h 86" name="T25"/>
                <a:gd fmla="*/ 122 w 318" name="T26"/>
                <a:gd fmla="*/ 13 h 86" name="T27"/>
                <a:gd fmla="*/ 101 w 318" name="T28"/>
                <a:gd fmla="*/ 20 h 86" name="T29"/>
                <a:gd fmla="*/ 71 w 318" name="T30"/>
                <a:gd fmla="*/ 0 h 86" name="T31"/>
                <a:gd fmla="*/ 38 w 318" name="T32"/>
                <a:gd fmla="*/ 41 h 86" name="T33"/>
                <a:gd fmla="*/ 37 w 318" name="T34"/>
                <a:gd fmla="*/ 41 h 86" name="T35"/>
                <a:gd fmla="*/ 6 w 318" name="T36"/>
                <a:gd fmla="*/ 86 h 86" name="T37"/>
                <a:gd fmla="*/ 315 w 318" name="T38"/>
                <a:gd fmla="*/ 86 h 8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475"/>
            <p:cNvSpPr/>
            <p:nvPr/>
          </p:nvSpPr>
          <p:spPr bwMode="auto">
            <a:xfrm>
              <a:off x="1324687" y="3651136"/>
              <a:ext cx="543370" cy="274048"/>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477"/>
            <p:cNvSpPr/>
            <p:nvPr/>
          </p:nvSpPr>
          <p:spPr bwMode="auto">
            <a:xfrm>
              <a:off x="5064494" y="4718977"/>
              <a:ext cx="897743" cy="399259"/>
            </a:xfrm>
            <a:custGeom>
              <a:gdLst>
                <a:gd fmla="*/ 8 w 214" name="T0"/>
                <a:gd fmla="*/ 90 h 90" name="T1"/>
                <a:gd fmla="*/ 49 w 214" name="T2"/>
                <a:gd fmla="*/ 30 h 90" name="T3"/>
                <a:gd fmla="*/ 71 w 214" name="T4"/>
                <a:gd fmla="*/ 35 h 90" name="T5"/>
                <a:gd fmla="*/ 116 w 214" name="T6"/>
                <a:gd fmla="*/ 0 h 90" name="T7"/>
                <a:gd fmla="*/ 158 w 214" name="T8"/>
                <a:gd fmla="*/ 48 h 90" name="T9"/>
                <a:gd fmla="*/ 173 w 214" name="T10"/>
                <a:gd fmla="*/ 44 h 90" name="T11"/>
                <a:gd fmla="*/ 214 w 214" name="T12"/>
                <a:gd fmla="*/ 85 h 90" name="T13"/>
                <a:gd fmla="*/ 214 w 214" name="T14"/>
                <a:gd fmla="*/ 90 h 90" name="T15"/>
                <a:gd fmla="*/ 8 w 214" name="T16"/>
                <a:gd fmla="*/ 90 h 9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80"/>
            <p:cNvSpPr/>
            <p:nvPr/>
          </p:nvSpPr>
          <p:spPr bwMode="auto">
            <a:xfrm>
              <a:off x="110372"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81"/>
            <p:cNvSpPr/>
            <p:nvPr/>
          </p:nvSpPr>
          <p:spPr bwMode="auto">
            <a:xfrm>
              <a:off x="181247"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82"/>
            <p:cNvSpPr/>
            <p:nvPr/>
          </p:nvSpPr>
          <p:spPr bwMode="auto">
            <a:xfrm>
              <a:off x="261571" y="6479024"/>
              <a:ext cx="33075"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83"/>
            <p:cNvSpPr/>
            <p:nvPr/>
          </p:nvSpPr>
          <p:spPr bwMode="auto">
            <a:xfrm>
              <a:off x="353708"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84"/>
            <p:cNvSpPr/>
            <p:nvPr/>
          </p:nvSpPr>
          <p:spPr bwMode="auto">
            <a:xfrm>
              <a:off x="507269"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85"/>
            <p:cNvSpPr/>
            <p:nvPr/>
          </p:nvSpPr>
          <p:spPr bwMode="auto">
            <a:xfrm>
              <a:off x="571056" y="6479024"/>
              <a:ext cx="59062"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86"/>
            <p:cNvSpPr/>
            <p:nvPr/>
          </p:nvSpPr>
          <p:spPr bwMode="auto">
            <a:xfrm>
              <a:off x="641930" y="6474299"/>
              <a:ext cx="66149" cy="231523"/>
            </a:xfrm>
            <a:custGeom>
              <a:gdLst>
                <a:gd fmla="*/ 7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87"/>
            <p:cNvSpPr/>
            <p:nvPr/>
          </p:nvSpPr>
          <p:spPr bwMode="auto">
            <a:xfrm>
              <a:off x="452932" y="6495561"/>
              <a:ext cx="51975" cy="205536"/>
            </a:xfrm>
            <a:custGeom>
              <a:gdLst>
                <a:gd fmla="*/ 8 w 12" name="T0"/>
                <a:gd fmla="*/ 7 h 46" name="T1"/>
                <a:gd fmla="*/ 7 w 12" name="T2"/>
                <a:gd fmla="*/ 2 h 46" name="T3"/>
                <a:gd fmla="*/ 3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8"/>
            <p:cNvSpPr/>
            <p:nvPr/>
          </p:nvSpPr>
          <p:spPr bwMode="auto">
            <a:xfrm>
              <a:off x="-24289" y="6464849"/>
              <a:ext cx="75599" cy="21262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89"/>
            <p:cNvSpPr/>
            <p:nvPr/>
          </p:nvSpPr>
          <p:spPr bwMode="auto">
            <a:xfrm>
              <a:off x="131635" y="6533361"/>
              <a:ext cx="21262" cy="14411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490"/>
            <p:cNvSpPr/>
            <p:nvPr/>
          </p:nvSpPr>
          <p:spPr bwMode="auto">
            <a:xfrm>
              <a:off x="193059" y="6519186"/>
              <a:ext cx="59062" cy="177186"/>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491"/>
            <p:cNvSpPr/>
            <p:nvPr/>
          </p:nvSpPr>
          <p:spPr bwMode="auto">
            <a:xfrm>
              <a:off x="77298" y="6533361"/>
              <a:ext cx="49612" cy="207898"/>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92"/>
            <p:cNvSpPr/>
            <p:nvPr/>
          </p:nvSpPr>
          <p:spPr bwMode="auto">
            <a:xfrm>
              <a:off x="56035"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93"/>
            <p:cNvSpPr/>
            <p:nvPr/>
          </p:nvSpPr>
          <p:spPr bwMode="auto">
            <a:xfrm>
              <a:off x="219046"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94"/>
            <p:cNvSpPr/>
            <p:nvPr/>
          </p:nvSpPr>
          <p:spPr bwMode="auto">
            <a:xfrm>
              <a:off x="743517" y="6448312"/>
              <a:ext cx="61424" cy="222073"/>
            </a:xfrm>
            <a:custGeom>
              <a:gdLst>
                <a:gd fmla="*/ 11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95"/>
            <p:cNvSpPr/>
            <p:nvPr/>
          </p:nvSpPr>
          <p:spPr bwMode="auto">
            <a:xfrm>
              <a:off x="830929" y="6509736"/>
              <a:ext cx="33075" cy="137024"/>
            </a:xfrm>
            <a:custGeom>
              <a:gdLst>
                <a:gd fmla="*/ 6 w 8" name="T0"/>
                <a:gd fmla="*/ 3 h 31" name="T1"/>
                <a:gd fmla="*/ 0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96"/>
            <p:cNvSpPr/>
            <p:nvPr/>
          </p:nvSpPr>
          <p:spPr bwMode="auto">
            <a:xfrm>
              <a:off x="306458" y="6488474"/>
              <a:ext cx="33075" cy="14174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97"/>
            <p:cNvSpPr/>
            <p:nvPr/>
          </p:nvSpPr>
          <p:spPr bwMode="auto">
            <a:xfrm>
              <a:off x="854554"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98"/>
            <p:cNvSpPr/>
            <p:nvPr/>
          </p:nvSpPr>
          <p:spPr bwMode="auto">
            <a:xfrm>
              <a:off x="956140"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499"/>
            <p:cNvSpPr/>
            <p:nvPr/>
          </p:nvSpPr>
          <p:spPr bwMode="auto">
            <a:xfrm>
              <a:off x="989215" y="6505011"/>
              <a:ext cx="37800" cy="181911"/>
            </a:xfrm>
            <a:custGeom>
              <a:gdLst>
                <a:gd fmla="*/ 3 w 9" name="T0"/>
                <a:gd fmla="*/ 4 h 41" name="T1"/>
                <a:gd fmla="*/ 0 w 9" name="T2"/>
                <a:gd fmla="*/ 35 h 41" name="T3"/>
                <a:gd fmla="*/ 8 w 9" name="T4"/>
                <a:gd fmla="*/ 35 h 41" name="T5"/>
                <a:gd fmla="*/ 9 w 9" name="T6"/>
                <a:gd fmla="*/ 5 h 41" name="T7"/>
                <a:gd fmla="*/ 3 w 9" name="T8"/>
                <a:gd fmla="*/ 4 h 41" name="T9"/>
              </a:gdLst>
              <a:cxnLst>
                <a:cxn ang="0">
                  <a:pos x="T0" y="T1"/>
                </a:cxn>
                <a:cxn ang="0">
                  <a:pos x="T2" y="T3"/>
                </a:cxn>
                <a:cxn ang="0">
                  <a:pos x="T4" y="T5"/>
                </a:cxn>
                <a:cxn ang="0">
                  <a:pos x="T6" y="T7"/>
                </a:cxn>
                <a:cxn ang="0">
                  <a:pos x="T8" y="T9"/>
                </a:cxn>
              </a:cxnLst>
              <a:rect b="b" l="0" r="r" t="0"/>
              <a:pathLst>
                <a:path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500"/>
            <p:cNvSpPr/>
            <p:nvPr/>
          </p:nvSpPr>
          <p:spPr bwMode="auto">
            <a:xfrm>
              <a:off x="102701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501"/>
            <p:cNvSpPr/>
            <p:nvPr/>
          </p:nvSpPr>
          <p:spPr bwMode="auto">
            <a:xfrm>
              <a:off x="946690" y="6457762"/>
              <a:ext cx="35437" cy="163011"/>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502"/>
            <p:cNvSpPr/>
            <p:nvPr/>
          </p:nvSpPr>
          <p:spPr bwMode="auto">
            <a:xfrm>
              <a:off x="1086077"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503"/>
            <p:cNvSpPr/>
            <p:nvPr/>
          </p:nvSpPr>
          <p:spPr bwMode="auto">
            <a:xfrm>
              <a:off x="1185301"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504"/>
            <p:cNvSpPr/>
            <p:nvPr/>
          </p:nvSpPr>
          <p:spPr bwMode="auto">
            <a:xfrm>
              <a:off x="1329412" y="6443587"/>
              <a:ext cx="54337" cy="233885"/>
            </a:xfrm>
            <a:custGeom>
              <a:gdLst>
                <a:gd fmla="*/ 10 w 13" name="T0"/>
                <a:gd fmla="*/ 2 h 53" name="T1"/>
                <a:gd fmla="*/ 4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505"/>
            <p:cNvSpPr/>
            <p:nvPr/>
          </p:nvSpPr>
          <p:spPr bwMode="auto">
            <a:xfrm>
              <a:off x="1395562" y="6443587"/>
              <a:ext cx="70874" cy="20789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506"/>
            <p:cNvSpPr/>
            <p:nvPr/>
          </p:nvSpPr>
          <p:spPr bwMode="auto">
            <a:xfrm>
              <a:off x="1480611" y="6479024"/>
              <a:ext cx="28350" cy="196086"/>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507"/>
            <p:cNvSpPr/>
            <p:nvPr/>
          </p:nvSpPr>
          <p:spPr bwMode="auto">
            <a:xfrm>
              <a:off x="1568023" y="6424687"/>
              <a:ext cx="77962" cy="217348"/>
            </a:xfrm>
            <a:custGeom>
              <a:gdLst>
                <a:gd fmla="*/ 18 w 19" name="T0"/>
                <a:gd fmla="*/ 45 h 49" name="T1"/>
                <a:gd fmla="*/ 17 w 19" name="T2"/>
                <a:gd fmla="*/ 18 h 49" name="T3"/>
                <a:gd fmla="*/ 10 w 19" name="T4"/>
                <a:gd fmla="*/ 16 h 49" name="T5"/>
                <a:gd fmla="*/ 10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508"/>
            <p:cNvSpPr/>
            <p:nvPr/>
          </p:nvSpPr>
          <p:spPr bwMode="auto">
            <a:xfrm>
              <a:off x="1721584" y="6495561"/>
              <a:ext cx="25987" cy="14411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509"/>
            <p:cNvSpPr/>
            <p:nvPr/>
          </p:nvSpPr>
          <p:spPr bwMode="auto">
            <a:xfrm>
              <a:off x="1790096" y="6479024"/>
              <a:ext cx="59062" cy="181911"/>
            </a:xfrm>
            <a:custGeom>
              <a:gdLst>
                <a:gd fmla="*/ 7 w 14" name="T0"/>
                <a:gd fmla="*/ 6 h 41" name="T1"/>
                <a:gd fmla="*/ 6 w 14" name="T2"/>
                <a:gd fmla="*/ 4 h 41" name="T3"/>
                <a:gd fmla="*/ 0 w 14" name="T4"/>
                <a:gd fmla="*/ 5 h 41" name="T5"/>
                <a:gd fmla="*/ 2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510"/>
            <p:cNvSpPr/>
            <p:nvPr/>
          </p:nvSpPr>
          <p:spPr bwMode="auto">
            <a:xfrm>
              <a:off x="1860970"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511"/>
            <p:cNvSpPr/>
            <p:nvPr/>
          </p:nvSpPr>
          <p:spPr bwMode="auto">
            <a:xfrm>
              <a:off x="1671972"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3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512"/>
            <p:cNvSpPr/>
            <p:nvPr/>
          </p:nvSpPr>
          <p:spPr bwMode="auto">
            <a:xfrm>
              <a:off x="1275075" y="6505011"/>
              <a:ext cx="49612" cy="125211"/>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513"/>
            <p:cNvSpPr/>
            <p:nvPr/>
          </p:nvSpPr>
          <p:spPr bwMode="auto">
            <a:xfrm>
              <a:off x="1168764"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14"/>
            <p:cNvSpPr/>
            <p:nvPr/>
          </p:nvSpPr>
          <p:spPr bwMode="auto">
            <a:xfrm>
              <a:off x="1438086" y="6514461"/>
              <a:ext cx="42525"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5"/>
            <p:cNvSpPr/>
            <p:nvPr/>
          </p:nvSpPr>
          <p:spPr bwMode="auto">
            <a:xfrm>
              <a:off x="1957832" y="6448312"/>
              <a:ext cx="61424" cy="222073"/>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16"/>
            <p:cNvSpPr/>
            <p:nvPr/>
          </p:nvSpPr>
          <p:spPr bwMode="auto">
            <a:xfrm>
              <a:off x="2045244" y="6509736"/>
              <a:ext cx="33075" cy="137024"/>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17"/>
            <p:cNvSpPr/>
            <p:nvPr/>
          </p:nvSpPr>
          <p:spPr bwMode="auto">
            <a:xfrm>
              <a:off x="2071231" y="6495561"/>
              <a:ext cx="82687" cy="226798"/>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18"/>
            <p:cNvSpPr/>
            <p:nvPr/>
          </p:nvSpPr>
          <p:spPr bwMode="auto">
            <a:xfrm>
              <a:off x="217518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19"/>
            <p:cNvSpPr/>
            <p:nvPr/>
          </p:nvSpPr>
          <p:spPr bwMode="auto">
            <a:xfrm>
              <a:off x="2203530" y="6505011"/>
              <a:ext cx="42525" cy="181911"/>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20"/>
            <p:cNvSpPr/>
            <p:nvPr/>
          </p:nvSpPr>
          <p:spPr bwMode="auto">
            <a:xfrm>
              <a:off x="224605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21"/>
            <p:cNvSpPr/>
            <p:nvPr/>
          </p:nvSpPr>
          <p:spPr bwMode="auto">
            <a:xfrm>
              <a:off x="2163368" y="6457762"/>
              <a:ext cx="33075"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22"/>
            <p:cNvSpPr/>
            <p:nvPr/>
          </p:nvSpPr>
          <p:spPr bwMode="auto">
            <a:xfrm>
              <a:off x="2305117"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23"/>
            <p:cNvSpPr/>
            <p:nvPr/>
          </p:nvSpPr>
          <p:spPr bwMode="auto">
            <a:xfrm>
              <a:off x="2401978" y="6568798"/>
              <a:ext cx="33075"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524"/>
            <p:cNvSpPr/>
            <p:nvPr/>
          </p:nvSpPr>
          <p:spPr bwMode="auto">
            <a:xfrm>
              <a:off x="2543727"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25"/>
            <p:cNvSpPr/>
            <p:nvPr/>
          </p:nvSpPr>
          <p:spPr bwMode="auto">
            <a:xfrm>
              <a:off x="2614602"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26"/>
            <p:cNvSpPr/>
            <p:nvPr/>
          </p:nvSpPr>
          <p:spPr bwMode="auto">
            <a:xfrm>
              <a:off x="2694926" y="6479024"/>
              <a:ext cx="33075" cy="196086"/>
            </a:xfrm>
            <a:custGeom>
              <a:gdLst>
                <a:gd fmla="*/ 7 w 8" name="T0"/>
                <a:gd fmla="*/ 3 h 44" name="T1"/>
                <a:gd fmla="*/ 3 w 8" name="T2"/>
                <a:gd fmla="*/ 3 h 44" name="T3"/>
                <a:gd fmla="*/ 2 w 8" name="T4"/>
                <a:gd fmla="*/ 15 h 44" name="T5"/>
                <a:gd fmla="*/ 0 w 8" name="T6"/>
                <a:gd fmla="*/ 17 h 44" name="T7"/>
                <a:gd fmla="*/ 1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7"/>
            <p:cNvSpPr/>
            <p:nvPr/>
          </p:nvSpPr>
          <p:spPr bwMode="auto">
            <a:xfrm>
              <a:off x="2787063" y="6424687"/>
              <a:ext cx="77962" cy="217348"/>
            </a:xfrm>
            <a:custGeom>
              <a:gdLst>
                <a:gd fmla="*/ 18 w 19" name="T0"/>
                <a:gd fmla="*/ 45 h 49" name="T1"/>
                <a:gd fmla="*/ 16 w 19" name="T2"/>
                <a:gd fmla="*/ 18 h 49" name="T3"/>
                <a:gd fmla="*/ 10 w 19" name="T4"/>
                <a:gd fmla="*/ 16 h 49" name="T5"/>
                <a:gd fmla="*/ 10 w 19" name="T6"/>
                <a:gd fmla="*/ 16 h 49" name="T7"/>
                <a:gd fmla="*/ 9 w 19" name="T8"/>
                <a:gd fmla="*/ 16 h 49" name="T9"/>
                <a:gd fmla="*/ 10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28"/>
            <p:cNvSpPr/>
            <p:nvPr/>
          </p:nvSpPr>
          <p:spPr bwMode="auto">
            <a:xfrm>
              <a:off x="2940624" y="6495561"/>
              <a:ext cx="25987" cy="14411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29"/>
            <p:cNvSpPr/>
            <p:nvPr/>
          </p:nvSpPr>
          <p:spPr bwMode="auto">
            <a:xfrm>
              <a:off x="3004411" y="6479024"/>
              <a:ext cx="59062" cy="181911"/>
            </a:xfrm>
            <a:custGeom>
              <a:gdLst>
                <a:gd fmla="*/ 8 w 14" name="T0"/>
                <a:gd fmla="*/ 6 h 41" name="T1"/>
                <a:gd fmla="*/ 7 w 14" name="T2"/>
                <a:gd fmla="*/ 4 h 41" name="T3"/>
                <a:gd fmla="*/ 1 w 14" name="T4"/>
                <a:gd fmla="*/ 5 h 41" name="T5"/>
                <a:gd fmla="*/ 3 w 14" name="T6"/>
                <a:gd fmla="*/ 29 h 41" name="T7"/>
                <a:gd fmla="*/ 5 w 14" name="T8"/>
                <a:gd fmla="*/ 32 h 41" name="T9"/>
                <a:gd fmla="*/ 6 w 14" name="T10"/>
                <a:gd fmla="*/ 37 h 41" name="T11"/>
                <a:gd fmla="*/ 11 w 14" name="T12"/>
                <a:gd fmla="*/ 37 h 41" name="T13"/>
                <a:gd fmla="*/ 14 w 14" name="T14"/>
                <a:gd fmla="*/ 10 h 41" name="T15"/>
                <a:gd fmla="*/ 8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530"/>
            <p:cNvSpPr/>
            <p:nvPr/>
          </p:nvSpPr>
          <p:spPr bwMode="auto">
            <a:xfrm>
              <a:off x="3080010" y="6474299"/>
              <a:ext cx="61424" cy="231523"/>
            </a:xfrm>
            <a:custGeom>
              <a:gdLst>
                <a:gd fmla="*/ 7 w 15" name="T0"/>
                <a:gd fmla="*/ 5 h 52" name="T1"/>
                <a:gd fmla="*/ 6 w 15" name="T2"/>
                <a:gd fmla="*/ 12 h 52" name="T3"/>
                <a:gd fmla="*/ 2 w 15" name="T4"/>
                <a:gd fmla="*/ 14 h 52" name="T5"/>
                <a:gd fmla="*/ 1 w 15" name="T6"/>
                <a:gd fmla="*/ 23 h 52" name="T7"/>
                <a:gd fmla="*/ 3 w 15" name="T8"/>
                <a:gd fmla="*/ 25 h 52" name="T9"/>
                <a:gd fmla="*/ 4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31"/>
            <p:cNvSpPr/>
            <p:nvPr/>
          </p:nvSpPr>
          <p:spPr bwMode="auto">
            <a:xfrm>
              <a:off x="2886287" y="6495561"/>
              <a:ext cx="49612" cy="205536"/>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32"/>
            <p:cNvSpPr/>
            <p:nvPr/>
          </p:nvSpPr>
          <p:spPr bwMode="auto">
            <a:xfrm>
              <a:off x="2489390"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33"/>
            <p:cNvSpPr/>
            <p:nvPr/>
          </p:nvSpPr>
          <p:spPr bwMode="auto">
            <a:xfrm>
              <a:off x="238307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34"/>
            <p:cNvSpPr/>
            <p:nvPr/>
          </p:nvSpPr>
          <p:spPr bwMode="auto">
            <a:xfrm>
              <a:off x="2657126" y="6514461"/>
              <a:ext cx="40162" cy="141749"/>
            </a:xfrm>
            <a:custGeom>
              <a:gdLst>
                <a:gd fmla="*/ 2 w 10" name="T0"/>
                <a:gd fmla="*/ 4 h 32" name="T1"/>
                <a:gd fmla="*/ 2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35"/>
            <p:cNvSpPr/>
            <p:nvPr/>
          </p:nvSpPr>
          <p:spPr bwMode="auto">
            <a:xfrm>
              <a:off x="3174509" y="6448312"/>
              <a:ext cx="63787" cy="222073"/>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536"/>
            <p:cNvSpPr/>
            <p:nvPr/>
          </p:nvSpPr>
          <p:spPr bwMode="auto">
            <a:xfrm>
              <a:off x="3264284" y="6509736"/>
              <a:ext cx="33075" cy="137024"/>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537"/>
            <p:cNvSpPr/>
            <p:nvPr/>
          </p:nvSpPr>
          <p:spPr bwMode="auto">
            <a:xfrm>
              <a:off x="3287908" y="6495561"/>
              <a:ext cx="80324" cy="226798"/>
            </a:xfrm>
            <a:custGeom>
              <a:gdLst>
                <a:gd fmla="*/ 17 w 19" name="T0"/>
                <a:gd fmla="*/ 44 h 51" name="T1"/>
                <a:gd fmla="*/ 12 w 19" name="T2"/>
                <a:gd fmla="*/ 12 h 51" name="T3"/>
                <a:gd fmla="*/ 12 w 19" name="T4"/>
                <a:gd fmla="*/ 12 h 51" name="T5"/>
                <a:gd fmla="*/ 12 w 19" name="T6"/>
                <a:gd fmla="*/ 4 h 51" name="T7"/>
                <a:gd fmla="*/ 7 w 19" name="T8"/>
                <a:gd fmla="*/ 4 h 51" name="T9"/>
                <a:gd fmla="*/ 8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538"/>
            <p:cNvSpPr/>
            <p:nvPr/>
          </p:nvSpPr>
          <p:spPr bwMode="auto">
            <a:xfrm>
              <a:off x="339422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539"/>
            <p:cNvSpPr/>
            <p:nvPr/>
          </p:nvSpPr>
          <p:spPr bwMode="auto">
            <a:xfrm>
              <a:off x="3422570" y="6505011"/>
              <a:ext cx="42525" cy="181911"/>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540"/>
            <p:cNvSpPr/>
            <p:nvPr/>
          </p:nvSpPr>
          <p:spPr bwMode="auto">
            <a:xfrm>
              <a:off x="3460369" y="6493199"/>
              <a:ext cx="70874" cy="252785"/>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541"/>
            <p:cNvSpPr/>
            <p:nvPr/>
          </p:nvSpPr>
          <p:spPr bwMode="auto">
            <a:xfrm>
              <a:off x="3380045" y="6457762"/>
              <a:ext cx="35437"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42"/>
            <p:cNvSpPr/>
            <p:nvPr/>
          </p:nvSpPr>
          <p:spPr bwMode="auto">
            <a:xfrm>
              <a:off x="3524156"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43"/>
            <p:cNvSpPr/>
            <p:nvPr/>
          </p:nvSpPr>
          <p:spPr bwMode="auto">
            <a:xfrm>
              <a:off x="3618656"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44"/>
            <p:cNvSpPr/>
            <p:nvPr/>
          </p:nvSpPr>
          <p:spPr bwMode="auto">
            <a:xfrm>
              <a:off x="3762767" y="6443587"/>
              <a:ext cx="56700" cy="233885"/>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45"/>
            <p:cNvSpPr/>
            <p:nvPr/>
          </p:nvSpPr>
          <p:spPr bwMode="auto">
            <a:xfrm>
              <a:off x="3828916" y="6443587"/>
              <a:ext cx="70874" cy="20789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6"/>
            <p:cNvSpPr/>
            <p:nvPr/>
          </p:nvSpPr>
          <p:spPr bwMode="auto">
            <a:xfrm>
              <a:off x="3911603" y="6479024"/>
              <a:ext cx="35437"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47"/>
            <p:cNvSpPr/>
            <p:nvPr/>
          </p:nvSpPr>
          <p:spPr bwMode="auto">
            <a:xfrm>
              <a:off x="4003740"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48"/>
            <p:cNvSpPr/>
            <p:nvPr/>
          </p:nvSpPr>
          <p:spPr bwMode="auto">
            <a:xfrm>
              <a:off x="4159664"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49"/>
            <p:cNvSpPr/>
            <p:nvPr/>
          </p:nvSpPr>
          <p:spPr bwMode="auto">
            <a:xfrm>
              <a:off x="4223451" y="6479024"/>
              <a:ext cx="56700"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50"/>
            <p:cNvSpPr/>
            <p:nvPr/>
          </p:nvSpPr>
          <p:spPr bwMode="auto">
            <a:xfrm>
              <a:off x="4294325" y="6474299"/>
              <a:ext cx="66149" cy="231523"/>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51"/>
            <p:cNvSpPr/>
            <p:nvPr/>
          </p:nvSpPr>
          <p:spPr bwMode="auto">
            <a:xfrm>
              <a:off x="4105327"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552"/>
            <p:cNvSpPr/>
            <p:nvPr/>
          </p:nvSpPr>
          <p:spPr bwMode="auto">
            <a:xfrm>
              <a:off x="3708430" y="6505011"/>
              <a:ext cx="54337" cy="125211"/>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553"/>
            <p:cNvSpPr/>
            <p:nvPr/>
          </p:nvSpPr>
          <p:spPr bwMode="auto">
            <a:xfrm>
              <a:off x="360211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554"/>
            <p:cNvSpPr/>
            <p:nvPr/>
          </p:nvSpPr>
          <p:spPr bwMode="auto">
            <a:xfrm>
              <a:off x="3871441"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555"/>
            <p:cNvSpPr/>
            <p:nvPr/>
          </p:nvSpPr>
          <p:spPr bwMode="auto">
            <a:xfrm>
              <a:off x="4393549" y="6448312"/>
              <a:ext cx="63787" cy="222073"/>
            </a:xfrm>
            <a:custGeom>
              <a:gdLst>
                <a:gd fmla="*/ 10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556"/>
            <p:cNvSpPr/>
            <p:nvPr/>
          </p:nvSpPr>
          <p:spPr bwMode="auto">
            <a:xfrm>
              <a:off x="4483323" y="6509736"/>
              <a:ext cx="33075" cy="137024"/>
            </a:xfrm>
            <a:custGeom>
              <a:gdLst>
                <a:gd fmla="*/ 5 w 8" name="T0"/>
                <a:gd fmla="*/ 3 h 31" name="T1"/>
                <a:gd fmla="*/ 0 w 8" name="T2"/>
                <a:gd fmla="*/ 4 h 31" name="T3"/>
                <a:gd fmla="*/ 3 w 8" name="T4"/>
                <a:gd fmla="*/ 28 h 31" name="T5"/>
                <a:gd fmla="*/ 7 w 8" name="T6"/>
                <a:gd fmla="*/ 28 h 31" name="T7"/>
                <a:gd fmla="*/ 5 w 8" name="T8"/>
                <a:gd fmla="*/ 3 h 31" name="T9"/>
              </a:gdLst>
              <a:cxnLst>
                <a:cxn ang="0">
                  <a:pos x="T0" y="T1"/>
                </a:cxn>
                <a:cxn ang="0">
                  <a:pos x="T2" y="T3"/>
                </a:cxn>
                <a:cxn ang="0">
                  <a:pos x="T4" y="T5"/>
                </a:cxn>
                <a:cxn ang="0">
                  <a:pos x="T6" y="T7"/>
                </a:cxn>
                <a:cxn ang="0">
                  <a:pos x="T8" y="T9"/>
                </a:cxn>
              </a:cxnLst>
              <a:rect b="b" l="0" r="r" t="0"/>
              <a:pathLst>
                <a:path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557"/>
            <p:cNvSpPr/>
            <p:nvPr/>
          </p:nvSpPr>
          <p:spPr bwMode="auto">
            <a:xfrm>
              <a:off x="4506948"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6 w 19" name="T12"/>
                <a:gd fmla="*/ 12 h 51" name="T13"/>
                <a:gd fmla="*/ 6 w 19" name="T14"/>
                <a:gd fmla="*/ 20 h 51" name="T15"/>
                <a:gd fmla="*/ 4 w 19" name="T16"/>
                <a:gd fmla="*/ 21 h 51" name="T17"/>
                <a:gd fmla="*/ 0 w 19" name="T18"/>
                <a:gd fmla="*/ 37 h 51" name="T19"/>
                <a:gd fmla="*/ 2 w 19" name="T20"/>
                <a:gd fmla="*/ 38 h 51" name="T21"/>
                <a:gd fmla="*/ 5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558"/>
            <p:cNvSpPr/>
            <p:nvPr/>
          </p:nvSpPr>
          <p:spPr bwMode="auto">
            <a:xfrm>
              <a:off x="4608535"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559"/>
            <p:cNvSpPr/>
            <p:nvPr/>
          </p:nvSpPr>
          <p:spPr bwMode="auto">
            <a:xfrm>
              <a:off x="4636885" y="6505011"/>
              <a:ext cx="42525" cy="181911"/>
            </a:xfrm>
            <a:custGeom>
              <a:gdLst>
                <a:gd fmla="*/ 3 w 10" name="T0"/>
                <a:gd fmla="*/ 4 h 41" name="T1"/>
                <a:gd fmla="*/ 1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560"/>
            <p:cNvSpPr/>
            <p:nvPr/>
          </p:nvSpPr>
          <p:spPr bwMode="auto">
            <a:xfrm>
              <a:off x="4679409"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561"/>
            <p:cNvSpPr/>
            <p:nvPr/>
          </p:nvSpPr>
          <p:spPr bwMode="auto">
            <a:xfrm>
              <a:off x="4594360" y="6457762"/>
              <a:ext cx="35437" cy="163011"/>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562"/>
            <p:cNvSpPr/>
            <p:nvPr/>
          </p:nvSpPr>
          <p:spPr bwMode="auto">
            <a:xfrm>
              <a:off x="4738471"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563"/>
            <p:cNvSpPr/>
            <p:nvPr/>
          </p:nvSpPr>
          <p:spPr bwMode="auto">
            <a:xfrm>
              <a:off x="4837695" y="6568798"/>
              <a:ext cx="33075" cy="137024"/>
            </a:xfrm>
            <a:custGeom>
              <a:gdLst>
                <a:gd fmla="*/ 0 w 8" name="T0"/>
                <a:gd fmla="*/ 5 h 31" name="T1"/>
                <a:gd fmla="*/ 1 w 8" name="T2"/>
                <a:gd fmla="*/ 28 h 31" name="T3"/>
                <a:gd fmla="*/ 6 w 8" name="T4"/>
                <a:gd fmla="*/ 28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564"/>
            <p:cNvSpPr/>
            <p:nvPr/>
          </p:nvSpPr>
          <p:spPr bwMode="auto">
            <a:xfrm>
              <a:off x="4981807" y="6443587"/>
              <a:ext cx="54337" cy="233885"/>
            </a:xfrm>
            <a:custGeom>
              <a:gdLst>
                <a:gd fmla="*/ 10 w 13" name="T0"/>
                <a:gd fmla="*/ 2 h 53" name="T1"/>
                <a:gd fmla="*/ 4 w 13" name="T2"/>
                <a:gd fmla="*/ 22 h 53" name="T3"/>
                <a:gd fmla="*/ 0 w 13" name="T4"/>
                <a:gd fmla="*/ 25 h 53" name="T5"/>
                <a:gd fmla="*/ 3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565"/>
            <p:cNvSpPr/>
            <p:nvPr/>
          </p:nvSpPr>
          <p:spPr bwMode="auto">
            <a:xfrm>
              <a:off x="5047956" y="6443587"/>
              <a:ext cx="70874" cy="207898"/>
            </a:xfrm>
            <a:custGeom>
              <a:gdLst>
                <a:gd fmla="*/ 12 w 17" name="T0"/>
                <a:gd fmla="*/ 2 h 47" name="T1"/>
                <a:gd fmla="*/ 1 w 17" name="T2"/>
                <a:gd fmla="*/ 43 h 47" name="T3"/>
                <a:gd fmla="*/ 6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566"/>
            <p:cNvSpPr/>
            <p:nvPr/>
          </p:nvSpPr>
          <p:spPr bwMode="auto">
            <a:xfrm>
              <a:off x="5130643" y="6479024"/>
              <a:ext cx="30712" cy="196086"/>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567"/>
            <p:cNvSpPr/>
            <p:nvPr/>
          </p:nvSpPr>
          <p:spPr bwMode="auto">
            <a:xfrm>
              <a:off x="5220417" y="6424687"/>
              <a:ext cx="77962" cy="217348"/>
            </a:xfrm>
            <a:custGeom>
              <a:gdLst>
                <a:gd fmla="*/ 18 w 19" name="T0"/>
                <a:gd fmla="*/ 45 h 49" name="T1"/>
                <a:gd fmla="*/ 17 w 19" name="T2"/>
                <a:gd fmla="*/ 18 h 49" name="T3"/>
                <a:gd fmla="*/ 10 w 19" name="T4"/>
                <a:gd fmla="*/ 16 h 49" name="T5"/>
                <a:gd fmla="*/ 10 w 19" name="T6"/>
                <a:gd fmla="*/ 16 h 49" name="T7"/>
                <a:gd fmla="*/ 9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568"/>
            <p:cNvSpPr/>
            <p:nvPr/>
          </p:nvSpPr>
          <p:spPr bwMode="auto">
            <a:xfrm>
              <a:off x="5373979" y="6495561"/>
              <a:ext cx="25987" cy="144111"/>
            </a:xfrm>
            <a:custGeom>
              <a:gdLst>
                <a:gd fmla="*/ 5 w 6" name="T0"/>
                <a:gd fmla="*/ 3 h 32" name="T1"/>
                <a:gd fmla="*/ 1 w 6" name="T2"/>
                <a:gd fmla="*/ 3 h 32" name="T3"/>
                <a:gd fmla="*/ 1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569"/>
            <p:cNvSpPr/>
            <p:nvPr/>
          </p:nvSpPr>
          <p:spPr bwMode="auto">
            <a:xfrm>
              <a:off x="5437765" y="6479024"/>
              <a:ext cx="61424" cy="181911"/>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570"/>
            <p:cNvSpPr/>
            <p:nvPr/>
          </p:nvSpPr>
          <p:spPr bwMode="auto">
            <a:xfrm>
              <a:off x="5513365"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571"/>
            <p:cNvSpPr/>
            <p:nvPr/>
          </p:nvSpPr>
          <p:spPr bwMode="auto">
            <a:xfrm>
              <a:off x="5319641" y="6495561"/>
              <a:ext cx="49612" cy="205536"/>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572"/>
            <p:cNvSpPr/>
            <p:nvPr/>
          </p:nvSpPr>
          <p:spPr bwMode="auto">
            <a:xfrm>
              <a:off x="4925107" y="6505011"/>
              <a:ext cx="51975" cy="125211"/>
            </a:xfrm>
            <a:custGeom>
              <a:gdLst>
                <a:gd fmla="*/ 11 w 12" name="T0"/>
                <a:gd fmla="*/ 24 h 28" name="T1"/>
                <a:gd fmla="*/ 4 w 12" name="T2"/>
                <a:gd fmla="*/ 2 h 28" name="T3"/>
                <a:gd fmla="*/ 0 w 12" name="T4"/>
                <a:gd fmla="*/ 3 h 28" name="T5"/>
                <a:gd fmla="*/ 9 w 12" name="T6"/>
                <a:gd fmla="*/ 26 h 28" name="T7"/>
                <a:gd fmla="*/ 11 w 12" name="T8"/>
                <a:gd fmla="*/ 24 h 28" name="T9"/>
              </a:gdLst>
              <a:cxnLst>
                <a:cxn ang="0">
                  <a:pos x="T0" y="T1"/>
                </a:cxn>
                <a:cxn ang="0">
                  <a:pos x="T2" y="T3"/>
                </a:cxn>
                <a:cxn ang="0">
                  <a:pos x="T4" y="T5"/>
                </a:cxn>
                <a:cxn ang="0">
                  <a:pos x="T6" y="T7"/>
                </a:cxn>
                <a:cxn ang="0">
                  <a:pos x="T8" y="T9"/>
                </a:cxn>
              </a:cxnLst>
              <a:rect b="b" l="0" r="r" t="0"/>
              <a:pathLst>
                <a:path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573"/>
            <p:cNvSpPr/>
            <p:nvPr/>
          </p:nvSpPr>
          <p:spPr bwMode="auto">
            <a:xfrm>
              <a:off x="482115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574"/>
            <p:cNvSpPr/>
            <p:nvPr/>
          </p:nvSpPr>
          <p:spPr bwMode="auto">
            <a:xfrm>
              <a:off x="5090481" y="6514461"/>
              <a:ext cx="40162"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686"/>
            <p:cNvSpPr/>
            <p:nvPr/>
          </p:nvSpPr>
          <p:spPr bwMode="auto">
            <a:xfrm>
              <a:off x="-144775" y="6549900"/>
              <a:ext cx="5643964" cy="158280"/>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030" name="椭圆 1029"/>
          <p:cNvSpPr/>
          <p:nvPr/>
        </p:nvSpPr>
        <p:spPr>
          <a:xfrm>
            <a:off x="1020212" y="3314123"/>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1043" name="图片 1042"/>
          <p:cNvPicPr>
            <a:picLocks noChangeAspect="1"/>
          </p:cNvPicPr>
          <p:nvPr/>
        </p:nvPicPr>
        <p:blipFill>
          <a:blip r:embed="rId4"/>
          <a:stretch>
            <a:fillRect/>
          </a:stretch>
        </p:blipFill>
        <p:spPr>
          <a:xfrm>
            <a:off x="971154" y="2763408"/>
            <a:ext cx="1153962" cy="1546239"/>
          </a:xfrm>
          <a:prstGeom prst="rect">
            <a:avLst/>
          </a:prstGeom>
        </p:spPr>
      </p:pic>
      <p:sp>
        <p:nvSpPr>
          <p:cNvPr id="443" name="矩形 13"/>
          <p:cNvSpPr>
            <a:spLocks noChangeArrowheads="1"/>
          </p:cNvSpPr>
          <p:nvPr/>
        </p:nvSpPr>
        <p:spPr bwMode="auto">
          <a:xfrm>
            <a:off x="3110820" y="2223903"/>
            <a:ext cx="1439863" cy="1439862"/>
          </a:xfrm>
          <a:prstGeom prst="rect">
            <a:avLst/>
          </a:prstGeom>
          <a:solidFill>
            <a:srgbClr val="A35318"/>
          </a:solidFill>
          <a:ln w="12700">
            <a:solidFill>
              <a:srgbClr val="A35318"/>
            </a:solidFill>
            <a:beve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endParaRPr altLang="zh-CN" lang="zh-CN">
              <a:solidFill>
                <a:srgbClr val="FFFFFF"/>
              </a:solidFill>
              <a:latin charset="-122" panose="020b0503020204020204" pitchFamily="34" typeface="微软雅黑"/>
              <a:ea charset="-122" panose="020b0503020204020204" pitchFamily="34" typeface="微软雅黑"/>
              <a:sym charset="-122" panose="02010600030101010101" pitchFamily="2" typeface="宋体"/>
            </a:endParaRPr>
          </a:p>
        </p:txBody>
      </p:sp>
      <p:sp>
        <p:nvSpPr>
          <p:cNvPr id="446" name="矩形 12"/>
          <p:cNvSpPr>
            <a:spLocks noChangeArrowheads="1"/>
          </p:cNvSpPr>
          <p:nvPr/>
        </p:nvSpPr>
        <p:spPr bwMode="auto">
          <a:xfrm>
            <a:off x="8857570" y="3657415"/>
            <a:ext cx="1441450" cy="1441450"/>
          </a:xfrm>
          <a:prstGeom prst="rect">
            <a:avLst/>
          </a:prstGeom>
          <a:solidFill>
            <a:srgbClr val="A35318"/>
          </a:solidFill>
          <a:ln w="12700">
            <a:solidFill>
              <a:srgbClr val="A35318"/>
            </a:solidFill>
            <a:beve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endParaRPr altLang="zh-CN" lang="zh-CN">
              <a:solidFill>
                <a:srgbClr val="FFFFFF"/>
              </a:solidFill>
              <a:latin charset="-122" panose="020b0503020204020204" pitchFamily="34" typeface="微软雅黑"/>
              <a:ea charset="-122" panose="020b0503020204020204" pitchFamily="34" typeface="微软雅黑"/>
              <a:sym charset="-122" panose="02010600030101010101" pitchFamily="2" typeface="宋体"/>
            </a:endParaRPr>
          </a:p>
        </p:txBody>
      </p:sp>
      <p:sp>
        <p:nvSpPr>
          <p:cNvPr id="463" name="矩形 10"/>
          <p:cNvSpPr>
            <a:spLocks noChangeArrowheads="1"/>
          </p:cNvSpPr>
          <p:nvPr/>
        </p:nvSpPr>
        <p:spPr bwMode="auto">
          <a:xfrm>
            <a:off x="8855983" y="792071"/>
            <a:ext cx="1439862" cy="1439862"/>
          </a:xfrm>
          <a:prstGeom prst="rect">
            <a:avLst/>
          </a:prstGeom>
          <a:solidFill>
            <a:srgbClr val="A35318"/>
          </a:solidFill>
          <a:ln w="12700">
            <a:solidFill>
              <a:srgbClr val="A35318"/>
            </a:solidFill>
            <a:beve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endParaRPr altLang="zh-CN" lang="zh-CN">
              <a:solidFill>
                <a:srgbClr val="FFFFFF"/>
              </a:solidFill>
              <a:latin charset="-122" panose="020b0503020204020204" pitchFamily="34" typeface="微软雅黑"/>
              <a:ea charset="-122" panose="020b0503020204020204" pitchFamily="34" typeface="微软雅黑"/>
              <a:sym charset="-122" panose="02010600030101010101" pitchFamily="2" typeface="宋体"/>
            </a:endParaRPr>
          </a:p>
        </p:txBody>
      </p:sp>
      <p:sp>
        <p:nvSpPr>
          <p:cNvPr id="469" name="矩形 11"/>
          <p:cNvSpPr>
            <a:spLocks noChangeArrowheads="1"/>
          </p:cNvSpPr>
          <p:nvPr/>
        </p:nvSpPr>
        <p:spPr bwMode="auto">
          <a:xfrm>
            <a:off x="5988958" y="2223903"/>
            <a:ext cx="1439862" cy="1441450"/>
          </a:xfrm>
          <a:prstGeom prst="rect">
            <a:avLst/>
          </a:prstGeom>
          <a:solidFill>
            <a:srgbClr val="A35318"/>
          </a:solidFill>
          <a:ln w="12700">
            <a:solidFill>
              <a:srgbClr val="A35318"/>
            </a:solidFill>
            <a:beve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endParaRPr altLang="zh-CN" lang="zh-CN">
              <a:solidFill>
                <a:srgbClr val="FFFFFF"/>
              </a:solidFill>
              <a:latin charset="-122" panose="020b0503020204020204" pitchFamily="34" typeface="微软雅黑"/>
              <a:ea charset="-122" panose="020b0503020204020204" pitchFamily="34" typeface="微软雅黑"/>
              <a:sym charset="-122" panose="02010600030101010101" pitchFamily="2" typeface="宋体"/>
            </a:endParaRPr>
          </a:p>
        </p:txBody>
      </p:sp>
      <p:sp>
        <p:nvSpPr>
          <p:cNvPr id="480" name="文本框 61"/>
          <p:cNvSpPr>
            <a:spLocks noChangeArrowheads="1"/>
          </p:cNvSpPr>
          <p:nvPr/>
        </p:nvSpPr>
        <p:spPr bwMode="auto">
          <a:xfrm>
            <a:off x="6027686" y="628465"/>
            <a:ext cx="2672080" cy="5181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r>
              <a:rPr altLang="en-US" b="1" lang="zh-CN" sz="2800">
                <a:solidFill>
                  <a:srgbClr val="A35318"/>
                </a:solidFill>
                <a:latin charset="0" panose="020f0502020204030204" pitchFamily="34" typeface="Calibri"/>
                <a:ea charset="-122" panose="020b0503020204020204" pitchFamily="34" typeface="微软雅黑"/>
                <a:sym charset="0" panose="020f0502020204030204" pitchFamily="34" typeface="Calibri"/>
              </a:rPr>
              <a:t>请输入标题文字</a:t>
            </a:r>
          </a:p>
        </p:txBody>
      </p:sp>
      <p:sp>
        <p:nvSpPr>
          <p:cNvPr id="481" name="矩形 62"/>
          <p:cNvSpPr>
            <a:spLocks noChangeArrowheads="1"/>
          </p:cNvSpPr>
          <p:nvPr/>
        </p:nvSpPr>
        <p:spPr bwMode="auto">
          <a:xfrm>
            <a:off x="1696358" y="1122178"/>
            <a:ext cx="6965950" cy="7391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ts val="1700"/>
              </a:lnSpc>
            </a:pPr>
            <a:r>
              <a:rPr altLang="en-US" lang="zh-CN" sz="1600">
                <a:latin charset="0" panose="020f0502020204030204" pitchFamily="34" typeface="Calibri"/>
                <a:ea charset="-122" panose="020b0503020204020204" pitchFamily="34" typeface="微软雅黑"/>
                <a:sym charset="0" panose="020f0502020204030204" pitchFamily="34" typeface="Calibri"/>
              </a:rPr>
              <a:t>这里输入文字这里输入文字这里输入文字这里输入文字这里输入文字这里输入文字这里输入文字这里输入文字这里输入文字这里输入文字这里输入文字这里输入文字这里输入文字这里输入文字这里输入文字这</a:t>
            </a:r>
          </a:p>
        </p:txBody>
      </p:sp>
    </p:spTree>
    <p:extLst>
      <p:ext uri="{BB962C8B-B14F-4D97-AF65-F5344CB8AC3E}">
        <p14:creationId val="1933616994"/>
      </p:ext>
    </p:extLst>
  </p:cSld>
  <p:clrMapOvr>
    <a:masterClrMapping/>
  </p:clrMapOvr>
  <mc:AlternateContent>
    <mc:Choice Requires="p159">
      <p:transition p14:dur="2000" spd="slow">
        <p159:morph option="byObject"/>
      </p:transition>
    </mc:Choice>
    <mc:Fallback>
      <p:transition spd="slow">
        <p:fade/>
      </p:transition>
    </mc:Fallback>
  </mc:AlternateContent>
  <p:timing>
    <p:tnLst>
      <p:par>
        <p:cTn dur="indefinite" id="1" nodeType="tmRoot" restart="never">
          <p:childTnLst>
            <p:seq concurrent="1" nextAc="seek">
              <p:cTn dur="indefinite" id="2" nodeType="mainSeq">
                <p:childTnLst>
                  <p:par>
                    <p:cTn fill="hold" id="3" nodeType="clickPar">
                      <p:stCondLst>
                        <p:cond delay="indefinite"/>
                        <p:cond delay="0" evt="onBegin">
                          <p:tn val="2"/>
                        </p:cond>
                      </p:stCondLst>
                      <p:childTnLst>
                        <p:par>
                          <p:cTn fill="hold" id="4" nodeType="afterGroup">
                            <p:stCondLst>
                              <p:cond delay="0"/>
                            </p:stCondLst>
                            <p:childTnLst>
                              <p:par>
                                <p:cTn fill="hold" grpId="0" id="5" nodeType="afterEffect" presetClass="entr" presetID="9" presetSubtype="0">
                                  <p:stCondLst>
                                    <p:cond delay="0"/>
                                  </p:stCondLst>
                                  <p:childTnLst>
                                    <p:set>
                                      <p:cBhvr>
                                        <p:cTn dur="1" fill="hold" id="6">
                                          <p:stCondLst>
                                            <p:cond delay="0"/>
                                          </p:stCondLst>
                                        </p:cTn>
                                        <p:tgtEl>
                                          <p:spTgt spid="480"/>
                                        </p:tgtEl>
                                        <p:attrNameLst>
                                          <p:attrName>style.visibility</p:attrName>
                                        </p:attrNameLst>
                                      </p:cBhvr>
                                      <p:to>
                                        <p:strVal val="visible"/>
                                      </p:to>
                                    </p:set>
                                    <p:animEffect filter="">
                                      <p:cBhvr>
                                        <p:cTn dur="500" id="7"/>
                                        <p:tgtEl>
                                          <p:spTgt spid="480"/>
                                        </p:tgtEl>
                                      </p:cBhvr>
                                    </p:animEffect>
                                  </p:childTnLst>
                                </p:cTn>
                              </p:par>
                            </p:childTnLst>
                          </p:cTn>
                        </p:par>
                        <p:par>
                          <p:cTn fill="hold" id="8" nodeType="afterGroup">
                            <p:stCondLst>
                              <p:cond delay="500"/>
                            </p:stCondLst>
                            <p:childTnLst>
                              <p:par>
                                <p:cTn fill="hold" grpId="0" id="9" nodeType="afterEffect" presetClass="entr" presetID="22" presetSubtype="1">
                                  <p:stCondLst>
                                    <p:cond delay="0"/>
                                  </p:stCondLst>
                                  <p:childTnLst>
                                    <p:set>
                                      <p:cBhvr>
                                        <p:cTn dur="1" fill="hold" id="10">
                                          <p:stCondLst>
                                            <p:cond delay="0"/>
                                          </p:stCondLst>
                                        </p:cTn>
                                        <p:tgtEl>
                                          <p:spTgt spid="481"/>
                                        </p:tgtEl>
                                        <p:attrNameLst>
                                          <p:attrName>style.visibility</p:attrName>
                                        </p:attrNameLst>
                                      </p:cBhvr>
                                      <p:to>
                                        <p:strVal val="visible"/>
                                      </p:to>
                                    </p:set>
                                    <p:animEffect filter="">
                                      <p:cBhvr>
                                        <p:cTn dur="650" id="11"/>
                                        <p:tgtEl>
                                          <p:spTgt spid="481"/>
                                        </p:tgtEl>
                                      </p:cBhvr>
                                    </p:animEffect>
                                  </p:childTnLst>
                                </p:cTn>
                              </p:par>
                            </p:childTnLst>
                          </p:cTn>
                        </p:par>
                      </p:childTnLst>
                    </p:cTn>
                  </p:par>
                </p:childTnLst>
              </p:cTn>
              <p:prevCondLst>
                <p:cond delay="0" evt="onPrev">
                  <p:tgtEl>
                    <p:sldTgt/>
                  </p:tgtEl>
                </p:cond>
              </p:prevCondLst>
              <p:nextCondLst>
                <p:cond delay="0" evt="onNext">
                  <p:tgtEl>
                    <p:sldTgt/>
                  </p:tgtEl>
                </p:cond>
              </p:nextCondLst>
            </p:seq>
          </p:childTnLst>
        </p:cTn>
      </p:par>
    </p:tnLst>
    <p:bldLst>
      <p:bldP grpId="0" spid="480"/>
      <p:bldP grpId="0" spid="481"/>
    </p:bldLst>
  </p:timing>
</p:sld>
</file>

<file path=ppt/slides/slide1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 name="组合 2"/>
          <p:cNvGrpSpPr/>
          <p:nvPr/>
        </p:nvGrpSpPr>
        <p:grpSpPr>
          <a:xfrm flipH="1">
            <a:off x="3690255" y="2042325"/>
            <a:ext cx="3873955" cy="2020224"/>
            <a:chOff x="-194387" y="3651136"/>
            <a:chExt cx="6156624" cy="3210610"/>
          </a:xfrm>
        </p:grpSpPr>
        <p:sp>
          <p:nvSpPr>
            <p:cNvPr id="90" name="Freeform 685"/>
            <p:cNvSpPr/>
            <p:nvPr/>
          </p:nvSpPr>
          <p:spPr bwMode="auto">
            <a:xfrm>
              <a:off x="-194387" y="6663295"/>
              <a:ext cx="5769177" cy="198451"/>
            </a:xfrm>
            <a:custGeom>
              <a:gdLst>
                <a:gd fmla="*/ 2945 w 2951" name="T0"/>
                <a:gd fmla="*/ 19 h 56" name="T1"/>
                <a:gd fmla="*/ 2927 w 2951" name="T2"/>
                <a:gd fmla="*/ 56 h 56" name="T3"/>
                <a:gd fmla="*/ 25 w 2951" name="T4"/>
                <a:gd fmla="*/ 56 h 56" name="T5"/>
                <a:gd fmla="*/ 6 w 2951" name="T6"/>
                <a:gd fmla="*/ 14 h 56" name="T7"/>
                <a:gd fmla="*/ 5 w 2951" name="T8"/>
                <a:gd fmla="*/ 36 h 56" name="T9"/>
                <a:gd fmla="*/ 25 w 2951" name="T10"/>
                <a:gd fmla="*/ 0 h 56" name="T11"/>
                <a:gd fmla="*/ 2927 w 2951" name="T12"/>
                <a:gd fmla="*/ 0 h 56" name="T13"/>
                <a:gd fmla="*/ 2945 w 2951" name="T14"/>
                <a:gd fmla="*/ 36 h 56" name="T15"/>
                <a:gd fmla="*/ 2945 w 2951" name="T16"/>
                <a:gd fmla="*/ 19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6"/>
            <p:cNvSpPr/>
            <p:nvPr/>
          </p:nvSpPr>
          <p:spPr bwMode="auto">
            <a:xfrm>
              <a:off x="1156951" y="5999441"/>
              <a:ext cx="368547" cy="670944"/>
            </a:xfrm>
            <a:custGeom>
              <a:gdLst>
                <a:gd fmla="*/ 0 w 88" name="T0"/>
                <a:gd fmla="*/ 151 h 151" name="T1"/>
                <a:gd fmla="*/ 0 w 88" name="T2"/>
                <a:gd fmla="*/ 149 h 151" name="T3"/>
                <a:gd fmla="*/ 0 w 88" name="T4"/>
                <a:gd fmla="*/ 143 h 151" name="T5"/>
                <a:gd fmla="*/ 2 w 88" name="T6"/>
                <a:gd fmla="*/ 121 h 151" name="T7"/>
                <a:gd fmla="*/ 7 w 88" name="T8"/>
                <a:gd fmla="*/ 91 h 151" name="T9"/>
                <a:gd fmla="*/ 12 w 88" name="T10"/>
                <a:gd fmla="*/ 75 h 151" name="T11"/>
                <a:gd fmla="*/ 19 w 88" name="T12"/>
                <a:gd fmla="*/ 58 h 151" name="T13"/>
                <a:gd fmla="*/ 28 w 88" name="T14"/>
                <a:gd fmla="*/ 43 h 151" name="T15"/>
                <a:gd fmla="*/ 31 w 88" name="T16"/>
                <a:gd fmla="*/ 39 h 151" name="T17"/>
                <a:gd fmla="*/ 33 w 88" name="T18"/>
                <a:gd fmla="*/ 36 h 151" name="T19"/>
                <a:gd fmla="*/ 39 w 88" name="T20"/>
                <a:gd fmla="*/ 30 h 151" name="T21"/>
                <a:gd fmla="*/ 50 w 88" name="T22"/>
                <a:gd fmla="*/ 19 h 151" name="T23"/>
                <a:gd fmla="*/ 62 w 88" name="T24"/>
                <a:gd fmla="*/ 11 h 151" name="T25"/>
                <a:gd fmla="*/ 72 w 88" name="T26"/>
                <a:gd fmla="*/ 5 h 151" name="T27"/>
                <a:gd fmla="*/ 81 w 88" name="T28"/>
                <a:gd fmla="*/ 2 h 151" name="T29"/>
                <a:gd fmla="*/ 88 w 88" name="T30"/>
                <a:gd fmla="*/ 0 h 151" name="T31"/>
                <a:gd fmla="*/ 81 w 88" name="T32"/>
                <a:gd fmla="*/ 3 h 151" name="T33"/>
                <a:gd fmla="*/ 73 w 88" name="T34"/>
                <a:gd fmla="*/ 7 h 151" name="T35"/>
                <a:gd fmla="*/ 64 w 88" name="T36"/>
                <a:gd fmla="*/ 14 h 151" name="T37"/>
                <a:gd fmla="*/ 54 w 88" name="T38"/>
                <a:gd fmla="*/ 23 h 151" name="T39"/>
                <a:gd fmla="*/ 45 w 88" name="T40"/>
                <a:gd fmla="*/ 35 h 151" name="T41"/>
                <a:gd fmla="*/ 41 w 88" name="T42"/>
                <a:gd fmla="*/ 41 h 151" name="T43"/>
                <a:gd fmla="*/ 39 w 88" name="T44"/>
                <a:gd fmla="*/ 45 h 151" name="T45"/>
                <a:gd fmla="*/ 37 w 88" name="T46"/>
                <a:gd fmla="*/ 48 h 151" name="T47"/>
                <a:gd fmla="*/ 31 w 88" name="T48"/>
                <a:gd fmla="*/ 63 h 151" name="T49"/>
                <a:gd fmla="*/ 27 w 88" name="T50"/>
                <a:gd fmla="*/ 79 h 151" name="T51"/>
                <a:gd fmla="*/ 25 w 88" name="T52"/>
                <a:gd fmla="*/ 94 h 151" name="T53"/>
                <a:gd fmla="*/ 23 w 88" name="T54"/>
                <a:gd fmla="*/ 122 h 151" name="T55"/>
                <a:gd fmla="*/ 25 w 88" name="T56"/>
                <a:gd fmla="*/ 141 h 151" name="T57"/>
                <a:gd fmla="*/ 26 w 88" name="T58"/>
                <a:gd fmla="*/ 147 h 151" name="T59"/>
                <a:gd fmla="*/ 26 w 88" name="T60"/>
                <a:gd fmla="*/ 148 h 151" name="T61"/>
                <a:gd fmla="*/ 0 w 88" name="T62"/>
                <a:gd fmla="*/ 151 h 1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
            <p:cNvSpPr/>
            <p:nvPr/>
          </p:nvSpPr>
          <p:spPr bwMode="auto">
            <a:xfrm>
              <a:off x="1161676" y="5741931"/>
              <a:ext cx="531558" cy="559908"/>
            </a:xfrm>
            <a:custGeom>
              <a:gdLst>
                <a:gd fmla="*/ 127 w 127" name="T0"/>
                <a:gd fmla="*/ 60 h 126" name="T1"/>
                <a:gd fmla="*/ 95 w 127" name="T2"/>
                <a:gd fmla="*/ 47 h 126" name="T3"/>
                <a:gd fmla="*/ 106 w 127" name="T4"/>
                <a:gd fmla="*/ 16 h 126" name="T5"/>
                <a:gd fmla="*/ 74 w 127" name="T6"/>
                <a:gd fmla="*/ 30 h 126" name="T7"/>
                <a:gd fmla="*/ 61 w 127" name="T8"/>
                <a:gd fmla="*/ 0 h 126" name="T9"/>
                <a:gd fmla="*/ 47 w 127" name="T10"/>
                <a:gd fmla="*/ 32 h 126" name="T11"/>
                <a:gd fmla="*/ 17 w 127" name="T12"/>
                <a:gd fmla="*/ 20 h 126" name="T13"/>
                <a:gd fmla="*/ 30 w 127" name="T14"/>
                <a:gd fmla="*/ 53 h 126" name="T15"/>
                <a:gd fmla="*/ 0 w 127" name="T16"/>
                <a:gd fmla="*/ 66 h 126" name="T17"/>
                <a:gd fmla="*/ 33 w 127" name="T18"/>
                <a:gd fmla="*/ 79 h 126" name="T19"/>
                <a:gd fmla="*/ 21 w 127" name="T20"/>
                <a:gd fmla="*/ 110 h 126" name="T21"/>
                <a:gd fmla="*/ 53 w 127" name="T22"/>
                <a:gd fmla="*/ 97 h 126" name="T23"/>
                <a:gd fmla="*/ 67 w 127" name="T24"/>
                <a:gd fmla="*/ 126 h 126" name="T25"/>
                <a:gd fmla="*/ 80 w 127" name="T26"/>
                <a:gd fmla="*/ 94 h 126" name="T27"/>
                <a:gd fmla="*/ 111 w 127" name="T28"/>
                <a:gd fmla="*/ 106 h 126" name="T29"/>
                <a:gd fmla="*/ 97 w 127" name="T30"/>
                <a:gd fmla="*/ 74 h 126" name="T31"/>
                <a:gd fmla="*/ 127 w 127" name="T32"/>
                <a:gd fmla="*/ 60 h 1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5"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30"/>
            <p:cNvSpPr/>
            <p:nvPr/>
          </p:nvSpPr>
          <p:spPr bwMode="auto">
            <a:xfrm>
              <a:off x="939603" y="6141190"/>
              <a:ext cx="283498" cy="283498"/>
            </a:xfrm>
            <a:custGeom>
              <a:gdLst>
                <a:gd fmla="*/ 66 w 68" name="T0"/>
                <a:gd fmla="*/ 61 h 64" name="T1"/>
                <a:gd fmla="*/ 10 w 68" name="T2"/>
                <a:gd fmla="*/ 0 h 64" name="T3"/>
                <a:gd fmla="*/ 63 w 68" name="T4"/>
                <a:gd fmla="*/ 64 h 64" name="T5"/>
              </a:gdLst>
              <a:cxnLst>
                <a:cxn ang="0">
                  <a:pos x="T0" y="T1"/>
                </a:cxn>
                <a:cxn ang="0">
                  <a:pos x="T2" y="T3"/>
                </a:cxn>
                <a:cxn ang="0">
                  <a:pos x="T4" y="T5"/>
                </a:cxn>
              </a:cxnLst>
              <a:rect b="b" l="0" r="r" t="0"/>
              <a:pathLst>
                <a:path h="64" w="68">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36"/>
            <p:cNvSpPr/>
            <p:nvPr/>
          </p:nvSpPr>
          <p:spPr bwMode="auto">
            <a:xfrm>
              <a:off x="3091822" y="5422996"/>
              <a:ext cx="455959" cy="1171790"/>
            </a:xfrm>
            <a:custGeom>
              <a:gdLst>
                <a:gd fmla="*/ 66 w 109" name="T0"/>
                <a:gd fmla="*/ 260 h 264" name="T1"/>
                <a:gd fmla="*/ 67 w 109" name="T2"/>
                <a:gd fmla="*/ 257 h 264" name="T3"/>
                <a:gd fmla="*/ 68 w 109" name="T4"/>
                <a:gd fmla="*/ 248 h 264" name="T5"/>
                <a:gd fmla="*/ 71 w 109" name="T6"/>
                <a:gd fmla="*/ 216 h 264" name="T7"/>
                <a:gd fmla="*/ 69 w 109" name="T8"/>
                <a:gd fmla="*/ 117 h 264" name="T9"/>
                <a:gd fmla="*/ 65 w 109" name="T10"/>
                <a:gd fmla="*/ 91 h 264" name="T11"/>
                <a:gd fmla="*/ 61 w 109" name="T12"/>
                <a:gd fmla="*/ 79 h 264" name="T13"/>
                <a:gd fmla="*/ 57 w 109" name="T14"/>
                <a:gd fmla="*/ 66 h 264" name="T15"/>
                <a:gd fmla="*/ 48 w 109" name="T16"/>
                <a:gd fmla="*/ 45 h 264" name="T17"/>
                <a:gd fmla="*/ 45 w 109" name="T18"/>
                <a:gd fmla="*/ 40 h 264" name="T19"/>
                <a:gd fmla="*/ 42 w 109" name="T20"/>
                <a:gd fmla="*/ 35 h 264" name="T21"/>
                <a:gd fmla="*/ 39 w 109" name="T22"/>
                <a:gd fmla="*/ 31 h 264" name="T23"/>
                <a:gd fmla="*/ 36 w 109" name="T24"/>
                <a:gd fmla="*/ 27 h 264" name="T25"/>
                <a:gd fmla="*/ 32 w 109" name="T26"/>
                <a:gd fmla="*/ 23 h 264" name="T27"/>
                <a:gd fmla="*/ 29 w 109" name="T28"/>
                <a:gd fmla="*/ 19 h 264" name="T29"/>
                <a:gd fmla="*/ 26 w 109" name="T30"/>
                <a:gd fmla="*/ 16 h 264" name="T31"/>
                <a:gd fmla="*/ 23 w 109" name="T32"/>
                <a:gd fmla="*/ 14 h 264" name="T33"/>
                <a:gd fmla="*/ 16 w 109" name="T34"/>
                <a:gd fmla="*/ 9 h 264" name="T35"/>
                <a:gd fmla="*/ 11 w 109" name="T36"/>
                <a:gd fmla="*/ 5 h 264" name="T37"/>
                <a:gd fmla="*/ 6 w 109" name="T38"/>
                <a:gd fmla="*/ 3 h 264" name="T39"/>
                <a:gd fmla="*/ 3 w 109" name="T40"/>
                <a:gd fmla="*/ 1 h 264" name="T41"/>
                <a:gd fmla="*/ 0 w 109" name="T42"/>
                <a:gd fmla="*/ 0 h 264" name="T43"/>
                <a:gd fmla="*/ 3 w 109" name="T44"/>
                <a:gd fmla="*/ 1 h 264" name="T45"/>
                <a:gd fmla="*/ 7 w 109" name="T46"/>
                <a:gd fmla="*/ 2 h 264" name="T47"/>
                <a:gd fmla="*/ 12 w 109" name="T48"/>
                <a:gd fmla="*/ 4 h 264" name="T49"/>
                <a:gd fmla="*/ 18 w 109" name="T50"/>
                <a:gd fmla="*/ 6 h 264" name="T51"/>
                <a:gd fmla="*/ 25 w 109" name="T52"/>
                <a:gd fmla="*/ 10 h 264" name="T53"/>
                <a:gd fmla="*/ 29 w 109" name="T54"/>
                <a:gd fmla="*/ 13 h 264" name="T55"/>
                <a:gd fmla="*/ 33 w 109" name="T56"/>
                <a:gd fmla="*/ 15 h 264" name="T57"/>
                <a:gd fmla="*/ 37 w 109" name="T58"/>
                <a:gd fmla="*/ 18 h 264" name="T59"/>
                <a:gd fmla="*/ 40 w 109" name="T60"/>
                <a:gd fmla="*/ 22 h 264" name="T61"/>
                <a:gd fmla="*/ 44 w 109" name="T62"/>
                <a:gd fmla="*/ 26 h 264" name="T63"/>
                <a:gd fmla="*/ 48 w 109" name="T64"/>
                <a:gd fmla="*/ 30 h 264" name="T65"/>
                <a:gd fmla="*/ 52 w 109" name="T66"/>
                <a:gd fmla="*/ 34 h 264" name="T67"/>
                <a:gd fmla="*/ 56 w 109" name="T68"/>
                <a:gd fmla="*/ 39 h 264" name="T69"/>
                <a:gd fmla="*/ 70 w 109" name="T70"/>
                <a:gd fmla="*/ 61 h 264" name="T71"/>
                <a:gd fmla="*/ 76 w 109" name="T72"/>
                <a:gd fmla="*/ 73 h 264" name="T73"/>
                <a:gd fmla="*/ 81 w 109" name="T74"/>
                <a:gd fmla="*/ 86 h 264" name="T75"/>
                <a:gd fmla="*/ 90 w 109" name="T76"/>
                <a:gd fmla="*/ 113 h 264" name="T77"/>
                <a:gd fmla="*/ 97 w 109" name="T78"/>
                <a:gd fmla="*/ 141 h 264" name="T79"/>
                <a:gd fmla="*/ 102 w 109" name="T80"/>
                <a:gd fmla="*/ 168 h 264" name="T81"/>
                <a:gd fmla="*/ 105 w 109" name="T82"/>
                <a:gd fmla="*/ 193 h 264" name="T83"/>
                <a:gd fmla="*/ 107 w 109" name="T84"/>
                <a:gd fmla="*/ 216 h 264" name="T85"/>
                <a:gd fmla="*/ 109 w 109" name="T86"/>
                <a:gd fmla="*/ 250 h 264" name="T87"/>
                <a:gd fmla="*/ 109 w 109" name="T88"/>
                <a:gd fmla="*/ 260 h 264" name="T89"/>
                <a:gd fmla="*/ 109 w 109" name="T90"/>
                <a:gd fmla="*/ 264 h 264" name="T91"/>
                <a:gd fmla="*/ 66 w 109" name="T92"/>
                <a:gd fmla="*/ 260 h 26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37"/>
            <p:cNvSpPr/>
            <p:nvPr/>
          </p:nvSpPr>
          <p:spPr bwMode="auto">
            <a:xfrm>
              <a:off x="3082373" y="5680507"/>
              <a:ext cx="474859" cy="869392"/>
            </a:xfrm>
            <a:custGeom>
              <a:gdLst>
                <a:gd fmla="*/ 71 w 113" name="T0"/>
                <a:gd fmla="*/ 196 h 196" name="T1"/>
                <a:gd fmla="*/ 71 w 113" name="T2"/>
                <a:gd fmla="*/ 193 h 196" name="T3"/>
                <a:gd fmla="*/ 71 w 113" name="T4"/>
                <a:gd fmla="*/ 187 h 196" name="T5"/>
                <a:gd fmla="*/ 69 w 113" name="T6"/>
                <a:gd fmla="*/ 162 h 196" name="T7"/>
                <a:gd fmla="*/ 57 w 113" name="T8"/>
                <a:gd fmla="*/ 89 h 196" name="T9"/>
                <a:gd fmla="*/ 51 w 113" name="T10"/>
                <a:gd fmla="*/ 70 h 196" name="T11"/>
                <a:gd fmla="*/ 43 w 113" name="T12"/>
                <a:gd fmla="*/ 52 h 196" name="T13"/>
                <a:gd fmla="*/ 35 w 113" name="T14"/>
                <a:gd fmla="*/ 36 h 196" name="T15"/>
                <a:gd fmla="*/ 30 w 113" name="T16"/>
                <a:gd fmla="*/ 28 h 196" name="T17"/>
                <a:gd fmla="*/ 28 w 113" name="T18"/>
                <a:gd fmla="*/ 25 h 196" name="T19"/>
                <a:gd fmla="*/ 26 w 113" name="T20"/>
                <a:gd fmla="*/ 22 h 196" name="T21"/>
                <a:gd fmla="*/ 21 w 113" name="T22"/>
                <a:gd fmla="*/ 17 h 196" name="T23"/>
                <a:gd fmla="*/ 16 w 113" name="T24"/>
                <a:gd fmla="*/ 12 h 196" name="T25"/>
                <a:gd fmla="*/ 12 w 113" name="T26"/>
                <a:gd fmla="*/ 8 h 196" name="T27"/>
                <a:gd fmla="*/ 8 w 113" name="T28"/>
                <a:gd fmla="*/ 5 h 196" name="T29"/>
                <a:gd fmla="*/ 2 w 113" name="T30"/>
                <a:gd fmla="*/ 2 h 196" name="T31"/>
                <a:gd fmla="*/ 0 w 113" name="T32"/>
                <a:gd fmla="*/ 0 h 196" name="T33"/>
                <a:gd fmla="*/ 2 w 113" name="T34"/>
                <a:gd fmla="*/ 1 h 196" name="T35"/>
                <a:gd fmla="*/ 9 w 113" name="T36"/>
                <a:gd fmla="*/ 4 h 196" name="T37"/>
                <a:gd fmla="*/ 13 w 113" name="T38"/>
                <a:gd fmla="*/ 6 h 196" name="T39"/>
                <a:gd fmla="*/ 19 w 113" name="T40"/>
                <a:gd fmla="*/ 9 h 196" name="T41"/>
                <a:gd fmla="*/ 24 w 113" name="T42"/>
                <a:gd fmla="*/ 13 h 196" name="T43"/>
                <a:gd fmla="*/ 31 w 113" name="T44"/>
                <a:gd fmla="*/ 17 h 196" name="T45"/>
                <a:gd fmla="*/ 34 w 113" name="T46"/>
                <a:gd fmla="*/ 20 h 196" name="T47"/>
                <a:gd fmla="*/ 37 w 113" name="T48"/>
                <a:gd fmla="*/ 23 h 196" name="T49"/>
                <a:gd fmla="*/ 43 w 113" name="T50"/>
                <a:gd fmla="*/ 30 h 196" name="T51"/>
                <a:gd fmla="*/ 55 w 113" name="T52"/>
                <a:gd fmla="*/ 45 h 196" name="T53"/>
                <a:gd fmla="*/ 66 w 113" name="T54"/>
                <a:gd fmla="*/ 63 h 196" name="T55"/>
                <a:gd fmla="*/ 77 w 113" name="T56"/>
                <a:gd fmla="*/ 82 h 196" name="T57"/>
                <a:gd fmla="*/ 104 w 113" name="T58"/>
                <a:gd fmla="*/ 156 h 196" name="T59"/>
                <a:gd fmla="*/ 111 w 113" name="T60"/>
                <a:gd fmla="*/ 181 h 196" name="T61"/>
                <a:gd fmla="*/ 113 w 113" name="T62"/>
                <a:gd fmla="*/ 188 h 196" name="T63"/>
                <a:gd fmla="*/ 113 w 113" name="T64"/>
                <a:gd fmla="*/ 191 h 196" name="T65"/>
                <a:gd fmla="*/ 71 w 113" name="T66"/>
                <a:gd fmla="*/ 196 h 19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38"/>
            <p:cNvSpPr/>
            <p:nvPr/>
          </p:nvSpPr>
          <p:spPr bwMode="auto">
            <a:xfrm>
              <a:off x="3363508" y="5628532"/>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39"/>
            <p:cNvSpPr/>
            <p:nvPr/>
          </p:nvSpPr>
          <p:spPr bwMode="auto">
            <a:xfrm>
              <a:off x="3330433" y="5309597"/>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40"/>
            <p:cNvSpPr/>
            <p:nvPr/>
          </p:nvSpPr>
          <p:spPr bwMode="auto">
            <a:xfrm>
              <a:off x="3318621" y="6212064"/>
              <a:ext cx="250423" cy="427609"/>
            </a:xfrm>
            <a:custGeom>
              <a:gdLst>
                <a:gd fmla="*/ 106 w 106" name="T0"/>
                <a:gd fmla="*/ 181 h 181" name="T1"/>
                <a:gd fmla="*/ 0 w 106" name="T2"/>
                <a:gd fmla="*/ 181 h 181" name="T3"/>
                <a:gd fmla="*/ 7 w 106" name="T4"/>
                <a:gd fmla="*/ 0 h 181" name="T5"/>
                <a:gd fmla="*/ 99 w 106" name="T6"/>
                <a:gd fmla="*/ 0 h 181" name="T7"/>
                <a:gd fmla="*/ 106 w 106" name="T8"/>
                <a:gd fmla="*/ 181 h 181" name="T9"/>
              </a:gdLst>
              <a:cxnLst>
                <a:cxn ang="0">
                  <a:pos x="T0" y="T1"/>
                </a:cxn>
                <a:cxn ang="0">
                  <a:pos x="T2" y="T3"/>
                </a:cxn>
                <a:cxn ang="0">
                  <a:pos x="T4" y="T5"/>
                </a:cxn>
                <a:cxn ang="0">
                  <a:pos x="T6" y="T7"/>
                </a:cxn>
                <a:cxn ang="0">
                  <a:pos x="T8" y="T9"/>
                </a:cxn>
              </a:cxnLst>
              <a:rect b="b" l="0" r="r" t="0"/>
              <a:pathLst>
                <a:path h="181" w="105">
                  <a:moveTo>
                    <a:pt x="106" y="181"/>
                  </a:moveTo>
                  <a:lnTo>
                    <a:pt x="0" y="181"/>
                  </a:lnTo>
                  <a:lnTo>
                    <a:pt x="7" y="0"/>
                  </a:lnTo>
                  <a:lnTo>
                    <a:pt x="99" y="0"/>
                  </a:lnTo>
                  <a:lnTo>
                    <a:pt x="106" y="18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41"/>
            <p:cNvSpPr/>
            <p:nvPr/>
          </p:nvSpPr>
          <p:spPr bwMode="auto">
            <a:xfrm>
              <a:off x="2735088" y="5453709"/>
              <a:ext cx="562270" cy="403984"/>
            </a:xfrm>
            <a:custGeom>
              <a:gdLst>
                <a:gd fmla="*/ 181 w 238" name="T0"/>
                <a:gd fmla="*/ 64 h 171" name="T1"/>
                <a:gd fmla="*/ 167 w 238" name="T2"/>
                <a:gd fmla="*/ 85 h 171" name="T3"/>
                <a:gd fmla="*/ 156 w 238" name="T4"/>
                <a:gd fmla="*/ 27 h 171" name="T5"/>
                <a:gd fmla="*/ 139 w 238" name="T6"/>
                <a:gd fmla="*/ 53 h 171" name="T7"/>
                <a:gd fmla="*/ 130 w 238" name="T8"/>
                <a:gd fmla="*/ 6 h 171" name="T9"/>
                <a:gd fmla="*/ 0 w 238" name="T10"/>
                <a:gd fmla="*/ 0 h 171" name="T11"/>
                <a:gd fmla="*/ 238 w 238" name="T12"/>
                <a:gd fmla="*/ 171 h 171" name="T13"/>
                <a:gd fmla="*/ 181 w 238" name="T14"/>
                <a:gd fmla="*/ 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42"/>
            <p:cNvSpPr/>
            <p:nvPr/>
          </p:nvSpPr>
          <p:spPr bwMode="auto">
            <a:xfrm>
              <a:off x="2735088" y="5453709"/>
              <a:ext cx="562270" cy="403984"/>
            </a:xfrm>
            <a:custGeom>
              <a:gdLst>
                <a:gd fmla="*/ 119 w 238" name="T0"/>
                <a:gd fmla="*/ 164 h 171" name="T1"/>
                <a:gd fmla="*/ 132 w 238" name="T2"/>
                <a:gd fmla="*/ 141 h 171" name="T3"/>
                <a:gd fmla="*/ 77 w 238" name="T4"/>
                <a:gd fmla="*/ 152 h 171" name="T5"/>
                <a:gd fmla="*/ 93 w 238" name="T6"/>
                <a:gd fmla="*/ 124 h 171" name="T7"/>
                <a:gd fmla="*/ 48 w 238" name="T8"/>
                <a:gd fmla="*/ 136 h 171" name="T9"/>
                <a:gd fmla="*/ 0 w 238" name="T10"/>
                <a:gd fmla="*/ 0 h 171" name="T11"/>
                <a:gd fmla="*/ 238 w 238" name="T12"/>
                <a:gd fmla="*/ 171 h 171" name="T13"/>
                <a:gd fmla="*/ 119 w 238" name="T14"/>
                <a:gd fmla="*/ 1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43"/>
            <p:cNvSpPr/>
            <p:nvPr/>
          </p:nvSpPr>
          <p:spPr bwMode="auto">
            <a:xfrm>
              <a:off x="2772888" y="4931601"/>
              <a:ext cx="515021" cy="602432"/>
            </a:xfrm>
            <a:custGeom>
              <a:gdLst>
                <a:gd fmla="*/ 185 w 218" name="T0"/>
                <a:gd fmla="*/ 120 h 255" name="T1"/>
                <a:gd fmla="*/ 163 w 218" name="T2"/>
                <a:gd fmla="*/ 141 h 255" name="T3"/>
                <a:gd fmla="*/ 165 w 218" name="T4"/>
                <a:gd fmla="*/ 71 h 255" name="T5"/>
                <a:gd fmla="*/ 140 w 218" name="T6"/>
                <a:gd fmla="*/ 98 h 255" name="T7"/>
                <a:gd fmla="*/ 142 w 218" name="T8"/>
                <a:gd fmla="*/ 43 h 255" name="T9"/>
                <a:gd fmla="*/ 0 w 218" name="T10"/>
                <a:gd fmla="*/ 0 h 255" name="T11"/>
                <a:gd fmla="*/ 218 w 218" name="T12"/>
                <a:gd fmla="*/ 255 h 255" name="T13"/>
                <a:gd fmla="*/ 185 w 218" name="T14"/>
                <a:gd fmla="*/ 120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44"/>
            <p:cNvSpPr/>
            <p:nvPr/>
          </p:nvSpPr>
          <p:spPr bwMode="auto">
            <a:xfrm>
              <a:off x="2772888" y="4931601"/>
              <a:ext cx="515021" cy="602432"/>
            </a:xfrm>
            <a:custGeom>
              <a:gdLst>
                <a:gd fmla="*/ 89 w 218" name="T0"/>
                <a:gd fmla="*/ 212 h 255" name="T1"/>
                <a:gd fmla="*/ 110 w 218" name="T2"/>
                <a:gd fmla="*/ 191 h 255" name="T3"/>
                <a:gd fmla="*/ 45 w 218" name="T4"/>
                <a:gd fmla="*/ 190 h 255" name="T5"/>
                <a:gd fmla="*/ 71 w 218" name="T6"/>
                <a:gd fmla="*/ 163 h 255" name="T7"/>
                <a:gd fmla="*/ 18 w 218" name="T8"/>
                <a:gd fmla="*/ 161 h 255" name="T9"/>
                <a:gd fmla="*/ 0 w 218" name="T10"/>
                <a:gd fmla="*/ 0 h 255" name="T11"/>
                <a:gd fmla="*/ 218 w 218" name="T12"/>
                <a:gd fmla="*/ 255 h 255" name="T13"/>
                <a:gd fmla="*/ 89 w 218" name="T14"/>
                <a:gd fmla="*/ 212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45"/>
            <p:cNvSpPr/>
            <p:nvPr/>
          </p:nvSpPr>
          <p:spPr bwMode="auto">
            <a:xfrm>
              <a:off x="3502894" y="4886714"/>
              <a:ext cx="505571" cy="692206"/>
            </a:xfrm>
            <a:custGeom>
              <a:gdLst>
                <a:gd fmla="*/ 129 w 214" name="T0"/>
                <a:gd fmla="*/ 227 h 293" name="T1"/>
                <a:gd fmla="*/ 104 w 214" name="T2"/>
                <a:gd fmla="*/ 209 h 293" name="T3"/>
                <a:gd fmla="*/ 173 w 214" name="T4"/>
                <a:gd fmla="*/ 199 h 293" name="T5"/>
                <a:gd fmla="*/ 143 w 214" name="T6"/>
                <a:gd fmla="*/ 175 h 293" name="T7"/>
                <a:gd fmla="*/ 198 w 214" name="T8"/>
                <a:gd fmla="*/ 167 h 293" name="T9"/>
                <a:gd fmla="*/ 214 w 214" name="T10"/>
                <a:gd fmla="*/ 0 h 293" name="T11"/>
                <a:gd fmla="*/ 0 w 214" name="T12"/>
                <a:gd fmla="*/ 293 h 293" name="T13"/>
                <a:gd fmla="*/ 129 w 214" name="T14"/>
                <a:gd fmla="*/ 227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46"/>
            <p:cNvSpPr/>
            <p:nvPr/>
          </p:nvSpPr>
          <p:spPr bwMode="auto">
            <a:xfrm>
              <a:off x="3502894" y="4886714"/>
              <a:ext cx="505571" cy="692206"/>
            </a:xfrm>
            <a:custGeom>
              <a:gdLst>
                <a:gd fmla="*/ 19 w 214" name="T0"/>
                <a:gd fmla="*/ 139 h 293" name="T1"/>
                <a:gd fmla="*/ 44 w 214" name="T2"/>
                <a:gd fmla="*/ 158 h 293" name="T3"/>
                <a:gd fmla="*/ 33 w 214" name="T4"/>
                <a:gd fmla="*/ 85 h 293" name="T5"/>
                <a:gd fmla="*/ 65 w 214" name="T6"/>
                <a:gd fmla="*/ 109 h 293" name="T7"/>
                <a:gd fmla="*/ 56 w 214" name="T8"/>
                <a:gd fmla="*/ 51 h 293" name="T9"/>
                <a:gd fmla="*/ 214 w 214" name="T10"/>
                <a:gd fmla="*/ 0 h 293" name="T11"/>
                <a:gd fmla="*/ 0 w 214" name="T12"/>
                <a:gd fmla="*/ 293 h 293" name="T13"/>
                <a:gd fmla="*/ 19 w 214" name="T14"/>
                <a:gd fmla="*/ 139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47"/>
            <p:cNvSpPr/>
            <p:nvPr/>
          </p:nvSpPr>
          <p:spPr bwMode="auto">
            <a:xfrm>
              <a:off x="3599756" y="5347397"/>
              <a:ext cx="602432" cy="387447"/>
            </a:xfrm>
            <a:custGeom>
              <a:gdLst>
                <a:gd fmla="*/ 120 w 255" name="T0"/>
                <a:gd fmla="*/ 154 h 164" name="T1"/>
                <a:gd fmla="*/ 106 w 255" name="T2"/>
                <a:gd fmla="*/ 130 h 164" name="T3"/>
                <a:gd fmla="*/ 164 w 255" name="T4"/>
                <a:gd fmla="*/ 145 h 164" name="T5"/>
                <a:gd fmla="*/ 148 w 255" name="T6"/>
                <a:gd fmla="*/ 115 h 164" name="T7"/>
                <a:gd fmla="*/ 193 w 255" name="T8"/>
                <a:gd fmla="*/ 128 h 164" name="T9"/>
                <a:gd fmla="*/ 255 w 255" name="T10"/>
                <a:gd fmla="*/ 0 h 164" name="T11"/>
                <a:gd fmla="*/ 0 w 255" name="T12"/>
                <a:gd fmla="*/ 164 h 164" name="T13"/>
                <a:gd fmla="*/ 120 w 255" name="T14"/>
                <a:gd fmla="*/ 154 h 16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48"/>
            <p:cNvSpPr/>
            <p:nvPr/>
          </p:nvSpPr>
          <p:spPr bwMode="auto">
            <a:xfrm>
              <a:off x="3599756" y="5321410"/>
              <a:ext cx="602432" cy="413434"/>
            </a:xfrm>
            <a:custGeom>
              <a:gdLst>
                <a:gd fmla="*/ 60 w 255" name="T0"/>
                <a:gd fmla="*/ 58 h 175" name="T1"/>
                <a:gd fmla="*/ 72 w 255" name="T2"/>
                <a:gd fmla="*/ 83 h 175" name="T3"/>
                <a:gd fmla="*/ 86 w 255" name="T4"/>
                <a:gd fmla="*/ 21 h 175" name="T5"/>
                <a:gd fmla="*/ 104 w 255" name="T6"/>
                <a:gd fmla="*/ 49 h 175" name="T7"/>
                <a:gd fmla="*/ 115 w 255" name="T8"/>
                <a:gd fmla="*/ 0 h 175" name="T9"/>
                <a:gd fmla="*/ 255 w 255" name="T10"/>
                <a:gd fmla="*/ 11 h 175" name="T11"/>
                <a:gd fmla="*/ 0 w 255" name="T12"/>
                <a:gd fmla="*/ 175 h 175" name="T13"/>
                <a:gd fmla="*/ 60 w 255" name="T14"/>
                <a:gd fmla="*/ 58 h 17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49"/>
            <p:cNvSpPr/>
            <p:nvPr/>
          </p:nvSpPr>
          <p:spPr bwMode="auto">
            <a:xfrm>
              <a:off x="3389495" y="4532342"/>
              <a:ext cx="210261" cy="930817"/>
            </a:xfrm>
            <a:custGeom>
              <a:gdLst>
                <a:gd fmla="*/ 69 w 89" name="T0"/>
                <a:gd fmla="*/ 252 h 394" name="T1"/>
                <a:gd fmla="*/ 35 w 89" name="T2"/>
                <a:gd fmla="*/ 252 h 394" name="T3"/>
                <a:gd fmla="*/ 89 w 89" name="T4"/>
                <a:gd fmla="*/ 195 h 394" name="T5"/>
                <a:gd fmla="*/ 48 w 89" name="T6"/>
                <a:gd fmla="*/ 195 h 394" name="T7"/>
                <a:gd fmla="*/ 89 w 89" name="T8"/>
                <a:gd fmla="*/ 152 h 394" name="T9"/>
                <a:gd fmla="*/ 0 w 89" name="T10"/>
                <a:gd fmla="*/ 0 h 394" name="T11"/>
                <a:gd fmla="*/ 0 w 89" name="T12"/>
                <a:gd fmla="*/ 394 h 394" name="T13"/>
                <a:gd fmla="*/ 69 w 89" name="T14"/>
                <a:gd fmla="*/ 252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50"/>
            <p:cNvSpPr/>
            <p:nvPr/>
          </p:nvSpPr>
          <p:spPr bwMode="auto">
            <a:xfrm>
              <a:off x="3150884" y="4532342"/>
              <a:ext cx="238610" cy="930817"/>
            </a:xfrm>
            <a:custGeom>
              <a:gdLst>
                <a:gd fmla="*/ 23 w 101" name="T0"/>
                <a:gd fmla="*/ 253 h 394" name="T1"/>
                <a:gd fmla="*/ 55 w 101" name="T2"/>
                <a:gd fmla="*/ 252 h 394" name="T3"/>
                <a:gd fmla="*/ 2 w 101" name="T4"/>
                <a:gd fmla="*/ 197 h 394" name="T5"/>
                <a:gd fmla="*/ 42 w 101" name="T6"/>
                <a:gd fmla="*/ 197 h 394" name="T7"/>
                <a:gd fmla="*/ 0 w 101" name="T8"/>
                <a:gd fmla="*/ 152 h 394" name="T9"/>
                <a:gd fmla="*/ 101 w 101" name="T10"/>
                <a:gd fmla="*/ 0 h 394" name="T11"/>
                <a:gd fmla="*/ 101 w 101" name="T12"/>
                <a:gd fmla="*/ 394 h 394" name="T13"/>
                <a:gd fmla="*/ 23 w 101" name="T14"/>
                <a:gd fmla="*/ 253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100">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51"/>
            <p:cNvSpPr/>
            <p:nvPr/>
          </p:nvSpPr>
          <p:spPr bwMode="auto">
            <a:xfrm>
              <a:off x="3363508" y="5345035"/>
              <a:ext cx="177186" cy="765443"/>
            </a:xfrm>
            <a:custGeom>
              <a:gdLst>
                <a:gd fmla="*/ 0 w 75" name="T0"/>
                <a:gd fmla="*/ 324 h 324" name="T1"/>
                <a:gd fmla="*/ 20 w 75" name="T2"/>
                <a:gd fmla="*/ 0 h 324" name="T3"/>
                <a:gd fmla="*/ 75 w 75" name="T4"/>
                <a:gd fmla="*/ 320 h 324" name="T5"/>
                <a:gd fmla="*/ 0 w 75" name="T6"/>
                <a:gd fmla="*/ 324 h 324" name="T7"/>
              </a:gdLst>
              <a:cxnLst>
                <a:cxn ang="0">
                  <a:pos x="T0" y="T1"/>
                </a:cxn>
                <a:cxn ang="0">
                  <a:pos x="T2" y="T3"/>
                </a:cxn>
                <a:cxn ang="0">
                  <a:pos x="T4" y="T5"/>
                </a:cxn>
                <a:cxn ang="0">
                  <a:pos x="T6" y="T7"/>
                </a:cxn>
              </a:cxnLst>
              <a:rect b="b" l="0" r="r" t="0"/>
              <a:pathLst>
                <a:path h="324" w="75">
                  <a:moveTo>
                    <a:pt x="0" y="324"/>
                  </a:moveTo>
                  <a:lnTo>
                    <a:pt x="20" y="0"/>
                  </a:lnTo>
                  <a:lnTo>
                    <a:pt x="75" y="320"/>
                  </a:lnTo>
                  <a:lnTo>
                    <a:pt x="0" y="3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52"/>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53"/>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54"/>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55"/>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56"/>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57"/>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58"/>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59"/>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60"/>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61"/>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62"/>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63"/>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64"/>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65"/>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66"/>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67"/>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68"/>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69"/>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70"/>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71"/>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72"/>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73"/>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74"/>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75"/>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76"/>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77"/>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78"/>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79"/>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80"/>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81"/>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82"/>
            <p:cNvSpPr/>
            <p:nvPr/>
          </p:nvSpPr>
          <p:spPr bwMode="auto">
            <a:xfrm>
              <a:off x="1584560" y="4941051"/>
              <a:ext cx="444146" cy="411071"/>
            </a:xfrm>
            <a:custGeom>
              <a:gdLst>
                <a:gd fmla="*/ 74 w 106" name="T0"/>
                <a:gd fmla="*/ 28 h 93" name="T1"/>
                <a:gd fmla="*/ 58 w 106" name="T2"/>
                <a:gd fmla="*/ 0 h 93" name="T3"/>
                <a:gd fmla="*/ 40 w 106" name="T4"/>
                <a:gd fmla="*/ 22 h 93" name="T5"/>
                <a:gd fmla="*/ 34 w 106" name="T6"/>
                <a:gd fmla="*/ 21 h 93" name="T7"/>
                <a:gd fmla="*/ 33 w 106" name="T8"/>
                <a:gd fmla="*/ 73 h 93" name="T9"/>
                <a:gd fmla="*/ 50 w 106" name="T10"/>
                <a:gd fmla="*/ 93 h 93" name="T11"/>
                <a:gd fmla="*/ 66 w 106" name="T12"/>
                <a:gd fmla="*/ 83 h 93" name="T13"/>
                <a:gd fmla="*/ 70 w 106" name="T14"/>
                <a:gd fmla="*/ 83 h 93" name="T15"/>
                <a:gd fmla="*/ 74 w 106"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83"/>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84"/>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85"/>
            <p:cNvSpPr/>
            <p:nvPr/>
          </p:nvSpPr>
          <p:spPr bwMode="auto">
            <a:xfrm>
              <a:off x="1775921" y="5347397"/>
              <a:ext cx="101587" cy="1308814"/>
            </a:xfrm>
            <a:custGeom>
              <a:gdLst>
                <a:gd fmla="*/ 11 w 24" name="T0"/>
                <a:gd fmla="*/ 0 h 295" name="T1"/>
                <a:gd fmla="*/ 4 w 24" name="T2"/>
                <a:gd fmla="*/ 1 h 295" name="T3"/>
                <a:gd fmla="*/ 1 w 24" name="T4"/>
                <a:gd fmla="*/ 1 h 295" name="T5"/>
                <a:gd fmla="*/ 0 w 24" name="T6"/>
                <a:gd fmla="*/ 5 h 295" name="T7"/>
                <a:gd fmla="*/ 0 w 24" name="T8"/>
                <a:gd fmla="*/ 287 h 295" name="T9"/>
                <a:gd fmla="*/ 14 w 24" name="T10"/>
                <a:gd fmla="*/ 295 h 295" name="T11"/>
                <a:gd fmla="*/ 0 w 24" name="T12"/>
                <a:gd fmla="*/ 295 h 295" name="T13"/>
                <a:gd fmla="*/ 24 w 24" name="T14"/>
                <a:gd fmla="*/ 295 h 295" name="T15"/>
                <a:gd fmla="*/ 11 w 24" name="T16"/>
                <a:gd fmla="*/ 0 h 2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86"/>
            <p:cNvSpPr/>
            <p:nvPr/>
          </p:nvSpPr>
          <p:spPr bwMode="auto">
            <a:xfrm>
              <a:off x="1801908" y="4258294"/>
              <a:ext cx="205536" cy="694569"/>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3 w 49" name="T12"/>
                <a:gd fmla="*/ 130 h 157" name="T13"/>
                <a:gd fmla="*/ 34 w 49" name="T14"/>
                <a:gd fmla="*/ 129 h 157" name="T15"/>
                <a:gd fmla="*/ 34 w 49" name="T16"/>
                <a:gd fmla="*/ 129 h 157" name="T17"/>
                <a:gd fmla="*/ 32 w 49" name="T18"/>
                <a:gd fmla="*/ 110 h 157" name="T19"/>
                <a:gd fmla="*/ 29 w 49" name="T20"/>
                <a:gd fmla="*/ 110 h 157" name="T21"/>
                <a:gd fmla="*/ 32 w 49" name="T22"/>
                <a:gd fmla="*/ 107 h 157" name="T23"/>
                <a:gd fmla="*/ 31 w 49" name="T24"/>
                <a:gd fmla="*/ 97 h 157" name="T25"/>
                <a:gd fmla="*/ 37 w 49" name="T26"/>
                <a:gd fmla="*/ 102 h 157" name="T27"/>
                <a:gd fmla="*/ 38 w 49" name="T28"/>
                <a:gd fmla="*/ 101 h 157" name="T29"/>
                <a:gd fmla="*/ 45 w 49" name="T30"/>
                <a:gd fmla="*/ 95 h 157" name="T31"/>
                <a:gd fmla="*/ 43 w 49" name="T32"/>
                <a:gd fmla="*/ 81 h 157" name="T33"/>
                <a:gd fmla="*/ 49 w 49" name="T34"/>
                <a:gd fmla="*/ 78 h 157" name="T35"/>
                <a:gd fmla="*/ 49 w 49" name="T36"/>
                <a:gd fmla="*/ 78 h 157" name="T37"/>
                <a:gd fmla="*/ 49 w 49" name="T38"/>
                <a:gd fmla="*/ 78 h 157" name="T39"/>
                <a:gd fmla="*/ 2 w 49" name="T40"/>
                <a:gd fmla="*/ 0 h 15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87"/>
            <p:cNvSpPr/>
            <p:nvPr/>
          </p:nvSpPr>
          <p:spPr bwMode="auto">
            <a:xfrm>
              <a:off x="1775921" y="4258294"/>
              <a:ext cx="35437" cy="704019"/>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88"/>
            <p:cNvSpPr/>
            <p:nvPr/>
          </p:nvSpPr>
          <p:spPr bwMode="auto">
            <a:xfrm>
              <a:off x="1948382" y="5082799"/>
              <a:ext cx="519746" cy="39925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89"/>
            <p:cNvSpPr/>
            <p:nvPr/>
          </p:nvSpPr>
          <p:spPr bwMode="auto">
            <a:xfrm>
              <a:off x="1834983" y="5224548"/>
              <a:ext cx="633145" cy="380359"/>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90"/>
            <p:cNvSpPr/>
            <p:nvPr/>
          </p:nvSpPr>
          <p:spPr bwMode="auto">
            <a:xfrm>
              <a:off x="1868058" y="4487455"/>
              <a:ext cx="444146" cy="489033"/>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6 w 106" name="T24"/>
                <a:gd fmla="*/ 58 h 110" name="T25"/>
                <a:gd fmla="*/ 16 w 106" name="T26"/>
                <a:gd fmla="*/ 58 h 110" name="T27"/>
                <a:gd fmla="*/ 18 w 106" name="T28"/>
                <a:gd fmla="*/ 77 h 110" name="T29"/>
                <a:gd fmla="*/ 19 w 106" name="T30"/>
                <a:gd fmla="*/ 82 h 110" name="T31"/>
                <a:gd fmla="*/ 16 w 106" name="T32"/>
                <a:gd fmla="*/ 80 h 110" name="T33"/>
                <a:gd fmla="*/ 16 w 106" name="T34"/>
                <a:gd fmla="*/ 80 h 110" name="T35"/>
                <a:gd fmla="*/ 16 w 106" name="T36"/>
                <a:gd fmla="*/ 80 h 110" name="T37"/>
                <a:gd fmla="*/ 6 w 106" name="T38"/>
                <a:gd fmla="*/ 72 h 110" name="T39"/>
                <a:gd fmla="*/ 0 w 106" name="T40"/>
                <a:gd fmla="*/ 105 h 110" name="T41"/>
                <a:gd fmla="*/ 5 w 106" name="T42"/>
                <a:gd fmla="*/ 110 h 110" name="T43"/>
                <a:gd fmla="*/ 26 w 106" name="T44"/>
                <a:gd fmla="*/ 101 h 110" name="T45"/>
                <a:gd fmla="*/ 106 w 106" name="T46"/>
                <a:gd fmla="*/ 0 h 11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91"/>
            <p:cNvSpPr>
              <a:spLocks noEditPoints="1"/>
            </p:cNvSpPr>
            <p:nvPr/>
          </p:nvSpPr>
          <p:spPr bwMode="auto">
            <a:xfrm>
              <a:off x="1894045" y="4487455"/>
              <a:ext cx="418159" cy="600070"/>
            </a:xfrm>
            <a:custGeom>
              <a:gdLst>
                <a:gd fmla="*/ 1 w 100" name="T0"/>
                <a:gd fmla="*/ 126 h 135" name="T1"/>
                <a:gd fmla="*/ 0 w 100" name="T2"/>
                <a:gd fmla="*/ 130 h 135" name="T3"/>
                <a:gd fmla="*/ 13 w 100" name="T4"/>
                <a:gd fmla="*/ 135 h 135" name="T5"/>
                <a:gd fmla="*/ 14 w 100" name="T6"/>
                <a:gd fmla="*/ 134 h 135" name="T7"/>
                <a:gd fmla="*/ 1 w 100" name="T8"/>
                <a:gd fmla="*/ 126 h 135" name="T9"/>
                <a:gd fmla="*/ 100 w 100" name="T10"/>
                <a:gd fmla="*/ 0 h 135" name="T11"/>
                <a:gd fmla="*/ 20 w 100" name="T12"/>
                <a:gd fmla="*/ 101 h 135" name="T13"/>
                <a:gd fmla="*/ 55 w 100" name="T14"/>
                <a:gd fmla="*/ 86 h 135" name="T15"/>
                <a:gd fmla="*/ 54 w 100" name="T16"/>
                <a:gd fmla="*/ 102 h 135" name="T17"/>
                <a:gd fmla="*/ 66 w 100" name="T18"/>
                <a:gd fmla="*/ 91 h 135" name="T19"/>
                <a:gd fmla="*/ 66 w 100" name="T20"/>
                <a:gd fmla="*/ 90 h 135" name="T21"/>
                <a:gd fmla="*/ 67 w 100" name="T22"/>
                <a:gd fmla="*/ 90 h 135" name="T23"/>
                <a:gd fmla="*/ 81 w 100" name="T24"/>
                <a:gd fmla="*/ 77 h 135" name="T25"/>
                <a:gd fmla="*/ 81 w 100" name="T26"/>
                <a:gd fmla="*/ 89 h 135" name="T27"/>
                <a:gd fmla="*/ 91 w 100" name="T28"/>
                <a:gd fmla="*/ 88 h 135" name="T29"/>
                <a:gd fmla="*/ 95 w 100" name="T30"/>
                <a:gd fmla="*/ 84 h 135" name="T31"/>
                <a:gd fmla="*/ 100 w 100" name="T32"/>
                <a:gd fmla="*/ 0 h 1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92"/>
            <p:cNvSpPr/>
            <p:nvPr/>
          </p:nvSpPr>
          <p:spPr bwMode="auto">
            <a:xfrm>
              <a:off x="1889320" y="4830014"/>
              <a:ext cx="720556" cy="212623"/>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81 w 172" name="T24"/>
                <a:gd fmla="*/ 20 h 48" name="T25"/>
                <a:gd fmla="*/ 82 w 172" name="T26"/>
                <a:gd fmla="*/ 12 h 48" name="T27"/>
                <a:gd fmla="*/ 82 w 172" name="T28"/>
                <a:gd fmla="*/ 0 h 4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93"/>
            <p:cNvSpPr/>
            <p:nvPr/>
          </p:nvSpPr>
          <p:spPr bwMode="auto">
            <a:xfrm>
              <a:off x="1898770" y="5007200"/>
              <a:ext cx="711107" cy="243335"/>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94"/>
            <p:cNvSpPr/>
            <p:nvPr/>
          </p:nvSpPr>
          <p:spPr bwMode="auto">
            <a:xfrm>
              <a:off x="1775921" y="5352122"/>
              <a:ext cx="4725" cy="18900"/>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95"/>
            <p:cNvSpPr/>
            <p:nvPr/>
          </p:nvSpPr>
          <p:spPr bwMode="auto">
            <a:xfrm>
              <a:off x="1775921" y="4941051"/>
              <a:ext cx="222073" cy="411071"/>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159"/>
            <p:cNvSpPr/>
            <p:nvPr/>
          </p:nvSpPr>
          <p:spPr bwMode="auto">
            <a:xfrm>
              <a:off x="967953" y="6606599"/>
              <a:ext cx="274048" cy="49612"/>
            </a:xfrm>
            <a:custGeom>
              <a:gdLst>
                <a:gd fmla="*/ 65 w 65" name="T0"/>
                <a:gd fmla="*/ 11 h 11" name="T1"/>
                <a:gd fmla="*/ 33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160"/>
            <p:cNvSpPr/>
            <p:nvPr/>
          </p:nvSpPr>
          <p:spPr bwMode="auto">
            <a:xfrm>
              <a:off x="1563298" y="6606599"/>
              <a:ext cx="271685" cy="49612"/>
            </a:xfrm>
            <a:custGeom>
              <a:gdLst>
                <a:gd fmla="*/ 65 w 65" name="T0"/>
                <a:gd fmla="*/ 11 h 11" name="T1"/>
                <a:gd fmla="*/ 32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161"/>
            <p:cNvSpPr/>
            <p:nvPr/>
          </p:nvSpPr>
          <p:spPr bwMode="auto">
            <a:xfrm>
              <a:off x="1093164" y="6292389"/>
              <a:ext cx="616607" cy="363822"/>
            </a:xfrm>
            <a:custGeom>
              <a:gdLst>
                <a:gd fmla="*/ 146 w 147" name="T0"/>
                <a:gd fmla="*/ 82 h 82" name="T1"/>
                <a:gd fmla="*/ 147 w 147" name="T2"/>
                <a:gd fmla="*/ 73 h 82" name="T3"/>
                <a:gd fmla="*/ 73 w 147" name="T4"/>
                <a:gd fmla="*/ 0 h 82" name="T5"/>
                <a:gd fmla="*/ 0 w 147" name="T6"/>
                <a:gd fmla="*/ 73 h 82" name="T7"/>
                <a:gd fmla="*/ 1 w 147" name="T8"/>
                <a:gd fmla="*/ 82 h 82" name="T9"/>
                <a:gd fmla="*/ 146 w 147" name="T10"/>
                <a:gd fmla="*/ 82 h 82" name="T11"/>
              </a:gdLst>
              <a:cxnLst>
                <a:cxn ang="0">
                  <a:pos x="T0" y="T1"/>
                </a:cxn>
                <a:cxn ang="0">
                  <a:pos x="T2" y="T3"/>
                </a:cxn>
                <a:cxn ang="0">
                  <a:pos x="T4" y="T5"/>
                </a:cxn>
                <a:cxn ang="0">
                  <a:pos x="T6" y="T7"/>
                </a:cxn>
                <a:cxn ang="0">
                  <a:pos x="T8" y="T9"/>
                </a:cxn>
                <a:cxn ang="0">
                  <a:pos x="T10" y="T11"/>
                </a:cxn>
              </a:cxnLst>
              <a:rect b="b" l="0" r="r" t="0"/>
              <a:pathLst>
                <a:path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164"/>
            <p:cNvSpPr/>
            <p:nvPr/>
          </p:nvSpPr>
          <p:spPr bwMode="auto">
            <a:xfrm>
              <a:off x="1329412" y="6559349"/>
              <a:ext cx="129936" cy="96862"/>
            </a:xfrm>
            <a:custGeom>
              <a:gdLst>
                <a:gd fmla="*/ 29 w 31" name="T0"/>
                <a:gd fmla="*/ 22 h 22" name="T1"/>
                <a:gd fmla="*/ 31 w 31" name="T2"/>
                <a:gd fmla="*/ 17 h 22" name="T3"/>
                <a:gd fmla="*/ 16 w 31" name="T4"/>
                <a:gd fmla="*/ 0 h 22" name="T5"/>
                <a:gd fmla="*/ 0 w 31" name="T6"/>
                <a:gd fmla="*/ 15 h 22" name="T7"/>
                <a:gd fmla="*/ 1 w 31" name="T8"/>
                <a:gd fmla="*/ 22 h 22" name="T9"/>
                <a:gd fmla="*/ 29 w 31" name="T10"/>
                <a:gd fmla="*/ 22 h 22" name="T11"/>
              </a:gdLst>
              <a:cxnLst>
                <a:cxn ang="0">
                  <a:pos x="T0" y="T1"/>
                </a:cxn>
                <a:cxn ang="0">
                  <a:pos x="T2" y="T3"/>
                </a:cxn>
                <a:cxn ang="0">
                  <a:pos x="T4" y="T5"/>
                </a:cxn>
                <a:cxn ang="0">
                  <a:pos x="T6" y="T7"/>
                </a:cxn>
                <a:cxn ang="0">
                  <a:pos x="T8" y="T9"/>
                </a:cxn>
                <a:cxn ang="0">
                  <a:pos x="T10" y="T11"/>
                </a:cxn>
              </a:cxnLst>
              <a:rect b="b" l="0" r="r" t="0"/>
              <a:pathLst>
                <a:path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165"/>
            <p:cNvSpPr/>
            <p:nvPr/>
          </p:nvSpPr>
          <p:spPr bwMode="auto">
            <a:xfrm>
              <a:off x="1518411" y="6493200"/>
              <a:ext cx="141749" cy="153561"/>
            </a:xfrm>
            <a:custGeom>
              <a:gdLst>
                <a:gd fmla="*/ 32 w 34" name="T0"/>
                <a:gd fmla="*/ 14 h 35" name="T1"/>
                <a:gd fmla="*/ 21 w 34" name="T2"/>
                <a:gd fmla="*/ 32 h 35" name="T3"/>
                <a:gd fmla="*/ 2 w 34" name="T4"/>
                <a:gd fmla="*/ 21 h 35" name="T5"/>
                <a:gd fmla="*/ 13 w 34" name="T6"/>
                <a:gd fmla="*/ 2 h 35" name="T7"/>
                <a:gd fmla="*/ 32 w 34" name="T8"/>
                <a:gd fmla="*/ 14 h 35" name="T9"/>
              </a:gdLst>
              <a:cxnLst>
                <a:cxn ang="0">
                  <a:pos x="T0" y="T1"/>
                </a:cxn>
                <a:cxn ang="0">
                  <a:pos x="T2" y="T3"/>
                </a:cxn>
                <a:cxn ang="0">
                  <a:pos x="T4" y="T5"/>
                </a:cxn>
                <a:cxn ang="0">
                  <a:pos x="T6" y="T7"/>
                </a:cxn>
                <a:cxn ang="0">
                  <a:pos x="T8" y="T9"/>
                </a:cxn>
              </a:cxnLst>
              <a:rect b="b" l="0" r="r" t="0"/>
              <a:pathLst>
                <a:path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166"/>
            <p:cNvSpPr/>
            <p:nvPr/>
          </p:nvSpPr>
          <p:spPr bwMode="auto">
            <a:xfrm>
              <a:off x="1705047" y="6606599"/>
              <a:ext cx="129936" cy="49612"/>
            </a:xfrm>
            <a:custGeom>
              <a:gdLst>
                <a:gd fmla="*/ 1 w 31" name="T0"/>
                <a:gd fmla="*/ 0 h 11" name="T1"/>
                <a:gd fmla="*/ 1 w 31" name="T2"/>
                <a:gd fmla="*/ 2 h 11" name="T3"/>
                <a:gd fmla="*/ 0 w 31" name="T4"/>
                <a:gd fmla="*/ 11 h 11" name="T5"/>
                <a:gd fmla="*/ 31 w 31" name="T6"/>
                <a:gd fmla="*/ 11 h 11" name="T7"/>
                <a:gd fmla="*/ 1 w 31" name="T8"/>
                <a:gd fmla="*/ 0 h 11" name="T9"/>
              </a:gdLst>
              <a:cxnLst>
                <a:cxn ang="0">
                  <a:pos x="T0" y="T1"/>
                </a:cxn>
                <a:cxn ang="0">
                  <a:pos x="T2" y="T3"/>
                </a:cxn>
                <a:cxn ang="0">
                  <a:pos x="T4" y="T5"/>
                </a:cxn>
                <a:cxn ang="0">
                  <a:pos x="T6" y="T7"/>
                </a:cxn>
                <a:cxn ang="0">
                  <a:pos x="T8" y="T9"/>
                </a:cxn>
              </a:cxnLst>
              <a:rect b="b" l="0" r="r" t="0"/>
              <a:pathLst>
                <a:path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167"/>
            <p:cNvSpPr>
              <a:spLocks noEditPoints="1"/>
            </p:cNvSpPr>
            <p:nvPr/>
          </p:nvSpPr>
          <p:spPr bwMode="auto">
            <a:xfrm>
              <a:off x="1426274" y="6297114"/>
              <a:ext cx="283498" cy="359097"/>
            </a:xfrm>
            <a:custGeom>
              <a:gdLst>
                <a:gd fmla="*/ 39 w 68" name="T0"/>
                <a:gd fmla="*/ 77 h 81" name="T1"/>
                <a:gd fmla="*/ 24 w 68" name="T2"/>
                <a:gd fmla="*/ 65 h 81" name="T3"/>
                <a:gd fmla="*/ 35 w 68" name="T4"/>
                <a:gd fmla="*/ 46 h 81" name="T5"/>
                <a:gd fmla="*/ 39 w 68" name="T6"/>
                <a:gd fmla="*/ 46 h 81" name="T7"/>
                <a:gd fmla="*/ 54 w 68" name="T8"/>
                <a:gd fmla="*/ 58 h 81" name="T9"/>
                <a:gd fmla="*/ 43 w 68" name="T10"/>
                <a:gd fmla="*/ 76 h 81" name="T11"/>
                <a:gd fmla="*/ 39 w 68" name="T12"/>
                <a:gd fmla="*/ 77 h 81" name="T13"/>
                <a:gd fmla="*/ 0 w 68" name="T14"/>
                <a:gd fmla="*/ 0 h 81" name="T15"/>
                <a:gd fmla="*/ 0 w 68" name="T16"/>
                <a:gd fmla="*/ 10 h 81" name="T17"/>
                <a:gd fmla="*/ 1 w 68" name="T18"/>
                <a:gd fmla="*/ 10 h 81" name="T19"/>
                <a:gd fmla="*/ 17 w 68" name="T20"/>
                <a:gd fmla="*/ 26 h 81" name="T21"/>
                <a:gd fmla="*/ 1 w 68" name="T22"/>
                <a:gd fmla="*/ 41 h 81" name="T23"/>
                <a:gd fmla="*/ 0 w 68" name="T24"/>
                <a:gd fmla="*/ 41 h 81" name="T25"/>
                <a:gd fmla="*/ 0 w 68" name="T26"/>
                <a:gd fmla="*/ 61 h 81" name="T27"/>
                <a:gd fmla="*/ 8 w 68" name="T28"/>
                <a:gd fmla="*/ 76 h 81" name="T29"/>
                <a:gd fmla="*/ 6 w 68" name="T30"/>
                <a:gd fmla="*/ 81 h 81" name="T31"/>
                <a:gd fmla="*/ 67 w 68" name="T32"/>
                <a:gd fmla="*/ 81 h 81" name="T33"/>
                <a:gd fmla="*/ 68 w 68" name="T34"/>
                <a:gd fmla="*/ 72 h 81" name="T35"/>
                <a:gd fmla="*/ 68 w 68" name="T36"/>
                <a:gd fmla="*/ 70 h 81" name="T37"/>
                <a:gd fmla="*/ 68 w 68" name="T38"/>
                <a:gd fmla="*/ 70 h 81" name="T39"/>
                <a:gd fmla="*/ 0 w 68" name="T40"/>
                <a:gd fmla="*/ 0 h 8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168"/>
            <p:cNvSpPr/>
            <p:nvPr/>
          </p:nvSpPr>
          <p:spPr bwMode="auto">
            <a:xfrm>
              <a:off x="1426274" y="6342001"/>
              <a:ext cx="70874" cy="137024"/>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169"/>
            <p:cNvSpPr/>
            <p:nvPr/>
          </p:nvSpPr>
          <p:spPr bwMode="auto">
            <a:xfrm>
              <a:off x="1426274" y="6568799"/>
              <a:ext cx="33075" cy="87412"/>
            </a:xfrm>
            <a:custGeom>
              <a:gdLst>
                <a:gd fmla="*/ 0 w 8" name="T0"/>
                <a:gd fmla="*/ 0 h 20" name="T1"/>
                <a:gd fmla="*/ 0 w 8" name="T2"/>
                <a:gd fmla="*/ 20 h 20" name="T3"/>
                <a:gd fmla="*/ 6 w 8" name="T4"/>
                <a:gd fmla="*/ 20 h 20" name="T5"/>
                <a:gd fmla="*/ 8 w 8" name="T6"/>
                <a:gd fmla="*/ 15 h 20" name="T7"/>
                <a:gd fmla="*/ 0 w 8" name="T8"/>
                <a:gd fmla="*/ 0 h 20" name="T9"/>
              </a:gdLst>
              <a:cxnLst>
                <a:cxn ang="0">
                  <a:pos x="T0" y="T1"/>
                </a:cxn>
                <a:cxn ang="0">
                  <a:pos x="T2" y="T3"/>
                </a:cxn>
                <a:cxn ang="0">
                  <a:pos x="T4" y="T5"/>
                </a:cxn>
                <a:cxn ang="0">
                  <a:pos x="T6" y="T7"/>
                </a:cxn>
                <a:cxn ang="0">
                  <a:pos x="T8" y="T9"/>
                </a:cxn>
              </a:cxnLst>
              <a:rect b="b" l="0" r="r" t="0"/>
              <a:pathLst>
                <a:path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170"/>
            <p:cNvSpPr/>
            <p:nvPr/>
          </p:nvSpPr>
          <p:spPr bwMode="auto">
            <a:xfrm>
              <a:off x="1518411" y="6500287"/>
              <a:ext cx="141749" cy="139386"/>
            </a:xfrm>
            <a:custGeom>
              <a:gdLst>
                <a:gd fmla="*/ 17 w 34" name="T0"/>
                <a:gd fmla="*/ 0 h 31" name="T1"/>
                <a:gd fmla="*/ 13 w 34" name="T2"/>
                <a:gd fmla="*/ 0 h 31" name="T3"/>
                <a:gd fmla="*/ 2 w 34" name="T4"/>
                <a:gd fmla="*/ 19 h 31" name="T5"/>
                <a:gd fmla="*/ 17 w 34" name="T6"/>
                <a:gd fmla="*/ 31 h 31" name="T7"/>
                <a:gd fmla="*/ 21 w 34" name="T8"/>
                <a:gd fmla="*/ 30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40"/>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41"/>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42"/>
            <p:cNvSpPr/>
            <p:nvPr/>
          </p:nvSpPr>
          <p:spPr bwMode="auto">
            <a:xfrm>
              <a:off x="-73902" y="4794577"/>
              <a:ext cx="770169" cy="399259"/>
            </a:xfrm>
            <a:custGeom>
              <a:gdLst>
                <a:gd fmla="*/ 326 w 326" name="T0"/>
                <a:gd fmla="*/ 129 h 169" name="T1"/>
                <a:gd fmla="*/ 246 w 326" name="T2"/>
                <a:gd fmla="*/ 52 h 169" name="T3"/>
                <a:gd fmla="*/ 237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43"/>
            <p:cNvSpPr/>
            <p:nvPr/>
          </p:nvSpPr>
          <p:spPr bwMode="auto">
            <a:xfrm>
              <a:off x="-73902" y="5011925"/>
              <a:ext cx="770169" cy="368547"/>
            </a:xfrm>
            <a:custGeom>
              <a:gdLst>
                <a:gd fmla="*/ 310 w 326" name="T0"/>
                <a:gd fmla="*/ 112 h 156" name="T1"/>
                <a:gd fmla="*/ 207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44"/>
            <p:cNvSpPr/>
            <p:nvPr/>
          </p:nvSpPr>
          <p:spPr bwMode="auto">
            <a:xfrm>
              <a:off x="219046"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45"/>
            <p:cNvSpPr/>
            <p:nvPr/>
          </p:nvSpPr>
          <p:spPr bwMode="auto">
            <a:xfrm>
              <a:off x="219046"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46"/>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47"/>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48"/>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49"/>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50"/>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51"/>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52"/>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53"/>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54"/>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55"/>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56"/>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57"/>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62"/>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63"/>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64"/>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65"/>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66"/>
            <p:cNvSpPr/>
            <p:nvPr/>
          </p:nvSpPr>
          <p:spPr bwMode="auto">
            <a:xfrm>
              <a:off x="705716" y="4258294"/>
              <a:ext cx="16537" cy="850493"/>
            </a:xfrm>
            <a:custGeom>
              <a:gdLst>
                <a:gd fmla="*/ 4 w 4" name="T0"/>
                <a:gd fmla="*/ 0 h 192" name="T1"/>
                <a:gd fmla="*/ 4 w 4" name="T2"/>
                <a:gd fmla="*/ 0 h 192" name="T3"/>
                <a:gd fmla="*/ 0 w 4" name="T4"/>
                <a:gd fmla="*/ 5 h 192" name="T5"/>
                <a:gd fmla="*/ 0 w 4" name="T6"/>
                <a:gd fmla="*/ 192 h 192" name="T7"/>
                <a:gd fmla="*/ 1 w 4" name="T8"/>
                <a:gd fmla="*/ 191 h 192" name="T9"/>
                <a:gd fmla="*/ 1 w 4" name="T10"/>
                <a:gd fmla="*/ 190 h 192" name="T11"/>
                <a:gd fmla="*/ 2 w 4" name="T12"/>
                <a:gd fmla="*/ 189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67"/>
            <p:cNvSpPr/>
            <p:nvPr/>
          </p:nvSpPr>
          <p:spPr bwMode="auto">
            <a:xfrm>
              <a:off x="708079" y="5092249"/>
              <a:ext cx="9450" cy="11812"/>
            </a:xfrm>
            <a:custGeom>
              <a:gdLst>
                <a:gd fmla="*/ 2 w 2" name="T0"/>
                <a:gd fmla="*/ 0 h 3" name="T1"/>
                <a:gd fmla="*/ 1 w 2" name="T2"/>
                <a:gd fmla="*/ 1 h 3" name="T3"/>
                <a:gd fmla="*/ 0 w 2" name="T4"/>
                <a:gd fmla="*/ 2 h 3" name="T5"/>
                <a:gd fmla="*/ 0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68"/>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69"/>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70"/>
            <p:cNvSpPr/>
            <p:nvPr/>
          </p:nvSpPr>
          <p:spPr bwMode="auto">
            <a:xfrm>
              <a:off x="771866" y="4811114"/>
              <a:ext cx="704019" cy="356734"/>
            </a:xfrm>
            <a:custGeom>
              <a:gdLst>
                <a:gd fmla="*/ 96 w 168" name="T0"/>
                <a:gd fmla="*/ 0 h 80" name="T1"/>
                <a:gd fmla="*/ 95 w 168" name="T2"/>
                <a:gd fmla="*/ 14 h 80" name="T3"/>
                <a:gd fmla="*/ 76 w 168" name="T4"/>
                <a:gd fmla="*/ 16 h 80" name="T5"/>
                <a:gd fmla="*/ 72 w 168" name="T6"/>
                <a:gd fmla="*/ 23 h 80" name="T7"/>
                <a:gd fmla="*/ 72 w 168" name="T8"/>
                <a:gd fmla="*/ 23 h 80" name="T9"/>
                <a:gd fmla="*/ 72 w 168" name="T10"/>
                <a:gd fmla="*/ 23 h 80" name="T11"/>
                <a:gd fmla="*/ 82 w 168" name="T12"/>
                <a:gd fmla="*/ 30 h 80" name="T13"/>
                <a:gd fmla="*/ 45 w 168" name="T14"/>
                <a:gd fmla="*/ 34 h 80" name="T15"/>
                <a:gd fmla="*/ 57 w 168" name="T16"/>
                <a:gd fmla="*/ 44 h 80" name="T17"/>
                <a:gd fmla="*/ 0 w 168" name="T18"/>
                <a:gd fmla="*/ 67 h 80" name="T19"/>
                <a:gd fmla="*/ 11 w 168" name="T20"/>
                <a:gd fmla="*/ 80 h 80" name="T21"/>
                <a:gd fmla="*/ 168 w 168" name="T22"/>
                <a:gd fmla="*/ 45 h 80" name="T23"/>
                <a:gd fmla="*/ 96 w 168" name="T24"/>
                <a:gd fmla="*/ 0 h 80" name="T25"/>
                <a:gd fmla="*/ 96 w 168" name="T26"/>
                <a:gd fmla="*/ 0 h 8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71"/>
            <p:cNvSpPr/>
            <p:nvPr/>
          </p:nvSpPr>
          <p:spPr bwMode="auto">
            <a:xfrm>
              <a:off x="816753" y="5011925"/>
              <a:ext cx="659132" cy="368547"/>
            </a:xfrm>
            <a:custGeom>
              <a:gdLst>
                <a:gd fmla="*/ 157 w 157" name="T0"/>
                <a:gd fmla="*/ 0 h 83" name="T1"/>
                <a:gd fmla="*/ 0 w 157" name="T2"/>
                <a:gd fmla="*/ 35 h 83" name="T3"/>
                <a:gd fmla="*/ 0 w 157" name="T4"/>
                <a:gd fmla="*/ 39 h 83" name="T5"/>
                <a:gd fmla="*/ 0 w 157" name="T6"/>
                <a:gd fmla="*/ 41 h 83" name="T7"/>
                <a:gd fmla="*/ 12 w 157" name="T8"/>
                <a:gd fmla="*/ 59 h 83" name="T9"/>
                <a:gd fmla="*/ 10 w 157" name="T10"/>
                <a:gd fmla="*/ 68 h 83" name="T11"/>
                <a:gd fmla="*/ 40 w 157" name="T12"/>
                <a:gd fmla="*/ 77 h 83" name="T13"/>
                <a:gd fmla="*/ 36 w 157" name="T14"/>
                <a:gd fmla="*/ 55 h 83" name="T15"/>
                <a:gd fmla="*/ 79 w 157" name="T16"/>
                <a:gd fmla="*/ 83 h 83" name="T17"/>
                <a:gd fmla="*/ 73 w 157" name="T18"/>
                <a:gd fmla="*/ 55 h 83" name="T19"/>
                <a:gd fmla="*/ 107 w 157" name="T20"/>
                <a:gd fmla="*/ 77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72"/>
            <p:cNvSpPr/>
            <p:nvPr/>
          </p:nvSpPr>
          <p:spPr bwMode="auto">
            <a:xfrm>
              <a:off x="734066" y="5335585"/>
              <a:ext cx="54337" cy="1320626"/>
            </a:xfrm>
            <a:custGeom>
              <a:gdLst>
                <a:gd fmla="*/ 0 w 13" name="T0"/>
                <a:gd fmla="*/ 0 h 298" name="T1"/>
                <a:gd fmla="*/ 13 w 13" name="T2"/>
                <a:gd fmla="*/ 298 h 298" name="T3"/>
                <a:gd fmla="*/ 13 w 13" name="T4"/>
                <a:gd fmla="*/ 298 h 298" name="T5"/>
                <a:gd fmla="*/ 0 w 13" name="T6"/>
                <a:gd fmla="*/ 0 h 298" name="T7"/>
                <a:gd fmla="*/ 0 w 13" name="T8"/>
                <a:gd fmla="*/ 0 h 298" name="T9"/>
              </a:gdLst>
              <a:cxnLst>
                <a:cxn ang="0">
                  <a:pos x="T0" y="T1"/>
                </a:cxn>
                <a:cxn ang="0">
                  <a:pos x="T2" y="T3"/>
                </a:cxn>
                <a:cxn ang="0">
                  <a:pos x="T4" y="T5"/>
                </a:cxn>
                <a:cxn ang="0">
                  <a:pos x="T6" y="T7"/>
                </a:cxn>
                <a:cxn ang="0">
                  <a:pos x="T8" y="T9"/>
                </a:cxn>
              </a:cxnLst>
              <a:rect b="b" l="0" r="r" t="0"/>
              <a:pathLst>
                <a:path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3"/>
            <p:cNvSpPr/>
            <p:nvPr/>
          </p:nvSpPr>
          <p:spPr bwMode="auto">
            <a:xfrm>
              <a:off x="705716" y="5330860"/>
              <a:ext cx="82687" cy="1325351"/>
            </a:xfrm>
            <a:custGeom>
              <a:gdLst>
                <a:gd fmla="*/ 6 w 20" name="T0"/>
                <a:gd fmla="*/ 0 h 299" name="T1"/>
                <a:gd fmla="*/ 0 w 20" name="T2"/>
                <a:gd fmla="*/ 10 h 299" name="T3"/>
                <a:gd fmla="*/ 0 w 20" name="T4"/>
                <a:gd fmla="*/ 299 h 299" name="T5"/>
                <a:gd fmla="*/ 20 w 20" name="T6"/>
                <a:gd fmla="*/ 299 h 299" name="T7"/>
                <a:gd fmla="*/ 7 w 20" name="T8"/>
                <a:gd fmla="*/ 1 h 299" name="T9"/>
                <a:gd fmla="*/ 6 w 20" name="T10"/>
                <a:gd fmla="*/ 0 h 299" name="T11"/>
              </a:gdLst>
              <a:cxnLst>
                <a:cxn ang="0">
                  <a:pos x="T0" y="T1"/>
                </a:cxn>
                <a:cxn ang="0">
                  <a:pos x="T2" y="T3"/>
                </a:cxn>
                <a:cxn ang="0">
                  <a:pos x="T4" y="T5"/>
                </a:cxn>
                <a:cxn ang="0">
                  <a:pos x="T6" y="T7"/>
                </a:cxn>
                <a:cxn ang="0">
                  <a:pos x="T8" y="T9"/>
                </a:cxn>
                <a:cxn ang="0">
                  <a:pos x="T10" y="T11"/>
                </a:cxn>
              </a:cxnLst>
              <a:rect b="b" l="0" r="r" t="0"/>
              <a:pathLst>
                <a:path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74"/>
            <p:cNvSpPr/>
            <p:nvPr/>
          </p:nvSpPr>
          <p:spPr bwMode="auto">
            <a:xfrm>
              <a:off x="717529" y="4487455"/>
              <a:ext cx="472496" cy="616607"/>
            </a:xfrm>
            <a:custGeom>
              <a:gdLst>
                <a:gd fmla="*/ 113 w 113" name="T0"/>
                <a:gd fmla="*/ 0 h 139" name="T1"/>
                <a:gd fmla="*/ 47 w 113" name="T2"/>
                <a:gd fmla="*/ 24 h 139" name="T3"/>
                <a:gd fmla="*/ 34 w 113" name="T4"/>
                <a:gd fmla="*/ 29 h 139" name="T5"/>
                <a:gd fmla="*/ 36 w 113" name="T6"/>
                <a:gd fmla="*/ 50 h 139" name="T7"/>
                <a:gd fmla="*/ 36 w 113" name="T8"/>
                <a:gd fmla="*/ 50 h 139" name="T9"/>
                <a:gd fmla="*/ 37 w 113" name="T10"/>
                <a:gd fmla="*/ 58 h 139" name="T11"/>
                <a:gd fmla="*/ 32 w 113" name="T12"/>
                <a:gd fmla="*/ 54 h 139" name="T13"/>
                <a:gd fmla="*/ 32 w 113" name="T14"/>
                <a:gd fmla="*/ 54 h 139" name="T15"/>
                <a:gd fmla="*/ 32 w 113" name="T16"/>
                <a:gd fmla="*/ 54 h 139" name="T17"/>
                <a:gd fmla="*/ 22 w 113" name="T18"/>
                <a:gd fmla="*/ 45 h 139" name="T19"/>
                <a:gd fmla="*/ 26 w 113" name="T20"/>
                <a:gd fmla="*/ 82 h 139" name="T21"/>
                <a:gd fmla="*/ 13 w 113" name="T22"/>
                <a:gd fmla="*/ 72 h 139" name="T23"/>
                <a:gd fmla="*/ 0 w 113" name="T24"/>
                <a:gd fmla="*/ 136 h 139" name="T25"/>
                <a:gd fmla="*/ 0 w 113" name="T26"/>
                <a:gd fmla="*/ 139 h 139" name="T27"/>
                <a:gd fmla="*/ 4 w 113" name="T28"/>
                <a:gd fmla="*/ 138 h 139" name="T29"/>
                <a:gd fmla="*/ 113 w 113" name="T30"/>
                <a:gd fmla="*/ 0 h 1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75"/>
            <p:cNvSpPr/>
            <p:nvPr/>
          </p:nvSpPr>
          <p:spPr bwMode="auto">
            <a:xfrm>
              <a:off x="734066" y="4487455"/>
              <a:ext cx="455959" cy="621332"/>
            </a:xfrm>
            <a:custGeom>
              <a:gdLst>
                <a:gd fmla="*/ 109 w 109" name="T0"/>
                <a:gd fmla="*/ 0 h 140" name="T1"/>
                <a:gd fmla="*/ 0 w 109" name="T2"/>
                <a:gd fmla="*/ 138 h 140" name="T3"/>
                <a:gd fmla="*/ 1 w 109" name="T4"/>
                <a:gd fmla="*/ 138 h 140" name="T5"/>
                <a:gd fmla="*/ 9 w 109" name="T6"/>
                <a:gd fmla="*/ 140 h 140" name="T7"/>
                <a:gd fmla="*/ 66 w 109" name="T8"/>
                <a:gd fmla="*/ 117 h 140" name="T9"/>
                <a:gd fmla="*/ 54 w 109" name="T10"/>
                <a:gd fmla="*/ 107 h 140" name="T11"/>
                <a:gd fmla="*/ 91 w 109" name="T12"/>
                <a:gd fmla="*/ 103 h 140" name="T13"/>
                <a:gd fmla="*/ 81 w 109" name="T14"/>
                <a:gd fmla="*/ 96 h 140" name="T15"/>
                <a:gd fmla="*/ 75 w 109" name="T16"/>
                <a:gd fmla="*/ 90 h 140" name="T17"/>
                <a:gd fmla="*/ 85 w 109" name="T18"/>
                <a:gd fmla="*/ 89 h 140" name="T19"/>
                <a:gd fmla="*/ 85 w 109" name="T20"/>
                <a:gd fmla="*/ 89 h 140" name="T21"/>
                <a:gd fmla="*/ 104 w 109" name="T22"/>
                <a:gd fmla="*/ 87 h 140" name="T23"/>
                <a:gd fmla="*/ 105 w 109" name="T24"/>
                <a:gd fmla="*/ 73 h 140" name="T25"/>
                <a:gd fmla="*/ 109 w 109" name="T26"/>
                <a:gd fmla="*/ 0 h 1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76"/>
            <p:cNvSpPr/>
            <p:nvPr/>
          </p:nvSpPr>
          <p:spPr bwMode="auto">
            <a:xfrm>
              <a:off x="705716" y="5259985"/>
              <a:ext cx="23625" cy="115762"/>
            </a:xfrm>
            <a:custGeom>
              <a:gdLst>
                <a:gd fmla="*/ 0 w 6" name="T0"/>
                <a:gd fmla="*/ 0 h 26" name="T1"/>
                <a:gd fmla="*/ 0 w 6" name="T2"/>
                <a:gd fmla="*/ 26 h 26" name="T3"/>
                <a:gd fmla="*/ 6 w 6" name="T4"/>
                <a:gd fmla="*/ 16 h 26" name="T5"/>
                <a:gd fmla="*/ 1 w 6" name="T6"/>
                <a:gd fmla="*/ 3 h 26" name="T7"/>
                <a:gd fmla="*/ 1 w 6" name="T8"/>
                <a:gd fmla="*/ 1 h 26" name="T9"/>
                <a:gd fmla="*/ 0 w 6" name="T10"/>
                <a:gd fmla="*/ 0 h 26" name="T11"/>
              </a:gdLst>
              <a:cxnLst>
                <a:cxn ang="0">
                  <a:pos x="T0" y="T1"/>
                </a:cxn>
                <a:cxn ang="0">
                  <a:pos x="T2" y="T3"/>
                </a:cxn>
                <a:cxn ang="0">
                  <a:pos x="T4" y="T5"/>
                </a:cxn>
                <a:cxn ang="0">
                  <a:pos x="T6" y="T7"/>
                </a:cxn>
                <a:cxn ang="0">
                  <a:pos x="T8" y="T9"/>
                </a:cxn>
                <a:cxn ang="0">
                  <a:pos x="T10" y="T11"/>
                </a:cxn>
              </a:cxnLst>
              <a:rect b="b" l="0" r="r" t="0"/>
              <a:pathLst>
                <a:path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77"/>
            <p:cNvSpPr/>
            <p:nvPr/>
          </p:nvSpPr>
          <p:spPr bwMode="auto">
            <a:xfrm>
              <a:off x="705716" y="5099337"/>
              <a:ext cx="111037" cy="165374"/>
            </a:xfrm>
            <a:custGeom>
              <a:gdLst>
                <a:gd fmla="*/ 8 w 27" name="T0"/>
                <a:gd fmla="*/ 0 h 37" name="T1"/>
                <a:gd fmla="*/ 7 w 27" name="T2"/>
                <a:gd fmla="*/ 0 h 37" name="T3"/>
                <a:gd fmla="*/ 3 w 27" name="T4"/>
                <a:gd fmla="*/ 1 h 37" name="T5"/>
                <a:gd fmla="*/ 1 w 27" name="T6"/>
                <a:gd fmla="*/ 1 h 37" name="T7"/>
                <a:gd fmla="*/ 0 w 27" name="T8"/>
                <a:gd fmla="*/ 2 h 37" name="T9"/>
                <a:gd fmla="*/ 0 w 27" name="T10"/>
                <a:gd fmla="*/ 36 h 37" name="T11"/>
                <a:gd fmla="*/ 1 w 27" name="T12"/>
                <a:gd fmla="*/ 37 h 37" name="T13"/>
                <a:gd fmla="*/ 20 w 27" name="T14"/>
                <a:gd fmla="*/ 20 h 37" name="T15"/>
                <a:gd fmla="*/ 27 w 27" name="T16"/>
                <a:gd fmla="*/ 21 h 37" name="T17"/>
                <a:gd fmla="*/ 27 w 27" name="T18"/>
                <a:gd fmla="*/ 19 h 37" name="T19"/>
                <a:gd fmla="*/ 27 w 27" name="T20"/>
                <a:gd fmla="*/ 15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78"/>
            <p:cNvSpPr>
              <a:spLocks noEditPoints="1"/>
            </p:cNvSpPr>
            <p:nvPr/>
          </p:nvSpPr>
          <p:spPr bwMode="auto">
            <a:xfrm flipH="1">
              <a:off x="788403" y="5356847"/>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79"/>
            <p:cNvSpPr/>
            <p:nvPr/>
          </p:nvSpPr>
          <p:spPr bwMode="auto">
            <a:xfrm>
              <a:off x="708079" y="5189111"/>
              <a:ext cx="160649" cy="167736"/>
            </a:xfrm>
            <a:custGeom>
              <a:gdLst>
                <a:gd fmla="*/ 19 w 38" name="T0"/>
                <a:gd fmla="*/ 0 h 38" name="T1"/>
                <a:gd fmla="*/ 0 w 38" name="T2"/>
                <a:gd fmla="*/ 17 h 38" name="T3"/>
                <a:gd fmla="*/ 0 w 38" name="T4"/>
                <a:gd fmla="*/ 19 h 38" name="T5"/>
                <a:gd fmla="*/ 5 w 38" name="T6"/>
                <a:gd fmla="*/ 32 h 38" name="T7"/>
                <a:gd fmla="*/ 6 w 38" name="T8"/>
                <a:gd fmla="*/ 33 h 38" name="T9"/>
                <a:gd fmla="*/ 6 w 38" name="T10"/>
                <a:gd fmla="*/ 33 h 38" name="T11"/>
                <a:gd fmla="*/ 6 w 38" name="T12"/>
                <a:gd fmla="*/ 33 h 38" name="T13"/>
                <a:gd fmla="*/ 19 w 38" name="T14"/>
                <a:gd fmla="*/ 38 h 38" name="T15"/>
                <a:gd fmla="*/ 19 w 38" name="T16"/>
                <a:gd fmla="*/ 38 h 38" name="T17"/>
                <a:gd fmla="*/ 19 w 38" name="T18"/>
                <a:gd fmla="*/ 38 h 38" name="T19"/>
                <a:gd fmla="*/ 19 w 38" name="T20"/>
                <a:gd fmla="*/ 38 h 38" name="T21"/>
                <a:gd fmla="*/ 19 w 38" name="T22"/>
                <a:gd fmla="*/ 38 h 38" name="T23"/>
                <a:gd fmla="*/ 19 w 38" name="T24"/>
                <a:gd fmla="*/ 38 h 38" name="T25"/>
                <a:gd fmla="*/ 19 w 38" name="T26"/>
                <a:gd fmla="*/ 38 h 38" name="T27"/>
                <a:gd fmla="*/ 36 w 38" name="T28"/>
                <a:gd fmla="*/ 28 h 38" name="T29"/>
                <a:gd fmla="*/ 36 w 38" name="T30"/>
                <a:gd fmla="*/ 28 h 38" name="T31"/>
                <a:gd fmla="*/ 38 w 38" name="T32"/>
                <a:gd fmla="*/ 19 h 38" name="T33"/>
                <a:gd fmla="*/ 26 w 38" name="T34"/>
                <a:gd fmla="*/ 1 h 38" name="T35"/>
                <a:gd fmla="*/ 19 w 38"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80"/>
            <p:cNvSpPr/>
            <p:nvPr/>
          </p:nvSpPr>
          <p:spPr bwMode="auto">
            <a:xfrm>
              <a:off x="3883252" y="5942742"/>
              <a:ext cx="1658461" cy="663857"/>
            </a:xfrm>
            <a:custGeom>
              <a:gdLst>
                <a:gd fmla="*/ 0 w 396" name="T0"/>
                <a:gd fmla="*/ 150 h 150" name="T1"/>
                <a:gd fmla="*/ 396 w 396" name="T2"/>
                <a:gd fmla="*/ 150 h 150" name="T3"/>
                <a:gd fmla="*/ 394 w 396" name="T4"/>
                <a:gd fmla="*/ 138 h 150" name="T5"/>
                <a:gd fmla="*/ 387 w 396" name="T6"/>
                <a:gd fmla="*/ 121 h 150" name="T7"/>
                <a:gd fmla="*/ 361 w 396" name="T8"/>
                <a:gd fmla="*/ 95 h 150" name="T9"/>
                <a:gd fmla="*/ 360 w 396" name="T10"/>
                <a:gd fmla="*/ 94 h 150" name="T11"/>
                <a:gd fmla="*/ 324 w 396" name="T12"/>
                <a:gd fmla="*/ 85 h 150" name="T13"/>
                <a:gd fmla="*/ 314 w 396" name="T14"/>
                <a:gd fmla="*/ 86 h 150" name="T15"/>
                <a:gd fmla="*/ 314 w 396" name="T16"/>
                <a:gd fmla="*/ 81 h 150" name="T17"/>
                <a:gd fmla="*/ 247 w 396" name="T18"/>
                <a:gd fmla="*/ 14 h 150" name="T19"/>
                <a:gd fmla="*/ 210 w 396" name="T20"/>
                <a:gd fmla="*/ 25 h 150" name="T21"/>
                <a:gd fmla="*/ 168 w 396" name="T22"/>
                <a:gd fmla="*/ 0 h 150" name="T23"/>
                <a:gd fmla="*/ 121 w 396" name="T24"/>
                <a:gd fmla="*/ 41 h 150" name="T25"/>
                <a:gd fmla="*/ 104 w 396" name="T26"/>
                <a:gd fmla="*/ 38 h 150" name="T27"/>
                <a:gd fmla="*/ 57 w 396" name="T28"/>
                <a:gd fmla="*/ 85 h 150" name="T29"/>
                <a:gd fmla="*/ 59 w 396" name="T30"/>
                <a:gd fmla="*/ 97 h 150" name="T31"/>
                <a:gd fmla="*/ 58 w 396" name="T32"/>
                <a:gd fmla="*/ 97 h 150" name="T33"/>
                <a:gd fmla="*/ 0 w 396" name="T34"/>
                <a:gd fmla="*/ 150 h 1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81"/>
            <p:cNvSpPr/>
            <p:nvPr/>
          </p:nvSpPr>
          <p:spPr bwMode="auto">
            <a:xfrm>
              <a:off x="4759733" y="6004166"/>
              <a:ext cx="439421" cy="297672"/>
            </a:xfrm>
            <a:custGeom>
              <a:gdLst>
                <a:gd fmla="*/ 38 w 105" name="T0"/>
                <a:gd fmla="*/ 0 h 67" name="T1"/>
                <a:gd fmla="*/ 1 w 105" name="T2"/>
                <a:gd fmla="*/ 11 h 67" name="T3"/>
                <a:gd fmla="*/ 0 w 105" name="T4"/>
                <a:gd fmla="*/ 11 h 67" name="T5"/>
                <a:gd fmla="*/ 1 w 105" name="T6"/>
                <a:gd fmla="*/ 11 h 67" name="T7"/>
                <a:gd fmla="*/ 38 w 105" name="T8"/>
                <a:gd fmla="*/ 0 h 67" name="T9"/>
                <a:gd fmla="*/ 105 w 105" name="T10"/>
                <a:gd fmla="*/ 67 h 67" name="T11"/>
                <a:gd fmla="*/ 105 w 105" name="T12"/>
                <a:gd fmla="*/ 67 h 67" name="T13"/>
                <a:gd fmla="*/ 38 w 105" name="T14"/>
                <a:gd fmla="*/ 0 h 6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82"/>
            <p:cNvSpPr/>
            <p:nvPr/>
          </p:nvSpPr>
          <p:spPr bwMode="auto">
            <a:xfrm>
              <a:off x="4721933" y="5994717"/>
              <a:ext cx="819781" cy="611882"/>
            </a:xfrm>
            <a:custGeom>
              <a:gdLst>
                <a:gd fmla="*/ 0 w 196" name="T0"/>
                <a:gd fmla="*/ 0 h 138" name="T1"/>
                <a:gd fmla="*/ 0 w 196" name="T2"/>
                <a:gd fmla="*/ 138 h 138" name="T3"/>
                <a:gd fmla="*/ 196 w 196" name="T4"/>
                <a:gd fmla="*/ 138 h 138" name="T5"/>
                <a:gd fmla="*/ 194 w 196" name="T6"/>
                <a:gd fmla="*/ 126 h 138" name="T7"/>
                <a:gd fmla="*/ 187 w 196" name="T8"/>
                <a:gd fmla="*/ 109 h 138" name="T9"/>
                <a:gd fmla="*/ 161 w 196" name="T10"/>
                <a:gd fmla="*/ 83 h 138" name="T11"/>
                <a:gd fmla="*/ 160 w 196" name="T12"/>
                <a:gd fmla="*/ 82 h 138" name="T13"/>
                <a:gd fmla="*/ 124 w 196" name="T14"/>
                <a:gd fmla="*/ 73 h 138" name="T15"/>
                <a:gd fmla="*/ 114 w 196" name="T16"/>
                <a:gd fmla="*/ 74 h 138" name="T17"/>
                <a:gd fmla="*/ 114 w 196" name="T18"/>
                <a:gd fmla="*/ 74 h 138" name="T19"/>
                <a:gd fmla="*/ 114 w 196" name="T20"/>
                <a:gd fmla="*/ 74 h 138" name="T21"/>
                <a:gd fmla="*/ 114 w 196" name="T22"/>
                <a:gd fmla="*/ 69 h 138" name="T23"/>
                <a:gd fmla="*/ 47 w 196" name="T24"/>
                <a:gd fmla="*/ 2 h 138" name="T25"/>
                <a:gd fmla="*/ 10 w 196" name="T26"/>
                <a:gd fmla="*/ 13 h 138" name="T27"/>
                <a:gd fmla="*/ 9 w 196" name="T28"/>
                <a:gd fmla="*/ 13 h 138" name="T29"/>
                <a:gd fmla="*/ 0 w 196" name="T30"/>
                <a:gd fmla="*/ 0 h 1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83"/>
            <p:cNvSpPr/>
            <p:nvPr/>
          </p:nvSpPr>
          <p:spPr bwMode="auto">
            <a:xfrm>
              <a:off x="4072251" y="6093941"/>
              <a:ext cx="392172" cy="415796"/>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3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84"/>
            <p:cNvSpPr/>
            <p:nvPr/>
          </p:nvSpPr>
          <p:spPr bwMode="auto">
            <a:xfrm>
              <a:off x="4225812" y="6261677"/>
              <a:ext cx="89774"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85"/>
            <p:cNvSpPr/>
            <p:nvPr/>
          </p:nvSpPr>
          <p:spPr bwMode="auto">
            <a:xfrm>
              <a:off x="4473872" y="5888405"/>
              <a:ext cx="394534" cy="418159"/>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4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86"/>
            <p:cNvSpPr/>
            <p:nvPr/>
          </p:nvSpPr>
          <p:spPr bwMode="auto">
            <a:xfrm>
              <a:off x="4629796" y="6058503"/>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87"/>
            <p:cNvSpPr/>
            <p:nvPr/>
          </p:nvSpPr>
          <p:spPr bwMode="auto">
            <a:xfrm>
              <a:off x="4913294" y="6070316"/>
              <a:ext cx="380359" cy="413434"/>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88"/>
            <p:cNvSpPr/>
            <p:nvPr/>
          </p:nvSpPr>
          <p:spPr bwMode="auto">
            <a:xfrm>
              <a:off x="5064492" y="6235689"/>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4"/>
            <p:cNvSpPr/>
            <p:nvPr/>
          </p:nvSpPr>
          <p:spPr bwMode="auto">
            <a:xfrm>
              <a:off x="2451589" y="5994717"/>
              <a:ext cx="607157" cy="701656"/>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5"/>
            <p:cNvSpPr/>
            <p:nvPr/>
          </p:nvSpPr>
          <p:spPr bwMode="auto">
            <a:xfrm>
              <a:off x="2120842" y="5994717"/>
              <a:ext cx="607157" cy="701656"/>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6"/>
            <p:cNvSpPr/>
            <p:nvPr/>
          </p:nvSpPr>
          <p:spPr bwMode="auto">
            <a:xfrm>
              <a:off x="2479939" y="6297114"/>
              <a:ext cx="621332" cy="39925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7"/>
            <p:cNvSpPr/>
            <p:nvPr/>
          </p:nvSpPr>
          <p:spPr bwMode="auto">
            <a:xfrm>
              <a:off x="2061780" y="6297114"/>
              <a:ext cx="618970" cy="39925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
            <p:cNvSpPr/>
            <p:nvPr/>
          </p:nvSpPr>
          <p:spPr bwMode="auto">
            <a:xfrm>
              <a:off x="2472852" y="5921480"/>
              <a:ext cx="222073" cy="663857"/>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9"/>
            <p:cNvSpPr/>
            <p:nvPr/>
          </p:nvSpPr>
          <p:spPr bwMode="auto">
            <a:xfrm>
              <a:off x="2933535" y="616009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300"/>
            <p:cNvSpPr/>
            <p:nvPr/>
          </p:nvSpPr>
          <p:spPr bwMode="auto">
            <a:xfrm>
              <a:off x="2853211" y="616954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301"/>
            <p:cNvSpPr/>
            <p:nvPr/>
          </p:nvSpPr>
          <p:spPr bwMode="auto">
            <a:xfrm>
              <a:off x="2841399" y="62569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302"/>
            <p:cNvSpPr/>
            <p:nvPr/>
          </p:nvSpPr>
          <p:spPr bwMode="auto">
            <a:xfrm>
              <a:off x="2853211" y="631128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303"/>
            <p:cNvSpPr/>
            <p:nvPr/>
          </p:nvSpPr>
          <p:spPr bwMode="auto">
            <a:xfrm>
              <a:off x="2933535" y="6311289"/>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304"/>
            <p:cNvSpPr/>
            <p:nvPr/>
          </p:nvSpPr>
          <p:spPr bwMode="auto">
            <a:xfrm>
              <a:off x="2987872" y="631128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305"/>
            <p:cNvSpPr/>
            <p:nvPr/>
          </p:nvSpPr>
          <p:spPr bwMode="auto">
            <a:xfrm>
              <a:off x="2987872" y="62569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306"/>
            <p:cNvSpPr/>
            <p:nvPr/>
          </p:nvSpPr>
          <p:spPr bwMode="auto">
            <a:xfrm>
              <a:off x="2987872" y="616954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308"/>
            <p:cNvSpPr/>
            <p:nvPr/>
          </p:nvSpPr>
          <p:spPr bwMode="auto">
            <a:xfrm>
              <a:off x="2564988" y="61955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309"/>
            <p:cNvSpPr/>
            <p:nvPr/>
          </p:nvSpPr>
          <p:spPr bwMode="auto">
            <a:xfrm>
              <a:off x="2484664" y="62049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310"/>
            <p:cNvSpPr/>
            <p:nvPr/>
          </p:nvSpPr>
          <p:spPr bwMode="auto">
            <a:xfrm>
              <a:off x="2472852" y="6292389"/>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311"/>
            <p:cNvSpPr/>
            <p:nvPr/>
          </p:nvSpPr>
          <p:spPr bwMode="auto">
            <a:xfrm>
              <a:off x="2484664" y="63467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12"/>
            <p:cNvSpPr/>
            <p:nvPr/>
          </p:nvSpPr>
          <p:spPr bwMode="auto">
            <a:xfrm>
              <a:off x="2564988" y="6346726"/>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13"/>
            <p:cNvSpPr/>
            <p:nvPr/>
          </p:nvSpPr>
          <p:spPr bwMode="auto">
            <a:xfrm>
              <a:off x="2619325" y="63467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14"/>
            <p:cNvSpPr/>
            <p:nvPr/>
          </p:nvSpPr>
          <p:spPr bwMode="auto">
            <a:xfrm>
              <a:off x="2619325" y="6292389"/>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15"/>
            <p:cNvSpPr/>
            <p:nvPr/>
          </p:nvSpPr>
          <p:spPr bwMode="auto">
            <a:xfrm>
              <a:off x="2619325" y="62049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17"/>
            <p:cNvSpPr/>
            <p:nvPr/>
          </p:nvSpPr>
          <p:spPr bwMode="auto">
            <a:xfrm>
              <a:off x="2144467" y="5857693"/>
              <a:ext cx="106312"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18"/>
            <p:cNvSpPr/>
            <p:nvPr/>
          </p:nvSpPr>
          <p:spPr bwMode="auto">
            <a:xfrm>
              <a:off x="2066505" y="5867143"/>
              <a:ext cx="132299"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19"/>
            <p:cNvSpPr/>
            <p:nvPr/>
          </p:nvSpPr>
          <p:spPr bwMode="auto">
            <a:xfrm>
              <a:off x="2052330" y="5956917"/>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20"/>
            <p:cNvSpPr/>
            <p:nvPr/>
          </p:nvSpPr>
          <p:spPr bwMode="auto">
            <a:xfrm>
              <a:off x="2066505" y="6008891"/>
              <a:ext cx="132299"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21"/>
            <p:cNvSpPr/>
            <p:nvPr/>
          </p:nvSpPr>
          <p:spPr bwMode="auto">
            <a:xfrm>
              <a:off x="2144467" y="6008891"/>
              <a:ext cx="106312"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22"/>
            <p:cNvSpPr/>
            <p:nvPr/>
          </p:nvSpPr>
          <p:spPr bwMode="auto">
            <a:xfrm>
              <a:off x="2198804" y="6008891"/>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23"/>
            <p:cNvSpPr/>
            <p:nvPr/>
          </p:nvSpPr>
          <p:spPr bwMode="auto">
            <a:xfrm>
              <a:off x="2198804" y="5956917"/>
              <a:ext cx="144111"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24"/>
            <p:cNvSpPr/>
            <p:nvPr/>
          </p:nvSpPr>
          <p:spPr bwMode="auto">
            <a:xfrm>
              <a:off x="2198804" y="5867143"/>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26"/>
            <p:cNvSpPr/>
            <p:nvPr/>
          </p:nvSpPr>
          <p:spPr bwMode="auto">
            <a:xfrm>
              <a:off x="2078317" y="61766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27"/>
            <p:cNvSpPr/>
            <p:nvPr/>
          </p:nvSpPr>
          <p:spPr bwMode="auto">
            <a:xfrm>
              <a:off x="1997993" y="61860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28"/>
            <p:cNvSpPr/>
            <p:nvPr/>
          </p:nvSpPr>
          <p:spPr bwMode="auto">
            <a:xfrm>
              <a:off x="1986181" y="62758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29"/>
            <p:cNvSpPr/>
            <p:nvPr/>
          </p:nvSpPr>
          <p:spPr bwMode="auto">
            <a:xfrm>
              <a:off x="1997993" y="63278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30"/>
            <p:cNvSpPr/>
            <p:nvPr/>
          </p:nvSpPr>
          <p:spPr bwMode="auto">
            <a:xfrm>
              <a:off x="2078317" y="6327826"/>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331"/>
            <p:cNvSpPr/>
            <p:nvPr/>
          </p:nvSpPr>
          <p:spPr bwMode="auto">
            <a:xfrm>
              <a:off x="2132655" y="63278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332"/>
            <p:cNvSpPr/>
            <p:nvPr/>
          </p:nvSpPr>
          <p:spPr bwMode="auto">
            <a:xfrm>
              <a:off x="2132655" y="62758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333"/>
            <p:cNvSpPr/>
            <p:nvPr/>
          </p:nvSpPr>
          <p:spPr bwMode="auto">
            <a:xfrm>
              <a:off x="2132655" y="61860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335"/>
            <p:cNvSpPr/>
            <p:nvPr/>
          </p:nvSpPr>
          <p:spPr bwMode="auto">
            <a:xfrm>
              <a:off x="2950073" y="589313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336"/>
            <p:cNvSpPr/>
            <p:nvPr/>
          </p:nvSpPr>
          <p:spPr bwMode="auto">
            <a:xfrm>
              <a:off x="2869748" y="590258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337"/>
            <p:cNvSpPr/>
            <p:nvPr/>
          </p:nvSpPr>
          <p:spPr bwMode="auto">
            <a:xfrm>
              <a:off x="2857936" y="5992354"/>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338"/>
            <p:cNvSpPr/>
            <p:nvPr/>
          </p:nvSpPr>
          <p:spPr bwMode="auto">
            <a:xfrm>
              <a:off x="2869748" y="604432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339"/>
            <p:cNvSpPr/>
            <p:nvPr/>
          </p:nvSpPr>
          <p:spPr bwMode="auto">
            <a:xfrm>
              <a:off x="2950073" y="6044329"/>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340"/>
            <p:cNvSpPr/>
            <p:nvPr/>
          </p:nvSpPr>
          <p:spPr bwMode="auto">
            <a:xfrm>
              <a:off x="3004410" y="604432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341"/>
            <p:cNvSpPr/>
            <p:nvPr/>
          </p:nvSpPr>
          <p:spPr bwMode="auto">
            <a:xfrm>
              <a:off x="3004410" y="5992354"/>
              <a:ext cx="141749"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342"/>
            <p:cNvSpPr/>
            <p:nvPr/>
          </p:nvSpPr>
          <p:spPr bwMode="auto">
            <a:xfrm>
              <a:off x="3004410" y="590258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344"/>
            <p:cNvSpPr/>
            <p:nvPr/>
          </p:nvSpPr>
          <p:spPr bwMode="auto">
            <a:xfrm>
              <a:off x="2564988" y="5734844"/>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345"/>
            <p:cNvSpPr/>
            <p:nvPr/>
          </p:nvSpPr>
          <p:spPr bwMode="auto">
            <a:xfrm>
              <a:off x="2484664" y="5741931"/>
              <a:ext cx="134661" cy="144111"/>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346"/>
            <p:cNvSpPr/>
            <p:nvPr/>
          </p:nvSpPr>
          <p:spPr bwMode="auto">
            <a:xfrm>
              <a:off x="2472852" y="5831705"/>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347"/>
            <p:cNvSpPr/>
            <p:nvPr/>
          </p:nvSpPr>
          <p:spPr bwMode="auto">
            <a:xfrm>
              <a:off x="2484664" y="5886042"/>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348"/>
            <p:cNvSpPr/>
            <p:nvPr/>
          </p:nvSpPr>
          <p:spPr bwMode="auto">
            <a:xfrm>
              <a:off x="2564988" y="5886042"/>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349"/>
            <p:cNvSpPr/>
            <p:nvPr/>
          </p:nvSpPr>
          <p:spPr bwMode="auto">
            <a:xfrm>
              <a:off x="2619325" y="5886042"/>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350"/>
            <p:cNvSpPr/>
            <p:nvPr/>
          </p:nvSpPr>
          <p:spPr bwMode="auto">
            <a:xfrm>
              <a:off x="2619325" y="5831705"/>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351"/>
            <p:cNvSpPr/>
            <p:nvPr/>
          </p:nvSpPr>
          <p:spPr bwMode="auto">
            <a:xfrm>
              <a:off x="2619325" y="5741931"/>
              <a:ext cx="129936" cy="144111"/>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13"/>
            <p:cNvSpPr/>
            <p:nvPr/>
          </p:nvSpPr>
          <p:spPr bwMode="auto">
            <a:xfrm>
              <a:off x="299371" y="6093940"/>
              <a:ext cx="489033" cy="562270"/>
            </a:xfrm>
            <a:custGeom>
              <a:gdLst>
                <a:gd fmla="*/ 0 w 117" name="T0"/>
                <a:gd fmla="*/ 124 h 127" name="T1"/>
                <a:gd fmla="*/ 1 w 117" name="T2"/>
                <a:gd fmla="*/ 122 h 127" name="T3"/>
                <a:gd fmla="*/ 2 w 117" name="T4"/>
                <a:gd fmla="*/ 116 h 127" name="T5"/>
                <a:gd fmla="*/ 9 w 117" name="T6"/>
                <a:gd fmla="*/ 95 h 127" name="T7"/>
                <a:gd fmla="*/ 21 w 117" name="T8"/>
                <a:gd fmla="*/ 69 h 127" name="T9"/>
                <a:gd fmla="*/ 30 w 117" name="T10"/>
                <a:gd fmla="*/ 54 h 127" name="T11"/>
                <a:gd fmla="*/ 40 w 117" name="T12"/>
                <a:gd fmla="*/ 41 h 127" name="T13"/>
                <a:gd fmla="*/ 52 w 117" name="T14"/>
                <a:gd fmla="*/ 29 h 127" name="T15"/>
                <a:gd fmla="*/ 65 w 117" name="T16"/>
                <a:gd fmla="*/ 18 h 127" name="T17"/>
                <a:gd fmla="*/ 72 w 117" name="T18"/>
                <a:gd fmla="*/ 14 h 127" name="T19"/>
                <a:gd fmla="*/ 78 w 117" name="T20"/>
                <a:gd fmla="*/ 11 h 127" name="T21"/>
                <a:gd fmla="*/ 91 w 117" name="T22"/>
                <a:gd fmla="*/ 6 h 127" name="T23"/>
                <a:gd fmla="*/ 101 w 117" name="T24"/>
                <a:gd fmla="*/ 3 h 127" name="T25"/>
                <a:gd fmla="*/ 110 w 117" name="T26"/>
                <a:gd fmla="*/ 1 h 127" name="T27"/>
                <a:gd fmla="*/ 117 w 117" name="T28"/>
                <a:gd fmla="*/ 0 h 127" name="T29"/>
                <a:gd fmla="*/ 110 w 117" name="T30"/>
                <a:gd fmla="*/ 3 h 127" name="T31"/>
                <a:gd fmla="*/ 103 w 117" name="T32"/>
                <a:gd fmla="*/ 6 h 127" name="T33"/>
                <a:gd fmla="*/ 93 w 117" name="T34"/>
                <a:gd fmla="*/ 12 h 127" name="T35"/>
                <a:gd fmla="*/ 84 w 117" name="T36"/>
                <a:gd fmla="*/ 19 h 127" name="T37"/>
                <a:gd fmla="*/ 79 w 117" name="T38"/>
                <a:gd fmla="*/ 24 h 127" name="T39"/>
                <a:gd fmla="*/ 74 w 117" name="T40"/>
                <a:gd fmla="*/ 29 h 127" name="T41"/>
                <a:gd fmla="*/ 65 w 117" name="T42"/>
                <a:gd fmla="*/ 40 h 127" name="T43"/>
                <a:gd fmla="*/ 58 w 117" name="T44"/>
                <a:gd fmla="*/ 53 h 127" name="T45"/>
                <a:gd fmla="*/ 44 w 117" name="T46"/>
                <a:gd fmla="*/ 104 h 127" name="T47"/>
                <a:gd fmla="*/ 43 w 117" name="T48"/>
                <a:gd fmla="*/ 122 h 127" name="T49"/>
                <a:gd fmla="*/ 43 w 117" name="T50"/>
                <a:gd fmla="*/ 126 h 127" name="T51"/>
                <a:gd fmla="*/ 43 w 117" name="T52"/>
                <a:gd fmla="*/ 127 h 127" name="T53"/>
                <a:gd fmla="*/ 43 w 117" name="T54"/>
                <a:gd fmla="*/ 127 h 127" name="T55"/>
                <a:gd fmla="*/ 0 w 117" name="T56"/>
                <a:gd fmla="*/ 124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4"/>
            <p:cNvSpPr/>
            <p:nvPr/>
          </p:nvSpPr>
          <p:spPr bwMode="auto">
            <a:xfrm>
              <a:off x="34773" y="6093940"/>
              <a:ext cx="486671" cy="562270"/>
            </a:xfrm>
            <a:custGeom>
              <a:gdLst>
                <a:gd fmla="*/ 74 w 116" name="T0"/>
                <a:gd fmla="*/ 127 h 127" name="T1"/>
                <a:gd fmla="*/ 74 w 116" name="T2"/>
                <a:gd fmla="*/ 127 h 127" name="T3"/>
                <a:gd fmla="*/ 74 w 116" name="T4"/>
                <a:gd fmla="*/ 126 h 127" name="T5"/>
                <a:gd fmla="*/ 74 w 116" name="T6"/>
                <a:gd fmla="*/ 122 h 127" name="T7"/>
                <a:gd fmla="*/ 73 w 116" name="T8"/>
                <a:gd fmla="*/ 104 h 127" name="T9"/>
                <a:gd fmla="*/ 59 w 116" name="T10"/>
                <a:gd fmla="*/ 53 h 127" name="T11"/>
                <a:gd fmla="*/ 51 w 116" name="T12"/>
                <a:gd fmla="*/ 40 h 127" name="T13"/>
                <a:gd fmla="*/ 43 w 116" name="T14"/>
                <a:gd fmla="*/ 29 h 127" name="T15"/>
                <a:gd fmla="*/ 38 w 116" name="T16"/>
                <a:gd fmla="*/ 24 h 127" name="T17"/>
                <a:gd fmla="*/ 33 w 116" name="T18"/>
                <a:gd fmla="*/ 19 h 127" name="T19"/>
                <a:gd fmla="*/ 23 w 116" name="T20"/>
                <a:gd fmla="*/ 12 h 127" name="T21"/>
                <a:gd fmla="*/ 14 w 116" name="T22"/>
                <a:gd fmla="*/ 6 h 127" name="T23"/>
                <a:gd fmla="*/ 7 w 116" name="T24"/>
                <a:gd fmla="*/ 3 h 127" name="T25"/>
                <a:gd fmla="*/ 0 w 116" name="T26"/>
                <a:gd fmla="*/ 0 h 127" name="T27"/>
                <a:gd fmla="*/ 7 w 116" name="T28"/>
                <a:gd fmla="*/ 1 h 127" name="T29"/>
                <a:gd fmla="*/ 15 w 116" name="T30"/>
                <a:gd fmla="*/ 3 h 127" name="T31"/>
                <a:gd fmla="*/ 26 w 116" name="T32"/>
                <a:gd fmla="*/ 6 h 127" name="T33"/>
                <a:gd fmla="*/ 38 w 116" name="T34"/>
                <a:gd fmla="*/ 11 h 127" name="T35"/>
                <a:gd fmla="*/ 45 w 116" name="T36"/>
                <a:gd fmla="*/ 14 h 127" name="T37"/>
                <a:gd fmla="*/ 52 w 116" name="T38"/>
                <a:gd fmla="*/ 18 h 127" name="T39"/>
                <a:gd fmla="*/ 64 w 116" name="T40"/>
                <a:gd fmla="*/ 29 h 127" name="T41"/>
                <a:gd fmla="*/ 76 w 116" name="T42"/>
                <a:gd fmla="*/ 41 h 127" name="T43"/>
                <a:gd fmla="*/ 87 w 116" name="T44"/>
                <a:gd fmla="*/ 54 h 127" name="T45"/>
                <a:gd fmla="*/ 96 w 116" name="T46"/>
                <a:gd fmla="*/ 69 h 127" name="T47"/>
                <a:gd fmla="*/ 108 w 116" name="T48"/>
                <a:gd fmla="*/ 95 h 127" name="T49"/>
                <a:gd fmla="*/ 114 w 116" name="T50"/>
                <a:gd fmla="*/ 116 h 127" name="T51"/>
                <a:gd fmla="*/ 116 w 116" name="T52"/>
                <a:gd fmla="*/ 122 h 127" name="T53"/>
                <a:gd fmla="*/ 116 w 116" name="T54"/>
                <a:gd fmla="*/ 124 h 127" name="T55"/>
                <a:gd fmla="*/ 74 w 116" name="T56"/>
                <a:gd fmla="*/ 127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5">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15"/>
            <p:cNvSpPr/>
            <p:nvPr/>
          </p:nvSpPr>
          <p:spPr bwMode="auto">
            <a:xfrm>
              <a:off x="320633" y="6337275"/>
              <a:ext cx="500846" cy="323660"/>
            </a:xfrm>
            <a:custGeom>
              <a:gdLst>
                <a:gd fmla="*/ 0 w 120" name="T0"/>
                <a:gd fmla="*/ 65 h 73" name="T1"/>
                <a:gd fmla="*/ 1 w 120" name="T2"/>
                <a:gd fmla="*/ 65 h 73" name="T3"/>
                <a:gd fmla="*/ 1 w 120" name="T4"/>
                <a:gd fmla="*/ 64 h 73" name="T5"/>
                <a:gd fmla="*/ 2 w 120" name="T6"/>
                <a:gd fmla="*/ 61 h 73" name="T7"/>
                <a:gd fmla="*/ 3 w 120" name="T8"/>
                <a:gd fmla="*/ 58 h 73" name="T9"/>
                <a:gd fmla="*/ 7 w 120" name="T10"/>
                <a:gd fmla="*/ 51 h 73" name="T11"/>
                <a:gd fmla="*/ 12 w 120" name="T12"/>
                <a:gd fmla="*/ 42 h 73" name="T13"/>
                <a:gd fmla="*/ 19 w 120" name="T14"/>
                <a:gd fmla="*/ 33 h 73" name="T15"/>
                <a:gd fmla="*/ 29 w 120" name="T16"/>
                <a:gd fmla="*/ 23 h 73" name="T17"/>
                <a:gd fmla="*/ 34 w 120" name="T18"/>
                <a:gd fmla="*/ 19 h 73" name="T19"/>
                <a:gd fmla="*/ 40 w 120" name="T20"/>
                <a:gd fmla="*/ 15 h 73" name="T21"/>
                <a:gd fmla="*/ 46 w 120" name="T22"/>
                <a:gd fmla="*/ 12 h 73" name="T23"/>
                <a:gd fmla="*/ 52 w 120" name="T24"/>
                <a:gd fmla="*/ 9 h 73" name="T25"/>
                <a:gd fmla="*/ 65 w 120" name="T26"/>
                <a:gd fmla="*/ 4 h 73" name="T27"/>
                <a:gd fmla="*/ 77 w 120" name="T28"/>
                <a:gd fmla="*/ 1 h 73" name="T29"/>
                <a:gd fmla="*/ 89 w 120" name="T30"/>
                <a:gd fmla="*/ 0 h 73" name="T31"/>
                <a:gd fmla="*/ 99 w 120" name="T32"/>
                <a:gd fmla="*/ 0 h 73" name="T33"/>
                <a:gd fmla="*/ 103 w 120" name="T34"/>
                <a:gd fmla="*/ 0 h 73" name="T35"/>
                <a:gd fmla="*/ 107 w 120" name="T36"/>
                <a:gd fmla="*/ 1 h 73" name="T37"/>
                <a:gd fmla="*/ 114 w 120" name="T38"/>
                <a:gd fmla="*/ 1 h 73" name="T39"/>
                <a:gd fmla="*/ 120 w 120" name="T40"/>
                <a:gd fmla="*/ 2 h 73" name="T41"/>
                <a:gd fmla="*/ 114 w 120" name="T42"/>
                <a:gd fmla="*/ 3 h 73" name="T43"/>
                <a:gd fmla="*/ 108 w 120" name="T44"/>
                <a:gd fmla="*/ 5 h 73" name="T45"/>
                <a:gd fmla="*/ 104 w 120" name="T46"/>
                <a:gd fmla="*/ 5 h 73" name="T47"/>
                <a:gd fmla="*/ 100 w 120" name="T48"/>
                <a:gd fmla="*/ 7 h 73" name="T49"/>
                <a:gd fmla="*/ 91 w 120" name="T50"/>
                <a:gd fmla="*/ 10 h 73" name="T51"/>
                <a:gd fmla="*/ 81 w 120" name="T52"/>
                <a:gd fmla="*/ 14 h 73" name="T53"/>
                <a:gd fmla="*/ 72 w 120" name="T54"/>
                <a:gd fmla="*/ 20 h 73" name="T55"/>
                <a:gd fmla="*/ 63 w 120" name="T56"/>
                <a:gd fmla="*/ 27 h 73" name="T57"/>
                <a:gd fmla="*/ 60 w 120" name="T58"/>
                <a:gd fmla="*/ 31 h 73" name="T59"/>
                <a:gd fmla="*/ 56 w 120" name="T60"/>
                <a:gd fmla="*/ 34 h 73" name="T61"/>
                <a:gd fmla="*/ 53 w 120" name="T62"/>
                <a:gd fmla="*/ 38 h 73" name="T63"/>
                <a:gd fmla="*/ 51 w 120" name="T64"/>
                <a:gd fmla="*/ 43 h 73" name="T65"/>
                <a:gd fmla="*/ 47 w 120" name="T66"/>
                <a:gd fmla="*/ 51 h 73" name="T67"/>
                <a:gd fmla="*/ 44 w 120" name="T68"/>
                <a:gd fmla="*/ 58 h 73" name="T69"/>
                <a:gd fmla="*/ 43 w 120" name="T70"/>
                <a:gd fmla="*/ 65 h 73" name="T71"/>
                <a:gd fmla="*/ 42 w 120" name="T72"/>
                <a:gd fmla="*/ 69 h 73" name="T73"/>
                <a:gd fmla="*/ 42 w 120" name="T74"/>
                <a:gd fmla="*/ 71 h 73" name="T75"/>
                <a:gd fmla="*/ 43 w 120" name="T76"/>
                <a:gd fmla="*/ 72 h 73" name="T77"/>
                <a:gd fmla="*/ 44 w 120" name="T78"/>
                <a:gd fmla="*/ 72 h 73" name="T79"/>
                <a:gd fmla="*/ 44 w 120" name="T80"/>
                <a:gd fmla="*/ 72 h 73" name="T81"/>
                <a:gd fmla="*/ 43 w 120" name="T82"/>
                <a:gd fmla="*/ 73 h 73" name="T83"/>
                <a:gd fmla="*/ 0 w 120" name="T84"/>
                <a:gd fmla="*/ 65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16"/>
            <p:cNvSpPr/>
            <p:nvPr/>
          </p:nvSpPr>
          <p:spPr bwMode="auto">
            <a:xfrm>
              <a:off x="-14839" y="6337275"/>
              <a:ext cx="498483" cy="323660"/>
            </a:xfrm>
            <a:custGeom>
              <a:gdLst>
                <a:gd fmla="*/ 77 w 119" name="T0"/>
                <a:gd fmla="*/ 73 h 73" name="T1"/>
                <a:gd fmla="*/ 76 w 119" name="T2"/>
                <a:gd fmla="*/ 72 h 73" name="T3"/>
                <a:gd fmla="*/ 76 w 119" name="T4"/>
                <a:gd fmla="*/ 72 h 73" name="T5"/>
                <a:gd fmla="*/ 77 w 119" name="T6"/>
                <a:gd fmla="*/ 72 h 73" name="T7"/>
                <a:gd fmla="*/ 77 w 119" name="T8"/>
                <a:gd fmla="*/ 71 h 73" name="T9"/>
                <a:gd fmla="*/ 77 w 119" name="T10"/>
                <a:gd fmla="*/ 69 h 73" name="T11"/>
                <a:gd fmla="*/ 77 w 119" name="T12"/>
                <a:gd fmla="*/ 65 h 73" name="T13"/>
                <a:gd fmla="*/ 75 w 119" name="T14"/>
                <a:gd fmla="*/ 58 h 73" name="T15"/>
                <a:gd fmla="*/ 73 w 119" name="T16"/>
                <a:gd fmla="*/ 51 h 73" name="T17"/>
                <a:gd fmla="*/ 69 w 119" name="T18"/>
                <a:gd fmla="*/ 43 h 73" name="T19"/>
                <a:gd fmla="*/ 67 w 119" name="T20"/>
                <a:gd fmla="*/ 38 h 73" name="T21"/>
                <a:gd fmla="*/ 63 w 119" name="T22"/>
                <a:gd fmla="*/ 34 h 73" name="T23"/>
                <a:gd fmla="*/ 60 w 119" name="T24"/>
                <a:gd fmla="*/ 31 h 73" name="T25"/>
                <a:gd fmla="*/ 56 w 119" name="T26"/>
                <a:gd fmla="*/ 27 h 73" name="T27"/>
                <a:gd fmla="*/ 48 w 119" name="T28"/>
                <a:gd fmla="*/ 20 h 73" name="T29"/>
                <a:gd fmla="*/ 39 w 119" name="T30"/>
                <a:gd fmla="*/ 14 h 73" name="T31"/>
                <a:gd fmla="*/ 29 w 119" name="T32"/>
                <a:gd fmla="*/ 10 h 73" name="T33"/>
                <a:gd fmla="*/ 20 w 119" name="T34"/>
                <a:gd fmla="*/ 7 h 73" name="T35"/>
                <a:gd fmla="*/ 16 w 119" name="T36"/>
                <a:gd fmla="*/ 5 h 73" name="T37"/>
                <a:gd fmla="*/ 12 w 119" name="T38"/>
                <a:gd fmla="*/ 5 h 73" name="T39"/>
                <a:gd fmla="*/ 6 w 119" name="T40"/>
                <a:gd fmla="*/ 3 h 73" name="T41"/>
                <a:gd fmla="*/ 0 w 119" name="T42"/>
                <a:gd fmla="*/ 2 h 73" name="T43"/>
                <a:gd fmla="*/ 6 w 119" name="T44"/>
                <a:gd fmla="*/ 1 h 73" name="T45"/>
                <a:gd fmla="*/ 12 w 119" name="T46"/>
                <a:gd fmla="*/ 1 h 73" name="T47"/>
                <a:gd fmla="*/ 16 w 119" name="T48"/>
                <a:gd fmla="*/ 0 h 73" name="T49"/>
                <a:gd fmla="*/ 21 w 119" name="T50"/>
                <a:gd fmla="*/ 0 h 73" name="T51"/>
                <a:gd fmla="*/ 31 w 119" name="T52"/>
                <a:gd fmla="*/ 0 h 73" name="T53"/>
                <a:gd fmla="*/ 43 w 119" name="T54"/>
                <a:gd fmla="*/ 1 h 73" name="T55"/>
                <a:gd fmla="*/ 55 w 119" name="T56"/>
                <a:gd fmla="*/ 4 h 73" name="T57"/>
                <a:gd fmla="*/ 68 w 119" name="T58"/>
                <a:gd fmla="*/ 9 h 73" name="T59"/>
                <a:gd fmla="*/ 74 w 119" name="T60"/>
                <a:gd fmla="*/ 12 h 73" name="T61"/>
                <a:gd fmla="*/ 80 w 119" name="T62"/>
                <a:gd fmla="*/ 15 h 73" name="T63"/>
                <a:gd fmla="*/ 86 w 119" name="T64"/>
                <a:gd fmla="*/ 19 h 73" name="T65"/>
                <a:gd fmla="*/ 91 w 119" name="T66"/>
                <a:gd fmla="*/ 23 h 73" name="T67"/>
                <a:gd fmla="*/ 100 w 119" name="T68"/>
                <a:gd fmla="*/ 33 h 73" name="T69"/>
                <a:gd fmla="*/ 108 w 119" name="T70"/>
                <a:gd fmla="*/ 42 h 73" name="T71"/>
                <a:gd fmla="*/ 113 w 119" name="T72"/>
                <a:gd fmla="*/ 51 h 73" name="T73"/>
                <a:gd fmla="*/ 117 w 119" name="T74"/>
                <a:gd fmla="*/ 58 h 73" name="T75"/>
                <a:gd fmla="*/ 118 w 119" name="T76"/>
                <a:gd fmla="*/ 61 h 73" name="T77"/>
                <a:gd fmla="*/ 119 w 119" name="T78"/>
                <a:gd fmla="*/ 64 h 73" name="T79"/>
                <a:gd fmla="*/ 119 w 119" name="T80"/>
                <a:gd fmla="*/ 65 h 73" name="T81"/>
                <a:gd fmla="*/ 119 w 119" name="T82"/>
                <a:gd fmla="*/ 65 h 73" name="T83"/>
                <a:gd fmla="*/ 77 w 119" name="T84"/>
                <a:gd fmla="*/ 73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17"/>
            <p:cNvSpPr/>
            <p:nvPr/>
          </p:nvSpPr>
          <p:spPr bwMode="auto">
            <a:xfrm>
              <a:off x="315908" y="6034878"/>
              <a:ext cx="174824" cy="536283"/>
            </a:xfrm>
            <a:custGeom>
              <a:gdLst>
                <a:gd fmla="*/ 0 w 42" name="T0"/>
                <a:gd fmla="*/ 121 h 121" name="T1"/>
                <a:gd fmla="*/ 0 w 42" name="T2"/>
                <a:gd fmla="*/ 119 h 121" name="T3"/>
                <a:gd fmla="*/ 0 w 42" name="T4"/>
                <a:gd fmla="*/ 115 h 121" name="T5"/>
                <a:gd fmla="*/ 2 w 42" name="T6"/>
                <a:gd fmla="*/ 100 h 121" name="T7"/>
                <a:gd fmla="*/ 9 w 42" name="T8"/>
                <a:gd fmla="*/ 56 h 121" name="T9"/>
                <a:gd fmla="*/ 16 w 42" name="T10"/>
                <a:gd fmla="*/ 33 h 121" name="T11"/>
                <a:gd fmla="*/ 25 w 42" name="T12"/>
                <a:gd fmla="*/ 15 h 121" name="T13"/>
                <a:gd fmla="*/ 30 w 42" name="T14"/>
                <a:gd fmla="*/ 8 h 121" name="T15"/>
                <a:gd fmla="*/ 34 w 42" name="T16"/>
                <a:gd fmla="*/ 3 h 121" name="T17"/>
                <a:gd fmla="*/ 37 w 42" name="T18"/>
                <a:gd fmla="*/ 1 h 121" name="T19"/>
                <a:gd fmla="*/ 39 w 42" name="T20"/>
                <a:gd fmla="*/ 0 h 121" name="T21"/>
                <a:gd fmla="*/ 38 w 42" name="T22"/>
                <a:gd fmla="*/ 1 h 121" name="T23"/>
                <a:gd fmla="*/ 36 w 42" name="T24"/>
                <a:gd fmla="*/ 4 h 121" name="T25"/>
                <a:gd fmla="*/ 34 w 42" name="T26"/>
                <a:gd fmla="*/ 10 h 121" name="T27"/>
                <a:gd fmla="*/ 31 w 42" name="T28"/>
                <a:gd fmla="*/ 17 h 121" name="T29"/>
                <a:gd fmla="*/ 30 w 42" name="T30"/>
                <a:gd fmla="*/ 36 h 121" name="T31"/>
                <a:gd fmla="*/ 31 w 42" name="T32"/>
                <a:gd fmla="*/ 58 h 121" name="T33"/>
                <a:gd fmla="*/ 38 w 42" name="T34"/>
                <a:gd fmla="*/ 98 h 121" name="T35"/>
                <a:gd fmla="*/ 41 w 42" name="T36"/>
                <a:gd fmla="*/ 111 h 121" name="T37"/>
                <a:gd fmla="*/ 42 w 42" name="T38"/>
                <a:gd fmla="*/ 115 h 121" name="T39"/>
                <a:gd fmla="*/ 42 w 42" name="T40"/>
                <a:gd fmla="*/ 116 h 121" name="T41"/>
                <a:gd fmla="*/ 0 w 42" name="T42"/>
                <a:gd fmla="*/ 121 h 1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18"/>
            <p:cNvSpPr/>
            <p:nvPr/>
          </p:nvSpPr>
          <p:spPr bwMode="auto">
            <a:xfrm>
              <a:off x="696267" y="6247501"/>
              <a:ext cx="352010" cy="403984"/>
            </a:xfrm>
            <a:custGeom>
              <a:gdLst>
                <a:gd fmla="*/ 0 w 84" name="T0"/>
                <a:gd fmla="*/ 89 h 91" name="T1"/>
                <a:gd fmla="*/ 1 w 84" name="T2"/>
                <a:gd fmla="*/ 87 h 91" name="T3"/>
                <a:gd fmla="*/ 2 w 84" name="T4"/>
                <a:gd fmla="*/ 83 h 91" name="T5"/>
                <a:gd fmla="*/ 6 w 84" name="T6"/>
                <a:gd fmla="*/ 68 h 91" name="T7"/>
                <a:gd fmla="*/ 29 w 84" name="T8"/>
                <a:gd fmla="*/ 29 h 91" name="T9"/>
                <a:gd fmla="*/ 38 w 84" name="T10"/>
                <a:gd fmla="*/ 20 h 91" name="T11"/>
                <a:gd fmla="*/ 47 w 84" name="T12"/>
                <a:gd fmla="*/ 13 h 91" name="T13"/>
                <a:gd fmla="*/ 52 w 84" name="T14"/>
                <a:gd fmla="*/ 10 h 91" name="T15"/>
                <a:gd fmla="*/ 57 w 84" name="T16"/>
                <a:gd fmla="*/ 7 h 91" name="T17"/>
                <a:gd fmla="*/ 66 w 84" name="T18"/>
                <a:gd fmla="*/ 4 h 91" name="T19"/>
                <a:gd fmla="*/ 73 w 84" name="T20"/>
                <a:gd fmla="*/ 1 h 91" name="T21"/>
                <a:gd fmla="*/ 79 w 84" name="T22"/>
                <a:gd fmla="*/ 0 h 91" name="T23"/>
                <a:gd fmla="*/ 84 w 84" name="T24"/>
                <a:gd fmla="*/ 0 h 91" name="T25"/>
                <a:gd fmla="*/ 80 w 84" name="T26"/>
                <a:gd fmla="*/ 1 h 91" name="T27"/>
                <a:gd fmla="*/ 74 w 84" name="T28"/>
                <a:gd fmla="*/ 4 h 91" name="T29"/>
                <a:gd fmla="*/ 68 w 84" name="T30"/>
                <a:gd fmla="*/ 8 h 91" name="T31"/>
                <a:gd fmla="*/ 60 w 84" name="T32"/>
                <a:gd fmla="*/ 13 h 91" name="T33"/>
                <a:gd fmla="*/ 57 w 84" name="T34"/>
                <a:gd fmla="*/ 17 h 91" name="T35"/>
                <a:gd fmla="*/ 54 w 84" name="T36"/>
                <a:gd fmla="*/ 20 h 91" name="T37"/>
                <a:gd fmla="*/ 47 w 84" name="T38"/>
                <a:gd fmla="*/ 28 h 91" name="T39"/>
                <a:gd fmla="*/ 42 w 84" name="T40"/>
                <a:gd fmla="*/ 38 h 91" name="T41"/>
                <a:gd fmla="*/ 32 w 84" name="T42"/>
                <a:gd fmla="*/ 75 h 91" name="T43"/>
                <a:gd fmla="*/ 31 w 84" name="T44"/>
                <a:gd fmla="*/ 87 h 91" name="T45"/>
                <a:gd fmla="*/ 31 w 84" name="T46"/>
                <a:gd fmla="*/ 90 h 91" name="T47"/>
                <a:gd fmla="*/ 31 w 84" name="T48"/>
                <a:gd fmla="*/ 91 h 91" name="T49"/>
                <a:gd fmla="*/ 0 w 84" name="T50"/>
                <a:gd fmla="*/ 89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19"/>
            <p:cNvSpPr/>
            <p:nvPr/>
          </p:nvSpPr>
          <p:spPr bwMode="auto">
            <a:xfrm>
              <a:off x="507269" y="6247501"/>
              <a:ext cx="352010" cy="403984"/>
            </a:xfrm>
            <a:custGeom>
              <a:gdLst>
                <a:gd fmla="*/ 53 w 84" name="T0"/>
                <a:gd fmla="*/ 91 h 91" name="T1"/>
                <a:gd fmla="*/ 53 w 84" name="T2"/>
                <a:gd fmla="*/ 90 h 91" name="T3"/>
                <a:gd fmla="*/ 53 w 84" name="T4"/>
                <a:gd fmla="*/ 87 h 91" name="T5"/>
                <a:gd fmla="*/ 52 w 84" name="T6"/>
                <a:gd fmla="*/ 75 h 91" name="T7"/>
                <a:gd fmla="*/ 42 w 84" name="T8"/>
                <a:gd fmla="*/ 38 h 91" name="T9"/>
                <a:gd fmla="*/ 37 w 84" name="T10"/>
                <a:gd fmla="*/ 28 h 91" name="T11"/>
                <a:gd fmla="*/ 31 w 84" name="T12"/>
                <a:gd fmla="*/ 20 h 91" name="T13"/>
                <a:gd fmla="*/ 27 w 84" name="T14"/>
                <a:gd fmla="*/ 17 h 91" name="T15"/>
                <a:gd fmla="*/ 24 w 84" name="T16"/>
                <a:gd fmla="*/ 13 h 91" name="T17"/>
                <a:gd fmla="*/ 17 w 84" name="T18"/>
                <a:gd fmla="*/ 8 h 91" name="T19"/>
                <a:gd fmla="*/ 10 w 84" name="T20"/>
                <a:gd fmla="*/ 4 h 91" name="T21"/>
                <a:gd fmla="*/ 5 w 84" name="T22"/>
                <a:gd fmla="*/ 1 h 91" name="T23"/>
                <a:gd fmla="*/ 0 w 84" name="T24"/>
                <a:gd fmla="*/ 0 h 91" name="T25"/>
                <a:gd fmla="*/ 5 w 84" name="T26"/>
                <a:gd fmla="*/ 0 h 91" name="T27"/>
                <a:gd fmla="*/ 11 w 84" name="T28"/>
                <a:gd fmla="*/ 1 h 91" name="T29"/>
                <a:gd fmla="*/ 19 w 84" name="T30"/>
                <a:gd fmla="*/ 4 h 91" name="T31"/>
                <a:gd fmla="*/ 28 w 84" name="T32"/>
                <a:gd fmla="*/ 7 h 91" name="T33"/>
                <a:gd fmla="*/ 32 w 84" name="T34"/>
                <a:gd fmla="*/ 10 h 91" name="T35"/>
                <a:gd fmla="*/ 37 w 84" name="T36"/>
                <a:gd fmla="*/ 13 h 91" name="T37"/>
                <a:gd fmla="*/ 46 w 84" name="T38"/>
                <a:gd fmla="*/ 20 h 91" name="T39"/>
                <a:gd fmla="*/ 55 w 84" name="T40"/>
                <a:gd fmla="*/ 29 h 91" name="T41"/>
                <a:gd fmla="*/ 78 w 84" name="T42"/>
                <a:gd fmla="*/ 68 h 91" name="T43"/>
                <a:gd fmla="*/ 82 w 84" name="T44"/>
                <a:gd fmla="*/ 83 h 91" name="T45"/>
                <a:gd fmla="*/ 83 w 84" name="T46"/>
                <a:gd fmla="*/ 87 h 91" name="T47"/>
                <a:gd fmla="*/ 84 w 84" name="T48"/>
                <a:gd fmla="*/ 89 h 91" name="T49"/>
                <a:gd fmla="*/ 53 w 84" name="T50"/>
                <a:gd fmla="*/ 91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420"/>
            <p:cNvSpPr/>
            <p:nvPr/>
          </p:nvSpPr>
          <p:spPr bwMode="auto">
            <a:xfrm>
              <a:off x="712805" y="6422324"/>
              <a:ext cx="361459" cy="233885"/>
            </a:xfrm>
            <a:custGeom>
              <a:gdLst>
                <a:gd fmla="*/ 0 w 86" name="T0"/>
                <a:gd fmla="*/ 47 h 53" name="T1"/>
                <a:gd fmla="*/ 1 w 86" name="T2"/>
                <a:gd fmla="*/ 46 h 53" name="T3"/>
                <a:gd fmla="*/ 1 w 86" name="T4"/>
                <a:gd fmla="*/ 44 h 53" name="T5"/>
                <a:gd fmla="*/ 2 w 86" name="T6"/>
                <a:gd fmla="*/ 42 h 53" name="T7"/>
                <a:gd fmla="*/ 9 w 86" name="T8"/>
                <a:gd fmla="*/ 30 h 53" name="T9"/>
                <a:gd fmla="*/ 14 w 86" name="T10"/>
                <a:gd fmla="*/ 24 h 53" name="T11"/>
                <a:gd fmla="*/ 21 w 86" name="T12"/>
                <a:gd fmla="*/ 17 h 53" name="T13"/>
                <a:gd fmla="*/ 24 w 86" name="T14"/>
                <a:gd fmla="*/ 14 h 53" name="T15"/>
                <a:gd fmla="*/ 29 w 86" name="T16"/>
                <a:gd fmla="*/ 11 h 53" name="T17"/>
                <a:gd fmla="*/ 37 w 86" name="T18"/>
                <a:gd fmla="*/ 6 h 53" name="T19"/>
                <a:gd fmla="*/ 46 w 86" name="T20"/>
                <a:gd fmla="*/ 3 h 53" name="T21"/>
                <a:gd fmla="*/ 55 w 86" name="T22"/>
                <a:gd fmla="*/ 1 h 53" name="T23"/>
                <a:gd fmla="*/ 64 w 86" name="T24"/>
                <a:gd fmla="*/ 0 h 53" name="T25"/>
                <a:gd fmla="*/ 71 w 86" name="T26"/>
                <a:gd fmla="*/ 0 h 53" name="T27"/>
                <a:gd fmla="*/ 74 w 86" name="T28"/>
                <a:gd fmla="*/ 0 h 53" name="T29"/>
                <a:gd fmla="*/ 77 w 86" name="T30"/>
                <a:gd fmla="*/ 1 h 53" name="T31"/>
                <a:gd fmla="*/ 82 w 86" name="T32"/>
                <a:gd fmla="*/ 1 h 53" name="T33"/>
                <a:gd fmla="*/ 86 w 86" name="T34"/>
                <a:gd fmla="*/ 2 h 53" name="T35"/>
                <a:gd fmla="*/ 82 w 86" name="T36"/>
                <a:gd fmla="*/ 2 h 53" name="T37"/>
                <a:gd fmla="*/ 77 w 86" name="T38"/>
                <a:gd fmla="*/ 3 h 53" name="T39"/>
                <a:gd fmla="*/ 75 w 86" name="T40"/>
                <a:gd fmla="*/ 4 h 53" name="T41"/>
                <a:gd fmla="*/ 72 w 86" name="T42"/>
                <a:gd fmla="*/ 5 h 53" name="T43"/>
                <a:gd fmla="*/ 65 w 86" name="T44"/>
                <a:gd fmla="*/ 7 h 53" name="T45"/>
                <a:gd fmla="*/ 58 w 86" name="T46"/>
                <a:gd fmla="*/ 10 h 53" name="T47"/>
                <a:gd fmla="*/ 52 w 86" name="T48"/>
                <a:gd fmla="*/ 14 h 53" name="T49"/>
                <a:gd fmla="*/ 46 w 86" name="T50"/>
                <a:gd fmla="*/ 19 h 53" name="T51"/>
                <a:gd fmla="*/ 40 w 86" name="T52"/>
                <a:gd fmla="*/ 25 h 53" name="T53"/>
                <a:gd fmla="*/ 38 w 86" name="T54"/>
                <a:gd fmla="*/ 28 h 53" name="T55"/>
                <a:gd fmla="*/ 36 w 86" name="T56"/>
                <a:gd fmla="*/ 31 h 53" name="T57"/>
                <a:gd fmla="*/ 34 w 86" name="T58"/>
                <a:gd fmla="*/ 37 h 53" name="T59"/>
                <a:gd fmla="*/ 32 w 86" name="T60"/>
                <a:gd fmla="*/ 42 h 53" name="T61"/>
                <a:gd fmla="*/ 30 w 86" name="T62"/>
                <a:gd fmla="*/ 50 h 53" name="T63"/>
                <a:gd fmla="*/ 30 w 86" name="T64"/>
                <a:gd fmla="*/ 51 h 53" name="T65"/>
                <a:gd fmla="*/ 31 w 86" name="T66"/>
                <a:gd fmla="*/ 52 h 53" name="T67"/>
                <a:gd fmla="*/ 31 w 86" name="T68"/>
                <a:gd fmla="*/ 53 h 53" name="T69"/>
                <a:gd fmla="*/ 0 w 86" name="T70"/>
                <a:gd fmla="*/ 47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421"/>
            <p:cNvSpPr/>
            <p:nvPr/>
          </p:nvSpPr>
          <p:spPr bwMode="auto">
            <a:xfrm>
              <a:off x="469469" y="6422324"/>
              <a:ext cx="361459" cy="233885"/>
            </a:xfrm>
            <a:custGeom>
              <a:gdLst>
                <a:gd fmla="*/ 56 w 86" name="T0"/>
                <a:gd fmla="*/ 53 h 53" name="T1"/>
                <a:gd fmla="*/ 56 w 86" name="T2"/>
                <a:gd fmla="*/ 52 h 53" name="T3"/>
                <a:gd fmla="*/ 56 w 86" name="T4"/>
                <a:gd fmla="*/ 51 h 53" name="T5"/>
                <a:gd fmla="*/ 56 w 86" name="T6"/>
                <a:gd fmla="*/ 50 h 53" name="T7"/>
                <a:gd fmla="*/ 55 w 86" name="T8"/>
                <a:gd fmla="*/ 42 h 53" name="T9"/>
                <a:gd fmla="*/ 53 w 86" name="T10"/>
                <a:gd fmla="*/ 37 h 53" name="T11"/>
                <a:gd fmla="*/ 50 w 86" name="T12"/>
                <a:gd fmla="*/ 31 h 53" name="T13"/>
                <a:gd fmla="*/ 48 w 86" name="T14"/>
                <a:gd fmla="*/ 28 h 53" name="T15"/>
                <a:gd fmla="*/ 46 w 86" name="T16"/>
                <a:gd fmla="*/ 25 h 53" name="T17"/>
                <a:gd fmla="*/ 41 w 86" name="T18"/>
                <a:gd fmla="*/ 19 h 53" name="T19"/>
                <a:gd fmla="*/ 35 w 86" name="T20"/>
                <a:gd fmla="*/ 14 h 53" name="T21"/>
                <a:gd fmla="*/ 28 w 86" name="T22"/>
                <a:gd fmla="*/ 10 h 53" name="T23"/>
                <a:gd fmla="*/ 21 w 86" name="T24"/>
                <a:gd fmla="*/ 7 h 53" name="T25"/>
                <a:gd fmla="*/ 15 w 86" name="T26"/>
                <a:gd fmla="*/ 5 h 53" name="T27"/>
                <a:gd fmla="*/ 12 w 86" name="T28"/>
                <a:gd fmla="*/ 4 h 53" name="T29"/>
                <a:gd fmla="*/ 9 w 86" name="T30"/>
                <a:gd fmla="*/ 3 h 53" name="T31"/>
                <a:gd fmla="*/ 4 w 86" name="T32"/>
                <a:gd fmla="*/ 2 h 53" name="T33"/>
                <a:gd fmla="*/ 0 w 86" name="T34"/>
                <a:gd fmla="*/ 2 h 53" name="T35"/>
                <a:gd fmla="*/ 4 w 86" name="T36"/>
                <a:gd fmla="*/ 1 h 53" name="T37"/>
                <a:gd fmla="*/ 9 w 86" name="T38"/>
                <a:gd fmla="*/ 1 h 53" name="T39"/>
                <a:gd fmla="*/ 12 w 86" name="T40"/>
                <a:gd fmla="*/ 0 h 53" name="T41"/>
                <a:gd fmla="*/ 15 w 86" name="T42"/>
                <a:gd fmla="*/ 0 h 53" name="T43"/>
                <a:gd fmla="*/ 23 w 86" name="T44"/>
                <a:gd fmla="*/ 0 h 53" name="T45"/>
                <a:gd fmla="*/ 31 w 86" name="T46"/>
                <a:gd fmla="*/ 1 h 53" name="T47"/>
                <a:gd fmla="*/ 40 w 86" name="T48"/>
                <a:gd fmla="*/ 3 h 53" name="T49"/>
                <a:gd fmla="*/ 49 w 86" name="T50"/>
                <a:gd fmla="*/ 6 h 53" name="T51"/>
                <a:gd fmla="*/ 58 w 86" name="T52"/>
                <a:gd fmla="*/ 11 h 53" name="T53"/>
                <a:gd fmla="*/ 62 w 86" name="T54"/>
                <a:gd fmla="*/ 14 h 53" name="T55"/>
                <a:gd fmla="*/ 66 w 86" name="T56"/>
                <a:gd fmla="*/ 17 h 53" name="T57"/>
                <a:gd fmla="*/ 73 w 86" name="T58"/>
                <a:gd fmla="*/ 24 h 53" name="T59"/>
                <a:gd fmla="*/ 78 w 86" name="T60"/>
                <a:gd fmla="*/ 30 h 53" name="T61"/>
                <a:gd fmla="*/ 84 w 86" name="T62"/>
                <a:gd fmla="*/ 42 h 53" name="T63"/>
                <a:gd fmla="*/ 85 w 86" name="T64"/>
                <a:gd fmla="*/ 44 h 53" name="T65"/>
                <a:gd fmla="*/ 86 w 86" name="T66"/>
                <a:gd fmla="*/ 46 h 53" name="T67"/>
                <a:gd fmla="*/ 86 w 86" name="T68"/>
                <a:gd fmla="*/ 47 h 53" name="T69"/>
                <a:gd fmla="*/ 56 w 86" name="T70"/>
                <a:gd fmla="*/ 53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422"/>
            <p:cNvSpPr/>
            <p:nvPr/>
          </p:nvSpPr>
          <p:spPr bwMode="auto">
            <a:xfrm>
              <a:off x="708080" y="6204976"/>
              <a:ext cx="129936" cy="385084"/>
            </a:xfrm>
            <a:custGeom>
              <a:gdLst>
                <a:gd fmla="*/ 0 w 31" name="T0"/>
                <a:gd fmla="*/ 87 h 87" name="T1"/>
                <a:gd fmla="*/ 0 w 31" name="T2"/>
                <a:gd fmla="*/ 83 h 87" name="T3"/>
                <a:gd fmla="*/ 1 w 31" name="T4"/>
                <a:gd fmla="*/ 72 h 87" name="T5"/>
                <a:gd fmla="*/ 7 w 31" name="T6"/>
                <a:gd fmla="*/ 41 h 87" name="T7"/>
                <a:gd fmla="*/ 9 w 31" name="T8"/>
                <a:gd fmla="*/ 32 h 87" name="T9"/>
                <a:gd fmla="*/ 12 w 31" name="T10"/>
                <a:gd fmla="*/ 24 h 87" name="T11"/>
                <a:gd fmla="*/ 15 w 31" name="T12"/>
                <a:gd fmla="*/ 17 h 87" name="T13"/>
                <a:gd fmla="*/ 18 w 31" name="T14"/>
                <a:gd fmla="*/ 11 h 87" name="T15"/>
                <a:gd fmla="*/ 22 w 31" name="T16"/>
                <a:gd fmla="*/ 6 h 87" name="T17"/>
                <a:gd fmla="*/ 25 w 31" name="T18"/>
                <a:gd fmla="*/ 3 h 87" name="T19"/>
                <a:gd fmla="*/ 28 w 31" name="T20"/>
                <a:gd fmla="*/ 0 h 87" name="T21"/>
                <a:gd fmla="*/ 26 w 31" name="T22"/>
                <a:gd fmla="*/ 3 h 87" name="T23"/>
                <a:gd fmla="*/ 24 w 31" name="T24"/>
                <a:gd fmla="*/ 7 h 87" name="T25"/>
                <a:gd fmla="*/ 23 w 31" name="T26"/>
                <a:gd fmla="*/ 13 h 87" name="T27"/>
                <a:gd fmla="*/ 22 w 31" name="T28"/>
                <a:gd fmla="*/ 19 h 87" name="T29"/>
                <a:gd fmla="*/ 22 w 31" name="T30"/>
                <a:gd fmla="*/ 26 h 87" name="T31"/>
                <a:gd fmla="*/ 22 w 31" name="T32"/>
                <a:gd fmla="*/ 34 h 87" name="T33"/>
                <a:gd fmla="*/ 22 w 31" name="T34"/>
                <a:gd fmla="*/ 42 h 87" name="T35"/>
                <a:gd fmla="*/ 27 w 31" name="T36"/>
                <a:gd fmla="*/ 71 h 87" name="T37"/>
                <a:gd fmla="*/ 30 w 31" name="T38"/>
                <a:gd fmla="*/ 80 h 87" name="T39"/>
                <a:gd fmla="*/ 31 w 31" name="T40"/>
                <a:gd fmla="*/ 84 h 87" name="T41"/>
                <a:gd fmla="*/ 0 w 31" name="T42"/>
                <a:gd fmla="*/ 87 h 8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9"/>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70"/>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472"/>
            <p:cNvSpPr/>
            <p:nvPr/>
          </p:nvSpPr>
          <p:spPr bwMode="auto">
            <a:xfrm>
              <a:off x="3866716" y="4187419"/>
              <a:ext cx="732369" cy="370909"/>
            </a:xfrm>
            <a:custGeom>
              <a:gdLst>
                <a:gd fmla="*/ 173 w 175" name="T0"/>
                <a:gd fmla="*/ 84 h 84" name="T1"/>
                <a:gd fmla="*/ 175 w 175" name="T2"/>
                <a:gd fmla="*/ 72 h 84" name="T3"/>
                <a:gd fmla="*/ 174 w 175" name="T4"/>
                <a:gd fmla="*/ 59 h 84" name="T5"/>
                <a:gd fmla="*/ 169 w 175" name="T6"/>
                <a:gd fmla="*/ 50 h 84" name="T7"/>
                <a:gd fmla="*/ 156 w 175" name="T8"/>
                <a:gd fmla="*/ 36 h 84" name="T9"/>
                <a:gd fmla="*/ 137 w 175" name="T10"/>
                <a:gd fmla="*/ 31 h 84" name="T11"/>
                <a:gd fmla="*/ 119 w 175" name="T12"/>
                <a:gd fmla="*/ 36 h 84" name="T13"/>
                <a:gd fmla="*/ 118 w 175" name="T14"/>
                <a:gd fmla="*/ 37 h 84" name="T15"/>
                <a:gd fmla="*/ 118 w 175" name="T16"/>
                <a:gd fmla="*/ 35 h 84" name="T17"/>
                <a:gd fmla="*/ 117 w 175" name="T18"/>
                <a:gd fmla="*/ 28 h 84" name="T19"/>
                <a:gd fmla="*/ 100 w 175" name="T20"/>
                <a:gd fmla="*/ 6 h 84" name="T21"/>
                <a:gd fmla="*/ 72 w 175" name="T22"/>
                <a:gd fmla="*/ 2 h 84" name="T23"/>
                <a:gd fmla="*/ 45 w 175" name="T24"/>
                <a:gd fmla="*/ 30 h 84" name="T25"/>
                <a:gd fmla="*/ 44 w 175" name="T26"/>
                <a:gd fmla="*/ 45 h 84" name="T27"/>
                <a:gd fmla="*/ 43 w 175" name="T28"/>
                <a:gd fmla="*/ 44 h 84" name="T29"/>
                <a:gd fmla="*/ 18 w 175" name="T30"/>
                <a:gd fmla="*/ 48 h 84" name="T31"/>
                <a:gd fmla="*/ 5 w 175" name="T32"/>
                <a:gd fmla="*/ 61 h 84" name="T33"/>
                <a:gd fmla="*/ 6 w 175" name="T34"/>
                <a:gd fmla="*/ 60 h 84" name="T35"/>
                <a:gd fmla="*/ 6 w 175" name="T36"/>
                <a:gd fmla="*/ 61 h 84" name="T37"/>
                <a:gd fmla="*/ 2 w 175" name="T38"/>
                <a:gd fmla="*/ 84 h 84" name="T39"/>
                <a:gd fmla="*/ 173 w 175" name="T40"/>
                <a:gd fmla="*/ 84 h 8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474"/>
            <p:cNvSpPr/>
            <p:nvPr/>
          </p:nvSpPr>
          <p:spPr bwMode="auto">
            <a:xfrm>
              <a:off x="2305117" y="3854309"/>
              <a:ext cx="1332439" cy="382722"/>
            </a:xfrm>
            <a:custGeom>
              <a:gdLst>
                <a:gd fmla="*/ 315 w 318" name="T0"/>
                <a:gd fmla="*/ 86 h 86" name="T1"/>
                <a:gd fmla="*/ 285 w 318" name="T2"/>
                <a:gd fmla="*/ 47 h 86" name="T3"/>
                <a:gd fmla="*/ 263 w 318" name="T4"/>
                <a:gd fmla="*/ 56 h 86" name="T5"/>
                <a:gd fmla="*/ 229 w 318" name="T6"/>
                <a:gd fmla="*/ 34 h 86" name="T7"/>
                <a:gd fmla="*/ 219 w 318" name="T8"/>
                <a:gd fmla="*/ 35 h 86" name="T9"/>
                <a:gd fmla="*/ 214 w 318" name="T10"/>
                <a:gd fmla="*/ 21 h 86" name="T11"/>
                <a:gd fmla="*/ 209 w 318" name="T12"/>
                <a:gd fmla="*/ 14 h 86" name="T13"/>
                <a:gd fmla="*/ 206 w 318" name="T14"/>
                <a:gd fmla="*/ 10 h 86" name="T15"/>
                <a:gd fmla="*/ 182 w 318" name="T16"/>
                <a:gd fmla="*/ 0 h 86" name="T17"/>
                <a:gd fmla="*/ 165 w 318" name="T18"/>
                <a:gd fmla="*/ 5 h 86" name="T19"/>
                <a:gd fmla="*/ 158 w 318" name="T20"/>
                <a:gd fmla="*/ 10 h 86" name="T21"/>
                <a:gd fmla="*/ 156 w 318" name="T22"/>
                <a:gd fmla="*/ 12 h 86" name="T23"/>
                <a:gd fmla="*/ 148 w 318" name="T24"/>
                <a:gd fmla="*/ 25 h 86" name="T25"/>
                <a:gd fmla="*/ 122 w 318" name="T26"/>
                <a:gd fmla="*/ 13 h 86" name="T27"/>
                <a:gd fmla="*/ 101 w 318" name="T28"/>
                <a:gd fmla="*/ 20 h 86" name="T29"/>
                <a:gd fmla="*/ 71 w 318" name="T30"/>
                <a:gd fmla="*/ 0 h 86" name="T31"/>
                <a:gd fmla="*/ 38 w 318" name="T32"/>
                <a:gd fmla="*/ 41 h 86" name="T33"/>
                <a:gd fmla="*/ 37 w 318" name="T34"/>
                <a:gd fmla="*/ 41 h 86" name="T35"/>
                <a:gd fmla="*/ 6 w 318" name="T36"/>
                <a:gd fmla="*/ 86 h 86" name="T37"/>
                <a:gd fmla="*/ 315 w 318" name="T38"/>
                <a:gd fmla="*/ 86 h 8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475"/>
            <p:cNvSpPr/>
            <p:nvPr/>
          </p:nvSpPr>
          <p:spPr bwMode="auto">
            <a:xfrm>
              <a:off x="1324687" y="3651136"/>
              <a:ext cx="543370" cy="274048"/>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477"/>
            <p:cNvSpPr/>
            <p:nvPr/>
          </p:nvSpPr>
          <p:spPr bwMode="auto">
            <a:xfrm>
              <a:off x="5064494" y="4718977"/>
              <a:ext cx="897743" cy="399259"/>
            </a:xfrm>
            <a:custGeom>
              <a:gdLst>
                <a:gd fmla="*/ 8 w 214" name="T0"/>
                <a:gd fmla="*/ 90 h 90" name="T1"/>
                <a:gd fmla="*/ 49 w 214" name="T2"/>
                <a:gd fmla="*/ 30 h 90" name="T3"/>
                <a:gd fmla="*/ 71 w 214" name="T4"/>
                <a:gd fmla="*/ 35 h 90" name="T5"/>
                <a:gd fmla="*/ 116 w 214" name="T6"/>
                <a:gd fmla="*/ 0 h 90" name="T7"/>
                <a:gd fmla="*/ 158 w 214" name="T8"/>
                <a:gd fmla="*/ 48 h 90" name="T9"/>
                <a:gd fmla="*/ 173 w 214" name="T10"/>
                <a:gd fmla="*/ 44 h 90" name="T11"/>
                <a:gd fmla="*/ 214 w 214" name="T12"/>
                <a:gd fmla="*/ 85 h 90" name="T13"/>
                <a:gd fmla="*/ 214 w 214" name="T14"/>
                <a:gd fmla="*/ 90 h 90" name="T15"/>
                <a:gd fmla="*/ 8 w 214" name="T16"/>
                <a:gd fmla="*/ 90 h 9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80"/>
            <p:cNvSpPr/>
            <p:nvPr/>
          </p:nvSpPr>
          <p:spPr bwMode="auto">
            <a:xfrm>
              <a:off x="110372"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81"/>
            <p:cNvSpPr/>
            <p:nvPr/>
          </p:nvSpPr>
          <p:spPr bwMode="auto">
            <a:xfrm>
              <a:off x="181247"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82"/>
            <p:cNvSpPr/>
            <p:nvPr/>
          </p:nvSpPr>
          <p:spPr bwMode="auto">
            <a:xfrm>
              <a:off x="261571" y="6479024"/>
              <a:ext cx="33075"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83"/>
            <p:cNvSpPr/>
            <p:nvPr/>
          </p:nvSpPr>
          <p:spPr bwMode="auto">
            <a:xfrm>
              <a:off x="353708"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84"/>
            <p:cNvSpPr/>
            <p:nvPr/>
          </p:nvSpPr>
          <p:spPr bwMode="auto">
            <a:xfrm>
              <a:off x="507269"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85"/>
            <p:cNvSpPr/>
            <p:nvPr/>
          </p:nvSpPr>
          <p:spPr bwMode="auto">
            <a:xfrm>
              <a:off x="571056" y="6479024"/>
              <a:ext cx="59062"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86"/>
            <p:cNvSpPr/>
            <p:nvPr/>
          </p:nvSpPr>
          <p:spPr bwMode="auto">
            <a:xfrm>
              <a:off x="641930" y="6474299"/>
              <a:ext cx="66149" cy="231523"/>
            </a:xfrm>
            <a:custGeom>
              <a:gdLst>
                <a:gd fmla="*/ 7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87"/>
            <p:cNvSpPr/>
            <p:nvPr/>
          </p:nvSpPr>
          <p:spPr bwMode="auto">
            <a:xfrm>
              <a:off x="452932" y="6495561"/>
              <a:ext cx="51975" cy="205536"/>
            </a:xfrm>
            <a:custGeom>
              <a:gdLst>
                <a:gd fmla="*/ 8 w 12" name="T0"/>
                <a:gd fmla="*/ 7 h 46" name="T1"/>
                <a:gd fmla="*/ 7 w 12" name="T2"/>
                <a:gd fmla="*/ 2 h 46" name="T3"/>
                <a:gd fmla="*/ 3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8"/>
            <p:cNvSpPr/>
            <p:nvPr/>
          </p:nvSpPr>
          <p:spPr bwMode="auto">
            <a:xfrm>
              <a:off x="-24289" y="6464849"/>
              <a:ext cx="75599" cy="21262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89"/>
            <p:cNvSpPr/>
            <p:nvPr/>
          </p:nvSpPr>
          <p:spPr bwMode="auto">
            <a:xfrm>
              <a:off x="131635" y="6533361"/>
              <a:ext cx="21262" cy="14411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490"/>
            <p:cNvSpPr/>
            <p:nvPr/>
          </p:nvSpPr>
          <p:spPr bwMode="auto">
            <a:xfrm>
              <a:off x="193059" y="6519186"/>
              <a:ext cx="59062" cy="177186"/>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491"/>
            <p:cNvSpPr/>
            <p:nvPr/>
          </p:nvSpPr>
          <p:spPr bwMode="auto">
            <a:xfrm>
              <a:off x="77298" y="6533361"/>
              <a:ext cx="49612" cy="207898"/>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92"/>
            <p:cNvSpPr/>
            <p:nvPr/>
          </p:nvSpPr>
          <p:spPr bwMode="auto">
            <a:xfrm>
              <a:off x="56035"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93"/>
            <p:cNvSpPr/>
            <p:nvPr/>
          </p:nvSpPr>
          <p:spPr bwMode="auto">
            <a:xfrm>
              <a:off x="219046"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94"/>
            <p:cNvSpPr/>
            <p:nvPr/>
          </p:nvSpPr>
          <p:spPr bwMode="auto">
            <a:xfrm>
              <a:off x="743517" y="6448312"/>
              <a:ext cx="61424" cy="222073"/>
            </a:xfrm>
            <a:custGeom>
              <a:gdLst>
                <a:gd fmla="*/ 11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95"/>
            <p:cNvSpPr/>
            <p:nvPr/>
          </p:nvSpPr>
          <p:spPr bwMode="auto">
            <a:xfrm>
              <a:off x="830929" y="6509736"/>
              <a:ext cx="33075" cy="137024"/>
            </a:xfrm>
            <a:custGeom>
              <a:gdLst>
                <a:gd fmla="*/ 6 w 8" name="T0"/>
                <a:gd fmla="*/ 3 h 31" name="T1"/>
                <a:gd fmla="*/ 0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96"/>
            <p:cNvSpPr/>
            <p:nvPr/>
          </p:nvSpPr>
          <p:spPr bwMode="auto">
            <a:xfrm>
              <a:off x="306458" y="6488474"/>
              <a:ext cx="33075" cy="14174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97"/>
            <p:cNvSpPr/>
            <p:nvPr/>
          </p:nvSpPr>
          <p:spPr bwMode="auto">
            <a:xfrm>
              <a:off x="854554"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98"/>
            <p:cNvSpPr/>
            <p:nvPr/>
          </p:nvSpPr>
          <p:spPr bwMode="auto">
            <a:xfrm>
              <a:off x="956140"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499"/>
            <p:cNvSpPr/>
            <p:nvPr/>
          </p:nvSpPr>
          <p:spPr bwMode="auto">
            <a:xfrm>
              <a:off x="989215" y="6505011"/>
              <a:ext cx="37800" cy="181911"/>
            </a:xfrm>
            <a:custGeom>
              <a:gdLst>
                <a:gd fmla="*/ 3 w 9" name="T0"/>
                <a:gd fmla="*/ 4 h 41" name="T1"/>
                <a:gd fmla="*/ 0 w 9" name="T2"/>
                <a:gd fmla="*/ 35 h 41" name="T3"/>
                <a:gd fmla="*/ 8 w 9" name="T4"/>
                <a:gd fmla="*/ 35 h 41" name="T5"/>
                <a:gd fmla="*/ 9 w 9" name="T6"/>
                <a:gd fmla="*/ 5 h 41" name="T7"/>
                <a:gd fmla="*/ 3 w 9" name="T8"/>
                <a:gd fmla="*/ 4 h 41" name="T9"/>
              </a:gdLst>
              <a:cxnLst>
                <a:cxn ang="0">
                  <a:pos x="T0" y="T1"/>
                </a:cxn>
                <a:cxn ang="0">
                  <a:pos x="T2" y="T3"/>
                </a:cxn>
                <a:cxn ang="0">
                  <a:pos x="T4" y="T5"/>
                </a:cxn>
                <a:cxn ang="0">
                  <a:pos x="T6" y="T7"/>
                </a:cxn>
                <a:cxn ang="0">
                  <a:pos x="T8" y="T9"/>
                </a:cxn>
              </a:cxnLst>
              <a:rect b="b" l="0" r="r" t="0"/>
              <a:pathLst>
                <a:path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500"/>
            <p:cNvSpPr/>
            <p:nvPr/>
          </p:nvSpPr>
          <p:spPr bwMode="auto">
            <a:xfrm>
              <a:off x="102701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501"/>
            <p:cNvSpPr/>
            <p:nvPr/>
          </p:nvSpPr>
          <p:spPr bwMode="auto">
            <a:xfrm>
              <a:off x="946690" y="6457762"/>
              <a:ext cx="35437" cy="163011"/>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502"/>
            <p:cNvSpPr/>
            <p:nvPr/>
          </p:nvSpPr>
          <p:spPr bwMode="auto">
            <a:xfrm>
              <a:off x="1086077"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503"/>
            <p:cNvSpPr/>
            <p:nvPr/>
          </p:nvSpPr>
          <p:spPr bwMode="auto">
            <a:xfrm>
              <a:off x="1185301"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504"/>
            <p:cNvSpPr/>
            <p:nvPr/>
          </p:nvSpPr>
          <p:spPr bwMode="auto">
            <a:xfrm>
              <a:off x="1329412" y="6443587"/>
              <a:ext cx="54337" cy="233885"/>
            </a:xfrm>
            <a:custGeom>
              <a:gdLst>
                <a:gd fmla="*/ 10 w 13" name="T0"/>
                <a:gd fmla="*/ 2 h 53" name="T1"/>
                <a:gd fmla="*/ 4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505"/>
            <p:cNvSpPr/>
            <p:nvPr/>
          </p:nvSpPr>
          <p:spPr bwMode="auto">
            <a:xfrm>
              <a:off x="1395562" y="6443587"/>
              <a:ext cx="70874" cy="20789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506"/>
            <p:cNvSpPr/>
            <p:nvPr/>
          </p:nvSpPr>
          <p:spPr bwMode="auto">
            <a:xfrm>
              <a:off x="1480611" y="6479024"/>
              <a:ext cx="28350" cy="196086"/>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507"/>
            <p:cNvSpPr/>
            <p:nvPr/>
          </p:nvSpPr>
          <p:spPr bwMode="auto">
            <a:xfrm>
              <a:off x="1568023" y="6424687"/>
              <a:ext cx="77962" cy="217348"/>
            </a:xfrm>
            <a:custGeom>
              <a:gdLst>
                <a:gd fmla="*/ 18 w 19" name="T0"/>
                <a:gd fmla="*/ 45 h 49" name="T1"/>
                <a:gd fmla="*/ 17 w 19" name="T2"/>
                <a:gd fmla="*/ 18 h 49" name="T3"/>
                <a:gd fmla="*/ 10 w 19" name="T4"/>
                <a:gd fmla="*/ 16 h 49" name="T5"/>
                <a:gd fmla="*/ 10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508"/>
            <p:cNvSpPr/>
            <p:nvPr/>
          </p:nvSpPr>
          <p:spPr bwMode="auto">
            <a:xfrm>
              <a:off x="1721584" y="6495561"/>
              <a:ext cx="25987" cy="14411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509"/>
            <p:cNvSpPr/>
            <p:nvPr/>
          </p:nvSpPr>
          <p:spPr bwMode="auto">
            <a:xfrm>
              <a:off x="1790096" y="6479024"/>
              <a:ext cx="59062" cy="181911"/>
            </a:xfrm>
            <a:custGeom>
              <a:gdLst>
                <a:gd fmla="*/ 7 w 14" name="T0"/>
                <a:gd fmla="*/ 6 h 41" name="T1"/>
                <a:gd fmla="*/ 6 w 14" name="T2"/>
                <a:gd fmla="*/ 4 h 41" name="T3"/>
                <a:gd fmla="*/ 0 w 14" name="T4"/>
                <a:gd fmla="*/ 5 h 41" name="T5"/>
                <a:gd fmla="*/ 2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510"/>
            <p:cNvSpPr/>
            <p:nvPr/>
          </p:nvSpPr>
          <p:spPr bwMode="auto">
            <a:xfrm>
              <a:off x="1860970"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511"/>
            <p:cNvSpPr/>
            <p:nvPr/>
          </p:nvSpPr>
          <p:spPr bwMode="auto">
            <a:xfrm>
              <a:off x="1671972"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3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512"/>
            <p:cNvSpPr/>
            <p:nvPr/>
          </p:nvSpPr>
          <p:spPr bwMode="auto">
            <a:xfrm>
              <a:off x="1275075" y="6505011"/>
              <a:ext cx="49612" cy="125211"/>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513"/>
            <p:cNvSpPr/>
            <p:nvPr/>
          </p:nvSpPr>
          <p:spPr bwMode="auto">
            <a:xfrm>
              <a:off x="1168764"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14"/>
            <p:cNvSpPr/>
            <p:nvPr/>
          </p:nvSpPr>
          <p:spPr bwMode="auto">
            <a:xfrm>
              <a:off x="1438086" y="6514461"/>
              <a:ext cx="42525"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5"/>
            <p:cNvSpPr/>
            <p:nvPr/>
          </p:nvSpPr>
          <p:spPr bwMode="auto">
            <a:xfrm>
              <a:off x="1957832" y="6448312"/>
              <a:ext cx="61424" cy="222073"/>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16"/>
            <p:cNvSpPr/>
            <p:nvPr/>
          </p:nvSpPr>
          <p:spPr bwMode="auto">
            <a:xfrm>
              <a:off x="2045244" y="6509736"/>
              <a:ext cx="33075" cy="137024"/>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17"/>
            <p:cNvSpPr/>
            <p:nvPr/>
          </p:nvSpPr>
          <p:spPr bwMode="auto">
            <a:xfrm>
              <a:off x="2071231" y="6495561"/>
              <a:ext cx="82687" cy="226798"/>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18"/>
            <p:cNvSpPr/>
            <p:nvPr/>
          </p:nvSpPr>
          <p:spPr bwMode="auto">
            <a:xfrm>
              <a:off x="217518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19"/>
            <p:cNvSpPr/>
            <p:nvPr/>
          </p:nvSpPr>
          <p:spPr bwMode="auto">
            <a:xfrm>
              <a:off x="2203530" y="6505011"/>
              <a:ext cx="42525" cy="181911"/>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20"/>
            <p:cNvSpPr/>
            <p:nvPr/>
          </p:nvSpPr>
          <p:spPr bwMode="auto">
            <a:xfrm>
              <a:off x="224605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21"/>
            <p:cNvSpPr/>
            <p:nvPr/>
          </p:nvSpPr>
          <p:spPr bwMode="auto">
            <a:xfrm>
              <a:off x="2163368" y="6457762"/>
              <a:ext cx="33075"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22"/>
            <p:cNvSpPr/>
            <p:nvPr/>
          </p:nvSpPr>
          <p:spPr bwMode="auto">
            <a:xfrm>
              <a:off x="2305117"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23"/>
            <p:cNvSpPr/>
            <p:nvPr/>
          </p:nvSpPr>
          <p:spPr bwMode="auto">
            <a:xfrm>
              <a:off x="2401978" y="6568798"/>
              <a:ext cx="33075"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524"/>
            <p:cNvSpPr/>
            <p:nvPr/>
          </p:nvSpPr>
          <p:spPr bwMode="auto">
            <a:xfrm>
              <a:off x="2543727"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25"/>
            <p:cNvSpPr/>
            <p:nvPr/>
          </p:nvSpPr>
          <p:spPr bwMode="auto">
            <a:xfrm>
              <a:off x="2614602"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26"/>
            <p:cNvSpPr/>
            <p:nvPr/>
          </p:nvSpPr>
          <p:spPr bwMode="auto">
            <a:xfrm>
              <a:off x="2694926" y="6479024"/>
              <a:ext cx="33075" cy="196086"/>
            </a:xfrm>
            <a:custGeom>
              <a:gdLst>
                <a:gd fmla="*/ 7 w 8" name="T0"/>
                <a:gd fmla="*/ 3 h 44" name="T1"/>
                <a:gd fmla="*/ 3 w 8" name="T2"/>
                <a:gd fmla="*/ 3 h 44" name="T3"/>
                <a:gd fmla="*/ 2 w 8" name="T4"/>
                <a:gd fmla="*/ 15 h 44" name="T5"/>
                <a:gd fmla="*/ 0 w 8" name="T6"/>
                <a:gd fmla="*/ 17 h 44" name="T7"/>
                <a:gd fmla="*/ 1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7"/>
            <p:cNvSpPr/>
            <p:nvPr/>
          </p:nvSpPr>
          <p:spPr bwMode="auto">
            <a:xfrm>
              <a:off x="2787063" y="6424687"/>
              <a:ext cx="77962" cy="217348"/>
            </a:xfrm>
            <a:custGeom>
              <a:gdLst>
                <a:gd fmla="*/ 18 w 19" name="T0"/>
                <a:gd fmla="*/ 45 h 49" name="T1"/>
                <a:gd fmla="*/ 16 w 19" name="T2"/>
                <a:gd fmla="*/ 18 h 49" name="T3"/>
                <a:gd fmla="*/ 10 w 19" name="T4"/>
                <a:gd fmla="*/ 16 h 49" name="T5"/>
                <a:gd fmla="*/ 10 w 19" name="T6"/>
                <a:gd fmla="*/ 16 h 49" name="T7"/>
                <a:gd fmla="*/ 9 w 19" name="T8"/>
                <a:gd fmla="*/ 16 h 49" name="T9"/>
                <a:gd fmla="*/ 10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28"/>
            <p:cNvSpPr/>
            <p:nvPr/>
          </p:nvSpPr>
          <p:spPr bwMode="auto">
            <a:xfrm>
              <a:off x="2940624" y="6495561"/>
              <a:ext cx="25987" cy="14411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29"/>
            <p:cNvSpPr/>
            <p:nvPr/>
          </p:nvSpPr>
          <p:spPr bwMode="auto">
            <a:xfrm>
              <a:off x="3004411" y="6479024"/>
              <a:ext cx="59062" cy="181911"/>
            </a:xfrm>
            <a:custGeom>
              <a:gdLst>
                <a:gd fmla="*/ 8 w 14" name="T0"/>
                <a:gd fmla="*/ 6 h 41" name="T1"/>
                <a:gd fmla="*/ 7 w 14" name="T2"/>
                <a:gd fmla="*/ 4 h 41" name="T3"/>
                <a:gd fmla="*/ 1 w 14" name="T4"/>
                <a:gd fmla="*/ 5 h 41" name="T5"/>
                <a:gd fmla="*/ 3 w 14" name="T6"/>
                <a:gd fmla="*/ 29 h 41" name="T7"/>
                <a:gd fmla="*/ 5 w 14" name="T8"/>
                <a:gd fmla="*/ 32 h 41" name="T9"/>
                <a:gd fmla="*/ 6 w 14" name="T10"/>
                <a:gd fmla="*/ 37 h 41" name="T11"/>
                <a:gd fmla="*/ 11 w 14" name="T12"/>
                <a:gd fmla="*/ 37 h 41" name="T13"/>
                <a:gd fmla="*/ 14 w 14" name="T14"/>
                <a:gd fmla="*/ 10 h 41" name="T15"/>
                <a:gd fmla="*/ 8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530"/>
            <p:cNvSpPr/>
            <p:nvPr/>
          </p:nvSpPr>
          <p:spPr bwMode="auto">
            <a:xfrm>
              <a:off x="3080010" y="6474299"/>
              <a:ext cx="61424" cy="231523"/>
            </a:xfrm>
            <a:custGeom>
              <a:gdLst>
                <a:gd fmla="*/ 7 w 15" name="T0"/>
                <a:gd fmla="*/ 5 h 52" name="T1"/>
                <a:gd fmla="*/ 6 w 15" name="T2"/>
                <a:gd fmla="*/ 12 h 52" name="T3"/>
                <a:gd fmla="*/ 2 w 15" name="T4"/>
                <a:gd fmla="*/ 14 h 52" name="T5"/>
                <a:gd fmla="*/ 1 w 15" name="T6"/>
                <a:gd fmla="*/ 23 h 52" name="T7"/>
                <a:gd fmla="*/ 3 w 15" name="T8"/>
                <a:gd fmla="*/ 25 h 52" name="T9"/>
                <a:gd fmla="*/ 4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31"/>
            <p:cNvSpPr/>
            <p:nvPr/>
          </p:nvSpPr>
          <p:spPr bwMode="auto">
            <a:xfrm>
              <a:off x="2886287" y="6495561"/>
              <a:ext cx="49612" cy="205536"/>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32"/>
            <p:cNvSpPr/>
            <p:nvPr/>
          </p:nvSpPr>
          <p:spPr bwMode="auto">
            <a:xfrm>
              <a:off x="2489390"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33"/>
            <p:cNvSpPr/>
            <p:nvPr/>
          </p:nvSpPr>
          <p:spPr bwMode="auto">
            <a:xfrm>
              <a:off x="238307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34"/>
            <p:cNvSpPr/>
            <p:nvPr/>
          </p:nvSpPr>
          <p:spPr bwMode="auto">
            <a:xfrm>
              <a:off x="2657126" y="6514461"/>
              <a:ext cx="40162" cy="141749"/>
            </a:xfrm>
            <a:custGeom>
              <a:gdLst>
                <a:gd fmla="*/ 2 w 10" name="T0"/>
                <a:gd fmla="*/ 4 h 32" name="T1"/>
                <a:gd fmla="*/ 2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35"/>
            <p:cNvSpPr/>
            <p:nvPr/>
          </p:nvSpPr>
          <p:spPr bwMode="auto">
            <a:xfrm>
              <a:off x="3174509" y="6448312"/>
              <a:ext cx="63787" cy="222073"/>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536"/>
            <p:cNvSpPr/>
            <p:nvPr/>
          </p:nvSpPr>
          <p:spPr bwMode="auto">
            <a:xfrm>
              <a:off x="3264284" y="6509736"/>
              <a:ext cx="33075" cy="137024"/>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537"/>
            <p:cNvSpPr/>
            <p:nvPr/>
          </p:nvSpPr>
          <p:spPr bwMode="auto">
            <a:xfrm>
              <a:off x="3287908" y="6495561"/>
              <a:ext cx="80324" cy="226798"/>
            </a:xfrm>
            <a:custGeom>
              <a:gdLst>
                <a:gd fmla="*/ 17 w 19" name="T0"/>
                <a:gd fmla="*/ 44 h 51" name="T1"/>
                <a:gd fmla="*/ 12 w 19" name="T2"/>
                <a:gd fmla="*/ 12 h 51" name="T3"/>
                <a:gd fmla="*/ 12 w 19" name="T4"/>
                <a:gd fmla="*/ 12 h 51" name="T5"/>
                <a:gd fmla="*/ 12 w 19" name="T6"/>
                <a:gd fmla="*/ 4 h 51" name="T7"/>
                <a:gd fmla="*/ 7 w 19" name="T8"/>
                <a:gd fmla="*/ 4 h 51" name="T9"/>
                <a:gd fmla="*/ 8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538"/>
            <p:cNvSpPr/>
            <p:nvPr/>
          </p:nvSpPr>
          <p:spPr bwMode="auto">
            <a:xfrm>
              <a:off x="339422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539"/>
            <p:cNvSpPr/>
            <p:nvPr/>
          </p:nvSpPr>
          <p:spPr bwMode="auto">
            <a:xfrm>
              <a:off x="3422570" y="6505011"/>
              <a:ext cx="42525" cy="181911"/>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540"/>
            <p:cNvSpPr/>
            <p:nvPr/>
          </p:nvSpPr>
          <p:spPr bwMode="auto">
            <a:xfrm>
              <a:off x="3460369" y="6493199"/>
              <a:ext cx="70874" cy="252785"/>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541"/>
            <p:cNvSpPr/>
            <p:nvPr/>
          </p:nvSpPr>
          <p:spPr bwMode="auto">
            <a:xfrm>
              <a:off x="3380045" y="6457762"/>
              <a:ext cx="35437"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42"/>
            <p:cNvSpPr/>
            <p:nvPr/>
          </p:nvSpPr>
          <p:spPr bwMode="auto">
            <a:xfrm>
              <a:off x="3524156"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43"/>
            <p:cNvSpPr/>
            <p:nvPr/>
          </p:nvSpPr>
          <p:spPr bwMode="auto">
            <a:xfrm>
              <a:off x="3618656"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44"/>
            <p:cNvSpPr/>
            <p:nvPr/>
          </p:nvSpPr>
          <p:spPr bwMode="auto">
            <a:xfrm>
              <a:off x="3762767" y="6443587"/>
              <a:ext cx="56700" cy="233885"/>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45"/>
            <p:cNvSpPr/>
            <p:nvPr/>
          </p:nvSpPr>
          <p:spPr bwMode="auto">
            <a:xfrm>
              <a:off x="3828916" y="6443587"/>
              <a:ext cx="70874" cy="20789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6"/>
            <p:cNvSpPr/>
            <p:nvPr/>
          </p:nvSpPr>
          <p:spPr bwMode="auto">
            <a:xfrm>
              <a:off x="3911603" y="6479024"/>
              <a:ext cx="35437"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47"/>
            <p:cNvSpPr/>
            <p:nvPr/>
          </p:nvSpPr>
          <p:spPr bwMode="auto">
            <a:xfrm>
              <a:off x="4003740"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48"/>
            <p:cNvSpPr/>
            <p:nvPr/>
          </p:nvSpPr>
          <p:spPr bwMode="auto">
            <a:xfrm>
              <a:off x="4159664"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49"/>
            <p:cNvSpPr/>
            <p:nvPr/>
          </p:nvSpPr>
          <p:spPr bwMode="auto">
            <a:xfrm>
              <a:off x="4223451" y="6479024"/>
              <a:ext cx="56700"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50"/>
            <p:cNvSpPr/>
            <p:nvPr/>
          </p:nvSpPr>
          <p:spPr bwMode="auto">
            <a:xfrm>
              <a:off x="4294325" y="6474299"/>
              <a:ext cx="66149" cy="231523"/>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51"/>
            <p:cNvSpPr/>
            <p:nvPr/>
          </p:nvSpPr>
          <p:spPr bwMode="auto">
            <a:xfrm>
              <a:off x="4105327"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552"/>
            <p:cNvSpPr/>
            <p:nvPr/>
          </p:nvSpPr>
          <p:spPr bwMode="auto">
            <a:xfrm>
              <a:off x="3708430" y="6505011"/>
              <a:ext cx="54337" cy="125211"/>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553"/>
            <p:cNvSpPr/>
            <p:nvPr/>
          </p:nvSpPr>
          <p:spPr bwMode="auto">
            <a:xfrm>
              <a:off x="360211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554"/>
            <p:cNvSpPr/>
            <p:nvPr/>
          </p:nvSpPr>
          <p:spPr bwMode="auto">
            <a:xfrm>
              <a:off x="3871441"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555"/>
            <p:cNvSpPr/>
            <p:nvPr/>
          </p:nvSpPr>
          <p:spPr bwMode="auto">
            <a:xfrm>
              <a:off x="4393549" y="6448312"/>
              <a:ext cx="63787" cy="222073"/>
            </a:xfrm>
            <a:custGeom>
              <a:gdLst>
                <a:gd fmla="*/ 10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556"/>
            <p:cNvSpPr/>
            <p:nvPr/>
          </p:nvSpPr>
          <p:spPr bwMode="auto">
            <a:xfrm>
              <a:off x="4483323" y="6509736"/>
              <a:ext cx="33075" cy="137024"/>
            </a:xfrm>
            <a:custGeom>
              <a:gdLst>
                <a:gd fmla="*/ 5 w 8" name="T0"/>
                <a:gd fmla="*/ 3 h 31" name="T1"/>
                <a:gd fmla="*/ 0 w 8" name="T2"/>
                <a:gd fmla="*/ 4 h 31" name="T3"/>
                <a:gd fmla="*/ 3 w 8" name="T4"/>
                <a:gd fmla="*/ 28 h 31" name="T5"/>
                <a:gd fmla="*/ 7 w 8" name="T6"/>
                <a:gd fmla="*/ 28 h 31" name="T7"/>
                <a:gd fmla="*/ 5 w 8" name="T8"/>
                <a:gd fmla="*/ 3 h 31" name="T9"/>
              </a:gdLst>
              <a:cxnLst>
                <a:cxn ang="0">
                  <a:pos x="T0" y="T1"/>
                </a:cxn>
                <a:cxn ang="0">
                  <a:pos x="T2" y="T3"/>
                </a:cxn>
                <a:cxn ang="0">
                  <a:pos x="T4" y="T5"/>
                </a:cxn>
                <a:cxn ang="0">
                  <a:pos x="T6" y="T7"/>
                </a:cxn>
                <a:cxn ang="0">
                  <a:pos x="T8" y="T9"/>
                </a:cxn>
              </a:cxnLst>
              <a:rect b="b" l="0" r="r" t="0"/>
              <a:pathLst>
                <a:path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557"/>
            <p:cNvSpPr/>
            <p:nvPr/>
          </p:nvSpPr>
          <p:spPr bwMode="auto">
            <a:xfrm>
              <a:off x="4506948"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6 w 19" name="T12"/>
                <a:gd fmla="*/ 12 h 51" name="T13"/>
                <a:gd fmla="*/ 6 w 19" name="T14"/>
                <a:gd fmla="*/ 20 h 51" name="T15"/>
                <a:gd fmla="*/ 4 w 19" name="T16"/>
                <a:gd fmla="*/ 21 h 51" name="T17"/>
                <a:gd fmla="*/ 0 w 19" name="T18"/>
                <a:gd fmla="*/ 37 h 51" name="T19"/>
                <a:gd fmla="*/ 2 w 19" name="T20"/>
                <a:gd fmla="*/ 38 h 51" name="T21"/>
                <a:gd fmla="*/ 5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558"/>
            <p:cNvSpPr/>
            <p:nvPr/>
          </p:nvSpPr>
          <p:spPr bwMode="auto">
            <a:xfrm>
              <a:off x="4608535"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559"/>
            <p:cNvSpPr/>
            <p:nvPr/>
          </p:nvSpPr>
          <p:spPr bwMode="auto">
            <a:xfrm>
              <a:off x="4636885" y="6505011"/>
              <a:ext cx="42525" cy="181911"/>
            </a:xfrm>
            <a:custGeom>
              <a:gdLst>
                <a:gd fmla="*/ 3 w 10" name="T0"/>
                <a:gd fmla="*/ 4 h 41" name="T1"/>
                <a:gd fmla="*/ 1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560"/>
            <p:cNvSpPr/>
            <p:nvPr/>
          </p:nvSpPr>
          <p:spPr bwMode="auto">
            <a:xfrm>
              <a:off x="4679409"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561"/>
            <p:cNvSpPr/>
            <p:nvPr/>
          </p:nvSpPr>
          <p:spPr bwMode="auto">
            <a:xfrm>
              <a:off x="4594360" y="6457762"/>
              <a:ext cx="35437" cy="163011"/>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562"/>
            <p:cNvSpPr/>
            <p:nvPr/>
          </p:nvSpPr>
          <p:spPr bwMode="auto">
            <a:xfrm>
              <a:off x="4738471"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563"/>
            <p:cNvSpPr/>
            <p:nvPr/>
          </p:nvSpPr>
          <p:spPr bwMode="auto">
            <a:xfrm>
              <a:off x="4837695" y="6568798"/>
              <a:ext cx="33075" cy="137024"/>
            </a:xfrm>
            <a:custGeom>
              <a:gdLst>
                <a:gd fmla="*/ 0 w 8" name="T0"/>
                <a:gd fmla="*/ 5 h 31" name="T1"/>
                <a:gd fmla="*/ 1 w 8" name="T2"/>
                <a:gd fmla="*/ 28 h 31" name="T3"/>
                <a:gd fmla="*/ 6 w 8" name="T4"/>
                <a:gd fmla="*/ 28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564"/>
            <p:cNvSpPr/>
            <p:nvPr/>
          </p:nvSpPr>
          <p:spPr bwMode="auto">
            <a:xfrm>
              <a:off x="4981807" y="6443587"/>
              <a:ext cx="54337" cy="233885"/>
            </a:xfrm>
            <a:custGeom>
              <a:gdLst>
                <a:gd fmla="*/ 10 w 13" name="T0"/>
                <a:gd fmla="*/ 2 h 53" name="T1"/>
                <a:gd fmla="*/ 4 w 13" name="T2"/>
                <a:gd fmla="*/ 22 h 53" name="T3"/>
                <a:gd fmla="*/ 0 w 13" name="T4"/>
                <a:gd fmla="*/ 25 h 53" name="T5"/>
                <a:gd fmla="*/ 3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565"/>
            <p:cNvSpPr/>
            <p:nvPr/>
          </p:nvSpPr>
          <p:spPr bwMode="auto">
            <a:xfrm>
              <a:off x="5047956" y="6443587"/>
              <a:ext cx="70874" cy="207898"/>
            </a:xfrm>
            <a:custGeom>
              <a:gdLst>
                <a:gd fmla="*/ 12 w 17" name="T0"/>
                <a:gd fmla="*/ 2 h 47" name="T1"/>
                <a:gd fmla="*/ 1 w 17" name="T2"/>
                <a:gd fmla="*/ 43 h 47" name="T3"/>
                <a:gd fmla="*/ 6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566"/>
            <p:cNvSpPr/>
            <p:nvPr/>
          </p:nvSpPr>
          <p:spPr bwMode="auto">
            <a:xfrm>
              <a:off x="5130643" y="6479024"/>
              <a:ext cx="30712" cy="196086"/>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567"/>
            <p:cNvSpPr/>
            <p:nvPr/>
          </p:nvSpPr>
          <p:spPr bwMode="auto">
            <a:xfrm>
              <a:off x="5220417" y="6424687"/>
              <a:ext cx="77962" cy="217348"/>
            </a:xfrm>
            <a:custGeom>
              <a:gdLst>
                <a:gd fmla="*/ 18 w 19" name="T0"/>
                <a:gd fmla="*/ 45 h 49" name="T1"/>
                <a:gd fmla="*/ 17 w 19" name="T2"/>
                <a:gd fmla="*/ 18 h 49" name="T3"/>
                <a:gd fmla="*/ 10 w 19" name="T4"/>
                <a:gd fmla="*/ 16 h 49" name="T5"/>
                <a:gd fmla="*/ 10 w 19" name="T6"/>
                <a:gd fmla="*/ 16 h 49" name="T7"/>
                <a:gd fmla="*/ 9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568"/>
            <p:cNvSpPr/>
            <p:nvPr/>
          </p:nvSpPr>
          <p:spPr bwMode="auto">
            <a:xfrm>
              <a:off x="5373979" y="6495561"/>
              <a:ext cx="25987" cy="144111"/>
            </a:xfrm>
            <a:custGeom>
              <a:gdLst>
                <a:gd fmla="*/ 5 w 6" name="T0"/>
                <a:gd fmla="*/ 3 h 32" name="T1"/>
                <a:gd fmla="*/ 1 w 6" name="T2"/>
                <a:gd fmla="*/ 3 h 32" name="T3"/>
                <a:gd fmla="*/ 1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569"/>
            <p:cNvSpPr/>
            <p:nvPr/>
          </p:nvSpPr>
          <p:spPr bwMode="auto">
            <a:xfrm>
              <a:off x="5437765" y="6479024"/>
              <a:ext cx="61424" cy="181911"/>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570"/>
            <p:cNvSpPr/>
            <p:nvPr/>
          </p:nvSpPr>
          <p:spPr bwMode="auto">
            <a:xfrm>
              <a:off x="5513365"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571"/>
            <p:cNvSpPr/>
            <p:nvPr/>
          </p:nvSpPr>
          <p:spPr bwMode="auto">
            <a:xfrm>
              <a:off x="5319641" y="6495561"/>
              <a:ext cx="49612" cy="205536"/>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572"/>
            <p:cNvSpPr/>
            <p:nvPr/>
          </p:nvSpPr>
          <p:spPr bwMode="auto">
            <a:xfrm>
              <a:off x="4925107" y="6505011"/>
              <a:ext cx="51975" cy="125211"/>
            </a:xfrm>
            <a:custGeom>
              <a:gdLst>
                <a:gd fmla="*/ 11 w 12" name="T0"/>
                <a:gd fmla="*/ 24 h 28" name="T1"/>
                <a:gd fmla="*/ 4 w 12" name="T2"/>
                <a:gd fmla="*/ 2 h 28" name="T3"/>
                <a:gd fmla="*/ 0 w 12" name="T4"/>
                <a:gd fmla="*/ 3 h 28" name="T5"/>
                <a:gd fmla="*/ 9 w 12" name="T6"/>
                <a:gd fmla="*/ 26 h 28" name="T7"/>
                <a:gd fmla="*/ 11 w 12" name="T8"/>
                <a:gd fmla="*/ 24 h 28" name="T9"/>
              </a:gdLst>
              <a:cxnLst>
                <a:cxn ang="0">
                  <a:pos x="T0" y="T1"/>
                </a:cxn>
                <a:cxn ang="0">
                  <a:pos x="T2" y="T3"/>
                </a:cxn>
                <a:cxn ang="0">
                  <a:pos x="T4" y="T5"/>
                </a:cxn>
                <a:cxn ang="0">
                  <a:pos x="T6" y="T7"/>
                </a:cxn>
                <a:cxn ang="0">
                  <a:pos x="T8" y="T9"/>
                </a:cxn>
              </a:cxnLst>
              <a:rect b="b" l="0" r="r" t="0"/>
              <a:pathLst>
                <a:path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573"/>
            <p:cNvSpPr/>
            <p:nvPr/>
          </p:nvSpPr>
          <p:spPr bwMode="auto">
            <a:xfrm>
              <a:off x="482115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574"/>
            <p:cNvSpPr/>
            <p:nvPr/>
          </p:nvSpPr>
          <p:spPr bwMode="auto">
            <a:xfrm>
              <a:off x="5090481" y="6514461"/>
              <a:ext cx="40162"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686"/>
            <p:cNvSpPr/>
            <p:nvPr/>
          </p:nvSpPr>
          <p:spPr bwMode="auto">
            <a:xfrm>
              <a:off x="-144775" y="6549900"/>
              <a:ext cx="5643964" cy="158280"/>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1041" name="图片 1040"/>
          <p:cNvPicPr>
            <a:picLocks noChangeAspect="1"/>
          </p:cNvPicPr>
          <p:nvPr/>
        </p:nvPicPr>
        <p:blipFill>
          <a:blip r:embed="rId2"/>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48" name="矩形 52"/>
            <p:cNvSpPr>
              <a:spLocks noChangeArrowheads="1"/>
            </p:cNvSpPr>
            <p:nvPr/>
          </p:nvSpPr>
          <p:spPr bwMode="auto">
            <a:xfrm>
              <a:off x="6861598"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53" name="矩形 52"/>
            <p:cNvSpPr>
              <a:spLocks noChangeArrowheads="1"/>
            </p:cNvSpPr>
            <p:nvPr/>
          </p:nvSpPr>
          <p:spPr bwMode="auto">
            <a:xfrm>
              <a:off x="6861598"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307851"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57" name="矩形 52"/>
            <p:cNvSpPr>
              <a:spLocks noChangeArrowheads="1"/>
            </p:cNvSpPr>
            <p:nvPr/>
          </p:nvSpPr>
          <p:spPr bwMode="auto">
            <a:xfrm flipH="1">
              <a:off x="6861599"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307849"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61" name="矩形 52"/>
            <p:cNvSpPr>
              <a:spLocks noChangeArrowheads="1"/>
            </p:cNvSpPr>
            <p:nvPr/>
          </p:nvSpPr>
          <p:spPr bwMode="auto">
            <a:xfrm flipH="1">
              <a:off x="6861597"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65" name="矩形 52"/>
            <p:cNvSpPr>
              <a:spLocks noChangeArrowheads="1"/>
            </p:cNvSpPr>
            <p:nvPr/>
          </p:nvSpPr>
          <p:spPr bwMode="auto">
            <a:xfrm>
              <a:off x="6308827" y="2220343"/>
              <a:ext cx="2417284" cy="96926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spTree>
    <p:extLst>
      <p:ext uri="{BB962C8B-B14F-4D97-AF65-F5344CB8AC3E}">
        <p14:creationId val="753778605"/>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1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029" name="椭圆 1028"/>
          <p:cNvSpPr/>
          <p:nvPr/>
        </p:nvSpPr>
        <p:spPr>
          <a:xfrm>
            <a:off x="7723607" y="3361425"/>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40" name="椭圆 1039"/>
          <p:cNvSpPr/>
          <p:nvPr/>
        </p:nvSpPr>
        <p:spPr>
          <a:xfrm>
            <a:off x="8287835" y="2972341"/>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 name="组合 2"/>
          <p:cNvGrpSpPr/>
          <p:nvPr/>
        </p:nvGrpSpPr>
        <p:grpSpPr>
          <a:xfrm flipH="1">
            <a:off x="8383279" y="4718290"/>
            <a:ext cx="3873955" cy="2020224"/>
            <a:chOff x="-194387" y="3651136"/>
            <a:chExt cx="6156624" cy="3210610"/>
          </a:xfrm>
        </p:grpSpPr>
        <p:sp>
          <p:nvSpPr>
            <p:cNvPr id="90" name="Freeform 685"/>
            <p:cNvSpPr/>
            <p:nvPr/>
          </p:nvSpPr>
          <p:spPr bwMode="auto">
            <a:xfrm>
              <a:off x="-194387" y="6663295"/>
              <a:ext cx="5769177" cy="198451"/>
            </a:xfrm>
            <a:custGeom>
              <a:gdLst>
                <a:gd fmla="*/ 2945 w 2951" name="T0"/>
                <a:gd fmla="*/ 19 h 56" name="T1"/>
                <a:gd fmla="*/ 2927 w 2951" name="T2"/>
                <a:gd fmla="*/ 56 h 56" name="T3"/>
                <a:gd fmla="*/ 25 w 2951" name="T4"/>
                <a:gd fmla="*/ 56 h 56" name="T5"/>
                <a:gd fmla="*/ 6 w 2951" name="T6"/>
                <a:gd fmla="*/ 14 h 56" name="T7"/>
                <a:gd fmla="*/ 5 w 2951" name="T8"/>
                <a:gd fmla="*/ 36 h 56" name="T9"/>
                <a:gd fmla="*/ 25 w 2951" name="T10"/>
                <a:gd fmla="*/ 0 h 56" name="T11"/>
                <a:gd fmla="*/ 2927 w 2951" name="T12"/>
                <a:gd fmla="*/ 0 h 56" name="T13"/>
                <a:gd fmla="*/ 2945 w 2951" name="T14"/>
                <a:gd fmla="*/ 36 h 56" name="T15"/>
                <a:gd fmla="*/ 2945 w 2951" name="T16"/>
                <a:gd fmla="*/ 19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6"/>
            <p:cNvSpPr/>
            <p:nvPr/>
          </p:nvSpPr>
          <p:spPr bwMode="auto">
            <a:xfrm>
              <a:off x="1156951" y="5999441"/>
              <a:ext cx="368547" cy="670944"/>
            </a:xfrm>
            <a:custGeom>
              <a:gdLst>
                <a:gd fmla="*/ 0 w 88" name="T0"/>
                <a:gd fmla="*/ 151 h 151" name="T1"/>
                <a:gd fmla="*/ 0 w 88" name="T2"/>
                <a:gd fmla="*/ 149 h 151" name="T3"/>
                <a:gd fmla="*/ 0 w 88" name="T4"/>
                <a:gd fmla="*/ 143 h 151" name="T5"/>
                <a:gd fmla="*/ 2 w 88" name="T6"/>
                <a:gd fmla="*/ 121 h 151" name="T7"/>
                <a:gd fmla="*/ 7 w 88" name="T8"/>
                <a:gd fmla="*/ 91 h 151" name="T9"/>
                <a:gd fmla="*/ 12 w 88" name="T10"/>
                <a:gd fmla="*/ 75 h 151" name="T11"/>
                <a:gd fmla="*/ 19 w 88" name="T12"/>
                <a:gd fmla="*/ 58 h 151" name="T13"/>
                <a:gd fmla="*/ 28 w 88" name="T14"/>
                <a:gd fmla="*/ 43 h 151" name="T15"/>
                <a:gd fmla="*/ 31 w 88" name="T16"/>
                <a:gd fmla="*/ 39 h 151" name="T17"/>
                <a:gd fmla="*/ 33 w 88" name="T18"/>
                <a:gd fmla="*/ 36 h 151" name="T19"/>
                <a:gd fmla="*/ 39 w 88" name="T20"/>
                <a:gd fmla="*/ 30 h 151" name="T21"/>
                <a:gd fmla="*/ 50 w 88" name="T22"/>
                <a:gd fmla="*/ 19 h 151" name="T23"/>
                <a:gd fmla="*/ 62 w 88" name="T24"/>
                <a:gd fmla="*/ 11 h 151" name="T25"/>
                <a:gd fmla="*/ 72 w 88" name="T26"/>
                <a:gd fmla="*/ 5 h 151" name="T27"/>
                <a:gd fmla="*/ 81 w 88" name="T28"/>
                <a:gd fmla="*/ 2 h 151" name="T29"/>
                <a:gd fmla="*/ 88 w 88" name="T30"/>
                <a:gd fmla="*/ 0 h 151" name="T31"/>
                <a:gd fmla="*/ 81 w 88" name="T32"/>
                <a:gd fmla="*/ 3 h 151" name="T33"/>
                <a:gd fmla="*/ 73 w 88" name="T34"/>
                <a:gd fmla="*/ 7 h 151" name="T35"/>
                <a:gd fmla="*/ 64 w 88" name="T36"/>
                <a:gd fmla="*/ 14 h 151" name="T37"/>
                <a:gd fmla="*/ 54 w 88" name="T38"/>
                <a:gd fmla="*/ 23 h 151" name="T39"/>
                <a:gd fmla="*/ 45 w 88" name="T40"/>
                <a:gd fmla="*/ 35 h 151" name="T41"/>
                <a:gd fmla="*/ 41 w 88" name="T42"/>
                <a:gd fmla="*/ 41 h 151" name="T43"/>
                <a:gd fmla="*/ 39 w 88" name="T44"/>
                <a:gd fmla="*/ 45 h 151" name="T45"/>
                <a:gd fmla="*/ 37 w 88" name="T46"/>
                <a:gd fmla="*/ 48 h 151" name="T47"/>
                <a:gd fmla="*/ 31 w 88" name="T48"/>
                <a:gd fmla="*/ 63 h 151" name="T49"/>
                <a:gd fmla="*/ 27 w 88" name="T50"/>
                <a:gd fmla="*/ 79 h 151" name="T51"/>
                <a:gd fmla="*/ 25 w 88" name="T52"/>
                <a:gd fmla="*/ 94 h 151" name="T53"/>
                <a:gd fmla="*/ 23 w 88" name="T54"/>
                <a:gd fmla="*/ 122 h 151" name="T55"/>
                <a:gd fmla="*/ 25 w 88" name="T56"/>
                <a:gd fmla="*/ 141 h 151" name="T57"/>
                <a:gd fmla="*/ 26 w 88" name="T58"/>
                <a:gd fmla="*/ 147 h 151" name="T59"/>
                <a:gd fmla="*/ 26 w 88" name="T60"/>
                <a:gd fmla="*/ 148 h 151" name="T61"/>
                <a:gd fmla="*/ 0 w 88" name="T62"/>
                <a:gd fmla="*/ 151 h 1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
            <p:cNvSpPr/>
            <p:nvPr/>
          </p:nvSpPr>
          <p:spPr bwMode="auto">
            <a:xfrm>
              <a:off x="1161676" y="5741931"/>
              <a:ext cx="531558" cy="559908"/>
            </a:xfrm>
            <a:custGeom>
              <a:gdLst>
                <a:gd fmla="*/ 127 w 127" name="T0"/>
                <a:gd fmla="*/ 60 h 126" name="T1"/>
                <a:gd fmla="*/ 95 w 127" name="T2"/>
                <a:gd fmla="*/ 47 h 126" name="T3"/>
                <a:gd fmla="*/ 106 w 127" name="T4"/>
                <a:gd fmla="*/ 16 h 126" name="T5"/>
                <a:gd fmla="*/ 74 w 127" name="T6"/>
                <a:gd fmla="*/ 30 h 126" name="T7"/>
                <a:gd fmla="*/ 61 w 127" name="T8"/>
                <a:gd fmla="*/ 0 h 126" name="T9"/>
                <a:gd fmla="*/ 47 w 127" name="T10"/>
                <a:gd fmla="*/ 32 h 126" name="T11"/>
                <a:gd fmla="*/ 17 w 127" name="T12"/>
                <a:gd fmla="*/ 20 h 126" name="T13"/>
                <a:gd fmla="*/ 30 w 127" name="T14"/>
                <a:gd fmla="*/ 53 h 126" name="T15"/>
                <a:gd fmla="*/ 0 w 127" name="T16"/>
                <a:gd fmla="*/ 66 h 126" name="T17"/>
                <a:gd fmla="*/ 33 w 127" name="T18"/>
                <a:gd fmla="*/ 79 h 126" name="T19"/>
                <a:gd fmla="*/ 21 w 127" name="T20"/>
                <a:gd fmla="*/ 110 h 126" name="T21"/>
                <a:gd fmla="*/ 53 w 127" name="T22"/>
                <a:gd fmla="*/ 97 h 126" name="T23"/>
                <a:gd fmla="*/ 67 w 127" name="T24"/>
                <a:gd fmla="*/ 126 h 126" name="T25"/>
                <a:gd fmla="*/ 80 w 127" name="T26"/>
                <a:gd fmla="*/ 94 h 126" name="T27"/>
                <a:gd fmla="*/ 111 w 127" name="T28"/>
                <a:gd fmla="*/ 106 h 126" name="T29"/>
                <a:gd fmla="*/ 97 w 127" name="T30"/>
                <a:gd fmla="*/ 74 h 126" name="T31"/>
                <a:gd fmla="*/ 127 w 127" name="T32"/>
                <a:gd fmla="*/ 60 h 1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5"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30"/>
            <p:cNvSpPr/>
            <p:nvPr/>
          </p:nvSpPr>
          <p:spPr bwMode="auto">
            <a:xfrm>
              <a:off x="939603" y="6141190"/>
              <a:ext cx="283498" cy="283498"/>
            </a:xfrm>
            <a:custGeom>
              <a:gdLst>
                <a:gd fmla="*/ 66 w 68" name="T0"/>
                <a:gd fmla="*/ 61 h 64" name="T1"/>
                <a:gd fmla="*/ 10 w 68" name="T2"/>
                <a:gd fmla="*/ 0 h 64" name="T3"/>
                <a:gd fmla="*/ 63 w 68" name="T4"/>
                <a:gd fmla="*/ 64 h 64" name="T5"/>
              </a:gdLst>
              <a:cxnLst>
                <a:cxn ang="0">
                  <a:pos x="T0" y="T1"/>
                </a:cxn>
                <a:cxn ang="0">
                  <a:pos x="T2" y="T3"/>
                </a:cxn>
                <a:cxn ang="0">
                  <a:pos x="T4" y="T5"/>
                </a:cxn>
              </a:cxnLst>
              <a:rect b="b" l="0" r="r" t="0"/>
              <a:pathLst>
                <a:path h="64" w="68">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36"/>
            <p:cNvSpPr/>
            <p:nvPr/>
          </p:nvSpPr>
          <p:spPr bwMode="auto">
            <a:xfrm>
              <a:off x="3091822" y="5422996"/>
              <a:ext cx="455959" cy="1171790"/>
            </a:xfrm>
            <a:custGeom>
              <a:gdLst>
                <a:gd fmla="*/ 66 w 109" name="T0"/>
                <a:gd fmla="*/ 260 h 264" name="T1"/>
                <a:gd fmla="*/ 67 w 109" name="T2"/>
                <a:gd fmla="*/ 257 h 264" name="T3"/>
                <a:gd fmla="*/ 68 w 109" name="T4"/>
                <a:gd fmla="*/ 248 h 264" name="T5"/>
                <a:gd fmla="*/ 71 w 109" name="T6"/>
                <a:gd fmla="*/ 216 h 264" name="T7"/>
                <a:gd fmla="*/ 69 w 109" name="T8"/>
                <a:gd fmla="*/ 117 h 264" name="T9"/>
                <a:gd fmla="*/ 65 w 109" name="T10"/>
                <a:gd fmla="*/ 91 h 264" name="T11"/>
                <a:gd fmla="*/ 61 w 109" name="T12"/>
                <a:gd fmla="*/ 79 h 264" name="T13"/>
                <a:gd fmla="*/ 57 w 109" name="T14"/>
                <a:gd fmla="*/ 66 h 264" name="T15"/>
                <a:gd fmla="*/ 48 w 109" name="T16"/>
                <a:gd fmla="*/ 45 h 264" name="T17"/>
                <a:gd fmla="*/ 45 w 109" name="T18"/>
                <a:gd fmla="*/ 40 h 264" name="T19"/>
                <a:gd fmla="*/ 42 w 109" name="T20"/>
                <a:gd fmla="*/ 35 h 264" name="T21"/>
                <a:gd fmla="*/ 39 w 109" name="T22"/>
                <a:gd fmla="*/ 31 h 264" name="T23"/>
                <a:gd fmla="*/ 36 w 109" name="T24"/>
                <a:gd fmla="*/ 27 h 264" name="T25"/>
                <a:gd fmla="*/ 32 w 109" name="T26"/>
                <a:gd fmla="*/ 23 h 264" name="T27"/>
                <a:gd fmla="*/ 29 w 109" name="T28"/>
                <a:gd fmla="*/ 19 h 264" name="T29"/>
                <a:gd fmla="*/ 26 w 109" name="T30"/>
                <a:gd fmla="*/ 16 h 264" name="T31"/>
                <a:gd fmla="*/ 23 w 109" name="T32"/>
                <a:gd fmla="*/ 14 h 264" name="T33"/>
                <a:gd fmla="*/ 16 w 109" name="T34"/>
                <a:gd fmla="*/ 9 h 264" name="T35"/>
                <a:gd fmla="*/ 11 w 109" name="T36"/>
                <a:gd fmla="*/ 5 h 264" name="T37"/>
                <a:gd fmla="*/ 6 w 109" name="T38"/>
                <a:gd fmla="*/ 3 h 264" name="T39"/>
                <a:gd fmla="*/ 3 w 109" name="T40"/>
                <a:gd fmla="*/ 1 h 264" name="T41"/>
                <a:gd fmla="*/ 0 w 109" name="T42"/>
                <a:gd fmla="*/ 0 h 264" name="T43"/>
                <a:gd fmla="*/ 3 w 109" name="T44"/>
                <a:gd fmla="*/ 1 h 264" name="T45"/>
                <a:gd fmla="*/ 7 w 109" name="T46"/>
                <a:gd fmla="*/ 2 h 264" name="T47"/>
                <a:gd fmla="*/ 12 w 109" name="T48"/>
                <a:gd fmla="*/ 4 h 264" name="T49"/>
                <a:gd fmla="*/ 18 w 109" name="T50"/>
                <a:gd fmla="*/ 6 h 264" name="T51"/>
                <a:gd fmla="*/ 25 w 109" name="T52"/>
                <a:gd fmla="*/ 10 h 264" name="T53"/>
                <a:gd fmla="*/ 29 w 109" name="T54"/>
                <a:gd fmla="*/ 13 h 264" name="T55"/>
                <a:gd fmla="*/ 33 w 109" name="T56"/>
                <a:gd fmla="*/ 15 h 264" name="T57"/>
                <a:gd fmla="*/ 37 w 109" name="T58"/>
                <a:gd fmla="*/ 18 h 264" name="T59"/>
                <a:gd fmla="*/ 40 w 109" name="T60"/>
                <a:gd fmla="*/ 22 h 264" name="T61"/>
                <a:gd fmla="*/ 44 w 109" name="T62"/>
                <a:gd fmla="*/ 26 h 264" name="T63"/>
                <a:gd fmla="*/ 48 w 109" name="T64"/>
                <a:gd fmla="*/ 30 h 264" name="T65"/>
                <a:gd fmla="*/ 52 w 109" name="T66"/>
                <a:gd fmla="*/ 34 h 264" name="T67"/>
                <a:gd fmla="*/ 56 w 109" name="T68"/>
                <a:gd fmla="*/ 39 h 264" name="T69"/>
                <a:gd fmla="*/ 70 w 109" name="T70"/>
                <a:gd fmla="*/ 61 h 264" name="T71"/>
                <a:gd fmla="*/ 76 w 109" name="T72"/>
                <a:gd fmla="*/ 73 h 264" name="T73"/>
                <a:gd fmla="*/ 81 w 109" name="T74"/>
                <a:gd fmla="*/ 86 h 264" name="T75"/>
                <a:gd fmla="*/ 90 w 109" name="T76"/>
                <a:gd fmla="*/ 113 h 264" name="T77"/>
                <a:gd fmla="*/ 97 w 109" name="T78"/>
                <a:gd fmla="*/ 141 h 264" name="T79"/>
                <a:gd fmla="*/ 102 w 109" name="T80"/>
                <a:gd fmla="*/ 168 h 264" name="T81"/>
                <a:gd fmla="*/ 105 w 109" name="T82"/>
                <a:gd fmla="*/ 193 h 264" name="T83"/>
                <a:gd fmla="*/ 107 w 109" name="T84"/>
                <a:gd fmla="*/ 216 h 264" name="T85"/>
                <a:gd fmla="*/ 109 w 109" name="T86"/>
                <a:gd fmla="*/ 250 h 264" name="T87"/>
                <a:gd fmla="*/ 109 w 109" name="T88"/>
                <a:gd fmla="*/ 260 h 264" name="T89"/>
                <a:gd fmla="*/ 109 w 109" name="T90"/>
                <a:gd fmla="*/ 264 h 264" name="T91"/>
                <a:gd fmla="*/ 66 w 109" name="T92"/>
                <a:gd fmla="*/ 260 h 26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37"/>
            <p:cNvSpPr/>
            <p:nvPr/>
          </p:nvSpPr>
          <p:spPr bwMode="auto">
            <a:xfrm>
              <a:off x="3082373" y="5680507"/>
              <a:ext cx="474859" cy="869392"/>
            </a:xfrm>
            <a:custGeom>
              <a:gdLst>
                <a:gd fmla="*/ 71 w 113" name="T0"/>
                <a:gd fmla="*/ 196 h 196" name="T1"/>
                <a:gd fmla="*/ 71 w 113" name="T2"/>
                <a:gd fmla="*/ 193 h 196" name="T3"/>
                <a:gd fmla="*/ 71 w 113" name="T4"/>
                <a:gd fmla="*/ 187 h 196" name="T5"/>
                <a:gd fmla="*/ 69 w 113" name="T6"/>
                <a:gd fmla="*/ 162 h 196" name="T7"/>
                <a:gd fmla="*/ 57 w 113" name="T8"/>
                <a:gd fmla="*/ 89 h 196" name="T9"/>
                <a:gd fmla="*/ 51 w 113" name="T10"/>
                <a:gd fmla="*/ 70 h 196" name="T11"/>
                <a:gd fmla="*/ 43 w 113" name="T12"/>
                <a:gd fmla="*/ 52 h 196" name="T13"/>
                <a:gd fmla="*/ 35 w 113" name="T14"/>
                <a:gd fmla="*/ 36 h 196" name="T15"/>
                <a:gd fmla="*/ 30 w 113" name="T16"/>
                <a:gd fmla="*/ 28 h 196" name="T17"/>
                <a:gd fmla="*/ 28 w 113" name="T18"/>
                <a:gd fmla="*/ 25 h 196" name="T19"/>
                <a:gd fmla="*/ 26 w 113" name="T20"/>
                <a:gd fmla="*/ 22 h 196" name="T21"/>
                <a:gd fmla="*/ 21 w 113" name="T22"/>
                <a:gd fmla="*/ 17 h 196" name="T23"/>
                <a:gd fmla="*/ 16 w 113" name="T24"/>
                <a:gd fmla="*/ 12 h 196" name="T25"/>
                <a:gd fmla="*/ 12 w 113" name="T26"/>
                <a:gd fmla="*/ 8 h 196" name="T27"/>
                <a:gd fmla="*/ 8 w 113" name="T28"/>
                <a:gd fmla="*/ 5 h 196" name="T29"/>
                <a:gd fmla="*/ 2 w 113" name="T30"/>
                <a:gd fmla="*/ 2 h 196" name="T31"/>
                <a:gd fmla="*/ 0 w 113" name="T32"/>
                <a:gd fmla="*/ 0 h 196" name="T33"/>
                <a:gd fmla="*/ 2 w 113" name="T34"/>
                <a:gd fmla="*/ 1 h 196" name="T35"/>
                <a:gd fmla="*/ 9 w 113" name="T36"/>
                <a:gd fmla="*/ 4 h 196" name="T37"/>
                <a:gd fmla="*/ 13 w 113" name="T38"/>
                <a:gd fmla="*/ 6 h 196" name="T39"/>
                <a:gd fmla="*/ 19 w 113" name="T40"/>
                <a:gd fmla="*/ 9 h 196" name="T41"/>
                <a:gd fmla="*/ 24 w 113" name="T42"/>
                <a:gd fmla="*/ 13 h 196" name="T43"/>
                <a:gd fmla="*/ 31 w 113" name="T44"/>
                <a:gd fmla="*/ 17 h 196" name="T45"/>
                <a:gd fmla="*/ 34 w 113" name="T46"/>
                <a:gd fmla="*/ 20 h 196" name="T47"/>
                <a:gd fmla="*/ 37 w 113" name="T48"/>
                <a:gd fmla="*/ 23 h 196" name="T49"/>
                <a:gd fmla="*/ 43 w 113" name="T50"/>
                <a:gd fmla="*/ 30 h 196" name="T51"/>
                <a:gd fmla="*/ 55 w 113" name="T52"/>
                <a:gd fmla="*/ 45 h 196" name="T53"/>
                <a:gd fmla="*/ 66 w 113" name="T54"/>
                <a:gd fmla="*/ 63 h 196" name="T55"/>
                <a:gd fmla="*/ 77 w 113" name="T56"/>
                <a:gd fmla="*/ 82 h 196" name="T57"/>
                <a:gd fmla="*/ 104 w 113" name="T58"/>
                <a:gd fmla="*/ 156 h 196" name="T59"/>
                <a:gd fmla="*/ 111 w 113" name="T60"/>
                <a:gd fmla="*/ 181 h 196" name="T61"/>
                <a:gd fmla="*/ 113 w 113" name="T62"/>
                <a:gd fmla="*/ 188 h 196" name="T63"/>
                <a:gd fmla="*/ 113 w 113" name="T64"/>
                <a:gd fmla="*/ 191 h 196" name="T65"/>
                <a:gd fmla="*/ 71 w 113" name="T66"/>
                <a:gd fmla="*/ 196 h 19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38"/>
            <p:cNvSpPr/>
            <p:nvPr/>
          </p:nvSpPr>
          <p:spPr bwMode="auto">
            <a:xfrm>
              <a:off x="3363508" y="5628532"/>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39"/>
            <p:cNvSpPr/>
            <p:nvPr/>
          </p:nvSpPr>
          <p:spPr bwMode="auto">
            <a:xfrm>
              <a:off x="3330433" y="5309597"/>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40"/>
            <p:cNvSpPr/>
            <p:nvPr/>
          </p:nvSpPr>
          <p:spPr bwMode="auto">
            <a:xfrm>
              <a:off x="3318621" y="6212064"/>
              <a:ext cx="250423" cy="427609"/>
            </a:xfrm>
            <a:custGeom>
              <a:gdLst>
                <a:gd fmla="*/ 106 w 106" name="T0"/>
                <a:gd fmla="*/ 181 h 181" name="T1"/>
                <a:gd fmla="*/ 0 w 106" name="T2"/>
                <a:gd fmla="*/ 181 h 181" name="T3"/>
                <a:gd fmla="*/ 7 w 106" name="T4"/>
                <a:gd fmla="*/ 0 h 181" name="T5"/>
                <a:gd fmla="*/ 99 w 106" name="T6"/>
                <a:gd fmla="*/ 0 h 181" name="T7"/>
                <a:gd fmla="*/ 106 w 106" name="T8"/>
                <a:gd fmla="*/ 181 h 181" name="T9"/>
              </a:gdLst>
              <a:cxnLst>
                <a:cxn ang="0">
                  <a:pos x="T0" y="T1"/>
                </a:cxn>
                <a:cxn ang="0">
                  <a:pos x="T2" y="T3"/>
                </a:cxn>
                <a:cxn ang="0">
                  <a:pos x="T4" y="T5"/>
                </a:cxn>
                <a:cxn ang="0">
                  <a:pos x="T6" y="T7"/>
                </a:cxn>
                <a:cxn ang="0">
                  <a:pos x="T8" y="T9"/>
                </a:cxn>
              </a:cxnLst>
              <a:rect b="b" l="0" r="r" t="0"/>
              <a:pathLst>
                <a:path h="181" w="105">
                  <a:moveTo>
                    <a:pt x="106" y="181"/>
                  </a:moveTo>
                  <a:lnTo>
                    <a:pt x="0" y="181"/>
                  </a:lnTo>
                  <a:lnTo>
                    <a:pt x="7" y="0"/>
                  </a:lnTo>
                  <a:lnTo>
                    <a:pt x="99" y="0"/>
                  </a:lnTo>
                  <a:lnTo>
                    <a:pt x="106" y="18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41"/>
            <p:cNvSpPr/>
            <p:nvPr/>
          </p:nvSpPr>
          <p:spPr bwMode="auto">
            <a:xfrm>
              <a:off x="2735088" y="5453709"/>
              <a:ext cx="562270" cy="403984"/>
            </a:xfrm>
            <a:custGeom>
              <a:gdLst>
                <a:gd fmla="*/ 181 w 238" name="T0"/>
                <a:gd fmla="*/ 64 h 171" name="T1"/>
                <a:gd fmla="*/ 167 w 238" name="T2"/>
                <a:gd fmla="*/ 85 h 171" name="T3"/>
                <a:gd fmla="*/ 156 w 238" name="T4"/>
                <a:gd fmla="*/ 27 h 171" name="T5"/>
                <a:gd fmla="*/ 139 w 238" name="T6"/>
                <a:gd fmla="*/ 53 h 171" name="T7"/>
                <a:gd fmla="*/ 130 w 238" name="T8"/>
                <a:gd fmla="*/ 6 h 171" name="T9"/>
                <a:gd fmla="*/ 0 w 238" name="T10"/>
                <a:gd fmla="*/ 0 h 171" name="T11"/>
                <a:gd fmla="*/ 238 w 238" name="T12"/>
                <a:gd fmla="*/ 171 h 171" name="T13"/>
                <a:gd fmla="*/ 181 w 238" name="T14"/>
                <a:gd fmla="*/ 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42"/>
            <p:cNvSpPr/>
            <p:nvPr/>
          </p:nvSpPr>
          <p:spPr bwMode="auto">
            <a:xfrm>
              <a:off x="2735088" y="5453709"/>
              <a:ext cx="562270" cy="403984"/>
            </a:xfrm>
            <a:custGeom>
              <a:gdLst>
                <a:gd fmla="*/ 119 w 238" name="T0"/>
                <a:gd fmla="*/ 164 h 171" name="T1"/>
                <a:gd fmla="*/ 132 w 238" name="T2"/>
                <a:gd fmla="*/ 141 h 171" name="T3"/>
                <a:gd fmla="*/ 77 w 238" name="T4"/>
                <a:gd fmla="*/ 152 h 171" name="T5"/>
                <a:gd fmla="*/ 93 w 238" name="T6"/>
                <a:gd fmla="*/ 124 h 171" name="T7"/>
                <a:gd fmla="*/ 48 w 238" name="T8"/>
                <a:gd fmla="*/ 136 h 171" name="T9"/>
                <a:gd fmla="*/ 0 w 238" name="T10"/>
                <a:gd fmla="*/ 0 h 171" name="T11"/>
                <a:gd fmla="*/ 238 w 238" name="T12"/>
                <a:gd fmla="*/ 171 h 171" name="T13"/>
                <a:gd fmla="*/ 119 w 238" name="T14"/>
                <a:gd fmla="*/ 1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43"/>
            <p:cNvSpPr/>
            <p:nvPr/>
          </p:nvSpPr>
          <p:spPr bwMode="auto">
            <a:xfrm>
              <a:off x="2772888" y="4931601"/>
              <a:ext cx="515021" cy="602432"/>
            </a:xfrm>
            <a:custGeom>
              <a:gdLst>
                <a:gd fmla="*/ 185 w 218" name="T0"/>
                <a:gd fmla="*/ 120 h 255" name="T1"/>
                <a:gd fmla="*/ 163 w 218" name="T2"/>
                <a:gd fmla="*/ 141 h 255" name="T3"/>
                <a:gd fmla="*/ 165 w 218" name="T4"/>
                <a:gd fmla="*/ 71 h 255" name="T5"/>
                <a:gd fmla="*/ 140 w 218" name="T6"/>
                <a:gd fmla="*/ 98 h 255" name="T7"/>
                <a:gd fmla="*/ 142 w 218" name="T8"/>
                <a:gd fmla="*/ 43 h 255" name="T9"/>
                <a:gd fmla="*/ 0 w 218" name="T10"/>
                <a:gd fmla="*/ 0 h 255" name="T11"/>
                <a:gd fmla="*/ 218 w 218" name="T12"/>
                <a:gd fmla="*/ 255 h 255" name="T13"/>
                <a:gd fmla="*/ 185 w 218" name="T14"/>
                <a:gd fmla="*/ 120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44"/>
            <p:cNvSpPr/>
            <p:nvPr/>
          </p:nvSpPr>
          <p:spPr bwMode="auto">
            <a:xfrm>
              <a:off x="2772888" y="4931601"/>
              <a:ext cx="515021" cy="602432"/>
            </a:xfrm>
            <a:custGeom>
              <a:gdLst>
                <a:gd fmla="*/ 89 w 218" name="T0"/>
                <a:gd fmla="*/ 212 h 255" name="T1"/>
                <a:gd fmla="*/ 110 w 218" name="T2"/>
                <a:gd fmla="*/ 191 h 255" name="T3"/>
                <a:gd fmla="*/ 45 w 218" name="T4"/>
                <a:gd fmla="*/ 190 h 255" name="T5"/>
                <a:gd fmla="*/ 71 w 218" name="T6"/>
                <a:gd fmla="*/ 163 h 255" name="T7"/>
                <a:gd fmla="*/ 18 w 218" name="T8"/>
                <a:gd fmla="*/ 161 h 255" name="T9"/>
                <a:gd fmla="*/ 0 w 218" name="T10"/>
                <a:gd fmla="*/ 0 h 255" name="T11"/>
                <a:gd fmla="*/ 218 w 218" name="T12"/>
                <a:gd fmla="*/ 255 h 255" name="T13"/>
                <a:gd fmla="*/ 89 w 218" name="T14"/>
                <a:gd fmla="*/ 212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45"/>
            <p:cNvSpPr/>
            <p:nvPr/>
          </p:nvSpPr>
          <p:spPr bwMode="auto">
            <a:xfrm>
              <a:off x="3502894" y="4886714"/>
              <a:ext cx="505571" cy="692206"/>
            </a:xfrm>
            <a:custGeom>
              <a:gdLst>
                <a:gd fmla="*/ 129 w 214" name="T0"/>
                <a:gd fmla="*/ 227 h 293" name="T1"/>
                <a:gd fmla="*/ 104 w 214" name="T2"/>
                <a:gd fmla="*/ 209 h 293" name="T3"/>
                <a:gd fmla="*/ 173 w 214" name="T4"/>
                <a:gd fmla="*/ 199 h 293" name="T5"/>
                <a:gd fmla="*/ 143 w 214" name="T6"/>
                <a:gd fmla="*/ 175 h 293" name="T7"/>
                <a:gd fmla="*/ 198 w 214" name="T8"/>
                <a:gd fmla="*/ 167 h 293" name="T9"/>
                <a:gd fmla="*/ 214 w 214" name="T10"/>
                <a:gd fmla="*/ 0 h 293" name="T11"/>
                <a:gd fmla="*/ 0 w 214" name="T12"/>
                <a:gd fmla="*/ 293 h 293" name="T13"/>
                <a:gd fmla="*/ 129 w 214" name="T14"/>
                <a:gd fmla="*/ 227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46"/>
            <p:cNvSpPr/>
            <p:nvPr/>
          </p:nvSpPr>
          <p:spPr bwMode="auto">
            <a:xfrm>
              <a:off x="3502894" y="4886714"/>
              <a:ext cx="505571" cy="692206"/>
            </a:xfrm>
            <a:custGeom>
              <a:gdLst>
                <a:gd fmla="*/ 19 w 214" name="T0"/>
                <a:gd fmla="*/ 139 h 293" name="T1"/>
                <a:gd fmla="*/ 44 w 214" name="T2"/>
                <a:gd fmla="*/ 158 h 293" name="T3"/>
                <a:gd fmla="*/ 33 w 214" name="T4"/>
                <a:gd fmla="*/ 85 h 293" name="T5"/>
                <a:gd fmla="*/ 65 w 214" name="T6"/>
                <a:gd fmla="*/ 109 h 293" name="T7"/>
                <a:gd fmla="*/ 56 w 214" name="T8"/>
                <a:gd fmla="*/ 51 h 293" name="T9"/>
                <a:gd fmla="*/ 214 w 214" name="T10"/>
                <a:gd fmla="*/ 0 h 293" name="T11"/>
                <a:gd fmla="*/ 0 w 214" name="T12"/>
                <a:gd fmla="*/ 293 h 293" name="T13"/>
                <a:gd fmla="*/ 19 w 214" name="T14"/>
                <a:gd fmla="*/ 139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47"/>
            <p:cNvSpPr/>
            <p:nvPr/>
          </p:nvSpPr>
          <p:spPr bwMode="auto">
            <a:xfrm>
              <a:off x="3599756" y="5347397"/>
              <a:ext cx="602432" cy="387447"/>
            </a:xfrm>
            <a:custGeom>
              <a:gdLst>
                <a:gd fmla="*/ 120 w 255" name="T0"/>
                <a:gd fmla="*/ 154 h 164" name="T1"/>
                <a:gd fmla="*/ 106 w 255" name="T2"/>
                <a:gd fmla="*/ 130 h 164" name="T3"/>
                <a:gd fmla="*/ 164 w 255" name="T4"/>
                <a:gd fmla="*/ 145 h 164" name="T5"/>
                <a:gd fmla="*/ 148 w 255" name="T6"/>
                <a:gd fmla="*/ 115 h 164" name="T7"/>
                <a:gd fmla="*/ 193 w 255" name="T8"/>
                <a:gd fmla="*/ 128 h 164" name="T9"/>
                <a:gd fmla="*/ 255 w 255" name="T10"/>
                <a:gd fmla="*/ 0 h 164" name="T11"/>
                <a:gd fmla="*/ 0 w 255" name="T12"/>
                <a:gd fmla="*/ 164 h 164" name="T13"/>
                <a:gd fmla="*/ 120 w 255" name="T14"/>
                <a:gd fmla="*/ 154 h 16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48"/>
            <p:cNvSpPr/>
            <p:nvPr/>
          </p:nvSpPr>
          <p:spPr bwMode="auto">
            <a:xfrm>
              <a:off x="3599756" y="5321410"/>
              <a:ext cx="602432" cy="413434"/>
            </a:xfrm>
            <a:custGeom>
              <a:gdLst>
                <a:gd fmla="*/ 60 w 255" name="T0"/>
                <a:gd fmla="*/ 58 h 175" name="T1"/>
                <a:gd fmla="*/ 72 w 255" name="T2"/>
                <a:gd fmla="*/ 83 h 175" name="T3"/>
                <a:gd fmla="*/ 86 w 255" name="T4"/>
                <a:gd fmla="*/ 21 h 175" name="T5"/>
                <a:gd fmla="*/ 104 w 255" name="T6"/>
                <a:gd fmla="*/ 49 h 175" name="T7"/>
                <a:gd fmla="*/ 115 w 255" name="T8"/>
                <a:gd fmla="*/ 0 h 175" name="T9"/>
                <a:gd fmla="*/ 255 w 255" name="T10"/>
                <a:gd fmla="*/ 11 h 175" name="T11"/>
                <a:gd fmla="*/ 0 w 255" name="T12"/>
                <a:gd fmla="*/ 175 h 175" name="T13"/>
                <a:gd fmla="*/ 60 w 255" name="T14"/>
                <a:gd fmla="*/ 58 h 17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49"/>
            <p:cNvSpPr/>
            <p:nvPr/>
          </p:nvSpPr>
          <p:spPr bwMode="auto">
            <a:xfrm>
              <a:off x="3389495" y="4532342"/>
              <a:ext cx="210261" cy="930817"/>
            </a:xfrm>
            <a:custGeom>
              <a:gdLst>
                <a:gd fmla="*/ 69 w 89" name="T0"/>
                <a:gd fmla="*/ 252 h 394" name="T1"/>
                <a:gd fmla="*/ 35 w 89" name="T2"/>
                <a:gd fmla="*/ 252 h 394" name="T3"/>
                <a:gd fmla="*/ 89 w 89" name="T4"/>
                <a:gd fmla="*/ 195 h 394" name="T5"/>
                <a:gd fmla="*/ 48 w 89" name="T6"/>
                <a:gd fmla="*/ 195 h 394" name="T7"/>
                <a:gd fmla="*/ 89 w 89" name="T8"/>
                <a:gd fmla="*/ 152 h 394" name="T9"/>
                <a:gd fmla="*/ 0 w 89" name="T10"/>
                <a:gd fmla="*/ 0 h 394" name="T11"/>
                <a:gd fmla="*/ 0 w 89" name="T12"/>
                <a:gd fmla="*/ 394 h 394" name="T13"/>
                <a:gd fmla="*/ 69 w 89" name="T14"/>
                <a:gd fmla="*/ 252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50"/>
            <p:cNvSpPr/>
            <p:nvPr/>
          </p:nvSpPr>
          <p:spPr bwMode="auto">
            <a:xfrm>
              <a:off x="3150884" y="4532342"/>
              <a:ext cx="238610" cy="930817"/>
            </a:xfrm>
            <a:custGeom>
              <a:gdLst>
                <a:gd fmla="*/ 23 w 101" name="T0"/>
                <a:gd fmla="*/ 253 h 394" name="T1"/>
                <a:gd fmla="*/ 55 w 101" name="T2"/>
                <a:gd fmla="*/ 252 h 394" name="T3"/>
                <a:gd fmla="*/ 2 w 101" name="T4"/>
                <a:gd fmla="*/ 197 h 394" name="T5"/>
                <a:gd fmla="*/ 42 w 101" name="T6"/>
                <a:gd fmla="*/ 197 h 394" name="T7"/>
                <a:gd fmla="*/ 0 w 101" name="T8"/>
                <a:gd fmla="*/ 152 h 394" name="T9"/>
                <a:gd fmla="*/ 101 w 101" name="T10"/>
                <a:gd fmla="*/ 0 h 394" name="T11"/>
                <a:gd fmla="*/ 101 w 101" name="T12"/>
                <a:gd fmla="*/ 394 h 394" name="T13"/>
                <a:gd fmla="*/ 23 w 101" name="T14"/>
                <a:gd fmla="*/ 253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100">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51"/>
            <p:cNvSpPr/>
            <p:nvPr/>
          </p:nvSpPr>
          <p:spPr bwMode="auto">
            <a:xfrm>
              <a:off x="3363508" y="5345035"/>
              <a:ext cx="177186" cy="765443"/>
            </a:xfrm>
            <a:custGeom>
              <a:gdLst>
                <a:gd fmla="*/ 0 w 75" name="T0"/>
                <a:gd fmla="*/ 324 h 324" name="T1"/>
                <a:gd fmla="*/ 20 w 75" name="T2"/>
                <a:gd fmla="*/ 0 h 324" name="T3"/>
                <a:gd fmla="*/ 75 w 75" name="T4"/>
                <a:gd fmla="*/ 320 h 324" name="T5"/>
                <a:gd fmla="*/ 0 w 75" name="T6"/>
                <a:gd fmla="*/ 324 h 324" name="T7"/>
              </a:gdLst>
              <a:cxnLst>
                <a:cxn ang="0">
                  <a:pos x="T0" y="T1"/>
                </a:cxn>
                <a:cxn ang="0">
                  <a:pos x="T2" y="T3"/>
                </a:cxn>
                <a:cxn ang="0">
                  <a:pos x="T4" y="T5"/>
                </a:cxn>
                <a:cxn ang="0">
                  <a:pos x="T6" y="T7"/>
                </a:cxn>
              </a:cxnLst>
              <a:rect b="b" l="0" r="r" t="0"/>
              <a:pathLst>
                <a:path h="324" w="75">
                  <a:moveTo>
                    <a:pt x="0" y="324"/>
                  </a:moveTo>
                  <a:lnTo>
                    <a:pt x="20" y="0"/>
                  </a:lnTo>
                  <a:lnTo>
                    <a:pt x="75" y="320"/>
                  </a:lnTo>
                  <a:lnTo>
                    <a:pt x="0" y="3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52"/>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53"/>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54"/>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55"/>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56"/>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57"/>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58"/>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59"/>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60"/>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61"/>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62"/>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63"/>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64"/>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65"/>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66"/>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67"/>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68"/>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69"/>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70"/>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71"/>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72"/>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73"/>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74"/>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75"/>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76"/>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77"/>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78"/>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79"/>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80"/>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81"/>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82"/>
            <p:cNvSpPr/>
            <p:nvPr/>
          </p:nvSpPr>
          <p:spPr bwMode="auto">
            <a:xfrm>
              <a:off x="1584560" y="4941051"/>
              <a:ext cx="444146" cy="411071"/>
            </a:xfrm>
            <a:custGeom>
              <a:gdLst>
                <a:gd fmla="*/ 74 w 106" name="T0"/>
                <a:gd fmla="*/ 28 h 93" name="T1"/>
                <a:gd fmla="*/ 58 w 106" name="T2"/>
                <a:gd fmla="*/ 0 h 93" name="T3"/>
                <a:gd fmla="*/ 40 w 106" name="T4"/>
                <a:gd fmla="*/ 22 h 93" name="T5"/>
                <a:gd fmla="*/ 34 w 106" name="T6"/>
                <a:gd fmla="*/ 21 h 93" name="T7"/>
                <a:gd fmla="*/ 33 w 106" name="T8"/>
                <a:gd fmla="*/ 73 h 93" name="T9"/>
                <a:gd fmla="*/ 50 w 106" name="T10"/>
                <a:gd fmla="*/ 93 h 93" name="T11"/>
                <a:gd fmla="*/ 66 w 106" name="T12"/>
                <a:gd fmla="*/ 83 h 93" name="T13"/>
                <a:gd fmla="*/ 70 w 106" name="T14"/>
                <a:gd fmla="*/ 83 h 93" name="T15"/>
                <a:gd fmla="*/ 74 w 106"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83"/>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84"/>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85"/>
            <p:cNvSpPr/>
            <p:nvPr/>
          </p:nvSpPr>
          <p:spPr bwMode="auto">
            <a:xfrm>
              <a:off x="1775921" y="5347397"/>
              <a:ext cx="101587" cy="1308814"/>
            </a:xfrm>
            <a:custGeom>
              <a:gdLst>
                <a:gd fmla="*/ 11 w 24" name="T0"/>
                <a:gd fmla="*/ 0 h 295" name="T1"/>
                <a:gd fmla="*/ 4 w 24" name="T2"/>
                <a:gd fmla="*/ 1 h 295" name="T3"/>
                <a:gd fmla="*/ 1 w 24" name="T4"/>
                <a:gd fmla="*/ 1 h 295" name="T5"/>
                <a:gd fmla="*/ 0 w 24" name="T6"/>
                <a:gd fmla="*/ 5 h 295" name="T7"/>
                <a:gd fmla="*/ 0 w 24" name="T8"/>
                <a:gd fmla="*/ 287 h 295" name="T9"/>
                <a:gd fmla="*/ 14 w 24" name="T10"/>
                <a:gd fmla="*/ 295 h 295" name="T11"/>
                <a:gd fmla="*/ 0 w 24" name="T12"/>
                <a:gd fmla="*/ 295 h 295" name="T13"/>
                <a:gd fmla="*/ 24 w 24" name="T14"/>
                <a:gd fmla="*/ 295 h 295" name="T15"/>
                <a:gd fmla="*/ 11 w 24" name="T16"/>
                <a:gd fmla="*/ 0 h 2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86"/>
            <p:cNvSpPr/>
            <p:nvPr/>
          </p:nvSpPr>
          <p:spPr bwMode="auto">
            <a:xfrm>
              <a:off x="1801908" y="4258294"/>
              <a:ext cx="205536" cy="694569"/>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3 w 49" name="T12"/>
                <a:gd fmla="*/ 130 h 157" name="T13"/>
                <a:gd fmla="*/ 34 w 49" name="T14"/>
                <a:gd fmla="*/ 129 h 157" name="T15"/>
                <a:gd fmla="*/ 34 w 49" name="T16"/>
                <a:gd fmla="*/ 129 h 157" name="T17"/>
                <a:gd fmla="*/ 32 w 49" name="T18"/>
                <a:gd fmla="*/ 110 h 157" name="T19"/>
                <a:gd fmla="*/ 29 w 49" name="T20"/>
                <a:gd fmla="*/ 110 h 157" name="T21"/>
                <a:gd fmla="*/ 32 w 49" name="T22"/>
                <a:gd fmla="*/ 107 h 157" name="T23"/>
                <a:gd fmla="*/ 31 w 49" name="T24"/>
                <a:gd fmla="*/ 97 h 157" name="T25"/>
                <a:gd fmla="*/ 37 w 49" name="T26"/>
                <a:gd fmla="*/ 102 h 157" name="T27"/>
                <a:gd fmla="*/ 38 w 49" name="T28"/>
                <a:gd fmla="*/ 101 h 157" name="T29"/>
                <a:gd fmla="*/ 45 w 49" name="T30"/>
                <a:gd fmla="*/ 95 h 157" name="T31"/>
                <a:gd fmla="*/ 43 w 49" name="T32"/>
                <a:gd fmla="*/ 81 h 157" name="T33"/>
                <a:gd fmla="*/ 49 w 49" name="T34"/>
                <a:gd fmla="*/ 78 h 157" name="T35"/>
                <a:gd fmla="*/ 49 w 49" name="T36"/>
                <a:gd fmla="*/ 78 h 157" name="T37"/>
                <a:gd fmla="*/ 49 w 49" name="T38"/>
                <a:gd fmla="*/ 78 h 157" name="T39"/>
                <a:gd fmla="*/ 2 w 49" name="T40"/>
                <a:gd fmla="*/ 0 h 15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87"/>
            <p:cNvSpPr/>
            <p:nvPr/>
          </p:nvSpPr>
          <p:spPr bwMode="auto">
            <a:xfrm>
              <a:off x="1775921" y="4258294"/>
              <a:ext cx="35437" cy="704019"/>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88"/>
            <p:cNvSpPr/>
            <p:nvPr/>
          </p:nvSpPr>
          <p:spPr bwMode="auto">
            <a:xfrm>
              <a:off x="1948382" y="5082799"/>
              <a:ext cx="519746" cy="39925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89"/>
            <p:cNvSpPr/>
            <p:nvPr/>
          </p:nvSpPr>
          <p:spPr bwMode="auto">
            <a:xfrm>
              <a:off x="1834983" y="5224548"/>
              <a:ext cx="633145" cy="380359"/>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90"/>
            <p:cNvSpPr/>
            <p:nvPr/>
          </p:nvSpPr>
          <p:spPr bwMode="auto">
            <a:xfrm>
              <a:off x="1868058" y="4487455"/>
              <a:ext cx="444146" cy="489033"/>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6 w 106" name="T24"/>
                <a:gd fmla="*/ 58 h 110" name="T25"/>
                <a:gd fmla="*/ 16 w 106" name="T26"/>
                <a:gd fmla="*/ 58 h 110" name="T27"/>
                <a:gd fmla="*/ 18 w 106" name="T28"/>
                <a:gd fmla="*/ 77 h 110" name="T29"/>
                <a:gd fmla="*/ 19 w 106" name="T30"/>
                <a:gd fmla="*/ 82 h 110" name="T31"/>
                <a:gd fmla="*/ 16 w 106" name="T32"/>
                <a:gd fmla="*/ 80 h 110" name="T33"/>
                <a:gd fmla="*/ 16 w 106" name="T34"/>
                <a:gd fmla="*/ 80 h 110" name="T35"/>
                <a:gd fmla="*/ 16 w 106" name="T36"/>
                <a:gd fmla="*/ 80 h 110" name="T37"/>
                <a:gd fmla="*/ 6 w 106" name="T38"/>
                <a:gd fmla="*/ 72 h 110" name="T39"/>
                <a:gd fmla="*/ 0 w 106" name="T40"/>
                <a:gd fmla="*/ 105 h 110" name="T41"/>
                <a:gd fmla="*/ 5 w 106" name="T42"/>
                <a:gd fmla="*/ 110 h 110" name="T43"/>
                <a:gd fmla="*/ 26 w 106" name="T44"/>
                <a:gd fmla="*/ 101 h 110" name="T45"/>
                <a:gd fmla="*/ 106 w 106" name="T46"/>
                <a:gd fmla="*/ 0 h 11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91"/>
            <p:cNvSpPr>
              <a:spLocks noEditPoints="1"/>
            </p:cNvSpPr>
            <p:nvPr/>
          </p:nvSpPr>
          <p:spPr bwMode="auto">
            <a:xfrm>
              <a:off x="1894045" y="4487455"/>
              <a:ext cx="418159" cy="600070"/>
            </a:xfrm>
            <a:custGeom>
              <a:gdLst>
                <a:gd fmla="*/ 1 w 100" name="T0"/>
                <a:gd fmla="*/ 126 h 135" name="T1"/>
                <a:gd fmla="*/ 0 w 100" name="T2"/>
                <a:gd fmla="*/ 130 h 135" name="T3"/>
                <a:gd fmla="*/ 13 w 100" name="T4"/>
                <a:gd fmla="*/ 135 h 135" name="T5"/>
                <a:gd fmla="*/ 14 w 100" name="T6"/>
                <a:gd fmla="*/ 134 h 135" name="T7"/>
                <a:gd fmla="*/ 1 w 100" name="T8"/>
                <a:gd fmla="*/ 126 h 135" name="T9"/>
                <a:gd fmla="*/ 100 w 100" name="T10"/>
                <a:gd fmla="*/ 0 h 135" name="T11"/>
                <a:gd fmla="*/ 20 w 100" name="T12"/>
                <a:gd fmla="*/ 101 h 135" name="T13"/>
                <a:gd fmla="*/ 55 w 100" name="T14"/>
                <a:gd fmla="*/ 86 h 135" name="T15"/>
                <a:gd fmla="*/ 54 w 100" name="T16"/>
                <a:gd fmla="*/ 102 h 135" name="T17"/>
                <a:gd fmla="*/ 66 w 100" name="T18"/>
                <a:gd fmla="*/ 91 h 135" name="T19"/>
                <a:gd fmla="*/ 66 w 100" name="T20"/>
                <a:gd fmla="*/ 90 h 135" name="T21"/>
                <a:gd fmla="*/ 67 w 100" name="T22"/>
                <a:gd fmla="*/ 90 h 135" name="T23"/>
                <a:gd fmla="*/ 81 w 100" name="T24"/>
                <a:gd fmla="*/ 77 h 135" name="T25"/>
                <a:gd fmla="*/ 81 w 100" name="T26"/>
                <a:gd fmla="*/ 89 h 135" name="T27"/>
                <a:gd fmla="*/ 91 w 100" name="T28"/>
                <a:gd fmla="*/ 88 h 135" name="T29"/>
                <a:gd fmla="*/ 95 w 100" name="T30"/>
                <a:gd fmla="*/ 84 h 135" name="T31"/>
                <a:gd fmla="*/ 100 w 100" name="T32"/>
                <a:gd fmla="*/ 0 h 1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92"/>
            <p:cNvSpPr/>
            <p:nvPr/>
          </p:nvSpPr>
          <p:spPr bwMode="auto">
            <a:xfrm>
              <a:off x="1889320" y="4830014"/>
              <a:ext cx="720556" cy="212623"/>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81 w 172" name="T24"/>
                <a:gd fmla="*/ 20 h 48" name="T25"/>
                <a:gd fmla="*/ 82 w 172" name="T26"/>
                <a:gd fmla="*/ 12 h 48" name="T27"/>
                <a:gd fmla="*/ 82 w 172" name="T28"/>
                <a:gd fmla="*/ 0 h 4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93"/>
            <p:cNvSpPr/>
            <p:nvPr/>
          </p:nvSpPr>
          <p:spPr bwMode="auto">
            <a:xfrm>
              <a:off x="1898770" y="5007200"/>
              <a:ext cx="711107" cy="243335"/>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94"/>
            <p:cNvSpPr/>
            <p:nvPr/>
          </p:nvSpPr>
          <p:spPr bwMode="auto">
            <a:xfrm>
              <a:off x="1775921" y="5352122"/>
              <a:ext cx="4725" cy="18900"/>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95"/>
            <p:cNvSpPr/>
            <p:nvPr/>
          </p:nvSpPr>
          <p:spPr bwMode="auto">
            <a:xfrm>
              <a:off x="1775921" y="4941051"/>
              <a:ext cx="222073" cy="411071"/>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159"/>
            <p:cNvSpPr/>
            <p:nvPr/>
          </p:nvSpPr>
          <p:spPr bwMode="auto">
            <a:xfrm>
              <a:off x="967953" y="6606599"/>
              <a:ext cx="274048" cy="49612"/>
            </a:xfrm>
            <a:custGeom>
              <a:gdLst>
                <a:gd fmla="*/ 65 w 65" name="T0"/>
                <a:gd fmla="*/ 11 h 11" name="T1"/>
                <a:gd fmla="*/ 33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160"/>
            <p:cNvSpPr/>
            <p:nvPr/>
          </p:nvSpPr>
          <p:spPr bwMode="auto">
            <a:xfrm>
              <a:off x="1563298" y="6606599"/>
              <a:ext cx="271685" cy="49612"/>
            </a:xfrm>
            <a:custGeom>
              <a:gdLst>
                <a:gd fmla="*/ 65 w 65" name="T0"/>
                <a:gd fmla="*/ 11 h 11" name="T1"/>
                <a:gd fmla="*/ 32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161"/>
            <p:cNvSpPr/>
            <p:nvPr/>
          </p:nvSpPr>
          <p:spPr bwMode="auto">
            <a:xfrm>
              <a:off x="1093164" y="6292389"/>
              <a:ext cx="616607" cy="363822"/>
            </a:xfrm>
            <a:custGeom>
              <a:gdLst>
                <a:gd fmla="*/ 146 w 147" name="T0"/>
                <a:gd fmla="*/ 82 h 82" name="T1"/>
                <a:gd fmla="*/ 147 w 147" name="T2"/>
                <a:gd fmla="*/ 73 h 82" name="T3"/>
                <a:gd fmla="*/ 73 w 147" name="T4"/>
                <a:gd fmla="*/ 0 h 82" name="T5"/>
                <a:gd fmla="*/ 0 w 147" name="T6"/>
                <a:gd fmla="*/ 73 h 82" name="T7"/>
                <a:gd fmla="*/ 1 w 147" name="T8"/>
                <a:gd fmla="*/ 82 h 82" name="T9"/>
                <a:gd fmla="*/ 146 w 147" name="T10"/>
                <a:gd fmla="*/ 82 h 82" name="T11"/>
              </a:gdLst>
              <a:cxnLst>
                <a:cxn ang="0">
                  <a:pos x="T0" y="T1"/>
                </a:cxn>
                <a:cxn ang="0">
                  <a:pos x="T2" y="T3"/>
                </a:cxn>
                <a:cxn ang="0">
                  <a:pos x="T4" y="T5"/>
                </a:cxn>
                <a:cxn ang="0">
                  <a:pos x="T6" y="T7"/>
                </a:cxn>
                <a:cxn ang="0">
                  <a:pos x="T8" y="T9"/>
                </a:cxn>
                <a:cxn ang="0">
                  <a:pos x="T10" y="T11"/>
                </a:cxn>
              </a:cxnLst>
              <a:rect b="b" l="0" r="r" t="0"/>
              <a:pathLst>
                <a:path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164"/>
            <p:cNvSpPr/>
            <p:nvPr/>
          </p:nvSpPr>
          <p:spPr bwMode="auto">
            <a:xfrm>
              <a:off x="1329412" y="6559349"/>
              <a:ext cx="129936" cy="96862"/>
            </a:xfrm>
            <a:custGeom>
              <a:gdLst>
                <a:gd fmla="*/ 29 w 31" name="T0"/>
                <a:gd fmla="*/ 22 h 22" name="T1"/>
                <a:gd fmla="*/ 31 w 31" name="T2"/>
                <a:gd fmla="*/ 17 h 22" name="T3"/>
                <a:gd fmla="*/ 16 w 31" name="T4"/>
                <a:gd fmla="*/ 0 h 22" name="T5"/>
                <a:gd fmla="*/ 0 w 31" name="T6"/>
                <a:gd fmla="*/ 15 h 22" name="T7"/>
                <a:gd fmla="*/ 1 w 31" name="T8"/>
                <a:gd fmla="*/ 22 h 22" name="T9"/>
                <a:gd fmla="*/ 29 w 31" name="T10"/>
                <a:gd fmla="*/ 22 h 22" name="T11"/>
              </a:gdLst>
              <a:cxnLst>
                <a:cxn ang="0">
                  <a:pos x="T0" y="T1"/>
                </a:cxn>
                <a:cxn ang="0">
                  <a:pos x="T2" y="T3"/>
                </a:cxn>
                <a:cxn ang="0">
                  <a:pos x="T4" y="T5"/>
                </a:cxn>
                <a:cxn ang="0">
                  <a:pos x="T6" y="T7"/>
                </a:cxn>
                <a:cxn ang="0">
                  <a:pos x="T8" y="T9"/>
                </a:cxn>
                <a:cxn ang="0">
                  <a:pos x="T10" y="T11"/>
                </a:cxn>
              </a:cxnLst>
              <a:rect b="b" l="0" r="r" t="0"/>
              <a:pathLst>
                <a:path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165"/>
            <p:cNvSpPr/>
            <p:nvPr/>
          </p:nvSpPr>
          <p:spPr bwMode="auto">
            <a:xfrm>
              <a:off x="1518411" y="6493200"/>
              <a:ext cx="141749" cy="153561"/>
            </a:xfrm>
            <a:custGeom>
              <a:gdLst>
                <a:gd fmla="*/ 32 w 34" name="T0"/>
                <a:gd fmla="*/ 14 h 35" name="T1"/>
                <a:gd fmla="*/ 21 w 34" name="T2"/>
                <a:gd fmla="*/ 32 h 35" name="T3"/>
                <a:gd fmla="*/ 2 w 34" name="T4"/>
                <a:gd fmla="*/ 21 h 35" name="T5"/>
                <a:gd fmla="*/ 13 w 34" name="T6"/>
                <a:gd fmla="*/ 2 h 35" name="T7"/>
                <a:gd fmla="*/ 32 w 34" name="T8"/>
                <a:gd fmla="*/ 14 h 35" name="T9"/>
              </a:gdLst>
              <a:cxnLst>
                <a:cxn ang="0">
                  <a:pos x="T0" y="T1"/>
                </a:cxn>
                <a:cxn ang="0">
                  <a:pos x="T2" y="T3"/>
                </a:cxn>
                <a:cxn ang="0">
                  <a:pos x="T4" y="T5"/>
                </a:cxn>
                <a:cxn ang="0">
                  <a:pos x="T6" y="T7"/>
                </a:cxn>
                <a:cxn ang="0">
                  <a:pos x="T8" y="T9"/>
                </a:cxn>
              </a:cxnLst>
              <a:rect b="b" l="0" r="r" t="0"/>
              <a:pathLst>
                <a:path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166"/>
            <p:cNvSpPr/>
            <p:nvPr/>
          </p:nvSpPr>
          <p:spPr bwMode="auto">
            <a:xfrm>
              <a:off x="1705047" y="6606599"/>
              <a:ext cx="129936" cy="49612"/>
            </a:xfrm>
            <a:custGeom>
              <a:gdLst>
                <a:gd fmla="*/ 1 w 31" name="T0"/>
                <a:gd fmla="*/ 0 h 11" name="T1"/>
                <a:gd fmla="*/ 1 w 31" name="T2"/>
                <a:gd fmla="*/ 2 h 11" name="T3"/>
                <a:gd fmla="*/ 0 w 31" name="T4"/>
                <a:gd fmla="*/ 11 h 11" name="T5"/>
                <a:gd fmla="*/ 31 w 31" name="T6"/>
                <a:gd fmla="*/ 11 h 11" name="T7"/>
                <a:gd fmla="*/ 1 w 31" name="T8"/>
                <a:gd fmla="*/ 0 h 11" name="T9"/>
              </a:gdLst>
              <a:cxnLst>
                <a:cxn ang="0">
                  <a:pos x="T0" y="T1"/>
                </a:cxn>
                <a:cxn ang="0">
                  <a:pos x="T2" y="T3"/>
                </a:cxn>
                <a:cxn ang="0">
                  <a:pos x="T4" y="T5"/>
                </a:cxn>
                <a:cxn ang="0">
                  <a:pos x="T6" y="T7"/>
                </a:cxn>
                <a:cxn ang="0">
                  <a:pos x="T8" y="T9"/>
                </a:cxn>
              </a:cxnLst>
              <a:rect b="b" l="0" r="r" t="0"/>
              <a:pathLst>
                <a:path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167"/>
            <p:cNvSpPr>
              <a:spLocks noEditPoints="1"/>
            </p:cNvSpPr>
            <p:nvPr/>
          </p:nvSpPr>
          <p:spPr bwMode="auto">
            <a:xfrm>
              <a:off x="1426274" y="6297114"/>
              <a:ext cx="283498" cy="359097"/>
            </a:xfrm>
            <a:custGeom>
              <a:gdLst>
                <a:gd fmla="*/ 39 w 68" name="T0"/>
                <a:gd fmla="*/ 77 h 81" name="T1"/>
                <a:gd fmla="*/ 24 w 68" name="T2"/>
                <a:gd fmla="*/ 65 h 81" name="T3"/>
                <a:gd fmla="*/ 35 w 68" name="T4"/>
                <a:gd fmla="*/ 46 h 81" name="T5"/>
                <a:gd fmla="*/ 39 w 68" name="T6"/>
                <a:gd fmla="*/ 46 h 81" name="T7"/>
                <a:gd fmla="*/ 54 w 68" name="T8"/>
                <a:gd fmla="*/ 58 h 81" name="T9"/>
                <a:gd fmla="*/ 43 w 68" name="T10"/>
                <a:gd fmla="*/ 76 h 81" name="T11"/>
                <a:gd fmla="*/ 39 w 68" name="T12"/>
                <a:gd fmla="*/ 77 h 81" name="T13"/>
                <a:gd fmla="*/ 0 w 68" name="T14"/>
                <a:gd fmla="*/ 0 h 81" name="T15"/>
                <a:gd fmla="*/ 0 w 68" name="T16"/>
                <a:gd fmla="*/ 10 h 81" name="T17"/>
                <a:gd fmla="*/ 1 w 68" name="T18"/>
                <a:gd fmla="*/ 10 h 81" name="T19"/>
                <a:gd fmla="*/ 17 w 68" name="T20"/>
                <a:gd fmla="*/ 26 h 81" name="T21"/>
                <a:gd fmla="*/ 1 w 68" name="T22"/>
                <a:gd fmla="*/ 41 h 81" name="T23"/>
                <a:gd fmla="*/ 0 w 68" name="T24"/>
                <a:gd fmla="*/ 41 h 81" name="T25"/>
                <a:gd fmla="*/ 0 w 68" name="T26"/>
                <a:gd fmla="*/ 61 h 81" name="T27"/>
                <a:gd fmla="*/ 8 w 68" name="T28"/>
                <a:gd fmla="*/ 76 h 81" name="T29"/>
                <a:gd fmla="*/ 6 w 68" name="T30"/>
                <a:gd fmla="*/ 81 h 81" name="T31"/>
                <a:gd fmla="*/ 67 w 68" name="T32"/>
                <a:gd fmla="*/ 81 h 81" name="T33"/>
                <a:gd fmla="*/ 68 w 68" name="T34"/>
                <a:gd fmla="*/ 72 h 81" name="T35"/>
                <a:gd fmla="*/ 68 w 68" name="T36"/>
                <a:gd fmla="*/ 70 h 81" name="T37"/>
                <a:gd fmla="*/ 68 w 68" name="T38"/>
                <a:gd fmla="*/ 70 h 81" name="T39"/>
                <a:gd fmla="*/ 0 w 68" name="T40"/>
                <a:gd fmla="*/ 0 h 8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168"/>
            <p:cNvSpPr/>
            <p:nvPr/>
          </p:nvSpPr>
          <p:spPr bwMode="auto">
            <a:xfrm>
              <a:off x="1426274" y="6342001"/>
              <a:ext cx="70874" cy="137024"/>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169"/>
            <p:cNvSpPr/>
            <p:nvPr/>
          </p:nvSpPr>
          <p:spPr bwMode="auto">
            <a:xfrm>
              <a:off x="1426274" y="6568799"/>
              <a:ext cx="33075" cy="87412"/>
            </a:xfrm>
            <a:custGeom>
              <a:gdLst>
                <a:gd fmla="*/ 0 w 8" name="T0"/>
                <a:gd fmla="*/ 0 h 20" name="T1"/>
                <a:gd fmla="*/ 0 w 8" name="T2"/>
                <a:gd fmla="*/ 20 h 20" name="T3"/>
                <a:gd fmla="*/ 6 w 8" name="T4"/>
                <a:gd fmla="*/ 20 h 20" name="T5"/>
                <a:gd fmla="*/ 8 w 8" name="T6"/>
                <a:gd fmla="*/ 15 h 20" name="T7"/>
                <a:gd fmla="*/ 0 w 8" name="T8"/>
                <a:gd fmla="*/ 0 h 20" name="T9"/>
              </a:gdLst>
              <a:cxnLst>
                <a:cxn ang="0">
                  <a:pos x="T0" y="T1"/>
                </a:cxn>
                <a:cxn ang="0">
                  <a:pos x="T2" y="T3"/>
                </a:cxn>
                <a:cxn ang="0">
                  <a:pos x="T4" y="T5"/>
                </a:cxn>
                <a:cxn ang="0">
                  <a:pos x="T6" y="T7"/>
                </a:cxn>
                <a:cxn ang="0">
                  <a:pos x="T8" y="T9"/>
                </a:cxn>
              </a:cxnLst>
              <a:rect b="b" l="0" r="r" t="0"/>
              <a:pathLst>
                <a:path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170"/>
            <p:cNvSpPr/>
            <p:nvPr/>
          </p:nvSpPr>
          <p:spPr bwMode="auto">
            <a:xfrm>
              <a:off x="1518411" y="6500287"/>
              <a:ext cx="141749" cy="139386"/>
            </a:xfrm>
            <a:custGeom>
              <a:gdLst>
                <a:gd fmla="*/ 17 w 34" name="T0"/>
                <a:gd fmla="*/ 0 h 31" name="T1"/>
                <a:gd fmla="*/ 13 w 34" name="T2"/>
                <a:gd fmla="*/ 0 h 31" name="T3"/>
                <a:gd fmla="*/ 2 w 34" name="T4"/>
                <a:gd fmla="*/ 19 h 31" name="T5"/>
                <a:gd fmla="*/ 17 w 34" name="T6"/>
                <a:gd fmla="*/ 31 h 31" name="T7"/>
                <a:gd fmla="*/ 21 w 34" name="T8"/>
                <a:gd fmla="*/ 30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40"/>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41"/>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42"/>
            <p:cNvSpPr/>
            <p:nvPr/>
          </p:nvSpPr>
          <p:spPr bwMode="auto">
            <a:xfrm>
              <a:off x="-73902" y="4794577"/>
              <a:ext cx="770169" cy="399259"/>
            </a:xfrm>
            <a:custGeom>
              <a:gdLst>
                <a:gd fmla="*/ 326 w 326" name="T0"/>
                <a:gd fmla="*/ 129 h 169" name="T1"/>
                <a:gd fmla="*/ 246 w 326" name="T2"/>
                <a:gd fmla="*/ 52 h 169" name="T3"/>
                <a:gd fmla="*/ 237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43"/>
            <p:cNvSpPr/>
            <p:nvPr/>
          </p:nvSpPr>
          <p:spPr bwMode="auto">
            <a:xfrm>
              <a:off x="-73902" y="5011925"/>
              <a:ext cx="770169" cy="368547"/>
            </a:xfrm>
            <a:custGeom>
              <a:gdLst>
                <a:gd fmla="*/ 310 w 326" name="T0"/>
                <a:gd fmla="*/ 112 h 156" name="T1"/>
                <a:gd fmla="*/ 207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44"/>
            <p:cNvSpPr/>
            <p:nvPr/>
          </p:nvSpPr>
          <p:spPr bwMode="auto">
            <a:xfrm>
              <a:off x="219046"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45"/>
            <p:cNvSpPr/>
            <p:nvPr/>
          </p:nvSpPr>
          <p:spPr bwMode="auto">
            <a:xfrm>
              <a:off x="219046"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46"/>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47"/>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48"/>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49"/>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50"/>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51"/>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52"/>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53"/>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54"/>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55"/>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56"/>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57"/>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62"/>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63"/>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64"/>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65"/>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66"/>
            <p:cNvSpPr/>
            <p:nvPr/>
          </p:nvSpPr>
          <p:spPr bwMode="auto">
            <a:xfrm>
              <a:off x="705716" y="4258294"/>
              <a:ext cx="16537" cy="850493"/>
            </a:xfrm>
            <a:custGeom>
              <a:gdLst>
                <a:gd fmla="*/ 4 w 4" name="T0"/>
                <a:gd fmla="*/ 0 h 192" name="T1"/>
                <a:gd fmla="*/ 4 w 4" name="T2"/>
                <a:gd fmla="*/ 0 h 192" name="T3"/>
                <a:gd fmla="*/ 0 w 4" name="T4"/>
                <a:gd fmla="*/ 5 h 192" name="T5"/>
                <a:gd fmla="*/ 0 w 4" name="T6"/>
                <a:gd fmla="*/ 192 h 192" name="T7"/>
                <a:gd fmla="*/ 1 w 4" name="T8"/>
                <a:gd fmla="*/ 191 h 192" name="T9"/>
                <a:gd fmla="*/ 1 w 4" name="T10"/>
                <a:gd fmla="*/ 190 h 192" name="T11"/>
                <a:gd fmla="*/ 2 w 4" name="T12"/>
                <a:gd fmla="*/ 189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67"/>
            <p:cNvSpPr/>
            <p:nvPr/>
          </p:nvSpPr>
          <p:spPr bwMode="auto">
            <a:xfrm>
              <a:off x="708079" y="5092249"/>
              <a:ext cx="9450" cy="11812"/>
            </a:xfrm>
            <a:custGeom>
              <a:gdLst>
                <a:gd fmla="*/ 2 w 2" name="T0"/>
                <a:gd fmla="*/ 0 h 3" name="T1"/>
                <a:gd fmla="*/ 1 w 2" name="T2"/>
                <a:gd fmla="*/ 1 h 3" name="T3"/>
                <a:gd fmla="*/ 0 w 2" name="T4"/>
                <a:gd fmla="*/ 2 h 3" name="T5"/>
                <a:gd fmla="*/ 0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68"/>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69"/>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70"/>
            <p:cNvSpPr/>
            <p:nvPr/>
          </p:nvSpPr>
          <p:spPr bwMode="auto">
            <a:xfrm>
              <a:off x="771866" y="4811114"/>
              <a:ext cx="704019" cy="356734"/>
            </a:xfrm>
            <a:custGeom>
              <a:gdLst>
                <a:gd fmla="*/ 96 w 168" name="T0"/>
                <a:gd fmla="*/ 0 h 80" name="T1"/>
                <a:gd fmla="*/ 95 w 168" name="T2"/>
                <a:gd fmla="*/ 14 h 80" name="T3"/>
                <a:gd fmla="*/ 76 w 168" name="T4"/>
                <a:gd fmla="*/ 16 h 80" name="T5"/>
                <a:gd fmla="*/ 72 w 168" name="T6"/>
                <a:gd fmla="*/ 23 h 80" name="T7"/>
                <a:gd fmla="*/ 72 w 168" name="T8"/>
                <a:gd fmla="*/ 23 h 80" name="T9"/>
                <a:gd fmla="*/ 72 w 168" name="T10"/>
                <a:gd fmla="*/ 23 h 80" name="T11"/>
                <a:gd fmla="*/ 82 w 168" name="T12"/>
                <a:gd fmla="*/ 30 h 80" name="T13"/>
                <a:gd fmla="*/ 45 w 168" name="T14"/>
                <a:gd fmla="*/ 34 h 80" name="T15"/>
                <a:gd fmla="*/ 57 w 168" name="T16"/>
                <a:gd fmla="*/ 44 h 80" name="T17"/>
                <a:gd fmla="*/ 0 w 168" name="T18"/>
                <a:gd fmla="*/ 67 h 80" name="T19"/>
                <a:gd fmla="*/ 11 w 168" name="T20"/>
                <a:gd fmla="*/ 80 h 80" name="T21"/>
                <a:gd fmla="*/ 168 w 168" name="T22"/>
                <a:gd fmla="*/ 45 h 80" name="T23"/>
                <a:gd fmla="*/ 96 w 168" name="T24"/>
                <a:gd fmla="*/ 0 h 80" name="T25"/>
                <a:gd fmla="*/ 96 w 168" name="T26"/>
                <a:gd fmla="*/ 0 h 8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71"/>
            <p:cNvSpPr/>
            <p:nvPr/>
          </p:nvSpPr>
          <p:spPr bwMode="auto">
            <a:xfrm>
              <a:off x="816753" y="5011925"/>
              <a:ext cx="659132" cy="368547"/>
            </a:xfrm>
            <a:custGeom>
              <a:gdLst>
                <a:gd fmla="*/ 157 w 157" name="T0"/>
                <a:gd fmla="*/ 0 h 83" name="T1"/>
                <a:gd fmla="*/ 0 w 157" name="T2"/>
                <a:gd fmla="*/ 35 h 83" name="T3"/>
                <a:gd fmla="*/ 0 w 157" name="T4"/>
                <a:gd fmla="*/ 39 h 83" name="T5"/>
                <a:gd fmla="*/ 0 w 157" name="T6"/>
                <a:gd fmla="*/ 41 h 83" name="T7"/>
                <a:gd fmla="*/ 12 w 157" name="T8"/>
                <a:gd fmla="*/ 59 h 83" name="T9"/>
                <a:gd fmla="*/ 10 w 157" name="T10"/>
                <a:gd fmla="*/ 68 h 83" name="T11"/>
                <a:gd fmla="*/ 40 w 157" name="T12"/>
                <a:gd fmla="*/ 77 h 83" name="T13"/>
                <a:gd fmla="*/ 36 w 157" name="T14"/>
                <a:gd fmla="*/ 55 h 83" name="T15"/>
                <a:gd fmla="*/ 79 w 157" name="T16"/>
                <a:gd fmla="*/ 83 h 83" name="T17"/>
                <a:gd fmla="*/ 73 w 157" name="T18"/>
                <a:gd fmla="*/ 55 h 83" name="T19"/>
                <a:gd fmla="*/ 107 w 157" name="T20"/>
                <a:gd fmla="*/ 77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72"/>
            <p:cNvSpPr/>
            <p:nvPr/>
          </p:nvSpPr>
          <p:spPr bwMode="auto">
            <a:xfrm>
              <a:off x="734066" y="5335585"/>
              <a:ext cx="54337" cy="1320626"/>
            </a:xfrm>
            <a:custGeom>
              <a:gdLst>
                <a:gd fmla="*/ 0 w 13" name="T0"/>
                <a:gd fmla="*/ 0 h 298" name="T1"/>
                <a:gd fmla="*/ 13 w 13" name="T2"/>
                <a:gd fmla="*/ 298 h 298" name="T3"/>
                <a:gd fmla="*/ 13 w 13" name="T4"/>
                <a:gd fmla="*/ 298 h 298" name="T5"/>
                <a:gd fmla="*/ 0 w 13" name="T6"/>
                <a:gd fmla="*/ 0 h 298" name="T7"/>
                <a:gd fmla="*/ 0 w 13" name="T8"/>
                <a:gd fmla="*/ 0 h 298" name="T9"/>
              </a:gdLst>
              <a:cxnLst>
                <a:cxn ang="0">
                  <a:pos x="T0" y="T1"/>
                </a:cxn>
                <a:cxn ang="0">
                  <a:pos x="T2" y="T3"/>
                </a:cxn>
                <a:cxn ang="0">
                  <a:pos x="T4" y="T5"/>
                </a:cxn>
                <a:cxn ang="0">
                  <a:pos x="T6" y="T7"/>
                </a:cxn>
                <a:cxn ang="0">
                  <a:pos x="T8" y="T9"/>
                </a:cxn>
              </a:cxnLst>
              <a:rect b="b" l="0" r="r" t="0"/>
              <a:pathLst>
                <a:path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3"/>
            <p:cNvSpPr/>
            <p:nvPr/>
          </p:nvSpPr>
          <p:spPr bwMode="auto">
            <a:xfrm>
              <a:off x="705716" y="5330860"/>
              <a:ext cx="82687" cy="1325351"/>
            </a:xfrm>
            <a:custGeom>
              <a:gdLst>
                <a:gd fmla="*/ 6 w 20" name="T0"/>
                <a:gd fmla="*/ 0 h 299" name="T1"/>
                <a:gd fmla="*/ 0 w 20" name="T2"/>
                <a:gd fmla="*/ 10 h 299" name="T3"/>
                <a:gd fmla="*/ 0 w 20" name="T4"/>
                <a:gd fmla="*/ 299 h 299" name="T5"/>
                <a:gd fmla="*/ 20 w 20" name="T6"/>
                <a:gd fmla="*/ 299 h 299" name="T7"/>
                <a:gd fmla="*/ 7 w 20" name="T8"/>
                <a:gd fmla="*/ 1 h 299" name="T9"/>
                <a:gd fmla="*/ 6 w 20" name="T10"/>
                <a:gd fmla="*/ 0 h 299" name="T11"/>
              </a:gdLst>
              <a:cxnLst>
                <a:cxn ang="0">
                  <a:pos x="T0" y="T1"/>
                </a:cxn>
                <a:cxn ang="0">
                  <a:pos x="T2" y="T3"/>
                </a:cxn>
                <a:cxn ang="0">
                  <a:pos x="T4" y="T5"/>
                </a:cxn>
                <a:cxn ang="0">
                  <a:pos x="T6" y="T7"/>
                </a:cxn>
                <a:cxn ang="0">
                  <a:pos x="T8" y="T9"/>
                </a:cxn>
                <a:cxn ang="0">
                  <a:pos x="T10" y="T11"/>
                </a:cxn>
              </a:cxnLst>
              <a:rect b="b" l="0" r="r" t="0"/>
              <a:pathLst>
                <a:path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74"/>
            <p:cNvSpPr/>
            <p:nvPr/>
          </p:nvSpPr>
          <p:spPr bwMode="auto">
            <a:xfrm>
              <a:off x="717529" y="4487455"/>
              <a:ext cx="472496" cy="616607"/>
            </a:xfrm>
            <a:custGeom>
              <a:gdLst>
                <a:gd fmla="*/ 113 w 113" name="T0"/>
                <a:gd fmla="*/ 0 h 139" name="T1"/>
                <a:gd fmla="*/ 47 w 113" name="T2"/>
                <a:gd fmla="*/ 24 h 139" name="T3"/>
                <a:gd fmla="*/ 34 w 113" name="T4"/>
                <a:gd fmla="*/ 29 h 139" name="T5"/>
                <a:gd fmla="*/ 36 w 113" name="T6"/>
                <a:gd fmla="*/ 50 h 139" name="T7"/>
                <a:gd fmla="*/ 36 w 113" name="T8"/>
                <a:gd fmla="*/ 50 h 139" name="T9"/>
                <a:gd fmla="*/ 37 w 113" name="T10"/>
                <a:gd fmla="*/ 58 h 139" name="T11"/>
                <a:gd fmla="*/ 32 w 113" name="T12"/>
                <a:gd fmla="*/ 54 h 139" name="T13"/>
                <a:gd fmla="*/ 32 w 113" name="T14"/>
                <a:gd fmla="*/ 54 h 139" name="T15"/>
                <a:gd fmla="*/ 32 w 113" name="T16"/>
                <a:gd fmla="*/ 54 h 139" name="T17"/>
                <a:gd fmla="*/ 22 w 113" name="T18"/>
                <a:gd fmla="*/ 45 h 139" name="T19"/>
                <a:gd fmla="*/ 26 w 113" name="T20"/>
                <a:gd fmla="*/ 82 h 139" name="T21"/>
                <a:gd fmla="*/ 13 w 113" name="T22"/>
                <a:gd fmla="*/ 72 h 139" name="T23"/>
                <a:gd fmla="*/ 0 w 113" name="T24"/>
                <a:gd fmla="*/ 136 h 139" name="T25"/>
                <a:gd fmla="*/ 0 w 113" name="T26"/>
                <a:gd fmla="*/ 139 h 139" name="T27"/>
                <a:gd fmla="*/ 4 w 113" name="T28"/>
                <a:gd fmla="*/ 138 h 139" name="T29"/>
                <a:gd fmla="*/ 113 w 113" name="T30"/>
                <a:gd fmla="*/ 0 h 1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75"/>
            <p:cNvSpPr/>
            <p:nvPr/>
          </p:nvSpPr>
          <p:spPr bwMode="auto">
            <a:xfrm>
              <a:off x="734066" y="4487455"/>
              <a:ext cx="455959" cy="621332"/>
            </a:xfrm>
            <a:custGeom>
              <a:gdLst>
                <a:gd fmla="*/ 109 w 109" name="T0"/>
                <a:gd fmla="*/ 0 h 140" name="T1"/>
                <a:gd fmla="*/ 0 w 109" name="T2"/>
                <a:gd fmla="*/ 138 h 140" name="T3"/>
                <a:gd fmla="*/ 1 w 109" name="T4"/>
                <a:gd fmla="*/ 138 h 140" name="T5"/>
                <a:gd fmla="*/ 9 w 109" name="T6"/>
                <a:gd fmla="*/ 140 h 140" name="T7"/>
                <a:gd fmla="*/ 66 w 109" name="T8"/>
                <a:gd fmla="*/ 117 h 140" name="T9"/>
                <a:gd fmla="*/ 54 w 109" name="T10"/>
                <a:gd fmla="*/ 107 h 140" name="T11"/>
                <a:gd fmla="*/ 91 w 109" name="T12"/>
                <a:gd fmla="*/ 103 h 140" name="T13"/>
                <a:gd fmla="*/ 81 w 109" name="T14"/>
                <a:gd fmla="*/ 96 h 140" name="T15"/>
                <a:gd fmla="*/ 75 w 109" name="T16"/>
                <a:gd fmla="*/ 90 h 140" name="T17"/>
                <a:gd fmla="*/ 85 w 109" name="T18"/>
                <a:gd fmla="*/ 89 h 140" name="T19"/>
                <a:gd fmla="*/ 85 w 109" name="T20"/>
                <a:gd fmla="*/ 89 h 140" name="T21"/>
                <a:gd fmla="*/ 104 w 109" name="T22"/>
                <a:gd fmla="*/ 87 h 140" name="T23"/>
                <a:gd fmla="*/ 105 w 109" name="T24"/>
                <a:gd fmla="*/ 73 h 140" name="T25"/>
                <a:gd fmla="*/ 109 w 109" name="T26"/>
                <a:gd fmla="*/ 0 h 1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76"/>
            <p:cNvSpPr/>
            <p:nvPr/>
          </p:nvSpPr>
          <p:spPr bwMode="auto">
            <a:xfrm>
              <a:off x="705716" y="5259985"/>
              <a:ext cx="23625" cy="115762"/>
            </a:xfrm>
            <a:custGeom>
              <a:gdLst>
                <a:gd fmla="*/ 0 w 6" name="T0"/>
                <a:gd fmla="*/ 0 h 26" name="T1"/>
                <a:gd fmla="*/ 0 w 6" name="T2"/>
                <a:gd fmla="*/ 26 h 26" name="T3"/>
                <a:gd fmla="*/ 6 w 6" name="T4"/>
                <a:gd fmla="*/ 16 h 26" name="T5"/>
                <a:gd fmla="*/ 1 w 6" name="T6"/>
                <a:gd fmla="*/ 3 h 26" name="T7"/>
                <a:gd fmla="*/ 1 w 6" name="T8"/>
                <a:gd fmla="*/ 1 h 26" name="T9"/>
                <a:gd fmla="*/ 0 w 6" name="T10"/>
                <a:gd fmla="*/ 0 h 26" name="T11"/>
              </a:gdLst>
              <a:cxnLst>
                <a:cxn ang="0">
                  <a:pos x="T0" y="T1"/>
                </a:cxn>
                <a:cxn ang="0">
                  <a:pos x="T2" y="T3"/>
                </a:cxn>
                <a:cxn ang="0">
                  <a:pos x="T4" y="T5"/>
                </a:cxn>
                <a:cxn ang="0">
                  <a:pos x="T6" y="T7"/>
                </a:cxn>
                <a:cxn ang="0">
                  <a:pos x="T8" y="T9"/>
                </a:cxn>
                <a:cxn ang="0">
                  <a:pos x="T10" y="T11"/>
                </a:cxn>
              </a:cxnLst>
              <a:rect b="b" l="0" r="r" t="0"/>
              <a:pathLst>
                <a:path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77"/>
            <p:cNvSpPr/>
            <p:nvPr/>
          </p:nvSpPr>
          <p:spPr bwMode="auto">
            <a:xfrm>
              <a:off x="705716" y="5099337"/>
              <a:ext cx="111037" cy="165374"/>
            </a:xfrm>
            <a:custGeom>
              <a:gdLst>
                <a:gd fmla="*/ 8 w 27" name="T0"/>
                <a:gd fmla="*/ 0 h 37" name="T1"/>
                <a:gd fmla="*/ 7 w 27" name="T2"/>
                <a:gd fmla="*/ 0 h 37" name="T3"/>
                <a:gd fmla="*/ 3 w 27" name="T4"/>
                <a:gd fmla="*/ 1 h 37" name="T5"/>
                <a:gd fmla="*/ 1 w 27" name="T6"/>
                <a:gd fmla="*/ 1 h 37" name="T7"/>
                <a:gd fmla="*/ 0 w 27" name="T8"/>
                <a:gd fmla="*/ 2 h 37" name="T9"/>
                <a:gd fmla="*/ 0 w 27" name="T10"/>
                <a:gd fmla="*/ 36 h 37" name="T11"/>
                <a:gd fmla="*/ 1 w 27" name="T12"/>
                <a:gd fmla="*/ 37 h 37" name="T13"/>
                <a:gd fmla="*/ 20 w 27" name="T14"/>
                <a:gd fmla="*/ 20 h 37" name="T15"/>
                <a:gd fmla="*/ 27 w 27" name="T16"/>
                <a:gd fmla="*/ 21 h 37" name="T17"/>
                <a:gd fmla="*/ 27 w 27" name="T18"/>
                <a:gd fmla="*/ 19 h 37" name="T19"/>
                <a:gd fmla="*/ 27 w 27" name="T20"/>
                <a:gd fmla="*/ 15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78"/>
            <p:cNvSpPr>
              <a:spLocks noEditPoints="1"/>
            </p:cNvSpPr>
            <p:nvPr/>
          </p:nvSpPr>
          <p:spPr bwMode="auto">
            <a:xfrm flipH="1">
              <a:off x="788403" y="5356847"/>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79"/>
            <p:cNvSpPr/>
            <p:nvPr/>
          </p:nvSpPr>
          <p:spPr bwMode="auto">
            <a:xfrm>
              <a:off x="708079" y="5189111"/>
              <a:ext cx="160649" cy="167736"/>
            </a:xfrm>
            <a:custGeom>
              <a:gdLst>
                <a:gd fmla="*/ 19 w 38" name="T0"/>
                <a:gd fmla="*/ 0 h 38" name="T1"/>
                <a:gd fmla="*/ 0 w 38" name="T2"/>
                <a:gd fmla="*/ 17 h 38" name="T3"/>
                <a:gd fmla="*/ 0 w 38" name="T4"/>
                <a:gd fmla="*/ 19 h 38" name="T5"/>
                <a:gd fmla="*/ 5 w 38" name="T6"/>
                <a:gd fmla="*/ 32 h 38" name="T7"/>
                <a:gd fmla="*/ 6 w 38" name="T8"/>
                <a:gd fmla="*/ 33 h 38" name="T9"/>
                <a:gd fmla="*/ 6 w 38" name="T10"/>
                <a:gd fmla="*/ 33 h 38" name="T11"/>
                <a:gd fmla="*/ 6 w 38" name="T12"/>
                <a:gd fmla="*/ 33 h 38" name="T13"/>
                <a:gd fmla="*/ 19 w 38" name="T14"/>
                <a:gd fmla="*/ 38 h 38" name="T15"/>
                <a:gd fmla="*/ 19 w 38" name="T16"/>
                <a:gd fmla="*/ 38 h 38" name="T17"/>
                <a:gd fmla="*/ 19 w 38" name="T18"/>
                <a:gd fmla="*/ 38 h 38" name="T19"/>
                <a:gd fmla="*/ 19 w 38" name="T20"/>
                <a:gd fmla="*/ 38 h 38" name="T21"/>
                <a:gd fmla="*/ 19 w 38" name="T22"/>
                <a:gd fmla="*/ 38 h 38" name="T23"/>
                <a:gd fmla="*/ 19 w 38" name="T24"/>
                <a:gd fmla="*/ 38 h 38" name="T25"/>
                <a:gd fmla="*/ 19 w 38" name="T26"/>
                <a:gd fmla="*/ 38 h 38" name="T27"/>
                <a:gd fmla="*/ 36 w 38" name="T28"/>
                <a:gd fmla="*/ 28 h 38" name="T29"/>
                <a:gd fmla="*/ 36 w 38" name="T30"/>
                <a:gd fmla="*/ 28 h 38" name="T31"/>
                <a:gd fmla="*/ 38 w 38" name="T32"/>
                <a:gd fmla="*/ 19 h 38" name="T33"/>
                <a:gd fmla="*/ 26 w 38" name="T34"/>
                <a:gd fmla="*/ 1 h 38" name="T35"/>
                <a:gd fmla="*/ 19 w 38"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80"/>
            <p:cNvSpPr/>
            <p:nvPr/>
          </p:nvSpPr>
          <p:spPr bwMode="auto">
            <a:xfrm>
              <a:off x="3883252" y="5942742"/>
              <a:ext cx="1658461" cy="663857"/>
            </a:xfrm>
            <a:custGeom>
              <a:gdLst>
                <a:gd fmla="*/ 0 w 396" name="T0"/>
                <a:gd fmla="*/ 150 h 150" name="T1"/>
                <a:gd fmla="*/ 396 w 396" name="T2"/>
                <a:gd fmla="*/ 150 h 150" name="T3"/>
                <a:gd fmla="*/ 394 w 396" name="T4"/>
                <a:gd fmla="*/ 138 h 150" name="T5"/>
                <a:gd fmla="*/ 387 w 396" name="T6"/>
                <a:gd fmla="*/ 121 h 150" name="T7"/>
                <a:gd fmla="*/ 361 w 396" name="T8"/>
                <a:gd fmla="*/ 95 h 150" name="T9"/>
                <a:gd fmla="*/ 360 w 396" name="T10"/>
                <a:gd fmla="*/ 94 h 150" name="T11"/>
                <a:gd fmla="*/ 324 w 396" name="T12"/>
                <a:gd fmla="*/ 85 h 150" name="T13"/>
                <a:gd fmla="*/ 314 w 396" name="T14"/>
                <a:gd fmla="*/ 86 h 150" name="T15"/>
                <a:gd fmla="*/ 314 w 396" name="T16"/>
                <a:gd fmla="*/ 81 h 150" name="T17"/>
                <a:gd fmla="*/ 247 w 396" name="T18"/>
                <a:gd fmla="*/ 14 h 150" name="T19"/>
                <a:gd fmla="*/ 210 w 396" name="T20"/>
                <a:gd fmla="*/ 25 h 150" name="T21"/>
                <a:gd fmla="*/ 168 w 396" name="T22"/>
                <a:gd fmla="*/ 0 h 150" name="T23"/>
                <a:gd fmla="*/ 121 w 396" name="T24"/>
                <a:gd fmla="*/ 41 h 150" name="T25"/>
                <a:gd fmla="*/ 104 w 396" name="T26"/>
                <a:gd fmla="*/ 38 h 150" name="T27"/>
                <a:gd fmla="*/ 57 w 396" name="T28"/>
                <a:gd fmla="*/ 85 h 150" name="T29"/>
                <a:gd fmla="*/ 59 w 396" name="T30"/>
                <a:gd fmla="*/ 97 h 150" name="T31"/>
                <a:gd fmla="*/ 58 w 396" name="T32"/>
                <a:gd fmla="*/ 97 h 150" name="T33"/>
                <a:gd fmla="*/ 0 w 396" name="T34"/>
                <a:gd fmla="*/ 150 h 1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81"/>
            <p:cNvSpPr/>
            <p:nvPr/>
          </p:nvSpPr>
          <p:spPr bwMode="auto">
            <a:xfrm>
              <a:off x="4759733" y="6004166"/>
              <a:ext cx="439421" cy="297672"/>
            </a:xfrm>
            <a:custGeom>
              <a:gdLst>
                <a:gd fmla="*/ 38 w 105" name="T0"/>
                <a:gd fmla="*/ 0 h 67" name="T1"/>
                <a:gd fmla="*/ 1 w 105" name="T2"/>
                <a:gd fmla="*/ 11 h 67" name="T3"/>
                <a:gd fmla="*/ 0 w 105" name="T4"/>
                <a:gd fmla="*/ 11 h 67" name="T5"/>
                <a:gd fmla="*/ 1 w 105" name="T6"/>
                <a:gd fmla="*/ 11 h 67" name="T7"/>
                <a:gd fmla="*/ 38 w 105" name="T8"/>
                <a:gd fmla="*/ 0 h 67" name="T9"/>
                <a:gd fmla="*/ 105 w 105" name="T10"/>
                <a:gd fmla="*/ 67 h 67" name="T11"/>
                <a:gd fmla="*/ 105 w 105" name="T12"/>
                <a:gd fmla="*/ 67 h 67" name="T13"/>
                <a:gd fmla="*/ 38 w 105" name="T14"/>
                <a:gd fmla="*/ 0 h 6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82"/>
            <p:cNvSpPr/>
            <p:nvPr/>
          </p:nvSpPr>
          <p:spPr bwMode="auto">
            <a:xfrm>
              <a:off x="4721933" y="5994717"/>
              <a:ext cx="819781" cy="611882"/>
            </a:xfrm>
            <a:custGeom>
              <a:gdLst>
                <a:gd fmla="*/ 0 w 196" name="T0"/>
                <a:gd fmla="*/ 0 h 138" name="T1"/>
                <a:gd fmla="*/ 0 w 196" name="T2"/>
                <a:gd fmla="*/ 138 h 138" name="T3"/>
                <a:gd fmla="*/ 196 w 196" name="T4"/>
                <a:gd fmla="*/ 138 h 138" name="T5"/>
                <a:gd fmla="*/ 194 w 196" name="T6"/>
                <a:gd fmla="*/ 126 h 138" name="T7"/>
                <a:gd fmla="*/ 187 w 196" name="T8"/>
                <a:gd fmla="*/ 109 h 138" name="T9"/>
                <a:gd fmla="*/ 161 w 196" name="T10"/>
                <a:gd fmla="*/ 83 h 138" name="T11"/>
                <a:gd fmla="*/ 160 w 196" name="T12"/>
                <a:gd fmla="*/ 82 h 138" name="T13"/>
                <a:gd fmla="*/ 124 w 196" name="T14"/>
                <a:gd fmla="*/ 73 h 138" name="T15"/>
                <a:gd fmla="*/ 114 w 196" name="T16"/>
                <a:gd fmla="*/ 74 h 138" name="T17"/>
                <a:gd fmla="*/ 114 w 196" name="T18"/>
                <a:gd fmla="*/ 74 h 138" name="T19"/>
                <a:gd fmla="*/ 114 w 196" name="T20"/>
                <a:gd fmla="*/ 74 h 138" name="T21"/>
                <a:gd fmla="*/ 114 w 196" name="T22"/>
                <a:gd fmla="*/ 69 h 138" name="T23"/>
                <a:gd fmla="*/ 47 w 196" name="T24"/>
                <a:gd fmla="*/ 2 h 138" name="T25"/>
                <a:gd fmla="*/ 10 w 196" name="T26"/>
                <a:gd fmla="*/ 13 h 138" name="T27"/>
                <a:gd fmla="*/ 9 w 196" name="T28"/>
                <a:gd fmla="*/ 13 h 138" name="T29"/>
                <a:gd fmla="*/ 0 w 196" name="T30"/>
                <a:gd fmla="*/ 0 h 1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83"/>
            <p:cNvSpPr/>
            <p:nvPr/>
          </p:nvSpPr>
          <p:spPr bwMode="auto">
            <a:xfrm>
              <a:off x="4072251" y="6093941"/>
              <a:ext cx="392172" cy="415796"/>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3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84"/>
            <p:cNvSpPr/>
            <p:nvPr/>
          </p:nvSpPr>
          <p:spPr bwMode="auto">
            <a:xfrm>
              <a:off x="4225812" y="6261677"/>
              <a:ext cx="89774"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85"/>
            <p:cNvSpPr/>
            <p:nvPr/>
          </p:nvSpPr>
          <p:spPr bwMode="auto">
            <a:xfrm>
              <a:off x="4473872" y="5888405"/>
              <a:ext cx="394534" cy="418159"/>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4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86"/>
            <p:cNvSpPr/>
            <p:nvPr/>
          </p:nvSpPr>
          <p:spPr bwMode="auto">
            <a:xfrm>
              <a:off x="4629796" y="6058503"/>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87"/>
            <p:cNvSpPr/>
            <p:nvPr/>
          </p:nvSpPr>
          <p:spPr bwMode="auto">
            <a:xfrm>
              <a:off x="4913294" y="6070316"/>
              <a:ext cx="380359" cy="413434"/>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88"/>
            <p:cNvSpPr/>
            <p:nvPr/>
          </p:nvSpPr>
          <p:spPr bwMode="auto">
            <a:xfrm>
              <a:off x="5064492" y="6235689"/>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4"/>
            <p:cNvSpPr/>
            <p:nvPr/>
          </p:nvSpPr>
          <p:spPr bwMode="auto">
            <a:xfrm>
              <a:off x="2451589" y="5994717"/>
              <a:ext cx="607157" cy="701656"/>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5"/>
            <p:cNvSpPr/>
            <p:nvPr/>
          </p:nvSpPr>
          <p:spPr bwMode="auto">
            <a:xfrm>
              <a:off x="2120842" y="5994717"/>
              <a:ext cx="607157" cy="701656"/>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6"/>
            <p:cNvSpPr/>
            <p:nvPr/>
          </p:nvSpPr>
          <p:spPr bwMode="auto">
            <a:xfrm>
              <a:off x="2479939" y="6297114"/>
              <a:ext cx="621332" cy="39925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7"/>
            <p:cNvSpPr/>
            <p:nvPr/>
          </p:nvSpPr>
          <p:spPr bwMode="auto">
            <a:xfrm>
              <a:off x="2061780" y="6297114"/>
              <a:ext cx="618970" cy="39925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
            <p:cNvSpPr/>
            <p:nvPr/>
          </p:nvSpPr>
          <p:spPr bwMode="auto">
            <a:xfrm>
              <a:off x="2472852" y="5921480"/>
              <a:ext cx="222073" cy="663857"/>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9"/>
            <p:cNvSpPr/>
            <p:nvPr/>
          </p:nvSpPr>
          <p:spPr bwMode="auto">
            <a:xfrm>
              <a:off x="2933535" y="616009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300"/>
            <p:cNvSpPr/>
            <p:nvPr/>
          </p:nvSpPr>
          <p:spPr bwMode="auto">
            <a:xfrm>
              <a:off x="2853211" y="616954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301"/>
            <p:cNvSpPr/>
            <p:nvPr/>
          </p:nvSpPr>
          <p:spPr bwMode="auto">
            <a:xfrm>
              <a:off x="2841399" y="62569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302"/>
            <p:cNvSpPr/>
            <p:nvPr/>
          </p:nvSpPr>
          <p:spPr bwMode="auto">
            <a:xfrm>
              <a:off x="2853211" y="631128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303"/>
            <p:cNvSpPr/>
            <p:nvPr/>
          </p:nvSpPr>
          <p:spPr bwMode="auto">
            <a:xfrm>
              <a:off x="2933535" y="6311289"/>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304"/>
            <p:cNvSpPr/>
            <p:nvPr/>
          </p:nvSpPr>
          <p:spPr bwMode="auto">
            <a:xfrm>
              <a:off x="2987872" y="631128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305"/>
            <p:cNvSpPr/>
            <p:nvPr/>
          </p:nvSpPr>
          <p:spPr bwMode="auto">
            <a:xfrm>
              <a:off x="2987872" y="62569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306"/>
            <p:cNvSpPr/>
            <p:nvPr/>
          </p:nvSpPr>
          <p:spPr bwMode="auto">
            <a:xfrm>
              <a:off x="2987872" y="616954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308"/>
            <p:cNvSpPr/>
            <p:nvPr/>
          </p:nvSpPr>
          <p:spPr bwMode="auto">
            <a:xfrm>
              <a:off x="2564988" y="61955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309"/>
            <p:cNvSpPr/>
            <p:nvPr/>
          </p:nvSpPr>
          <p:spPr bwMode="auto">
            <a:xfrm>
              <a:off x="2484664" y="62049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310"/>
            <p:cNvSpPr/>
            <p:nvPr/>
          </p:nvSpPr>
          <p:spPr bwMode="auto">
            <a:xfrm>
              <a:off x="2472852" y="6292389"/>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311"/>
            <p:cNvSpPr/>
            <p:nvPr/>
          </p:nvSpPr>
          <p:spPr bwMode="auto">
            <a:xfrm>
              <a:off x="2484664" y="63467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12"/>
            <p:cNvSpPr/>
            <p:nvPr/>
          </p:nvSpPr>
          <p:spPr bwMode="auto">
            <a:xfrm>
              <a:off x="2564988" y="6346726"/>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13"/>
            <p:cNvSpPr/>
            <p:nvPr/>
          </p:nvSpPr>
          <p:spPr bwMode="auto">
            <a:xfrm>
              <a:off x="2619325" y="63467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14"/>
            <p:cNvSpPr/>
            <p:nvPr/>
          </p:nvSpPr>
          <p:spPr bwMode="auto">
            <a:xfrm>
              <a:off x="2619325" y="6292389"/>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15"/>
            <p:cNvSpPr/>
            <p:nvPr/>
          </p:nvSpPr>
          <p:spPr bwMode="auto">
            <a:xfrm>
              <a:off x="2619325" y="62049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17"/>
            <p:cNvSpPr/>
            <p:nvPr/>
          </p:nvSpPr>
          <p:spPr bwMode="auto">
            <a:xfrm>
              <a:off x="2144467" y="5857693"/>
              <a:ext cx="106312"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18"/>
            <p:cNvSpPr/>
            <p:nvPr/>
          </p:nvSpPr>
          <p:spPr bwMode="auto">
            <a:xfrm>
              <a:off x="2066505" y="5867143"/>
              <a:ext cx="132299"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19"/>
            <p:cNvSpPr/>
            <p:nvPr/>
          </p:nvSpPr>
          <p:spPr bwMode="auto">
            <a:xfrm>
              <a:off x="2052330" y="5956917"/>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20"/>
            <p:cNvSpPr/>
            <p:nvPr/>
          </p:nvSpPr>
          <p:spPr bwMode="auto">
            <a:xfrm>
              <a:off x="2066505" y="6008891"/>
              <a:ext cx="132299"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21"/>
            <p:cNvSpPr/>
            <p:nvPr/>
          </p:nvSpPr>
          <p:spPr bwMode="auto">
            <a:xfrm>
              <a:off x="2144467" y="6008891"/>
              <a:ext cx="106312"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22"/>
            <p:cNvSpPr/>
            <p:nvPr/>
          </p:nvSpPr>
          <p:spPr bwMode="auto">
            <a:xfrm>
              <a:off x="2198804" y="6008891"/>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23"/>
            <p:cNvSpPr/>
            <p:nvPr/>
          </p:nvSpPr>
          <p:spPr bwMode="auto">
            <a:xfrm>
              <a:off x="2198804" y="5956917"/>
              <a:ext cx="144111"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24"/>
            <p:cNvSpPr/>
            <p:nvPr/>
          </p:nvSpPr>
          <p:spPr bwMode="auto">
            <a:xfrm>
              <a:off x="2198804" y="5867143"/>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26"/>
            <p:cNvSpPr/>
            <p:nvPr/>
          </p:nvSpPr>
          <p:spPr bwMode="auto">
            <a:xfrm>
              <a:off x="2078317" y="61766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27"/>
            <p:cNvSpPr/>
            <p:nvPr/>
          </p:nvSpPr>
          <p:spPr bwMode="auto">
            <a:xfrm>
              <a:off x="1997993" y="61860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28"/>
            <p:cNvSpPr/>
            <p:nvPr/>
          </p:nvSpPr>
          <p:spPr bwMode="auto">
            <a:xfrm>
              <a:off x="1986181" y="62758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29"/>
            <p:cNvSpPr/>
            <p:nvPr/>
          </p:nvSpPr>
          <p:spPr bwMode="auto">
            <a:xfrm>
              <a:off x="1997993" y="63278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30"/>
            <p:cNvSpPr/>
            <p:nvPr/>
          </p:nvSpPr>
          <p:spPr bwMode="auto">
            <a:xfrm>
              <a:off x="2078317" y="6327826"/>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331"/>
            <p:cNvSpPr/>
            <p:nvPr/>
          </p:nvSpPr>
          <p:spPr bwMode="auto">
            <a:xfrm>
              <a:off x="2132655" y="63278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332"/>
            <p:cNvSpPr/>
            <p:nvPr/>
          </p:nvSpPr>
          <p:spPr bwMode="auto">
            <a:xfrm>
              <a:off x="2132655" y="62758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333"/>
            <p:cNvSpPr/>
            <p:nvPr/>
          </p:nvSpPr>
          <p:spPr bwMode="auto">
            <a:xfrm>
              <a:off x="2132655" y="61860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335"/>
            <p:cNvSpPr/>
            <p:nvPr/>
          </p:nvSpPr>
          <p:spPr bwMode="auto">
            <a:xfrm>
              <a:off x="2950073" y="589313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336"/>
            <p:cNvSpPr/>
            <p:nvPr/>
          </p:nvSpPr>
          <p:spPr bwMode="auto">
            <a:xfrm>
              <a:off x="2869748" y="590258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337"/>
            <p:cNvSpPr/>
            <p:nvPr/>
          </p:nvSpPr>
          <p:spPr bwMode="auto">
            <a:xfrm>
              <a:off x="2857936" y="5992354"/>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338"/>
            <p:cNvSpPr/>
            <p:nvPr/>
          </p:nvSpPr>
          <p:spPr bwMode="auto">
            <a:xfrm>
              <a:off x="2869748" y="604432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339"/>
            <p:cNvSpPr/>
            <p:nvPr/>
          </p:nvSpPr>
          <p:spPr bwMode="auto">
            <a:xfrm>
              <a:off x="2950073" y="6044329"/>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340"/>
            <p:cNvSpPr/>
            <p:nvPr/>
          </p:nvSpPr>
          <p:spPr bwMode="auto">
            <a:xfrm>
              <a:off x="3004410" y="604432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341"/>
            <p:cNvSpPr/>
            <p:nvPr/>
          </p:nvSpPr>
          <p:spPr bwMode="auto">
            <a:xfrm>
              <a:off x="3004410" y="5992354"/>
              <a:ext cx="141749"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342"/>
            <p:cNvSpPr/>
            <p:nvPr/>
          </p:nvSpPr>
          <p:spPr bwMode="auto">
            <a:xfrm>
              <a:off x="3004410" y="590258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344"/>
            <p:cNvSpPr/>
            <p:nvPr/>
          </p:nvSpPr>
          <p:spPr bwMode="auto">
            <a:xfrm>
              <a:off x="2564988" y="5734844"/>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345"/>
            <p:cNvSpPr/>
            <p:nvPr/>
          </p:nvSpPr>
          <p:spPr bwMode="auto">
            <a:xfrm>
              <a:off x="2484664" y="5741931"/>
              <a:ext cx="134661" cy="144111"/>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346"/>
            <p:cNvSpPr/>
            <p:nvPr/>
          </p:nvSpPr>
          <p:spPr bwMode="auto">
            <a:xfrm>
              <a:off x="2472852" y="5831705"/>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347"/>
            <p:cNvSpPr/>
            <p:nvPr/>
          </p:nvSpPr>
          <p:spPr bwMode="auto">
            <a:xfrm>
              <a:off x="2484664" y="5886042"/>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348"/>
            <p:cNvSpPr/>
            <p:nvPr/>
          </p:nvSpPr>
          <p:spPr bwMode="auto">
            <a:xfrm>
              <a:off x="2564988" y="5886042"/>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349"/>
            <p:cNvSpPr/>
            <p:nvPr/>
          </p:nvSpPr>
          <p:spPr bwMode="auto">
            <a:xfrm>
              <a:off x="2619325" y="5886042"/>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350"/>
            <p:cNvSpPr/>
            <p:nvPr/>
          </p:nvSpPr>
          <p:spPr bwMode="auto">
            <a:xfrm>
              <a:off x="2619325" y="5831705"/>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351"/>
            <p:cNvSpPr/>
            <p:nvPr/>
          </p:nvSpPr>
          <p:spPr bwMode="auto">
            <a:xfrm>
              <a:off x="2619325" y="5741931"/>
              <a:ext cx="129936" cy="144111"/>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13"/>
            <p:cNvSpPr/>
            <p:nvPr/>
          </p:nvSpPr>
          <p:spPr bwMode="auto">
            <a:xfrm>
              <a:off x="299371" y="6093940"/>
              <a:ext cx="489033" cy="562270"/>
            </a:xfrm>
            <a:custGeom>
              <a:gdLst>
                <a:gd fmla="*/ 0 w 117" name="T0"/>
                <a:gd fmla="*/ 124 h 127" name="T1"/>
                <a:gd fmla="*/ 1 w 117" name="T2"/>
                <a:gd fmla="*/ 122 h 127" name="T3"/>
                <a:gd fmla="*/ 2 w 117" name="T4"/>
                <a:gd fmla="*/ 116 h 127" name="T5"/>
                <a:gd fmla="*/ 9 w 117" name="T6"/>
                <a:gd fmla="*/ 95 h 127" name="T7"/>
                <a:gd fmla="*/ 21 w 117" name="T8"/>
                <a:gd fmla="*/ 69 h 127" name="T9"/>
                <a:gd fmla="*/ 30 w 117" name="T10"/>
                <a:gd fmla="*/ 54 h 127" name="T11"/>
                <a:gd fmla="*/ 40 w 117" name="T12"/>
                <a:gd fmla="*/ 41 h 127" name="T13"/>
                <a:gd fmla="*/ 52 w 117" name="T14"/>
                <a:gd fmla="*/ 29 h 127" name="T15"/>
                <a:gd fmla="*/ 65 w 117" name="T16"/>
                <a:gd fmla="*/ 18 h 127" name="T17"/>
                <a:gd fmla="*/ 72 w 117" name="T18"/>
                <a:gd fmla="*/ 14 h 127" name="T19"/>
                <a:gd fmla="*/ 78 w 117" name="T20"/>
                <a:gd fmla="*/ 11 h 127" name="T21"/>
                <a:gd fmla="*/ 91 w 117" name="T22"/>
                <a:gd fmla="*/ 6 h 127" name="T23"/>
                <a:gd fmla="*/ 101 w 117" name="T24"/>
                <a:gd fmla="*/ 3 h 127" name="T25"/>
                <a:gd fmla="*/ 110 w 117" name="T26"/>
                <a:gd fmla="*/ 1 h 127" name="T27"/>
                <a:gd fmla="*/ 117 w 117" name="T28"/>
                <a:gd fmla="*/ 0 h 127" name="T29"/>
                <a:gd fmla="*/ 110 w 117" name="T30"/>
                <a:gd fmla="*/ 3 h 127" name="T31"/>
                <a:gd fmla="*/ 103 w 117" name="T32"/>
                <a:gd fmla="*/ 6 h 127" name="T33"/>
                <a:gd fmla="*/ 93 w 117" name="T34"/>
                <a:gd fmla="*/ 12 h 127" name="T35"/>
                <a:gd fmla="*/ 84 w 117" name="T36"/>
                <a:gd fmla="*/ 19 h 127" name="T37"/>
                <a:gd fmla="*/ 79 w 117" name="T38"/>
                <a:gd fmla="*/ 24 h 127" name="T39"/>
                <a:gd fmla="*/ 74 w 117" name="T40"/>
                <a:gd fmla="*/ 29 h 127" name="T41"/>
                <a:gd fmla="*/ 65 w 117" name="T42"/>
                <a:gd fmla="*/ 40 h 127" name="T43"/>
                <a:gd fmla="*/ 58 w 117" name="T44"/>
                <a:gd fmla="*/ 53 h 127" name="T45"/>
                <a:gd fmla="*/ 44 w 117" name="T46"/>
                <a:gd fmla="*/ 104 h 127" name="T47"/>
                <a:gd fmla="*/ 43 w 117" name="T48"/>
                <a:gd fmla="*/ 122 h 127" name="T49"/>
                <a:gd fmla="*/ 43 w 117" name="T50"/>
                <a:gd fmla="*/ 126 h 127" name="T51"/>
                <a:gd fmla="*/ 43 w 117" name="T52"/>
                <a:gd fmla="*/ 127 h 127" name="T53"/>
                <a:gd fmla="*/ 43 w 117" name="T54"/>
                <a:gd fmla="*/ 127 h 127" name="T55"/>
                <a:gd fmla="*/ 0 w 117" name="T56"/>
                <a:gd fmla="*/ 124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4"/>
            <p:cNvSpPr/>
            <p:nvPr/>
          </p:nvSpPr>
          <p:spPr bwMode="auto">
            <a:xfrm>
              <a:off x="34773" y="6093940"/>
              <a:ext cx="486671" cy="562270"/>
            </a:xfrm>
            <a:custGeom>
              <a:gdLst>
                <a:gd fmla="*/ 74 w 116" name="T0"/>
                <a:gd fmla="*/ 127 h 127" name="T1"/>
                <a:gd fmla="*/ 74 w 116" name="T2"/>
                <a:gd fmla="*/ 127 h 127" name="T3"/>
                <a:gd fmla="*/ 74 w 116" name="T4"/>
                <a:gd fmla="*/ 126 h 127" name="T5"/>
                <a:gd fmla="*/ 74 w 116" name="T6"/>
                <a:gd fmla="*/ 122 h 127" name="T7"/>
                <a:gd fmla="*/ 73 w 116" name="T8"/>
                <a:gd fmla="*/ 104 h 127" name="T9"/>
                <a:gd fmla="*/ 59 w 116" name="T10"/>
                <a:gd fmla="*/ 53 h 127" name="T11"/>
                <a:gd fmla="*/ 51 w 116" name="T12"/>
                <a:gd fmla="*/ 40 h 127" name="T13"/>
                <a:gd fmla="*/ 43 w 116" name="T14"/>
                <a:gd fmla="*/ 29 h 127" name="T15"/>
                <a:gd fmla="*/ 38 w 116" name="T16"/>
                <a:gd fmla="*/ 24 h 127" name="T17"/>
                <a:gd fmla="*/ 33 w 116" name="T18"/>
                <a:gd fmla="*/ 19 h 127" name="T19"/>
                <a:gd fmla="*/ 23 w 116" name="T20"/>
                <a:gd fmla="*/ 12 h 127" name="T21"/>
                <a:gd fmla="*/ 14 w 116" name="T22"/>
                <a:gd fmla="*/ 6 h 127" name="T23"/>
                <a:gd fmla="*/ 7 w 116" name="T24"/>
                <a:gd fmla="*/ 3 h 127" name="T25"/>
                <a:gd fmla="*/ 0 w 116" name="T26"/>
                <a:gd fmla="*/ 0 h 127" name="T27"/>
                <a:gd fmla="*/ 7 w 116" name="T28"/>
                <a:gd fmla="*/ 1 h 127" name="T29"/>
                <a:gd fmla="*/ 15 w 116" name="T30"/>
                <a:gd fmla="*/ 3 h 127" name="T31"/>
                <a:gd fmla="*/ 26 w 116" name="T32"/>
                <a:gd fmla="*/ 6 h 127" name="T33"/>
                <a:gd fmla="*/ 38 w 116" name="T34"/>
                <a:gd fmla="*/ 11 h 127" name="T35"/>
                <a:gd fmla="*/ 45 w 116" name="T36"/>
                <a:gd fmla="*/ 14 h 127" name="T37"/>
                <a:gd fmla="*/ 52 w 116" name="T38"/>
                <a:gd fmla="*/ 18 h 127" name="T39"/>
                <a:gd fmla="*/ 64 w 116" name="T40"/>
                <a:gd fmla="*/ 29 h 127" name="T41"/>
                <a:gd fmla="*/ 76 w 116" name="T42"/>
                <a:gd fmla="*/ 41 h 127" name="T43"/>
                <a:gd fmla="*/ 87 w 116" name="T44"/>
                <a:gd fmla="*/ 54 h 127" name="T45"/>
                <a:gd fmla="*/ 96 w 116" name="T46"/>
                <a:gd fmla="*/ 69 h 127" name="T47"/>
                <a:gd fmla="*/ 108 w 116" name="T48"/>
                <a:gd fmla="*/ 95 h 127" name="T49"/>
                <a:gd fmla="*/ 114 w 116" name="T50"/>
                <a:gd fmla="*/ 116 h 127" name="T51"/>
                <a:gd fmla="*/ 116 w 116" name="T52"/>
                <a:gd fmla="*/ 122 h 127" name="T53"/>
                <a:gd fmla="*/ 116 w 116" name="T54"/>
                <a:gd fmla="*/ 124 h 127" name="T55"/>
                <a:gd fmla="*/ 74 w 116" name="T56"/>
                <a:gd fmla="*/ 127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5">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15"/>
            <p:cNvSpPr/>
            <p:nvPr/>
          </p:nvSpPr>
          <p:spPr bwMode="auto">
            <a:xfrm>
              <a:off x="320633" y="6337275"/>
              <a:ext cx="500846" cy="323660"/>
            </a:xfrm>
            <a:custGeom>
              <a:gdLst>
                <a:gd fmla="*/ 0 w 120" name="T0"/>
                <a:gd fmla="*/ 65 h 73" name="T1"/>
                <a:gd fmla="*/ 1 w 120" name="T2"/>
                <a:gd fmla="*/ 65 h 73" name="T3"/>
                <a:gd fmla="*/ 1 w 120" name="T4"/>
                <a:gd fmla="*/ 64 h 73" name="T5"/>
                <a:gd fmla="*/ 2 w 120" name="T6"/>
                <a:gd fmla="*/ 61 h 73" name="T7"/>
                <a:gd fmla="*/ 3 w 120" name="T8"/>
                <a:gd fmla="*/ 58 h 73" name="T9"/>
                <a:gd fmla="*/ 7 w 120" name="T10"/>
                <a:gd fmla="*/ 51 h 73" name="T11"/>
                <a:gd fmla="*/ 12 w 120" name="T12"/>
                <a:gd fmla="*/ 42 h 73" name="T13"/>
                <a:gd fmla="*/ 19 w 120" name="T14"/>
                <a:gd fmla="*/ 33 h 73" name="T15"/>
                <a:gd fmla="*/ 29 w 120" name="T16"/>
                <a:gd fmla="*/ 23 h 73" name="T17"/>
                <a:gd fmla="*/ 34 w 120" name="T18"/>
                <a:gd fmla="*/ 19 h 73" name="T19"/>
                <a:gd fmla="*/ 40 w 120" name="T20"/>
                <a:gd fmla="*/ 15 h 73" name="T21"/>
                <a:gd fmla="*/ 46 w 120" name="T22"/>
                <a:gd fmla="*/ 12 h 73" name="T23"/>
                <a:gd fmla="*/ 52 w 120" name="T24"/>
                <a:gd fmla="*/ 9 h 73" name="T25"/>
                <a:gd fmla="*/ 65 w 120" name="T26"/>
                <a:gd fmla="*/ 4 h 73" name="T27"/>
                <a:gd fmla="*/ 77 w 120" name="T28"/>
                <a:gd fmla="*/ 1 h 73" name="T29"/>
                <a:gd fmla="*/ 89 w 120" name="T30"/>
                <a:gd fmla="*/ 0 h 73" name="T31"/>
                <a:gd fmla="*/ 99 w 120" name="T32"/>
                <a:gd fmla="*/ 0 h 73" name="T33"/>
                <a:gd fmla="*/ 103 w 120" name="T34"/>
                <a:gd fmla="*/ 0 h 73" name="T35"/>
                <a:gd fmla="*/ 107 w 120" name="T36"/>
                <a:gd fmla="*/ 1 h 73" name="T37"/>
                <a:gd fmla="*/ 114 w 120" name="T38"/>
                <a:gd fmla="*/ 1 h 73" name="T39"/>
                <a:gd fmla="*/ 120 w 120" name="T40"/>
                <a:gd fmla="*/ 2 h 73" name="T41"/>
                <a:gd fmla="*/ 114 w 120" name="T42"/>
                <a:gd fmla="*/ 3 h 73" name="T43"/>
                <a:gd fmla="*/ 108 w 120" name="T44"/>
                <a:gd fmla="*/ 5 h 73" name="T45"/>
                <a:gd fmla="*/ 104 w 120" name="T46"/>
                <a:gd fmla="*/ 5 h 73" name="T47"/>
                <a:gd fmla="*/ 100 w 120" name="T48"/>
                <a:gd fmla="*/ 7 h 73" name="T49"/>
                <a:gd fmla="*/ 91 w 120" name="T50"/>
                <a:gd fmla="*/ 10 h 73" name="T51"/>
                <a:gd fmla="*/ 81 w 120" name="T52"/>
                <a:gd fmla="*/ 14 h 73" name="T53"/>
                <a:gd fmla="*/ 72 w 120" name="T54"/>
                <a:gd fmla="*/ 20 h 73" name="T55"/>
                <a:gd fmla="*/ 63 w 120" name="T56"/>
                <a:gd fmla="*/ 27 h 73" name="T57"/>
                <a:gd fmla="*/ 60 w 120" name="T58"/>
                <a:gd fmla="*/ 31 h 73" name="T59"/>
                <a:gd fmla="*/ 56 w 120" name="T60"/>
                <a:gd fmla="*/ 34 h 73" name="T61"/>
                <a:gd fmla="*/ 53 w 120" name="T62"/>
                <a:gd fmla="*/ 38 h 73" name="T63"/>
                <a:gd fmla="*/ 51 w 120" name="T64"/>
                <a:gd fmla="*/ 43 h 73" name="T65"/>
                <a:gd fmla="*/ 47 w 120" name="T66"/>
                <a:gd fmla="*/ 51 h 73" name="T67"/>
                <a:gd fmla="*/ 44 w 120" name="T68"/>
                <a:gd fmla="*/ 58 h 73" name="T69"/>
                <a:gd fmla="*/ 43 w 120" name="T70"/>
                <a:gd fmla="*/ 65 h 73" name="T71"/>
                <a:gd fmla="*/ 42 w 120" name="T72"/>
                <a:gd fmla="*/ 69 h 73" name="T73"/>
                <a:gd fmla="*/ 42 w 120" name="T74"/>
                <a:gd fmla="*/ 71 h 73" name="T75"/>
                <a:gd fmla="*/ 43 w 120" name="T76"/>
                <a:gd fmla="*/ 72 h 73" name="T77"/>
                <a:gd fmla="*/ 44 w 120" name="T78"/>
                <a:gd fmla="*/ 72 h 73" name="T79"/>
                <a:gd fmla="*/ 44 w 120" name="T80"/>
                <a:gd fmla="*/ 72 h 73" name="T81"/>
                <a:gd fmla="*/ 43 w 120" name="T82"/>
                <a:gd fmla="*/ 73 h 73" name="T83"/>
                <a:gd fmla="*/ 0 w 120" name="T84"/>
                <a:gd fmla="*/ 65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16"/>
            <p:cNvSpPr/>
            <p:nvPr/>
          </p:nvSpPr>
          <p:spPr bwMode="auto">
            <a:xfrm>
              <a:off x="-14839" y="6337275"/>
              <a:ext cx="498483" cy="323660"/>
            </a:xfrm>
            <a:custGeom>
              <a:gdLst>
                <a:gd fmla="*/ 77 w 119" name="T0"/>
                <a:gd fmla="*/ 73 h 73" name="T1"/>
                <a:gd fmla="*/ 76 w 119" name="T2"/>
                <a:gd fmla="*/ 72 h 73" name="T3"/>
                <a:gd fmla="*/ 76 w 119" name="T4"/>
                <a:gd fmla="*/ 72 h 73" name="T5"/>
                <a:gd fmla="*/ 77 w 119" name="T6"/>
                <a:gd fmla="*/ 72 h 73" name="T7"/>
                <a:gd fmla="*/ 77 w 119" name="T8"/>
                <a:gd fmla="*/ 71 h 73" name="T9"/>
                <a:gd fmla="*/ 77 w 119" name="T10"/>
                <a:gd fmla="*/ 69 h 73" name="T11"/>
                <a:gd fmla="*/ 77 w 119" name="T12"/>
                <a:gd fmla="*/ 65 h 73" name="T13"/>
                <a:gd fmla="*/ 75 w 119" name="T14"/>
                <a:gd fmla="*/ 58 h 73" name="T15"/>
                <a:gd fmla="*/ 73 w 119" name="T16"/>
                <a:gd fmla="*/ 51 h 73" name="T17"/>
                <a:gd fmla="*/ 69 w 119" name="T18"/>
                <a:gd fmla="*/ 43 h 73" name="T19"/>
                <a:gd fmla="*/ 67 w 119" name="T20"/>
                <a:gd fmla="*/ 38 h 73" name="T21"/>
                <a:gd fmla="*/ 63 w 119" name="T22"/>
                <a:gd fmla="*/ 34 h 73" name="T23"/>
                <a:gd fmla="*/ 60 w 119" name="T24"/>
                <a:gd fmla="*/ 31 h 73" name="T25"/>
                <a:gd fmla="*/ 56 w 119" name="T26"/>
                <a:gd fmla="*/ 27 h 73" name="T27"/>
                <a:gd fmla="*/ 48 w 119" name="T28"/>
                <a:gd fmla="*/ 20 h 73" name="T29"/>
                <a:gd fmla="*/ 39 w 119" name="T30"/>
                <a:gd fmla="*/ 14 h 73" name="T31"/>
                <a:gd fmla="*/ 29 w 119" name="T32"/>
                <a:gd fmla="*/ 10 h 73" name="T33"/>
                <a:gd fmla="*/ 20 w 119" name="T34"/>
                <a:gd fmla="*/ 7 h 73" name="T35"/>
                <a:gd fmla="*/ 16 w 119" name="T36"/>
                <a:gd fmla="*/ 5 h 73" name="T37"/>
                <a:gd fmla="*/ 12 w 119" name="T38"/>
                <a:gd fmla="*/ 5 h 73" name="T39"/>
                <a:gd fmla="*/ 6 w 119" name="T40"/>
                <a:gd fmla="*/ 3 h 73" name="T41"/>
                <a:gd fmla="*/ 0 w 119" name="T42"/>
                <a:gd fmla="*/ 2 h 73" name="T43"/>
                <a:gd fmla="*/ 6 w 119" name="T44"/>
                <a:gd fmla="*/ 1 h 73" name="T45"/>
                <a:gd fmla="*/ 12 w 119" name="T46"/>
                <a:gd fmla="*/ 1 h 73" name="T47"/>
                <a:gd fmla="*/ 16 w 119" name="T48"/>
                <a:gd fmla="*/ 0 h 73" name="T49"/>
                <a:gd fmla="*/ 21 w 119" name="T50"/>
                <a:gd fmla="*/ 0 h 73" name="T51"/>
                <a:gd fmla="*/ 31 w 119" name="T52"/>
                <a:gd fmla="*/ 0 h 73" name="T53"/>
                <a:gd fmla="*/ 43 w 119" name="T54"/>
                <a:gd fmla="*/ 1 h 73" name="T55"/>
                <a:gd fmla="*/ 55 w 119" name="T56"/>
                <a:gd fmla="*/ 4 h 73" name="T57"/>
                <a:gd fmla="*/ 68 w 119" name="T58"/>
                <a:gd fmla="*/ 9 h 73" name="T59"/>
                <a:gd fmla="*/ 74 w 119" name="T60"/>
                <a:gd fmla="*/ 12 h 73" name="T61"/>
                <a:gd fmla="*/ 80 w 119" name="T62"/>
                <a:gd fmla="*/ 15 h 73" name="T63"/>
                <a:gd fmla="*/ 86 w 119" name="T64"/>
                <a:gd fmla="*/ 19 h 73" name="T65"/>
                <a:gd fmla="*/ 91 w 119" name="T66"/>
                <a:gd fmla="*/ 23 h 73" name="T67"/>
                <a:gd fmla="*/ 100 w 119" name="T68"/>
                <a:gd fmla="*/ 33 h 73" name="T69"/>
                <a:gd fmla="*/ 108 w 119" name="T70"/>
                <a:gd fmla="*/ 42 h 73" name="T71"/>
                <a:gd fmla="*/ 113 w 119" name="T72"/>
                <a:gd fmla="*/ 51 h 73" name="T73"/>
                <a:gd fmla="*/ 117 w 119" name="T74"/>
                <a:gd fmla="*/ 58 h 73" name="T75"/>
                <a:gd fmla="*/ 118 w 119" name="T76"/>
                <a:gd fmla="*/ 61 h 73" name="T77"/>
                <a:gd fmla="*/ 119 w 119" name="T78"/>
                <a:gd fmla="*/ 64 h 73" name="T79"/>
                <a:gd fmla="*/ 119 w 119" name="T80"/>
                <a:gd fmla="*/ 65 h 73" name="T81"/>
                <a:gd fmla="*/ 119 w 119" name="T82"/>
                <a:gd fmla="*/ 65 h 73" name="T83"/>
                <a:gd fmla="*/ 77 w 119" name="T84"/>
                <a:gd fmla="*/ 73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17"/>
            <p:cNvSpPr/>
            <p:nvPr/>
          </p:nvSpPr>
          <p:spPr bwMode="auto">
            <a:xfrm>
              <a:off x="315908" y="6034878"/>
              <a:ext cx="174824" cy="536283"/>
            </a:xfrm>
            <a:custGeom>
              <a:gdLst>
                <a:gd fmla="*/ 0 w 42" name="T0"/>
                <a:gd fmla="*/ 121 h 121" name="T1"/>
                <a:gd fmla="*/ 0 w 42" name="T2"/>
                <a:gd fmla="*/ 119 h 121" name="T3"/>
                <a:gd fmla="*/ 0 w 42" name="T4"/>
                <a:gd fmla="*/ 115 h 121" name="T5"/>
                <a:gd fmla="*/ 2 w 42" name="T6"/>
                <a:gd fmla="*/ 100 h 121" name="T7"/>
                <a:gd fmla="*/ 9 w 42" name="T8"/>
                <a:gd fmla="*/ 56 h 121" name="T9"/>
                <a:gd fmla="*/ 16 w 42" name="T10"/>
                <a:gd fmla="*/ 33 h 121" name="T11"/>
                <a:gd fmla="*/ 25 w 42" name="T12"/>
                <a:gd fmla="*/ 15 h 121" name="T13"/>
                <a:gd fmla="*/ 30 w 42" name="T14"/>
                <a:gd fmla="*/ 8 h 121" name="T15"/>
                <a:gd fmla="*/ 34 w 42" name="T16"/>
                <a:gd fmla="*/ 3 h 121" name="T17"/>
                <a:gd fmla="*/ 37 w 42" name="T18"/>
                <a:gd fmla="*/ 1 h 121" name="T19"/>
                <a:gd fmla="*/ 39 w 42" name="T20"/>
                <a:gd fmla="*/ 0 h 121" name="T21"/>
                <a:gd fmla="*/ 38 w 42" name="T22"/>
                <a:gd fmla="*/ 1 h 121" name="T23"/>
                <a:gd fmla="*/ 36 w 42" name="T24"/>
                <a:gd fmla="*/ 4 h 121" name="T25"/>
                <a:gd fmla="*/ 34 w 42" name="T26"/>
                <a:gd fmla="*/ 10 h 121" name="T27"/>
                <a:gd fmla="*/ 31 w 42" name="T28"/>
                <a:gd fmla="*/ 17 h 121" name="T29"/>
                <a:gd fmla="*/ 30 w 42" name="T30"/>
                <a:gd fmla="*/ 36 h 121" name="T31"/>
                <a:gd fmla="*/ 31 w 42" name="T32"/>
                <a:gd fmla="*/ 58 h 121" name="T33"/>
                <a:gd fmla="*/ 38 w 42" name="T34"/>
                <a:gd fmla="*/ 98 h 121" name="T35"/>
                <a:gd fmla="*/ 41 w 42" name="T36"/>
                <a:gd fmla="*/ 111 h 121" name="T37"/>
                <a:gd fmla="*/ 42 w 42" name="T38"/>
                <a:gd fmla="*/ 115 h 121" name="T39"/>
                <a:gd fmla="*/ 42 w 42" name="T40"/>
                <a:gd fmla="*/ 116 h 121" name="T41"/>
                <a:gd fmla="*/ 0 w 42" name="T42"/>
                <a:gd fmla="*/ 121 h 1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18"/>
            <p:cNvSpPr/>
            <p:nvPr/>
          </p:nvSpPr>
          <p:spPr bwMode="auto">
            <a:xfrm>
              <a:off x="696267" y="6247501"/>
              <a:ext cx="352010" cy="403984"/>
            </a:xfrm>
            <a:custGeom>
              <a:gdLst>
                <a:gd fmla="*/ 0 w 84" name="T0"/>
                <a:gd fmla="*/ 89 h 91" name="T1"/>
                <a:gd fmla="*/ 1 w 84" name="T2"/>
                <a:gd fmla="*/ 87 h 91" name="T3"/>
                <a:gd fmla="*/ 2 w 84" name="T4"/>
                <a:gd fmla="*/ 83 h 91" name="T5"/>
                <a:gd fmla="*/ 6 w 84" name="T6"/>
                <a:gd fmla="*/ 68 h 91" name="T7"/>
                <a:gd fmla="*/ 29 w 84" name="T8"/>
                <a:gd fmla="*/ 29 h 91" name="T9"/>
                <a:gd fmla="*/ 38 w 84" name="T10"/>
                <a:gd fmla="*/ 20 h 91" name="T11"/>
                <a:gd fmla="*/ 47 w 84" name="T12"/>
                <a:gd fmla="*/ 13 h 91" name="T13"/>
                <a:gd fmla="*/ 52 w 84" name="T14"/>
                <a:gd fmla="*/ 10 h 91" name="T15"/>
                <a:gd fmla="*/ 57 w 84" name="T16"/>
                <a:gd fmla="*/ 7 h 91" name="T17"/>
                <a:gd fmla="*/ 66 w 84" name="T18"/>
                <a:gd fmla="*/ 4 h 91" name="T19"/>
                <a:gd fmla="*/ 73 w 84" name="T20"/>
                <a:gd fmla="*/ 1 h 91" name="T21"/>
                <a:gd fmla="*/ 79 w 84" name="T22"/>
                <a:gd fmla="*/ 0 h 91" name="T23"/>
                <a:gd fmla="*/ 84 w 84" name="T24"/>
                <a:gd fmla="*/ 0 h 91" name="T25"/>
                <a:gd fmla="*/ 80 w 84" name="T26"/>
                <a:gd fmla="*/ 1 h 91" name="T27"/>
                <a:gd fmla="*/ 74 w 84" name="T28"/>
                <a:gd fmla="*/ 4 h 91" name="T29"/>
                <a:gd fmla="*/ 68 w 84" name="T30"/>
                <a:gd fmla="*/ 8 h 91" name="T31"/>
                <a:gd fmla="*/ 60 w 84" name="T32"/>
                <a:gd fmla="*/ 13 h 91" name="T33"/>
                <a:gd fmla="*/ 57 w 84" name="T34"/>
                <a:gd fmla="*/ 17 h 91" name="T35"/>
                <a:gd fmla="*/ 54 w 84" name="T36"/>
                <a:gd fmla="*/ 20 h 91" name="T37"/>
                <a:gd fmla="*/ 47 w 84" name="T38"/>
                <a:gd fmla="*/ 28 h 91" name="T39"/>
                <a:gd fmla="*/ 42 w 84" name="T40"/>
                <a:gd fmla="*/ 38 h 91" name="T41"/>
                <a:gd fmla="*/ 32 w 84" name="T42"/>
                <a:gd fmla="*/ 75 h 91" name="T43"/>
                <a:gd fmla="*/ 31 w 84" name="T44"/>
                <a:gd fmla="*/ 87 h 91" name="T45"/>
                <a:gd fmla="*/ 31 w 84" name="T46"/>
                <a:gd fmla="*/ 90 h 91" name="T47"/>
                <a:gd fmla="*/ 31 w 84" name="T48"/>
                <a:gd fmla="*/ 91 h 91" name="T49"/>
                <a:gd fmla="*/ 0 w 84" name="T50"/>
                <a:gd fmla="*/ 89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19"/>
            <p:cNvSpPr/>
            <p:nvPr/>
          </p:nvSpPr>
          <p:spPr bwMode="auto">
            <a:xfrm>
              <a:off x="507269" y="6247501"/>
              <a:ext cx="352010" cy="403984"/>
            </a:xfrm>
            <a:custGeom>
              <a:gdLst>
                <a:gd fmla="*/ 53 w 84" name="T0"/>
                <a:gd fmla="*/ 91 h 91" name="T1"/>
                <a:gd fmla="*/ 53 w 84" name="T2"/>
                <a:gd fmla="*/ 90 h 91" name="T3"/>
                <a:gd fmla="*/ 53 w 84" name="T4"/>
                <a:gd fmla="*/ 87 h 91" name="T5"/>
                <a:gd fmla="*/ 52 w 84" name="T6"/>
                <a:gd fmla="*/ 75 h 91" name="T7"/>
                <a:gd fmla="*/ 42 w 84" name="T8"/>
                <a:gd fmla="*/ 38 h 91" name="T9"/>
                <a:gd fmla="*/ 37 w 84" name="T10"/>
                <a:gd fmla="*/ 28 h 91" name="T11"/>
                <a:gd fmla="*/ 31 w 84" name="T12"/>
                <a:gd fmla="*/ 20 h 91" name="T13"/>
                <a:gd fmla="*/ 27 w 84" name="T14"/>
                <a:gd fmla="*/ 17 h 91" name="T15"/>
                <a:gd fmla="*/ 24 w 84" name="T16"/>
                <a:gd fmla="*/ 13 h 91" name="T17"/>
                <a:gd fmla="*/ 17 w 84" name="T18"/>
                <a:gd fmla="*/ 8 h 91" name="T19"/>
                <a:gd fmla="*/ 10 w 84" name="T20"/>
                <a:gd fmla="*/ 4 h 91" name="T21"/>
                <a:gd fmla="*/ 5 w 84" name="T22"/>
                <a:gd fmla="*/ 1 h 91" name="T23"/>
                <a:gd fmla="*/ 0 w 84" name="T24"/>
                <a:gd fmla="*/ 0 h 91" name="T25"/>
                <a:gd fmla="*/ 5 w 84" name="T26"/>
                <a:gd fmla="*/ 0 h 91" name="T27"/>
                <a:gd fmla="*/ 11 w 84" name="T28"/>
                <a:gd fmla="*/ 1 h 91" name="T29"/>
                <a:gd fmla="*/ 19 w 84" name="T30"/>
                <a:gd fmla="*/ 4 h 91" name="T31"/>
                <a:gd fmla="*/ 28 w 84" name="T32"/>
                <a:gd fmla="*/ 7 h 91" name="T33"/>
                <a:gd fmla="*/ 32 w 84" name="T34"/>
                <a:gd fmla="*/ 10 h 91" name="T35"/>
                <a:gd fmla="*/ 37 w 84" name="T36"/>
                <a:gd fmla="*/ 13 h 91" name="T37"/>
                <a:gd fmla="*/ 46 w 84" name="T38"/>
                <a:gd fmla="*/ 20 h 91" name="T39"/>
                <a:gd fmla="*/ 55 w 84" name="T40"/>
                <a:gd fmla="*/ 29 h 91" name="T41"/>
                <a:gd fmla="*/ 78 w 84" name="T42"/>
                <a:gd fmla="*/ 68 h 91" name="T43"/>
                <a:gd fmla="*/ 82 w 84" name="T44"/>
                <a:gd fmla="*/ 83 h 91" name="T45"/>
                <a:gd fmla="*/ 83 w 84" name="T46"/>
                <a:gd fmla="*/ 87 h 91" name="T47"/>
                <a:gd fmla="*/ 84 w 84" name="T48"/>
                <a:gd fmla="*/ 89 h 91" name="T49"/>
                <a:gd fmla="*/ 53 w 84" name="T50"/>
                <a:gd fmla="*/ 91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420"/>
            <p:cNvSpPr/>
            <p:nvPr/>
          </p:nvSpPr>
          <p:spPr bwMode="auto">
            <a:xfrm>
              <a:off x="712805" y="6422324"/>
              <a:ext cx="361459" cy="233885"/>
            </a:xfrm>
            <a:custGeom>
              <a:gdLst>
                <a:gd fmla="*/ 0 w 86" name="T0"/>
                <a:gd fmla="*/ 47 h 53" name="T1"/>
                <a:gd fmla="*/ 1 w 86" name="T2"/>
                <a:gd fmla="*/ 46 h 53" name="T3"/>
                <a:gd fmla="*/ 1 w 86" name="T4"/>
                <a:gd fmla="*/ 44 h 53" name="T5"/>
                <a:gd fmla="*/ 2 w 86" name="T6"/>
                <a:gd fmla="*/ 42 h 53" name="T7"/>
                <a:gd fmla="*/ 9 w 86" name="T8"/>
                <a:gd fmla="*/ 30 h 53" name="T9"/>
                <a:gd fmla="*/ 14 w 86" name="T10"/>
                <a:gd fmla="*/ 24 h 53" name="T11"/>
                <a:gd fmla="*/ 21 w 86" name="T12"/>
                <a:gd fmla="*/ 17 h 53" name="T13"/>
                <a:gd fmla="*/ 24 w 86" name="T14"/>
                <a:gd fmla="*/ 14 h 53" name="T15"/>
                <a:gd fmla="*/ 29 w 86" name="T16"/>
                <a:gd fmla="*/ 11 h 53" name="T17"/>
                <a:gd fmla="*/ 37 w 86" name="T18"/>
                <a:gd fmla="*/ 6 h 53" name="T19"/>
                <a:gd fmla="*/ 46 w 86" name="T20"/>
                <a:gd fmla="*/ 3 h 53" name="T21"/>
                <a:gd fmla="*/ 55 w 86" name="T22"/>
                <a:gd fmla="*/ 1 h 53" name="T23"/>
                <a:gd fmla="*/ 64 w 86" name="T24"/>
                <a:gd fmla="*/ 0 h 53" name="T25"/>
                <a:gd fmla="*/ 71 w 86" name="T26"/>
                <a:gd fmla="*/ 0 h 53" name="T27"/>
                <a:gd fmla="*/ 74 w 86" name="T28"/>
                <a:gd fmla="*/ 0 h 53" name="T29"/>
                <a:gd fmla="*/ 77 w 86" name="T30"/>
                <a:gd fmla="*/ 1 h 53" name="T31"/>
                <a:gd fmla="*/ 82 w 86" name="T32"/>
                <a:gd fmla="*/ 1 h 53" name="T33"/>
                <a:gd fmla="*/ 86 w 86" name="T34"/>
                <a:gd fmla="*/ 2 h 53" name="T35"/>
                <a:gd fmla="*/ 82 w 86" name="T36"/>
                <a:gd fmla="*/ 2 h 53" name="T37"/>
                <a:gd fmla="*/ 77 w 86" name="T38"/>
                <a:gd fmla="*/ 3 h 53" name="T39"/>
                <a:gd fmla="*/ 75 w 86" name="T40"/>
                <a:gd fmla="*/ 4 h 53" name="T41"/>
                <a:gd fmla="*/ 72 w 86" name="T42"/>
                <a:gd fmla="*/ 5 h 53" name="T43"/>
                <a:gd fmla="*/ 65 w 86" name="T44"/>
                <a:gd fmla="*/ 7 h 53" name="T45"/>
                <a:gd fmla="*/ 58 w 86" name="T46"/>
                <a:gd fmla="*/ 10 h 53" name="T47"/>
                <a:gd fmla="*/ 52 w 86" name="T48"/>
                <a:gd fmla="*/ 14 h 53" name="T49"/>
                <a:gd fmla="*/ 46 w 86" name="T50"/>
                <a:gd fmla="*/ 19 h 53" name="T51"/>
                <a:gd fmla="*/ 40 w 86" name="T52"/>
                <a:gd fmla="*/ 25 h 53" name="T53"/>
                <a:gd fmla="*/ 38 w 86" name="T54"/>
                <a:gd fmla="*/ 28 h 53" name="T55"/>
                <a:gd fmla="*/ 36 w 86" name="T56"/>
                <a:gd fmla="*/ 31 h 53" name="T57"/>
                <a:gd fmla="*/ 34 w 86" name="T58"/>
                <a:gd fmla="*/ 37 h 53" name="T59"/>
                <a:gd fmla="*/ 32 w 86" name="T60"/>
                <a:gd fmla="*/ 42 h 53" name="T61"/>
                <a:gd fmla="*/ 30 w 86" name="T62"/>
                <a:gd fmla="*/ 50 h 53" name="T63"/>
                <a:gd fmla="*/ 30 w 86" name="T64"/>
                <a:gd fmla="*/ 51 h 53" name="T65"/>
                <a:gd fmla="*/ 31 w 86" name="T66"/>
                <a:gd fmla="*/ 52 h 53" name="T67"/>
                <a:gd fmla="*/ 31 w 86" name="T68"/>
                <a:gd fmla="*/ 53 h 53" name="T69"/>
                <a:gd fmla="*/ 0 w 86" name="T70"/>
                <a:gd fmla="*/ 47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421"/>
            <p:cNvSpPr/>
            <p:nvPr/>
          </p:nvSpPr>
          <p:spPr bwMode="auto">
            <a:xfrm>
              <a:off x="469469" y="6422324"/>
              <a:ext cx="361459" cy="233885"/>
            </a:xfrm>
            <a:custGeom>
              <a:gdLst>
                <a:gd fmla="*/ 56 w 86" name="T0"/>
                <a:gd fmla="*/ 53 h 53" name="T1"/>
                <a:gd fmla="*/ 56 w 86" name="T2"/>
                <a:gd fmla="*/ 52 h 53" name="T3"/>
                <a:gd fmla="*/ 56 w 86" name="T4"/>
                <a:gd fmla="*/ 51 h 53" name="T5"/>
                <a:gd fmla="*/ 56 w 86" name="T6"/>
                <a:gd fmla="*/ 50 h 53" name="T7"/>
                <a:gd fmla="*/ 55 w 86" name="T8"/>
                <a:gd fmla="*/ 42 h 53" name="T9"/>
                <a:gd fmla="*/ 53 w 86" name="T10"/>
                <a:gd fmla="*/ 37 h 53" name="T11"/>
                <a:gd fmla="*/ 50 w 86" name="T12"/>
                <a:gd fmla="*/ 31 h 53" name="T13"/>
                <a:gd fmla="*/ 48 w 86" name="T14"/>
                <a:gd fmla="*/ 28 h 53" name="T15"/>
                <a:gd fmla="*/ 46 w 86" name="T16"/>
                <a:gd fmla="*/ 25 h 53" name="T17"/>
                <a:gd fmla="*/ 41 w 86" name="T18"/>
                <a:gd fmla="*/ 19 h 53" name="T19"/>
                <a:gd fmla="*/ 35 w 86" name="T20"/>
                <a:gd fmla="*/ 14 h 53" name="T21"/>
                <a:gd fmla="*/ 28 w 86" name="T22"/>
                <a:gd fmla="*/ 10 h 53" name="T23"/>
                <a:gd fmla="*/ 21 w 86" name="T24"/>
                <a:gd fmla="*/ 7 h 53" name="T25"/>
                <a:gd fmla="*/ 15 w 86" name="T26"/>
                <a:gd fmla="*/ 5 h 53" name="T27"/>
                <a:gd fmla="*/ 12 w 86" name="T28"/>
                <a:gd fmla="*/ 4 h 53" name="T29"/>
                <a:gd fmla="*/ 9 w 86" name="T30"/>
                <a:gd fmla="*/ 3 h 53" name="T31"/>
                <a:gd fmla="*/ 4 w 86" name="T32"/>
                <a:gd fmla="*/ 2 h 53" name="T33"/>
                <a:gd fmla="*/ 0 w 86" name="T34"/>
                <a:gd fmla="*/ 2 h 53" name="T35"/>
                <a:gd fmla="*/ 4 w 86" name="T36"/>
                <a:gd fmla="*/ 1 h 53" name="T37"/>
                <a:gd fmla="*/ 9 w 86" name="T38"/>
                <a:gd fmla="*/ 1 h 53" name="T39"/>
                <a:gd fmla="*/ 12 w 86" name="T40"/>
                <a:gd fmla="*/ 0 h 53" name="T41"/>
                <a:gd fmla="*/ 15 w 86" name="T42"/>
                <a:gd fmla="*/ 0 h 53" name="T43"/>
                <a:gd fmla="*/ 23 w 86" name="T44"/>
                <a:gd fmla="*/ 0 h 53" name="T45"/>
                <a:gd fmla="*/ 31 w 86" name="T46"/>
                <a:gd fmla="*/ 1 h 53" name="T47"/>
                <a:gd fmla="*/ 40 w 86" name="T48"/>
                <a:gd fmla="*/ 3 h 53" name="T49"/>
                <a:gd fmla="*/ 49 w 86" name="T50"/>
                <a:gd fmla="*/ 6 h 53" name="T51"/>
                <a:gd fmla="*/ 58 w 86" name="T52"/>
                <a:gd fmla="*/ 11 h 53" name="T53"/>
                <a:gd fmla="*/ 62 w 86" name="T54"/>
                <a:gd fmla="*/ 14 h 53" name="T55"/>
                <a:gd fmla="*/ 66 w 86" name="T56"/>
                <a:gd fmla="*/ 17 h 53" name="T57"/>
                <a:gd fmla="*/ 73 w 86" name="T58"/>
                <a:gd fmla="*/ 24 h 53" name="T59"/>
                <a:gd fmla="*/ 78 w 86" name="T60"/>
                <a:gd fmla="*/ 30 h 53" name="T61"/>
                <a:gd fmla="*/ 84 w 86" name="T62"/>
                <a:gd fmla="*/ 42 h 53" name="T63"/>
                <a:gd fmla="*/ 85 w 86" name="T64"/>
                <a:gd fmla="*/ 44 h 53" name="T65"/>
                <a:gd fmla="*/ 86 w 86" name="T66"/>
                <a:gd fmla="*/ 46 h 53" name="T67"/>
                <a:gd fmla="*/ 86 w 86" name="T68"/>
                <a:gd fmla="*/ 47 h 53" name="T69"/>
                <a:gd fmla="*/ 56 w 86" name="T70"/>
                <a:gd fmla="*/ 53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422"/>
            <p:cNvSpPr/>
            <p:nvPr/>
          </p:nvSpPr>
          <p:spPr bwMode="auto">
            <a:xfrm>
              <a:off x="708080" y="6204976"/>
              <a:ext cx="129936" cy="385084"/>
            </a:xfrm>
            <a:custGeom>
              <a:gdLst>
                <a:gd fmla="*/ 0 w 31" name="T0"/>
                <a:gd fmla="*/ 87 h 87" name="T1"/>
                <a:gd fmla="*/ 0 w 31" name="T2"/>
                <a:gd fmla="*/ 83 h 87" name="T3"/>
                <a:gd fmla="*/ 1 w 31" name="T4"/>
                <a:gd fmla="*/ 72 h 87" name="T5"/>
                <a:gd fmla="*/ 7 w 31" name="T6"/>
                <a:gd fmla="*/ 41 h 87" name="T7"/>
                <a:gd fmla="*/ 9 w 31" name="T8"/>
                <a:gd fmla="*/ 32 h 87" name="T9"/>
                <a:gd fmla="*/ 12 w 31" name="T10"/>
                <a:gd fmla="*/ 24 h 87" name="T11"/>
                <a:gd fmla="*/ 15 w 31" name="T12"/>
                <a:gd fmla="*/ 17 h 87" name="T13"/>
                <a:gd fmla="*/ 18 w 31" name="T14"/>
                <a:gd fmla="*/ 11 h 87" name="T15"/>
                <a:gd fmla="*/ 22 w 31" name="T16"/>
                <a:gd fmla="*/ 6 h 87" name="T17"/>
                <a:gd fmla="*/ 25 w 31" name="T18"/>
                <a:gd fmla="*/ 3 h 87" name="T19"/>
                <a:gd fmla="*/ 28 w 31" name="T20"/>
                <a:gd fmla="*/ 0 h 87" name="T21"/>
                <a:gd fmla="*/ 26 w 31" name="T22"/>
                <a:gd fmla="*/ 3 h 87" name="T23"/>
                <a:gd fmla="*/ 24 w 31" name="T24"/>
                <a:gd fmla="*/ 7 h 87" name="T25"/>
                <a:gd fmla="*/ 23 w 31" name="T26"/>
                <a:gd fmla="*/ 13 h 87" name="T27"/>
                <a:gd fmla="*/ 22 w 31" name="T28"/>
                <a:gd fmla="*/ 19 h 87" name="T29"/>
                <a:gd fmla="*/ 22 w 31" name="T30"/>
                <a:gd fmla="*/ 26 h 87" name="T31"/>
                <a:gd fmla="*/ 22 w 31" name="T32"/>
                <a:gd fmla="*/ 34 h 87" name="T33"/>
                <a:gd fmla="*/ 22 w 31" name="T34"/>
                <a:gd fmla="*/ 42 h 87" name="T35"/>
                <a:gd fmla="*/ 27 w 31" name="T36"/>
                <a:gd fmla="*/ 71 h 87" name="T37"/>
                <a:gd fmla="*/ 30 w 31" name="T38"/>
                <a:gd fmla="*/ 80 h 87" name="T39"/>
                <a:gd fmla="*/ 31 w 31" name="T40"/>
                <a:gd fmla="*/ 84 h 87" name="T41"/>
                <a:gd fmla="*/ 0 w 31" name="T42"/>
                <a:gd fmla="*/ 87 h 8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9"/>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70"/>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472"/>
            <p:cNvSpPr/>
            <p:nvPr/>
          </p:nvSpPr>
          <p:spPr bwMode="auto">
            <a:xfrm>
              <a:off x="3866716" y="4187419"/>
              <a:ext cx="732369" cy="370909"/>
            </a:xfrm>
            <a:custGeom>
              <a:gdLst>
                <a:gd fmla="*/ 173 w 175" name="T0"/>
                <a:gd fmla="*/ 84 h 84" name="T1"/>
                <a:gd fmla="*/ 175 w 175" name="T2"/>
                <a:gd fmla="*/ 72 h 84" name="T3"/>
                <a:gd fmla="*/ 174 w 175" name="T4"/>
                <a:gd fmla="*/ 59 h 84" name="T5"/>
                <a:gd fmla="*/ 169 w 175" name="T6"/>
                <a:gd fmla="*/ 50 h 84" name="T7"/>
                <a:gd fmla="*/ 156 w 175" name="T8"/>
                <a:gd fmla="*/ 36 h 84" name="T9"/>
                <a:gd fmla="*/ 137 w 175" name="T10"/>
                <a:gd fmla="*/ 31 h 84" name="T11"/>
                <a:gd fmla="*/ 119 w 175" name="T12"/>
                <a:gd fmla="*/ 36 h 84" name="T13"/>
                <a:gd fmla="*/ 118 w 175" name="T14"/>
                <a:gd fmla="*/ 37 h 84" name="T15"/>
                <a:gd fmla="*/ 118 w 175" name="T16"/>
                <a:gd fmla="*/ 35 h 84" name="T17"/>
                <a:gd fmla="*/ 117 w 175" name="T18"/>
                <a:gd fmla="*/ 28 h 84" name="T19"/>
                <a:gd fmla="*/ 100 w 175" name="T20"/>
                <a:gd fmla="*/ 6 h 84" name="T21"/>
                <a:gd fmla="*/ 72 w 175" name="T22"/>
                <a:gd fmla="*/ 2 h 84" name="T23"/>
                <a:gd fmla="*/ 45 w 175" name="T24"/>
                <a:gd fmla="*/ 30 h 84" name="T25"/>
                <a:gd fmla="*/ 44 w 175" name="T26"/>
                <a:gd fmla="*/ 45 h 84" name="T27"/>
                <a:gd fmla="*/ 43 w 175" name="T28"/>
                <a:gd fmla="*/ 44 h 84" name="T29"/>
                <a:gd fmla="*/ 18 w 175" name="T30"/>
                <a:gd fmla="*/ 48 h 84" name="T31"/>
                <a:gd fmla="*/ 5 w 175" name="T32"/>
                <a:gd fmla="*/ 61 h 84" name="T33"/>
                <a:gd fmla="*/ 6 w 175" name="T34"/>
                <a:gd fmla="*/ 60 h 84" name="T35"/>
                <a:gd fmla="*/ 6 w 175" name="T36"/>
                <a:gd fmla="*/ 61 h 84" name="T37"/>
                <a:gd fmla="*/ 2 w 175" name="T38"/>
                <a:gd fmla="*/ 84 h 84" name="T39"/>
                <a:gd fmla="*/ 173 w 175" name="T40"/>
                <a:gd fmla="*/ 84 h 8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474"/>
            <p:cNvSpPr/>
            <p:nvPr/>
          </p:nvSpPr>
          <p:spPr bwMode="auto">
            <a:xfrm>
              <a:off x="2305117" y="3854309"/>
              <a:ext cx="1332439" cy="382722"/>
            </a:xfrm>
            <a:custGeom>
              <a:gdLst>
                <a:gd fmla="*/ 315 w 318" name="T0"/>
                <a:gd fmla="*/ 86 h 86" name="T1"/>
                <a:gd fmla="*/ 285 w 318" name="T2"/>
                <a:gd fmla="*/ 47 h 86" name="T3"/>
                <a:gd fmla="*/ 263 w 318" name="T4"/>
                <a:gd fmla="*/ 56 h 86" name="T5"/>
                <a:gd fmla="*/ 229 w 318" name="T6"/>
                <a:gd fmla="*/ 34 h 86" name="T7"/>
                <a:gd fmla="*/ 219 w 318" name="T8"/>
                <a:gd fmla="*/ 35 h 86" name="T9"/>
                <a:gd fmla="*/ 214 w 318" name="T10"/>
                <a:gd fmla="*/ 21 h 86" name="T11"/>
                <a:gd fmla="*/ 209 w 318" name="T12"/>
                <a:gd fmla="*/ 14 h 86" name="T13"/>
                <a:gd fmla="*/ 206 w 318" name="T14"/>
                <a:gd fmla="*/ 10 h 86" name="T15"/>
                <a:gd fmla="*/ 182 w 318" name="T16"/>
                <a:gd fmla="*/ 0 h 86" name="T17"/>
                <a:gd fmla="*/ 165 w 318" name="T18"/>
                <a:gd fmla="*/ 5 h 86" name="T19"/>
                <a:gd fmla="*/ 158 w 318" name="T20"/>
                <a:gd fmla="*/ 10 h 86" name="T21"/>
                <a:gd fmla="*/ 156 w 318" name="T22"/>
                <a:gd fmla="*/ 12 h 86" name="T23"/>
                <a:gd fmla="*/ 148 w 318" name="T24"/>
                <a:gd fmla="*/ 25 h 86" name="T25"/>
                <a:gd fmla="*/ 122 w 318" name="T26"/>
                <a:gd fmla="*/ 13 h 86" name="T27"/>
                <a:gd fmla="*/ 101 w 318" name="T28"/>
                <a:gd fmla="*/ 20 h 86" name="T29"/>
                <a:gd fmla="*/ 71 w 318" name="T30"/>
                <a:gd fmla="*/ 0 h 86" name="T31"/>
                <a:gd fmla="*/ 38 w 318" name="T32"/>
                <a:gd fmla="*/ 41 h 86" name="T33"/>
                <a:gd fmla="*/ 37 w 318" name="T34"/>
                <a:gd fmla="*/ 41 h 86" name="T35"/>
                <a:gd fmla="*/ 6 w 318" name="T36"/>
                <a:gd fmla="*/ 86 h 86" name="T37"/>
                <a:gd fmla="*/ 315 w 318" name="T38"/>
                <a:gd fmla="*/ 86 h 8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475"/>
            <p:cNvSpPr/>
            <p:nvPr/>
          </p:nvSpPr>
          <p:spPr bwMode="auto">
            <a:xfrm>
              <a:off x="1324687" y="3651136"/>
              <a:ext cx="543370" cy="274048"/>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477"/>
            <p:cNvSpPr/>
            <p:nvPr/>
          </p:nvSpPr>
          <p:spPr bwMode="auto">
            <a:xfrm>
              <a:off x="5064494" y="4718977"/>
              <a:ext cx="897743" cy="399259"/>
            </a:xfrm>
            <a:custGeom>
              <a:gdLst>
                <a:gd fmla="*/ 8 w 214" name="T0"/>
                <a:gd fmla="*/ 90 h 90" name="T1"/>
                <a:gd fmla="*/ 49 w 214" name="T2"/>
                <a:gd fmla="*/ 30 h 90" name="T3"/>
                <a:gd fmla="*/ 71 w 214" name="T4"/>
                <a:gd fmla="*/ 35 h 90" name="T5"/>
                <a:gd fmla="*/ 116 w 214" name="T6"/>
                <a:gd fmla="*/ 0 h 90" name="T7"/>
                <a:gd fmla="*/ 158 w 214" name="T8"/>
                <a:gd fmla="*/ 48 h 90" name="T9"/>
                <a:gd fmla="*/ 173 w 214" name="T10"/>
                <a:gd fmla="*/ 44 h 90" name="T11"/>
                <a:gd fmla="*/ 214 w 214" name="T12"/>
                <a:gd fmla="*/ 85 h 90" name="T13"/>
                <a:gd fmla="*/ 214 w 214" name="T14"/>
                <a:gd fmla="*/ 90 h 90" name="T15"/>
                <a:gd fmla="*/ 8 w 214" name="T16"/>
                <a:gd fmla="*/ 90 h 9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80"/>
            <p:cNvSpPr/>
            <p:nvPr/>
          </p:nvSpPr>
          <p:spPr bwMode="auto">
            <a:xfrm>
              <a:off x="110372"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81"/>
            <p:cNvSpPr/>
            <p:nvPr/>
          </p:nvSpPr>
          <p:spPr bwMode="auto">
            <a:xfrm>
              <a:off x="181247"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82"/>
            <p:cNvSpPr/>
            <p:nvPr/>
          </p:nvSpPr>
          <p:spPr bwMode="auto">
            <a:xfrm>
              <a:off x="261571" y="6479024"/>
              <a:ext cx="33075"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83"/>
            <p:cNvSpPr/>
            <p:nvPr/>
          </p:nvSpPr>
          <p:spPr bwMode="auto">
            <a:xfrm>
              <a:off x="353708"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84"/>
            <p:cNvSpPr/>
            <p:nvPr/>
          </p:nvSpPr>
          <p:spPr bwMode="auto">
            <a:xfrm>
              <a:off x="507269"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85"/>
            <p:cNvSpPr/>
            <p:nvPr/>
          </p:nvSpPr>
          <p:spPr bwMode="auto">
            <a:xfrm>
              <a:off x="571056" y="6479024"/>
              <a:ext cx="59062"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86"/>
            <p:cNvSpPr/>
            <p:nvPr/>
          </p:nvSpPr>
          <p:spPr bwMode="auto">
            <a:xfrm>
              <a:off x="641930" y="6474299"/>
              <a:ext cx="66149" cy="231523"/>
            </a:xfrm>
            <a:custGeom>
              <a:gdLst>
                <a:gd fmla="*/ 7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87"/>
            <p:cNvSpPr/>
            <p:nvPr/>
          </p:nvSpPr>
          <p:spPr bwMode="auto">
            <a:xfrm>
              <a:off x="452932" y="6495561"/>
              <a:ext cx="51975" cy="205536"/>
            </a:xfrm>
            <a:custGeom>
              <a:gdLst>
                <a:gd fmla="*/ 8 w 12" name="T0"/>
                <a:gd fmla="*/ 7 h 46" name="T1"/>
                <a:gd fmla="*/ 7 w 12" name="T2"/>
                <a:gd fmla="*/ 2 h 46" name="T3"/>
                <a:gd fmla="*/ 3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8"/>
            <p:cNvSpPr/>
            <p:nvPr/>
          </p:nvSpPr>
          <p:spPr bwMode="auto">
            <a:xfrm>
              <a:off x="-24289" y="6464849"/>
              <a:ext cx="75599" cy="21262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89"/>
            <p:cNvSpPr/>
            <p:nvPr/>
          </p:nvSpPr>
          <p:spPr bwMode="auto">
            <a:xfrm>
              <a:off x="131635" y="6533361"/>
              <a:ext cx="21262" cy="14411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490"/>
            <p:cNvSpPr/>
            <p:nvPr/>
          </p:nvSpPr>
          <p:spPr bwMode="auto">
            <a:xfrm>
              <a:off x="193059" y="6519186"/>
              <a:ext cx="59062" cy="177186"/>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491"/>
            <p:cNvSpPr/>
            <p:nvPr/>
          </p:nvSpPr>
          <p:spPr bwMode="auto">
            <a:xfrm>
              <a:off x="77298" y="6533361"/>
              <a:ext cx="49612" cy="207898"/>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92"/>
            <p:cNvSpPr/>
            <p:nvPr/>
          </p:nvSpPr>
          <p:spPr bwMode="auto">
            <a:xfrm>
              <a:off x="56035"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93"/>
            <p:cNvSpPr/>
            <p:nvPr/>
          </p:nvSpPr>
          <p:spPr bwMode="auto">
            <a:xfrm>
              <a:off x="219046"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94"/>
            <p:cNvSpPr/>
            <p:nvPr/>
          </p:nvSpPr>
          <p:spPr bwMode="auto">
            <a:xfrm>
              <a:off x="743517" y="6448312"/>
              <a:ext cx="61424" cy="222073"/>
            </a:xfrm>
            <a:custGeom>
              <a:gdLst>
                <a:gd fmla="*/ 11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95"/>
            <p:cNvSpPr/>
            <p:nvPr/>
          </p:nvSpPr>
          <p:spPr bwMode="auto">
            <a:xfrm>
              <a:off x="830929" y="6509736"/>
              <a:ext cx="33075" cy="137024"/>
            </a:xfrm>
            <a:custGeom>
              <a:gdLst>
                <a:gd fmla="*/ 6 w 8" name="T0"/>
                <a:gd fmla="*/ 3 h 31" name="T1"/>
                <a:gd fmla="*/ 0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96"/>
            <p:cNvSpPr/>
            <p:nvPr/>
          </p:nvSpPr>
          <p:spPr bwMode="auto">
            <a:xfrm>
              <a:off x="306458" y="6488474"/>
              <a:ext cx="33075" cy="14174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97"/>
            <p:cNvSpPr/>
            <p:nvPr/>
          </p:nvSpPr>
          <p:spPr bwMode="auto">
            <a:xfrm>
              <a:off x="854554"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98"/>
            <p:cNvSpPr/>
            <p:nvPr/>
          </p:nvSpPr>
          <p:spPr bwMode="auto">
            <a:xfrm>
              <a:off x="956140"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499"/>
            <p:cNvSpPr/>
            <p:nvPr/>
          </p:nvSpPr>
          <p:spPr bwMode="auto">
            <a:xfrm>
              <a:off x="989215" y="6505011"/>
              <a:ext cx="37800" cy="181911"/>
            </a:xfrm>
            <a:custGeom>
              <a:gdLst>
                <a:gd fmla="*/ 3 w 9" name="T0"/>
                <a:gd fmla="*/ 4 h 41" name="T1"/>
                <a:gd fmla="*/ 0 w 9" name="T2"/>
                <a:gd fmla="*/ 35 h 41" name="T3"/>
                <a:gd fmla="*/ 8 w 9" name="T4"/>
                <a:gd fmla="*/ 35 h 41" name="T5"/>
                <a:gd fmla="*/ 9 w 9" name="T6"/>
                <a:gd fmla="*/ 5 h 41" name="T7"/>
                <a:gd fmla="*/ 3 w 9" name="T8"/>
                <a:gd fmla="*/ 4 h 41" name="T9"/>
              </a:gdLst>
              <a:cxnLst>
                <a:cxn ang="0">
                  <a:pos x="T0" y="T1"/>
                </a:cxn>
                <a:cxn ang="0">
                  <a:pos x="T2" y="T3"/>
                </a:cxn>
                <a:cxn ang="0">
                  <a:pos x="T4" y="T5"/>
                </a:cxn>
                <a:cxn ang="0">
                  <a:pos x="T6" y="T7"/>
                </a:cxn>
                <a:cxn ang="0">
                  <a:pos x="T8" y="T9"/>
                </a:cxn>
              </a:cxnLst>
              <a:rect b="b" l="0" r="r" t="0"/>
              <a:pathLst>
                <a:path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500"/>
            <p:cNvSpPr/>
            <p:nvPr/>
          </p:nvSpPr>
          <p:spPr bwMode="auto">
            <a:xfrm>
              <a:off x="102701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501"/>
            <p:cNvSpPr/>
            <p:nvPr/>
          </p:nvSpPr>
          <p:spPr bwMode="auto">
            <a:xfrm>
              <a:off x="946690" y="6457762"/>
              <a:ext cx="35437" cy="163011"/>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502"/>
            <p:cNvSpPr/>
            <p:nvPr/>
          </p:nvSpPr>
          <p:spPr bwMode="auto">
            <a:xfrm>
              <a:off x="1086077"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503"/>
            <p:cNvSpPr/>
            <p:nvPr/>
          </p:nvSpPr>
          <p:spPr bwMode="auto">
            <a:xfrm>
              <a:off x="1185301"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504"/>
            <p:cNvSpPr/>
            <p:nvPr/>
          </p:nvSpPr>
          <p:spPr bwMode="auto">
            <a:xfrm>
              <a:off x="1329412" y="6443587"/>
              <a:ext cx="54337" cy="233885"/>
            </a:xfrm>
            <a:custGeom>
              <a:gdLst>
                <a:gd fmla="*/ 10 w 13" name="T0"/>
                <a:gd fmla="*/ 2 h 53" name="T1"/>
                <a:gd fmla="*/ 4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505"/>
            <p:cNvSpPr/>
            <p:nvPr/>
          </p:nvSpPr>
          <p:spPr bwMode="auto">
            <a:xfrm>
              <a:off x="1395562" y="6443587"/>
              <a:ext cx="70874" cy="20789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506"/>
            <p:cNvSpPr/>
            <p:nvPr/>
          </p:nvSpPr>
          <p:spPr bwMode="auto">
            <a:xfrm>
              <a:off x="1480611" y="6479024"/>
              <a:ext cx="28350" cy="196086"/>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507"/>
            <p:cNvSpPr/>
            <p:nvPr/>
          </p:nvSpPr>
          <p:spPr bwMode="auto">
            <a:xfrm>
              <a:off x="1568023" y="6424687"/>
              <a:ext cx="77962" cy="217348"/>
            </a:xfrm>
            <a:custGeom>
              <a:gdLst>
                <a:gd fmla="*/ 18 w 19" name="T0"/>
                <a:gd fmla="*/ 45 h 49" name="T1"/>
                <a:gd fmla="*/ 17 w 19" name="T2"/>
                <a:gd fmla="*/ 18 h 49" name="T3"/>
                <a:gd fmla="*/ 10 w 19" name="T4"/>
                <a:gd fmla="*/ 16 h 49" name="T5"/>
                <a:gd fmla="*/ 10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508"/>
            <p:cNvSpPr/>
            <p:nvPr/>
          </p:nvSpPr>
          <p:spPr bwMode="auto">
            <a:xfrm>
              <a:off x="1721584" y="6495561"/>
              <a:ext cx="25987" cy="14411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509"/>
            <p:cNvSpPr/>
            <p:nvPr/>
          </p:nvSpPr>
          <p:spPr bwMode="auto">
            <a:xfrm>
              <a:off x="1790096" y="6479024"/>
              <a:ext cx="59062" cy="181911"/>
            </a:xfrm>
            <a:custGeom>
              <a:gdLst>
                <a:gd fmla="*/ 7 w 14" name="T0"/>
                <a:gd fmla="*/ 6 h 41" name="T1"/>
                <a:gd fmla="*/ 6 w 14" name="T2"/>
                <a:gd fmla="*/ 4 h 41" name="T3"/>
                <a:gd fmla="*/ 0 w 14" name="T4"/>
                <a:gd fmla="*/ 5 h 41" name="T5"/>
                <a:gd fmla="*/ 2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510"/>
            <p:cNvSpPr/>
            <p:nvPr/>
          </p:nvSpPr>
          <p:spPr bwMode="auto">
            <a:xfrm>
              <a:off x="1860970"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511"/>
            <p:cNvSpPr/>
            <p:nvPr/>
          </p:nvSpPr>
          <p:spPr bwMode="auto">
            <a:xfrm>
              <a:off x="1671972"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3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512"/>
            <p:cNvSpPr/>
            <p:nvPr/>
          </p:nvSpPr>
          <p:spPr bwMode="auto">
            <a:xfrm>
              <a:off x="1275075" y="6505011"/>
              <a:ext cx="49612" cy="125211"/>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513"/>
            <p:cNvSpPr/>
            <p:nvPr/>
          </p:nvSpPr>
          <p:spPr bwMode="auto">
            <a:xfrm>
              <a:off x="1168764"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14"/>
            <p:cNvSpPr/>
            <p:nvPr/>
          </p:nvSpPr>
          <p:spPr bwMode="auto">
            <a:xfrm>
              <a:off x="1438086" y="6514461"/>
              <a:ext cx="42525"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5"/>
            <p:cNvSpPr/>
            <p:nvPr/>
          </p:nvSpPr>
          <p:spPr bwMode="auto">
            <a:xfrm>
              <a:off x="1957832" y="6448312"/>
              <a:ext cx="61424" cy="222073"/>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16"/>
            <p:cNvSpPr/>
            <p:nvPr/>
          </p:nvSpPr>
          <p:spPr bwMode="auto">
            <a:xfrm>
              <a:off x="2045244" y="6509736"/>
              <a:ext cx="33075" cy="137024"/>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17"/>
            <p:cNvSpPr/>
            <p:nvPr/>
          </p:nvSpPr>
          <p:spPr bwMode="auto">
            <a:xfrm>
              <a:off x="2071231" y="6495561"/>
              <a:ext cx="82687" cy="226798"/>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18"/>
            <p:cNvSpPr/>
            <p:nvPr/>
          </p:nvSpPr>
          <p:spPr bwMode="auto">
            <a:xfrm>
              <a:off x="217518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19"/>
            <p:cNvSpPr/>
            <p:nvPr/>
          </p:nvSpPr>
          <p:spPr bwMode="auto">
            <a:xfrm>
              <a:off x="2203530" y="6505011"/>
              <a:ext cx="42525" cy="181911"/>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20"/>
            <p:cNvSpPr/>
            <p:nvPr/>
          </p:nvSpPr>
          <p:spPr bwMode="auto">
            <a:xfrm>
              <a:off x="224605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21"/>
            <p:cNvSpPr/>
            <p:nvPr/>
          </p:nvSpPr>
          <p:spPr bwMode="auto">
            <a:xfrm>
              <a:off x="2163368" y="6457762"/>
              <a:ext cx="33075"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22"/>
            <p:cNvSpPr/>
            <p:nvPr/>
          </p:nvSpPr>
          <p:spPr bwMode="auto">
            <a:xfrm>
              <a:off x="2305117"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23"/>
            <p:cNvSpPr/>
            <p:nvPr/>
          </p:nvSpPr>
          <p:spPr bwMode="auto">
            <a:xfrm>
              <a:off x="2401978" y="6568798"/>
              <a:ext cx="33075"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524"/>
            <p:cNvSpPr/>
            <p:nvPr/>
          </p:nvSpPr>
          <p:spPr bwMode="auto">
            <a:xfrm>
              <a:off x="2543727"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25"/>
            <p:cNvSpPr/>
            <p:nvPr/>
          </p:nvSpPr>
          <p:spPr bwMode="auto">
            <a:xfrm>
              <a:off x="2614602"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26"/>
            <p:cNvSpPr/>
            <p:nvPr/>
          </p:nvSpPr>
          <p:spPr bwMode="auto">
            <a:xfrm>
              <a:off x="2694926" y="6479024"/>
              <a:ext cx="33075" cy="196086"/>
            </a:xfrm>
            <a:custGeom>
              <a:gdLst>
                <a:gd fmla="*/ 7 w 8" name="T0"/>
                <a:gd fmla="*/ 3 h 44" name="T1"/>
                <a:gd fmla="*/ 3 w 8" name="T2"/>
                <a:gd fmla="*/ 3 h 44" name="T3"/>
                <a:gd fmla="*/ 2 w 8" name="T4"/>
                <a:gd fmla="*/ 15 h 44" name="T5"/>
                <a:gd fmla="*/ 0 w 8" name="T6"/>
                <a:gd fmla="*/ 17 h 44" name="T7"/>
                <a:gd fmla="*/ 1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7"/>
            <p:cNvSpPr/>
            <p:nvPr/>
          </p:nvSpPr>
          <p:spPr bwMode="auto">
            <a:xfrm>
              <a:off x="2787063" y="6424687"/>
              <a:ext cx="77962" cy="217348"/>
            </a:xfrm>
            <a:custGeom>
              <a:gdLst>
                <a:gd fmla="*/ 18 w 19" name="T0"/>
                <a:gd fmla="*/ 45 h 49" name="T1"/>
                <a:gd fmla="*/ 16 w 19" name="T2"/>
                <a:gd fmla="*/ 18 h 49" name="T3"/>
                <a:gd fmla="*/ 10 w 19" name="T4"/>
                <a:gd fmla="*/ 16 h 49" name="T5"/>
                <a:gd fmla="*/ 10 w 19" name="T6"/>
                <a:gd fmla="*/ 16 h 49" name="T7"/>
                <a:gd fmla="*/ 9 w 19" name="T8"/>
                <a:gd fmla="*/ 16 h 49" name="T9"/>
                <a:gd fmla="*/ 10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28"/>
            <p:cNvSpPr/>
            <p:nvPr/>
          </p:nvSpPr>
          <p:spPr bwMode="auto">
            <a:xfrm>
              <a:off x="2940624" y="6495561"/>
              <a:ext cx="25987" cy="14411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29"/>
            <p:cNvSpPr/>
            <p:nvPr/>
          </p:nvSpPr>
          <p:spPr bwMode="auto">
            <a:xfrm>
              <a:off x="3004411" y="6479024"/>
              <a:ext cx="59062" cy="181911"/>
            </a:xfrm>
            <a:custGeom>
              <a:gdLst>
                <a:gd fmla="*/ 8 w 14" name="T0"/>
                <a:gd fmla="*/ 6 h 41" name="T1"/>
                <a:gd fmla="*/ 7 w 14" name="T2"/>
                <a:gd fmla="*/ 4 h 41" name="T3"/>
                <a:gd fmla="*/ 1 w 14" name="T4"/>
                <a:gd fmla="*/ 5 h 41" name="T5"/>
                <a:gd fmla="*/ 3 w 14" name="T6"/>
                <a:gd fmla="*/ 29 h 41" name="T7"/>
                <a:gd fmla="*/ 5 w 14" name="T8"/>
                <a:gd fmla="*/ 32 h 41" name="T9"/>
                <a:gd fmla="*/ 6 w 14" name="T10"/>
                <a:gd fmla="*/ 37 h 41" name="T11"/>
                <a:gd fmla="*/ 11 w 14" name="T12"/>
                <a:gd fmla="*/ 37 h 41" name="T13"/>
                <a:gd fmla="*/ 14 w 14" name="T14"/>
                <a:gd fmla="*/ 10 h 41" name="T15"/>
                <a:gd fmla="*/ 8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530"/>
            <p:cNvSpPr/>
            <p:nvPr/>
          </p:nvSpPr>
          <p:spPr bwMode="auto">
            <a:xfrm>
              <a:off x="3080010" y="6474299"/>
              <a:ext cx="61424" cy="231523"/>
            </a:xfrm>
            <a:custGeom>
              <a:gdLst>
                <a:gd fmla="*/ 7 w 15" name="T0"/>
                <a:gd fmla="*/ 5 h 52" name="T1"/>
                <a:gd fmla="*/ 6 w 15" name="T2"/>
                <a:gd fmla="*/ 12 h 52" name="T3"/>
                <a:gd fmla="*/ 2 w 15" name="T4"/>
                <a:gd fmla="*/ 14 h 52" name="T5"/>
                <a:gd fmla="*/ 1 w 15" name="T6"/>
                <a:gd fmla="*/ 23 h 52" name="T7"/>
                <a:gd fmla="*/ 3 w 15" name="T8"/>
                <a:gd fmla="*/ 25 h 52" name="T9"/>
                <a:gd fmla="*/ 4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31"/>
            <p:cNvSpPr/>
            <p:nvPr/>
          </p:nvSpPr>
          <p:spPr bwMode="auto">
            <a:xfrm>
              <a:off x="2886287" y="6495561"/>
              <a:ext cx="49612" cy="205536"/>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32"/>
            <p:cNvSpPr/>
            <p:nvPr/>
          </p:nvSpPr>
          <p:spPr bwMode="auto">
            <a:xfrm>
              <a:off x="2489390"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33"/>
            <p:cNvSpPr/>
            <p:nvPr/>
          </p:nvSpPr>
          <p:spPr bwMode="auto">
            <a:xfrm>
              <a:off x="238307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34"/>
            <p:cNvSpPr/>
            <p:nvPr/>
          </p:nvSpPr>
          <p:spPr bwMode="auto">
            <a:xfrm>
              <a:off x="2657126" y="6514461"/>
              <a:ext cx="40162" cy="141749"/>
            </a:xfrm>
            <a:custGeom>
              <a:gdLst>
                <a:gd fmla="*/ 2 w 10" name="T0"/>
                <a:gd fmla="*/ 4 h 32" name="T1"/>
                <a:gd fmla="*/ 2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35"/>
            <p:cNvSpPr/>
            <p:nvPr/>
          </p:nvSpPr>
          <p:spPr bwMode="auto">
            <a:xfrm>
              <a:off x="3174509" y="6448312"/>
              <a:ext cx="63787" cy="222073"/>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536"/>
            <p:cNvSpPr/>
            <p:nvPr/>
          </p:nvSpPr>
          <p:spPr bwMode="auto">
            <a:xfrm>
              <a:off x="3264284" y="6509736"/>
              <a:ext cx="33075" cy="137024"/>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537"/>
            <p:cNvSpPr/>
            <p:nvPr/>
          </p:nvSpPr>
          <p:spPr bwMode="auto">
            <a:xfrm>
              <a:off x="3287908" y="6495561"/>
              <a:ext cx="80324" cy="226798"/>
            </a:xfrm>
            <a:custGeom>
              <a:gdLst>
                <a:gd fmla="*/ 17 w 19" name="T0"/>
                <a:gd fmla="*/ 44 h 51" name="T1"/>
                <a:gd fmla="*/ 12 w 19" name="T2"/>
                <a:gd fmla="*/ 12 h 51" name="T3"/>
                <a:gd fmla="*/ 12 w 19" name="T4"/>
                <a:gd fmla="*/ 12 h 51" name="T5"/>
                <a:gd fmla="*/ 12 w 19" name="T6"/>
                <a:gd fmla="*/ 4 h 51" name="T7"/>
                <a:gd fmla="*/ 7 w 19" name="T8"/>
                <a:gd fmla="*/ 4 h 51" name="T9"/>
                <a:gd fmla="*/ 8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538"/>
            <p:cNvSpPr/>
            <p:nvPr/>
          </p:nvSpPr>
          <p:spPr bwMode="auto">
            <a:xfrm>
              <a:off x="339422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539"/>
            <p:cNvSpPr/>
            <p:nvPr/>
          </p:nvSpPr>
          <p:spPr bwMode="auto">
            <a:xfrm>
              <a:off x="3422570" y="6505011"/>
              <a:ext cx="42525" cy="181911"/>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540"/>
            <p:cNvSpPr/>
            <p:nvPr/>
          </p:nvSpPr>
          <p:spPr bwMode="auto">
            <a:xfrm>
              <a:off x="3460369" y="6493199"/>
              <a:ext cx="70874" cy="252785"/>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541"/>
            <p:cNvSpPr/>
            <p:nvPr/>
          </p:nvSpPr>
          <p:spPr bwMode="auto">
            <a:xfrm>
              <a:off x="3380045" y="6457762"/>
              <a:ext cx="35437"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42"/>
            <p:cNvSpPr/>
            <p:nvPr/>
          </p:nvSpPr>
          <p:spPr bwMode="auto">
            <a:xfrm>
              <a:off x="3524156"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43"/>
            <p:cNvSpPr/>
            <p:nvPr/>
          </p:nvSpPr>
          <p:spPr bwMode="auto">
            <a:xfrm>
              <a:off x="3618656"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44"/>
            <p:cNvSpPr/>
            <p:nvPr/>
          </p:nvSpPr>
          <p:spPr bwMode="auto">
            <a:xfrm>
              <a:off x="3762767" y="6443587"/>
              <a:ext cx="56700" cy="233885"/>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45"/>
            <p:cNvSpPr/>
            <p:nvPr/>
          </p:nvSpPr>
          <p:spPr bwMode="auto">
            <a:xfrm>
              <a:off x="3828916" y="6443587"/>
              <a:ext cx="70874" cy="20789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6"/>
            <p:cNvSpPr/>
            <p:nvPr/>
          </p:nvSpPr>
          <p:spPr bwMode="auto">
            <a:xfrm>
              <a:off x="3911603" y="6479024"/>
              <a:ext cx="35437"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47"/>
            <p:cNvSpPr/>
            <p:nvPr/>
          </p:nvSpPr>
          <p:spPr bwMode="auto">
            <a:xfrm>
              <a:off x="4003740"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48"/>
            <p:cNvSpPr/>
            <p:nvPr/>
          </p:nvSpPr>
          <p:spPr bwMode="auto">
            <a:xfrm>
              <a:off x="4159664"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49"/>
            <p:cNvSpPr/>
            <p:nvPr/>
          </p:nvSpPr>
          <p:spPr bwMode="auto">
            <a:xfrm>
              <a:off x="4223451" y="6479024"/>
              <a:ext cx="56700"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50"/>
            <p:cNvSpPr/>
            <p:nvPr/>
          </p:nvSpPr>
          <p:spPr bwMode="auto">
            <a:xfrm>
              <a:off x="4294325" y="6474299"/>
              <a:ext cx="66149" cy="231523"/>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51"/>
            <p:cNvSpPr/>
            <p:nvPr/>
          </p:nvSpPr>
          <p:spPr bwMode="auto">
            <a:xfrm>
              <a:off x="4105327"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552"/>
            <p:cNvSpPr/>
            <p:nvPr/>
          </p:nvSpPr>
          <p:spPr bwMode="auto">
            <a:xfrm>
              <a:off x="3708430" y="6505011"/>
              <a:ext cx="54337" cy="125211"/>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553"/>
            <p:cNvSpPr/>
            <p:nvPr/>
          </p:nvSpPr>
          <p:spPr bwMode="auto">
            <a:xfrm>
              <a:off x="360211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554"/>
            <p:cNvSpPr/>
            <p:nvPr/>
          </p:nvSpPr>
          <p:spPr bwMode="auto">
            <a:xfrm>
              <a:off x="3871441"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555"/>
            <p:cNvSpPr/>
            <p:nvPr/>
          </p:nvSpPr>
          <p:spPr bwMode="auto">
            <a:xfrm>
              <a:off x="4393549" y="6448312"/>
              <a:ext cx="63787" cy="222073"/>
            </a:xfrm>
            <a:custGeom>
              <a:gdLst>
                <a:gd fmla="*/ 10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556"/>
            <p:cNvSpPr/>
            <p:nvPr/>
          </p:nvSpPr>
          <p:spPr bwMode="auto">
            <a:xfrm>
              <a:off x="4483323" y="6509736"/>
              <a:ext cx="33075" cy="137024"/>
            </a:xfrm>
            <a:custGeom>
              <a:gdLst>
                <a:gd fmla="*/ 5 w 8" name="T0"/>
                <a:gd fmla="*/ 3 h 31" name="T1"/>
                <a:gd fmla="*/ 0 w 8" name="T2"/>
                <a:gd fmla="*/ 4 h 31" name="T3"/>
                <a:gd fmla="*/ 3 w 8" name="T4"/>
                <a:gd fmla="*/ 28 h 31" name="T5"/>
                <a:gd fmla="*/ 7 w 8" name="T6"/>
                <a:gd fmla="*/ 28 h 31" name="T7"/>
                <a:gd fmla="*/ 5 w 8" name="T8"/>
                <a:gd fmla="*/ 3 h 31" name="T9"/>
              </a:gdLst>
              <a:cxnLst>
                <a:cxn ang="0">
                  <a:pos x="T0" y="T1"/>
                </a:cxn>
                <a:cxn ang="0">
                  <a:pos x="T2" y="T3"/>
                </a:cxn>
                <a:cxn ang="0">
                  <a:pos x="T4" y="T5"/>
                </a:cxn>
                <a:cxn ang="0">
                  <a:pos x="T6" y="T7"/>
                </a:cxn>
                <a:cxn ang="0">
                  <a:pos x="T8" y="T9"/>
                </a:cxn>
              </a:cxnLst>
              <a:rect b="b" l="0" r="r" t="0"/>
              <a:pathLst>
                <a:path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557"/>
            <p:cNvSpPr/>
            <p:nvPr/>
          </p:nvSpPr>
          <p:spPr bwMode="auto">
            <a:xfrm>
              <a:off x="4506948"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6 w 19" name="T12"/>
                <a:gd fmla="*/ 12 h 51" name="T13"/>
                <a:gd fmla="*/ 6 w 19" name="T14"/>
                <a:gd fmla="*/ 20 h 51" name="T15"/>
                <a:gd fmla="*/ 4 w 19" name="T16"/>
                <a:gd fmla="*/ 21 h 51" name="T17"/>
                <a:gd fmla="*/ 0 w 19" name="T18"/>
                <a:gd fmla="*/ 37 h 51" name="T19"/>
                <a:gd fmla="*/ 2 w 19" name="T20"/>
                <a:gd fmla="*/ 38 h 51" name="T21"/>
                <a:gd fmla="*/ 5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558"/>
            <p:cNvSpPr/>
            <p:nvPr/>
          </p:nvSpPr>
          <p:spPr bwMode="auto">
            <a:xfrm>
              <a:off x="4608535"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559"/>
            <p:cNvSpPr/>
            <p:nvPr/>
          </p:nvSpPr>
          <p:spPr bwMode="auto">
            <a:xfrm>
              <a:off x="4636885" y="6505011"/>
              <a:ext cx="42525" cy="181911"/>
            </a:xfrm>
            <a:custGeom>
              <a:gdLst>
                <a:gd fmla="*/ 3 w 10" name="T0"/>
                <a:gd fmla="*/ 4 h 41" name="T1"/>
                <a:gd fmla="*/ 1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560"/>
            <p:cNvSpPr/>
            <p:nvPr/>
          </p:nvSpPr>
          <p:spPr bwMode="auto">
            <a:xfrm>
              <a:off x="4679409"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561"/>
            <p:cNvSpPr/>
            <p:nvPr/>
          </p:nvSpPr>
          <p:spPr bwMode="auto">
            <a:xfrm>
              <a:off x="4594360" y="6457762"/>
              <a:ext cx="35437" cy="163011"/>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562"/>
            <p:cNvSpPr/>
            <p:nvPr/>
          </p:nvSpPr>
          <p:spPr bwMode="auto">
            <a:xfrm>
              <a:off x="4738471"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563"/>
            <p:cNvSpPr/>
            <p:nvPr/>
          </p:nvSpPr>
          <p:spPr bwMode="auto">
            <a:xfrm>
              <a:off x="4837695" y="6568798"/>
              <a:ext cx="33075" cy="137024"/>
            </a:xfrm>
            <a:custGeom>
              <a:gdLst>
                <a:gd fmla="*/ 0 w 8" name="T0"/>
                <a:gd fmla="*/ 5 h 31" name="T1"/>
                <a:gd fmla="*/ 1 w 8" name="T2"/>
                <a:gd fmla="*/ 28 h 31" name="T3"/>
                <a:gd fmla="*/ 6 w 8" name="T4"/>
                <a:gd fmla="*/ 28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564"/>
            <p:cNvSpPr/>
            <p:nvPr/>
          </p:nvSpPr>
          <p:spPr bwMode="auto">
            <a:xfrm>
              <a:off x="4981807" y="6443587"/>
              <a:ext cx="54337" cy="233885"/>
            </a:xfrm>
            <a:custGeom>
              <a:gdLst>
                <a:gd fmla="*/ 10 w 13" name="T0"/>
                <a:gd fmla="*/ 2 h 53" name="T1"/>
                <a:gd fmla="*/ 4 w 13" name="T2"/>
                <a:gd fmla="*/ 22 h 53" name="T3"/>
                <a:gd fmla="*/ 0 w 13" name="T4"/>
                <a:gd fmla="*/ 25 h 53" name="T5"/>
                <a:gd fmla="*/ 3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565"/>
            <p:cNvSpPr/>
            <p:nvPr/>
          </p:nvSpPr>
          <p:spPr bwMode="auto">
            <a:xfrm>
              <a:off x="5047956" y="6443587"/>
              <a:ext cx="70874" cy="207898"/>
            </a:xfrm>
            <a:custGeom>
              <a:gdLst>
                <a:gd fmla="*/ 12 w 17" name="T0"/>
                <a:gd fmla="*/ 2 h 47" name="T1"/>
                <a:gd fmla="*/ 1 w 17" name="T2"/>
                <a:gd fmla="*/ 43 h 47" name="T3"/>
                <a:gd fmla="*/ 6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566"/>
            <p:cNvSpPr/>
            <p:nvPr/>
          </p:nvSpPr>
          <p:spPr bwMode="auto">
            <a:xfrm>
              <a:off x="5130643" y="6479024"/>
              <a:ext cx="30712" cy="196086"/>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567"/>
            <p:cNvSpPr/>
            <p:nvPr/>
          </p:nvSpPr>
          <p:spPr bwMode="auto">
            <a:xfrm>
              <a:off x="5220417" y="6424687"/>
              <a:ext cx="77962" cy="217348"/>
            </a:xfrm>
            <a:custGeom>
              <a:gdLst>
                <a:gd fmla="*/ 18 w 19" name="T0"/>
                <a:gd fmla="*/ 45 h 49" name="T1"/>
                <a:gd fmla="*/ 17 w 19" name="T2"/>
                <a:gd fmla="*/ 18 h 49" name="T3"/>
                <a:gd fmla="*/ 10 w 19" name="T4"/>
                <a:gd fmla="*/ 16 h 49" name="T5"/>
                <a:gd fmla="*/ 10 w 19" name="T6"/>
                <a:gd fmla="*/ 16 h 49" name="T7"/>
                <a:gd fmla="*/ 9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568"/>
            <p:cNvSpPr/>
            <p:nvPr/>
          </p:nvSpPr>
          <p:spPr bwMode="auto">
            <a:xfrm>
              <a:off x="5373979" y="6495561"/>
              <a:ext cx="25987" cy="144111"/>
            </a:xfrm>
            <a:custGeom>
              <a:gdLst>
                <a:gd fmla="*/ 5 w 6" name="T0"/>
                <a:gd fmla="*/ 3 h 32" name="T1"/>
                <a:gd fmla="*/ 1 w 6" name="T2"/>
                <a:gd fmla="*/ 3 h 32" name="T3"/>
                <a:gd fmla="*/ 1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569"/>
            <p:cNvSpPr/>
            <p:nvPr/>
          </p:nvSpPr>
          <p:spPr bwMode="auto">
            <a:xfrm>
              <a:off x="5437765" y="6479024"/>
              <a:ext cx="61424" cy="181911"/>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570"/>
            <p:cNvSpPr/>
            <p:nvPr/>
          </p:nvSpPr>
          <p:spPr bwMode="auto">
            <a:xfrm>
              <a:off x="5513365"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571"/>
            <p:cNvSpPr/>
            <p:nvPr/>
          </p:nvSpPr>
          <p:spPr bwMode="auto">
            <a:xfrm>
              <a:off x="5319641" y="6495561"/>
              <a:ext cx="49612" cy="205536"/>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572"/>
            <p:cNvSpPr/>
            <p:nvPr/>
          </p:nvSpPr>
          <p:spPr bwMode="auto">
            <a:xfrm>
              <a:off x="4925107" y="6505011"/>
              <a:ext cx="51975" cy="125211"/>
            </a:xfrm>
            <a:custGeom>
              <a:gdLst>
                <a:gd fmla="*/ 11 w 12" name="T0"/>
                <a:gd fmla="*/ 24 h 28" name="T1"/>
                <a:gd fmla="*/ 4 w 12" name="T2"/>
                <a:gd fmla="*/ 2 h 28" name="T3"/>
                <a:gd fmla="*/ 0 w 12" name="T4"/>
                <a:gd fmla="*/ 3 h 28" name="T5"/>
                <a:gd fmla="*/ 9 w 12" name="T6"/>
                <a:gd fmla="*/ 26 h 28" name="T7"/>
                <a:gd fmla="*/ 11 w 12" name="T8"/>
                <a:gd fmla="*/ 24 h 28" name="T9"/>
              </a:gdLst>
              <a:cxnLst>
                <a:cxn ang="0">
                  <a:pos x="T0" y="T1"/>
                </a:cxn>
                <a:cxn ang="0">
                  <a:pos x="T2" y="T3"/>
                </a:cxn>
                <a:cxn ang="0">
                  <a:pos x="T4" y="T5"/>
                </a:cxn>
                <a:cxn ang="0">
                  <a:pos x="T6" y="T7"/>
                </a:cxn>
                <a:cxn ang="0">
                  <a:pos x="T8" y="T9"/>
                </a:cxn>
              </a:cxnLst>
              <a:rect b="b" l="0" r="r" t="0"/>
              <a:pathLst>
                <a:path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573"/>
            <p:cNvSpPr/>
            <p:nvPr/>
          </p:nvSpPr>
          <p:spPr bwMode="auto">
            <a:xfrm>
              <a:off x="482115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574"/>
            <p:cNvSpPr/>
            <p:nvPr/>
          </p:nvSpPr>
          <p:spPr bwMode="auto">
            <a:xfrm>
              <a:off x="5090481" y="6514461"/>
              <a:ext cx="40162"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686"/>
            <p:cNvSpPr/>
            <p:nvPr/>
          </p:nvSpPr>
          <p:spPr bwMode="auto">
            <a:xfrm>
              <a:off x="-144775" y="6549900"/>
              <a:ext cx="5643964" cy="158280"/>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id="1042" name="图片 1041"/>
          <p:cNvPicPr>
            <a:picLocks noChangeAspect="1"/>
          </p:cNvPicPr>
          <p:nvPr/>
        </p:nvPicPr>
        <p:blipFill>
          <a:blip r:embed="rId2"/>
          <a:stretch>
            <a:fillRect/>
          </a:stretch>
        </p:blipFill>
        <p:spPr>
          <a:xfrm flipH="1">
            <a:off x="8433958" y="2930718"/>
            <a:ext cx="1367493" cy="1502369"/>
          </a:xfrm>
          <a:prstGeom prst="rect">
            <a:avLst/>
          </a:prstGeom>
        </p:spPr>
      </p:pic>
      <p:sp>
        <p:nvSpPr>
          <p:cNvPr id="375" name="椭圆 374"/>
          <p:cNvSpPr/>
          <p:nvPr/>
        </p:nvSpPr>
        <p:spPr>
          <a:xfrm>
            <a:off x="-954742" y="-1348448"/>
            <a:ext cx="4491318" cy="449131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1051" name="组合 1050"/>
          <p:cNvGrpSpPr/>
          <p:nvPr/>
        </p:nvGrpSpPr>
        <p:grpSpPr>
          <a:xfrm>
            <a:off x="0" y="666378"/>
            <a:ext cx="3006326" cy="1364342"/>
            <a:chOff x="5719784" y="1613131"/>
            <a:chExt cx="3006326" cy="1364342"/>
          </a:xfrm>
        </p:grpSpPr>
        <p:sp>
          <p:nvSpPr>
            <p:cNvPr id="1052"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53" name="矩形 52"/>
            <p:cNvSpPr>
              <a:spLocks noChangeArrowheads="1"/>
            </p:cNvSpPr>
            <p:nvPr/>
          </p:nvSpPr>
          <p:spPr bwMode="auto">
            <a:xfrm>
              <a:off x="5719783" y="2220343"/>
              <a:ext cx="3006326" cy="7498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sp>
        <p:nvSpPr>
          <p:cNvPr id="376" name="椭圆 375"/>
          <p:cNvSpPr/>
          <p:nvPr/>
        </p:nvSpPr>
        <p:spPr>
          <a:xfrm>
            <a:off x="1029214" y="5983019"/>
            <a:ext cx="2396787" cy="239678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377" name="椭圆 376"/>
          <p:cNvSpPr/>
          <p:nvPr/>
        </p:nvSpPr>
        <p:spPr>
          <a:xfrm>
            <a:off x="7696377" y="-513967"/>
            <a:ext cx="2396787" cy="239678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379" name="矩形 52"/>
          <p:cNvSpPr>
            <a:spLocks noChangeArrowheads="1"/>
          </p:cNvSpPr>
          <p:nvPr/>
        </p:nvSpPr>
        <p:spPr bwMode="auto">
          <a:xfrm>
            <a:off x="3376935" y="2191854"/>
            <a:ext cx="3960395" cy="35102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just" eaLnBrk="1" hangingPunct="1">
              <a:lnSpc>
                <a:spcPct val="90000"/>
              </a:lnSpc>
              <a:spcBef>
                <a:spcPts val="1000"/>
              </a:spcBef>
            </a:pPr>
            <a:r>
              <a:rPr altLang="en-US" lang="zh-CN" sz="1600">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a:p>
            <a:pPr algn="just" eaLnBrk="1" hangingPunct="1">
              <a:lnSpc>
                <a:spcPct val="90000"/>
              </a:lnSpc>
              <a:spcBef>
                <a:spcPts val="1000"/>
              </a:spcBef>
            </a:pPr>
            <a:r>
              <a:rPr altLang="en-US" lang="zh-CN" sz="1600">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Tree>
    <p:extLst>
      <p:ext uri="{BB962C8B-B14F-4D97-AF65-F5344CB8AC3E}">
        <p14:creationId val="4220714106"/>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1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 name="组合 2"/>
          <p:cNvGrpSpPr/>
          <p:nvPr/>
        </p:nvGrpSpPr>
        <p:grpSpPr>
          <a:xfrm flipH="1">
            <a:off x="3690255" y="2042325"/>
            <a:ext cx="3873955" cy="2020224"/>
            <a:chOff x="-194387" y="3651136"/>
            <a:chExt cx="6156624" cy="3210610"/>
          </a:xfrm>
        </p:grpSpPr>
        <p:sp>
          <p:nvSpPr>
            <p:cNvPr id="90" name="Freeform 685"/>
            <p:cNvSpPr/>
            <p:nvPr/>
          </p:nvSpPr>
          <p:spPr bwMode="auto">
            <a:xfrm>
              <a:off x="-194387" y="6663295"/>
              <a:ext cx="5769177" cy="198451"/>
            </a:xfrm>
            <a:custGeom>
              <a:gdLst>
                <a:gd fmla="*/ 2945 w 2951" name="T0"/>
                <a:gd fmla="*/ 19 h 56" name="T1"/>
                <a:gd fmla="*/ 2927 w 2951" name="T2"/>
                <a:gd fmla="*/ 56 h 56" name="T3"/>
                <a:gd fmla="*/ 25 w 2951" name="T4"/>
                <a:gd fmla="*/ 56 h 56" name="T5"/>
                <a:gd fmla="*/ 6 w 2951" name="T6"/>
                <a:gd fmla="*/ 14 h 56" name="T7"/>
                <a:gd fmla="*/ 5 w 2951" name="T8"/>
                <a:gd fmla="*/ 36 h 56" name="T9"/>
                <a:gd fmla="*/ 25 w 2951" name="T10"/>
                <a:gd fmla="*/ 0 h 56" name="T11"/>
                <a:gd fmla="*/ 2927 w 2951" name="T12"/>
                <a:gd fmla="*/ 0 h 56" name="T13"/>
                <a:gd fmla="*/ 2945 w 2951" name="T14"/>
                <a:gd fmla="*/ 36 h 56" name="T15"/>
                <a:gd fmla="*/ 2945 w 2951" name="T16"/>
                <a:gd fmla="*/ 19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6"/>
            <p:cNvSpPr/>
            <p:nvPr/>
          </p:nvSpPr>
          <p:spPr bwMode="auto">
            <a:xfrm>
              <a:off x="1156951" y="5999441"/>
              <a:ext cx="368547" cy="670944"/>
            </a:xfrm>
            <a:custGeom>
              <a:gdLst>
                <a:gd fmla="*/ 0 w 88" name="T0"/>
                <a:gd fmla="*/ 151 h 151" name="T1"/>
                <a:gd fmla="*/ 0 w 88" name="T2"/>
                <a:gd fmla="*/ 149 h 151" name="T3"/>
                <a:gd fmla="*/ 0 w 88" name="T4"/>
                <a:gd fmla="*/ 143 h 151" name="T5"/>
                <a:gd fmla="*/ 2 w 88" name="T6"/>
                <a:gd fmla="*/ 121 h 151" name="T7"/>
                <a:gd fmla="*/ 7 w 88" name="T8"/>
                <a:gd fmla="*/ 91 h 151" name="T9"/>
                <a:gd fmla="*/ 12 w 88" name="T10"/>
                <a:gd fmla="*/ 75 h 151" name="T11"/>
                <a:gd fmla="*/ 19 w 88" name="T12"/>
                <a:gd fmla="*/ 58 h 151" name="T13"/>
                <a:gd fmla="*/ 28 w 88" name="T14"/>
                <a:gd fmla="*/ 43 h 151" name="T15"/>
                <a:gd fmla="*/ 31 w 88" name="T16"/>
                <a:gd fmla="*/ 39 h 151" name="T17"/>
                <a:gd fmla="*/ 33 w 88" name="T18"/>
                <a:gd fmla="*/ 36 h 151" name="T19"/>
                <a:gd fmla="*/ 39 w 88" name="T20"/>
                <a:gd fmla="*/ 30 h 151" name="T21"/>
                <a:gd fmla="*/ 50 w 88" name="T22"/>
                <a:gd fmla="*/ 19 h 151" name="T23"/>
                <a:gd fmla="*/ 62 w 88" name="T24"/>
                <a:gd fmla="*/ 11 h 151" name="T25"/>
                <a:gd fmla="*/ 72 w 88" name="T26"/>
                <a:gd fmla="*/ 5 h 151" name="T27"/>
                <a:gd fmla="*/ 81 w 88" name="T28"/>
                <a:gd fmla="*/ 2 h 151" name="T29"/>
                <a:gd fmla="*/ 88 w 88" name="T30"/>
                <a:gd fmla="*/ 0 h 151" name="T31"/>
                <a:gd fmla="*/ 81 w 88" name="T32"/>
                <a:gd fmla="*/ 3 h 151" name="T33"/>
                <a:gd fmla="*/ 73 w 88" name="T34"/>
                <a:gd fmla="*/ 7 h 151" name="T35"/>
                <a:gd fmla="*/ 64 w 88" name="T36"/>
                <a:gd fmla="*/ 14 h 151" name="T37"/>
                <a:gd fmla="*/ 54 w 88" name="T38"/>
                <a:gd fmla="*/ 23 h 151" name="T39"/>
                <a:gd fmla="*/ 45 w 88" name="T40"/>
                <a:gd fmla="*/ 35 h 151" name="T41"/>
                <a:gd fmla="*/ 41 w 88" name="T42"/>
                <a:gd fmla="*/ 41 h 151" name="T43"/>
                <a:gd fmla="*/ 39 w 88" name="T44"/>
                <a:gd fmla="*/ 45 h 151" name="T45"/>
                <a:gd fmla="*/ 37 w 88" name="T46"/>
                <a:gd fmla="*/ 48 h 151" name="T47"/>
                <a:gd fmla="*/ 31 w 88" name="T48"/>
                <a:gd fmla="*/ 63 h 151" name="T49"/>
                <a:gd fmla="*/ 27 w 88" name="T50"/>
                <a:gd fmla="*/ 79 h 151" name="T51"/>
                <a:gd fmla="*/ 25 w 88" name="T52"/>
                <a:gd fmla="*/ 94 h 151" name="T53"/>
                <a:gd fmla="*/ 23 w 88" name="T54"/>
                <a:gd fmla="*/ 122 h 151" name="T55"/>
                <a:gd fmla="*/ 25 w 88" name="T56"/>
                <a:gd fmla="*/ 141 h 151" name="T57"/>
                <a:gd fmla="*/ 26 w 88" name="T58"/>
                <a:gd fmla="*/ 147 h 151" name="T59"/>
                <a:gd fmla="*/ 26 w 88" name="T60"/>
                <a:gd fmla="*/ 148 h 151" name="T61"/>
                <a:gd fmla="*/ 0 w 88" name="T62"/>
                <a:gd fmla="*/ 151 h 1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
            <p:cNvSpPr/>
            <p:nvPr/>
          </p:nvSpPr>
          <p:spPr bwMode="auto">
            <a:xfrm>
              <a:off x="1161676" y="5741931"/>
              <a:ext cx="531558" cy="559908"/>
            </a:xfrm>
            <a:custGeom>
              <a:gdLst>
                <a:gd fmla="*/ 127 w 127" name="T0"/>
                <a:gd fmla="*/ 60 h 126" name="T1"/>
                <a:gd fmla="*/ 95 w 127" name="T2"/>
                <a:gd fmla="*/ 47 h 126" name="T3"/>
                <a:gd fmla="*/ 106 w 127" name="T4"/>
                <a:gd fmla="*/ 16 h 126" name="T5"/>
                <a:gd fmla="*/ 74 w 127" name="T6"/>
                <a:gd fmla="*/ 30 h 126" name="T7"/>
                <a:gd fmla="*/ 61 w 127" name="T8"/>
                <a:gd fmla="*/ 0 h 126" name="T9"/>
                <a:gd fmla="*/ 47 w 127" name="T10"/>
                <a:gd fmla="*/ 32 h 126" name="T11"/>
                <a:gd fmla="*/ 17 w 127" name="T12"/>
                <a:gd fmla="*/ 20 h 126" name="T13"/>
                <a:gd fmla="*/ 30 w 127" name="T14"/>
                <a:gd fmla="*/ 53 h 126" name="T15"/>
                <a:gd fmla="*/ 0 w 127" name="T16"/>
                <a:gd fmla="*/ 66 h 126" name="T17"/>
                <a:gd fmla="*/ 33 w 127" name="T18"/>
                <a:gd fmla="*/ 79 h 126" name="T19"/>
                <a:gd fmla="*/ 21 w 127" name="T20"/>
                <a:gd fmla="*/ 110 h 126" name="T21"/>
                <a:gd fmla="*/ 53 w 127" name="T22"/>
                <a:gd fmla="*/ 97 h 126" name="T23"/>
                <a:gd fmla="*/ 67 w 127" name="T24"/>
                <a:gd fmla="*/ 126 h 126" name="T25"/>
                <a:gd fmla="*/ 80 w 127" name="T26"/>
                <a:gd fmla="*/ 94 h 126" name="T27"/>
                <a:gd fmla="*/ 111 w 127" name="T28"/>
                <a:gd fmla="*/ 106 h 126" name="T29"/>
                <a:gd fmla="*/ 97 w 127" name="T30"/>
                <a:gd fmla="*/ 74 h 126" name="T31"/>
                <a:gd fmla="*/ 127 w 127" name="T32"/>
                <a:gd fmla="*/ 60 h 1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5"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30"/>
            <p:cNvSpPr/>
            <p:nvPr/>
          </p:nvSpPr>
          <p:spPr bwMode="auto">
            <a:xfrm>
              <a:off x="939603" y="6141190"/>
              <a:ext cx="283498" cy="283498"/>
            </a:xfrm>
            <a:custGeom>
              <a:gdLst>
                <a:gd fmla="*/ 66 w 68" name="T0"/>
                <a:gd fmla="*/ 61 h 64" name="T1"/>
                <a:gd fmla="*/ 10 w 68" name="T2"/>
                <a:gd fmla="*/ 0 h 64" name="T3"/>
                <a:gd fmla="*/ 63 w 68" name="T4"/>
                <a:gd fmla="*/ 64 h 64" name="T5"/>
              </a:gdLst>
              <a:cxnLst>
                <a:cxn ang="0">
                  <a:pos x="T0" y="T1"/>
                </a:cxn>
                <a:cxn ang="0">
                  <a:pos x="T2" y="T3"/>
                </a:cxn>
                <a:cxn ang="0">
                  <a:pos x="T4" y="T5"/>
                </a:cxn>
              </a:cxnLst>
              <a:rect b="b" l="0" r="r" t="0"/>
              <a:pathLst>
                <a:path h="64" w="68">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36"/>
            <p:cNvSpPr/>
            <p:nvPr/>
          </p:nvSpPr>
          <p:spPr bwMode="auto">
            <a:xfrm>
              <a:off x="3091822" y="5422996"/>
              <a:ext cx="455959" cy="1171790"/>
            </a:xfrm>
            <a:custGeom>
              <a:gdLst>
                <a:gd fmla="*/ 66 w 109" name="T0"/>
                <a:gd fmla="*/ 260 h 264" name="T1"/>
                <a:gd fmla="*/ 67 w 109" name="T2"/>
                <a:gd fmla="*/ 257 h 264" name="T3"/>
                <a:gd fmla="*/ 68 w 109" name="T4"/>
                <a:gd fmla="*/ 248 h 264" name="T5"/>
                <a:gd fmla="*/ 71 w 109" name="T6"/>
                <a:gd fmla="*/ 216 h 264" name="T7"/>
                <a:gd fmla="*/ 69 w 109" name="T8"/>
                <a:gd fmla="*/ 117 h 264" name="T9"/>
                <a:gd fmla="*/ 65 w 109" name="T10"/>
                <a:gd fmla="*/ 91 h 264" name="T11"/>
                <a:gd fmla="*/ 61 w 109" name="T12"/>
                <a:gd fmla="*/ 79 h 264" name="T13"/>
                <a:gd fmla="*/ 57 w 109" name="T14"/>
                <a:gd fmla="*/ 66 h 264" name="T15"/>
                <a:gd fmla="*/ 48 w 109" name="T16"/>
                <a:gd fmla="*/ 45 h 264" name="T17"/>
                <a:gd fmla="*/ 45 w 109" name="T18"/>
                <a:gd fmla="*/ 40 h 264" name="T19"/>
                <a:gd fmla="*/ 42 w 109" name="T20"/>
                <a:gd fmla="*/ 35 h 264" name="T21"/>
                <a:gd fmla="*/ 39 w 109" name="T22"/>
                <a:gd fmla="*/ 31 h 264" name="T23"/>
                <a:gd fmla="*/ 36 w 109" name="T24"/>
                <a:gd fmla="*/ 27 h 264" name="T25"/>
                <a:gd fmla="*/ 32 w 109" name="T26"/>
                <a:gd fmla="*/ 23 h 264" name="T27"/>
                <a:gd fmla="*/ 29 w 109" name="T28"/>
                <a:gd fmla="*/ 19 h 264" name="T29"/>
                <a:gd fmla="*/ 26 w 109" name="T30"/>
                <a:gd fmla="*/ 16 h 264" name="T31"/>
                <a:gd fmla="*/ 23 w 109" name="T32"/>
                <a:gd fmla="*/ 14 h 264" name="T33"/>
                <a:gd fmla="*/ 16 w 109" name="T34"/>
                <a:gd fmla="*/ 9 h 264" name="T35"/>
                <a:gd fmla="*/ 11 w 109" name="T36"/>
                <a:gd fmla="*/ 5 h 264" name="T37"/>
                <a:gd fmla="*/ 6 w 109" name="T38"/>
                <a:gd fmla="*/ 3 h 264" name="T39"/>
                <a:gd fmla="*/ 3 w 109" name="T40"/>
                <a:gd fmla="*/ 1 h 264" name="T41"/>
                <a:gd fmla="*/ 0 w 109" name="T42"/>
                <a:gd fmla="*/ 0 h 264" name="T43"/>
                <a:gd fmla="*/ 3 w 109" name="T44"/>
                <a:gd fmla="*/ 1 h 264" name="T45"/>
                <a:gd fmla="*/ 7 w 109" name="T46"/>
                <a:gd fmla="*/ 2 h 264" name="T47"/>
                <a:gd fmla="*/ 12 w 109" name="T48"/>
                <a:gd fmla="*/ 4 h 264" name="T49"/>
                <a:gd fmla="*/ 18 w 109" name="T50"/>
                <a:gd fmla="*/ 6 h 264" name="T51"/>
                <a:gd fmla="*/ 25 w 109" name="T52"/>
                <a:gd fmla="*/ 10 h 264" name="T53"/>
                <a:gd fmla="*/ 29 w 109" name="T54"/>
                <a:gd fmla="*/ 13 h 264" name="T55"/>
                <a:gd fmla="*/ 33 w 109" name="T56"/>
                <a:gd fmla="*/ 15 h 264" name="T57"/>
                <a:gd fmla="*/ 37 w 109" name="T58"/>
                <a:gd fmla="*/ 18 h 264" name="T59"/>
                <a:gd fmla="*/ 40 w 109" name="T60"/>
                <a:gd fmla="*/ 22 h 264" name="T61"/>
                <a:gd fmla="*/ 44 w 109" name="T62"/>
                <a:gd fmla="*/ 26 h 264" name="T63"/>
                <a:gd fmla="*/ 48 w 109" name="T64"/>
                <a:gd fmla="*/ 30 h 264" name="T65"/>
                <a:gd fmla="*/ 52 w 109" name="T66"/>
                <a:gd fmla="*/ 34 h 264" name="T67"/>
                <a:gd fmla="*/ 56 w 109" name="T68"/>
                <a:gd fmla="*/ 39 h 264" name="T69"/>
                <a:gd fmla="*/ 70 w 109" name="T70"/>
                <a:gd fmla="*/ 61 h 264" name="T71"/>
                <a:gd fmla="*/ 76 w 109" name="T72"/>
                <a:gd fmla="*/ 73 h 264" name="T73"/>
                <a:gd fmla="*/ 81 w 109" name="T74"/>
                <a:gd fmla="*/ 86 h 264" name="T75"/>
                <a:gd fmla="*/ 90 w 109" name="T76"/>
                <a:gd fmla="*/ 113 h 264" name="T77"/>
                <a:gd fmla="*/ 97 w 109" name="T78"/>
                <a:gd fmla="*/ 141 h 264" name="T79"/>
                <a:gd fmla="*/ 102 w 109" name="T80"/>
                <a:gd fmla="*/ 168 h 264" name="T81"/>
                <a:gd fmla="*/ 105 w 109" name="T82"/>
                <a:gd fmla="*/ 193 h 264" name="T83"/>
                <a:gd fmla="*/ 107 w 109" name="T84"/>
                <a:gd fmla="*/ 216 h 264" name="T85"/>
                <a:gd fmla="*/ 109 w 109" name="T86"/>
                <a:gd fmla="*/ 250 h 264" name="T87"/>
                <a:gd fmla="*/ 109 w 109" name="T88"/>
                <a:gd fmla="*/ 260 h 264" name="T89"/>
                <a:gd fmla="*/ 109 w 109" name="T90"/>
                <a:gd fmla="*/ 264 h 264" name="T91"/>
                <a:gd fmla="*/ 66 w 109" name="T92"/>
                <a:gd fmla="*/ 260 h 26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37"/>
            <p:cNvSpPr/>
            <p:nvPr/>
          </p:nvSpPr>
          <p:spPr bwMode="auto">
            <a:xfrm>
              <a:off x="3082373" y="5680507"/>
              <a:ext cx="474859" cy="869392"/>
            </a:xfrm>
            <a:custGeom>
              <a:gdLst>
                <a:gd fmla="*/ 71 w 113" name="T0"/>
                <a:gd fmla="*/ 196 h 196" name="T1"/>
                <a:gd fmla="*/ 71 w 113" name="T2"/>
                <a:gd fmla="*/ 193 h 196" name="T3"/>
                <a:gd fmla="*/ 71 w 113" name="T4"/>
                <a:gd fmla="*/ 187 h 196" name="T5"/>
                <a:gd fmla="*/ 69 w 113" name="T6"/>
                <a:gd fmla="*/ 162 h 196" name="T7"/>
                <a:gd fmla="*/ 57 w 113" name="T8"/>
                <a:gd fmla="*/ 89 h 196" name="T9"/>
                <a:gd fmla="*/ 51 w 113" name="T10"/>
                <a:gd fmla="*/ 70 h 196" name="T11"/>
                <a:gd fmla="*/ 43 w 113" name="T12"/>
                <a:gd fmla="*/ 52 h 196" name="T13"/>
                <a:gd fmla="*/ 35 w 113" name="T14"/>
                <a:gd fmla="*/ 36 h 196" name="T15"/>
                <a:gd fmla="*/ 30 w 113" name="T16"/>
                <a:gd fmla="*/ 28 h 196" name="T17"/>
                <a:gd fmla="*/ 28 w 113" name="T18"/>
                <a:gd fmla="*/ 25 h 196" name="T19"/>
                <a:gd fmla="*/ 26 w 113" name="T20"/>
                <a:gd fmla="*/ 22 h 196" name="T21"/>
                <a:gd fmla="*/ 21 w 113" name="T22"/>
                <a:gd fmla="*/ 17 h 196" name="T23"/>
                <a:gd fmla="*/ 16 w 113" name="T24"/>
                <a:gd fmla="*/ 12 h 196" name="T25"/>
                <a:gd fmla="*/ 12 w 113" name="T26"/>
                <a:gd fmla="*/ 8 h 196" name="T27"/>
                <a:gd fmla="*/ 8 w 113" name="T28"/>
                <a:gd fmla="*/ 5 h 196" name="T29"/>
                <a:gd fmla="*/ 2 w 113" name="T30"/>
                <a:gd fmla="*/ 2 h 196" name="T31"/>
                <a:gd fmla="*/ 0 w 113" name="T32"/>
                <a:gd fmla="*/ 0 h 196" name="T33"/>
                <a:gd fmla="*/ 2 w 113" name="T34"/>
                <a:gd fmla="*/ 1 h 196" name="T35"/>
                <a:gd fmla="*/ 9 w 113" name="T36"/>
                <a:gd fmla="*/ 4 h 196" name="T37"/>
                <a:gd fmla="*/ 13 w 113" name="T38"/>
                <a:gd fmla="*/ 6 h 196" name="T39"/>
                <a:gd fmla="*/ 19 w 113" name="T40"/>
                <a:gd fmla="*/ 9 h 196" name="T41"/>
                <a:gd fmla="*/ 24 w 113" name="T42"/>
                <a:gd fmla="*/ 13 h 196" name="T43"/>
                <a:gd fmla="*/ 31 w 113" name="T44"/>
                <a:gd fmla="*/ 17 h 196" name="T45"/>
                <a:gd fmla="*/ 34 w 113" name="T46"/>
                <a:gd fmla="*/ 20 h 196" name="T47"/>
                <a:gd fmla="*/ 37 w 113" name="T48"/>
                <a:gd fmla="*/ 23 h 196" name="T49"/>
                <a:gd fmla="*/ 43 w 113" name="T50"/>
                <a:gd fmla="*/ 30 h 196" name="T51"/>
                <a:gd fmla="*/ 55 w 113" name="T52"/>
                <a:gd fmla="*/ 45 h 196" name="T53"/>
                <a:gd fmla="*/ 66 w 113" name="T54"/>
                <a:gd fmla="*/ 63 h 196" name="T55"/>
                <a:gd fmla="*/ 77 w 113" name="T56"/>
                <a:gd fmla="*/ 82 h 196" name="T57"/>
                <a:gd fmla="*/ 104 w 113" name="T58"/>
                <a:gd fmla="*/ 156 h 196" name="T59"/>
                <a:gd fmla="*/ 111 w 113" name="T60"/>
                <a:gd fmla="*/ 181 h 196" name="T61"/>
                <a:gd fmla="*/ 113 w 113" name="T62"/>
                <a:gd fmla="*/ 188 h 196" name="T63"/>
                <a:gd fmla="*/ 113 w 113" name="T64"/>
                <a:gd fmla="*/ 191 h 196" name="T65"/>
                <a:gd fmla="*/ 71 w 113" name="T66"/>
                <a:gd fmla="*/ 196 h 19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38"/>
            <p:cNvSpPr/>
            <p:nvPr/>
          </p:nvSpPr>
          <p:spPr bwMode="auto">
            <a:xfrm>
              <a:off x="3363508" y="5628532"/>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39"/>
            <p:cNvSpPr/>
            <p:nvPr/>
          </p:nvSpPr>
          <p:spPr bwMode="auto">
            <a:xfrm>
              <a:off x="3330433" y="5309597"/>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40"/>
            <p:cNvSpPr/>
            <p:nvPr/>
          </p:nvSpPr>
          <p:spPr bwMode="auto">
            <a:xfrm>
              <a:off x="3318621" y="6212064"/>
              <a:ext cx="250423" cy="427609"/>
            </a:xfrm>
            <a:custGeom>
              <a:gdLst>
                <a:gd fmla="*/ 106 w 106" name="T0"/>
                <a:gd fmla="*/ 181 h 181" name="T1"/>
                <a:gd fmla="*/ 0 w 106" name="T2"/>
                <a:gd fmla="*/ 181 h 181" name="T3"/>
                <a:gd fmla="*/ 7 w 106" name="T4"/>
                <a:gd fmla="*/ 0 h 181" name="T5"/>
                <a:gd fmla="*/ 99 w 106" name="T6"/>
                <a:gd fmla="*/ 0 h 181" name="T7"/>
                <a:gd fmla="*/ 106 w 106" name="T8"/>
                <a:gd fmla="*/ 181 h 181" name="T9"/>
              </a:gdLst>
              <a:cxnLst>
                <a:cxn ang="0">
                  <a:pos x="T0" y="T1"/>
                </a:cxn>
                <a:cxn ang="0">
                  <a:pos x="T2" y="T3"/>
                </a:cxn>
                <a:cxn ang="0">
                  <a:pos x="T4" y="T5"/>
                </a:cxn>
                <a:cxn ang="0">
                  <a:pos x="T6" y="T7"/>
                </a:cxn>
                <a:cxn ang="0">
                  <a:pos x="T8" y="T9"/>
                </a:cxn>
              </a:cxnLst>
              <a:rect b="b" l="0" r="r" t="0"/>
              <a:pathLst>
                <a:path h="181" w="105">
                  <a:moveTo>
                    <a:pt x="106" y="181"/>
                  </a:moveTo>
                  <a:lnTo>
                    <a:pt x="0" y="181"/>
                  </a:lnTo>
                  <a:lnTo>
                    <a:pt x="7" y="0"/>
                  </a:lnTo>
                  <a:lnTo>
                    <a:pt x="99" y="0"/>
                  </a:lnTo>
                  <a:lnTo>
                    <a:pt x="106" y="18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41"/>
            <p:cNvSpPr/>
            <p:nvPr/>
          </p:nvSpPr>
          <p:spPr bwMode="auto">
            <a:xfrm>
              <a:off x="2735088" y="5453709"/>
              <a:ext cx="562270" cy="403984"/>
            </a:xfrm>
            <a:custGeom>
              <a:gdLst>
                <a:gd fmla="*/ 181 w 238" name="T0"/>
                <a:gd fmla="*/ 64 h 171" name="T1"/>
                <a:gd fmla="*/ 167 w 238" name="T2"/>
                <a:gd fmla="*/ 85 h 171" name="T3"/>
                <a:gd fmla="*/ 156 w 238" name="T4"/>
                <a:gd fmla="*/ 27 h 171" name="T5"/>
                <a:gd fmla="*/ 139 w 238" name="T6"/>
                <a:gd fmla="*/ 53 h 171" name="T7"/>
                <a:gd fmla="*/ 130 w 238" name="T8"/>
                <a:gd fmla="*/ 6 h 171" name="T9"/>
                <a:gd fmla="*/ 0 w 238" name="T10"/>
                <a:gd fmla="*/ 0 h 171" name="T11"/>
                <a:gd fmla="*/ 238 w 238" name="T12"/>
                <a:gd fmla="*/ 171 h 171" name="T13"/>
                <a:gd fmla="*/ 181 w 238" name="T14"/>
                <a:gd fmla="*/ 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42"/>
            <p:cNvSpPr/>
            <p:nvPr/>
          </p:nvSpPr>
          <p:spPr bwMode="auto">
            <a:xfrm>
              <a:off x="2735088" y="5453709"/>
              <a:ext cx="562270" cy="403984"/>
            </a:xfrm>
            <a:custGeom>
              <a:gdLst>
                <a:gd fmla="*/ 119 w 238" name="T0"/>
                <a:gd fmla="*/ 164 h 171" name="T1"/>
                <a:gd fmla="*/ 132 w 238" name="T2"/>
                <a:gd fmla="*/ 141 h 171" name="T3"/>
                <a:gd fmla="*/ 77 w 238" name="T4"/>
                <a:gd fmla="*/ 152 h 171" name="T5"/>
                <a:gd fmla="*/ 93 w 238" name="T6"/>
                <a:gd fmla="*/ 124 h 171" name="T7"/>
                <a:gd fmla="*/ 48 w 238" name="T8"/>
                <a:gd fmla="*/ 136 h 171" name="T9"/>
                <a:gd fmla="*/ 0 w 238" name="T10"/>
                <a:gd fmla="*/ 0 h 171" name="T11"/>
                <a:gd fmla="*/ 238 w 238" name="T12"/>
                <a:gd fmla="*/ 171 h 171" name="T13"/>
                <a:gd fmla="*/ 119 w 238" name="T14"/>
                <a:gd fmla="*/ 1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43"/>
            <p:cNvSpPr/>
            <p:nvPr/>
          </p:nvSpPr>
          <p:spPr bwMode="auto">
            <a:xfrm>
              <a:off x="2772888" y="4931601"/>
              <a:ext cx="515021" cy="602432"/>
            </a:xfrm>
            <a:custGeom>
              <a:gdLst>
                <a:gd fmla="*/ 185 w 218" name="T0"/>
                <a:gd fmla="*/ 120 h 255" name="T1"/>
                <a:gd fmla="*/ 163 w 218" name="T2"/>
                <a:gd fmla="*/ 141 h 255" name="T3"/>
                <a:gd fmla="*/ 165 w 218" name="T4"/>
                <a:gd fmla="*/ 71 h 255" name="T5"/>
                <a:gd fmla="*/ 140 w 218" name="T6"/>
                <a:gd fmla="*/ 98 h 255" name="T7"/>
                <a:gd fmla="*/ 142 w 218" name="T8"/>
                <a:gd fmla="*/ 43 h 255" name="T9"/>
                <a:gd fmla="*/ 0 w 218" name="T10"/>
                <a:gd fmla="*/ 0 h 255" name="T11"/>
                <a:gd fmla="*/ 218 w 218" name="T12"/>
                <a:gd fmla="*/ 255 h 255" name="T13"/>
                <a:gd fmla="*/ 185 w 218" name="T14"/>
                <a:gd fmla="*/ 120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44"/>
            <p:cNvSpPr/>
            <p:nvPr/>
          </p:nvSpPr>
          <p:spPr bwMode="auto">
            <a:xfrm>
              <a:off x="2772888" y="4931601"/>
              <a:ext cx="515021" cy="602432"/>
            </a:xfrm>
            <a:custGeom>
              <a:gdLst>
                <a:gd fmla="*/ 89 w 218" name="T0"/>
                <a:gd fmla="*/ 212 h 255" name="T1"/>
                <a:gd fmla="*/ 110 w 218" name="T2"/>
                <a:gd fmla="*/ 191 h 255" name="T3"/>
                <a:gd fmla="*/ 45 w 218" name="T4"/>
                <a:gd fmla="*/ 190 h 255" name="T5"/>
                <a:gd fmla="*/ 71 w 218" name="T6"/>
                <a:gd fmla="*/ 163 h 255" name="T7"/>
                <a:gd fmla="*/ 18 w 218" name="T8"/>
                <a:gd fmla="*/ 161 h 255" name="T9"/>
                <a:gd fmla="*/ 0 w 218" name="T10"/>
                <a:gd fmla="*/ 0 h 255" name="T11"/>
                <a:gd fmla="*/ 218 w 218" name="T12"/>
                <a:gd fmla="*/ 255 h 255" name="T13"/>
                <a:gd fmla="*/ 89 w 218" name="T14"/>
                <a:gd fmla="*/ 212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45"/>
            <p:cNvSpPr/>
            <p:nvPr/>
          </p:nvSpPr>
          <p:spPr bwMode="auto">
            <a:xfrm>
              <a:off x="3502894" y="4886714"/>
              <a:ext cx="505571" cy="692206"/>
            </a:xfrm>
            <a:custGeom>
              <a:gdLst>
                <a:gd fmla="*/ 129 w 214" name="T0"/>
                <a:gd fmla="*/ 227 h 293" name="T1"/>
                <a:gd fmla="*/ 104 w 214" name="T2"/>
                <a:gd fmla="*/ 209 h 293" name="T3"/>
                <a:gd fmla="*/ 173 w 214" name="T4"/>
                <a:gd fmla="*/ 199 h 293" name="T5"/>
                <a:gd fmla="*/ 143 w 214" name="T6"/>
                <a:gd fmla="*/ 175 h 293" name="T7"/>
                <a:gd fmla="*/ 198 w 214" name="T8"/>
                <a:gd fmla="*/ 167 h 293" name="T9"/>
                <a:gd fmla="*/ 214 w 214" name="T10"/>
                <a:gd fmla="*/ 0 h 293" name="T11"/>
                <a:gd fmla="*/ 0 w 214" name="T12"/>
                <a:gd fmla="*/ 293 h 293" name="T13"/>
                <a:gd fmla="*/ 129 w 214" name="T14"/>
                <a:gd fmla="*/ 227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46"/>
            <p:cNvSpPr/>
            <p:nvPr/>
          </p:nvSpPr>
          <p:spPr bwMode="auto">
            <a:xfrm>
              <a:off x="3502894" y="4886714"/>
              <a:ext cx="505571" cy="692206"/>
            </a:xfrm>
            <a:custGeom>
              <a:gdLst>
                <a:gd fmla="*/ 19 w 214" name="T0"/>
                <a:gd fmla="*/ 139 h 293" name="T1"/>
                <a:gd fmla="*/ 44 w 214" name="T2"/>
                <a:gd fmla="*/ 158 h 293" name="T3"/>
                <a:gd fmla="*/ 33 w 214" name="T4"/>
                <a:gd fmla="*/ 85 h 293" name="T5"/>
                <a:gd fmla="*/ 65 w 214" name="T6"/>
                <a:gd fmla="*/ 109 h 293" name="T7"/>
                <a:gd fmla="*/ 56 w 214" name="T8"/>
                <a:gd fmla="*/ 51 h 293" name="T9"/>
                <a:gd fmla="*/ 214 w 214" name="T10"/>
                <a:gd fmla="*/ 0 h 293" name="T11"/>
                <a:gd fmla="*/ 0 w 214" name="T12"/>
                <a:gd fmla="*/ 293 h 293" name="T13"/>
                <a:gd fmla="*/ 19 w 214" name="T14"/>
                <a:gd fmla="*/ 139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47"/>
            <p:cNvSpPr/>
            <p:nvPr/>
          </p:nvSpPr>
          <p:spPr bwMode="auto">
            <a:xfrm>
              <a:off x="3599756" y="5347397"/>
              <a:ext cx="602432" cy="387447"/>
            </a:xfrm>
            <a:custGeom>
              <a:gdLst>
                <a:gd fmla="*/ 120 w 255" name="T0"/>
                <a:gd fmla="*/ 154 h 164" name="T1"/>
                <a:gd fmla="*/ 106 w 255" name="T2"/>
                <a:gd fmla="*/ 130 h 164" name="T3"/>
                <a:gd fmla="*/ 164 w 255" name="T4"/>
                <a:gd fmla="*/ 145 h 164" name="T5"/>
                <a:gd fmla="*/ 148 w 255" name="T6"/>
                <a:gd fmla="*/ 115 h 164" name="T7"/>
                <a:gd fmla="*/ 193 w 255" name="T8"/>
                <a:gd fmla="*/ 128 h 164" name="T9"/>
                <a:gd fmla="*/ 255 w 255" name="T10"/>
                <a:gd fmla="*/ 0 h 164" name="T11"/>
                <a:gd fmla="*/ 0 w 255" name="T12"/>
                <a:gd fmla="*/ 164 h 164" name="T13"/>
                <a:gd fmla="*/ 120 w 255" name="T14"/>
                <a:gd fmla="*/ 154 h 16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48"/>
            <p:cNvSpPr/>
            <p:nvPr/>
          </p:nvSpPr>
          <p:spPr bwMode="auto">
            <a:xfrm>
              <a:off x="3599756" y="5321410"/>
              <a:ext cx="602432" cy="413434"/>
            </a:xfrm>
            <a:custGeom>
              <a:gdLst>
                <a:gd fmla="*/ 60 w 255" name="T0"/>
                <a:gd fmla="*/ 58 h 175" name="T1"/>
                <a:gd fmla="*/ 72 w 255" name="T2"/>
                <a:gd fmla="*/ 83 h 175" name="T3"/>
                <a:gd fmla="*/ 86 w 255" name="T4"/>
                <a:gd fmla="*/ 21 h 175" name="T5"/>
                <a:gd fmla="*/ 104 w 255" name="T6"/>
                <a:gd fmla="*/ 49 h 175" name="T7"/>
                <a:gd fmla="*/ 115 w 255" name="T8"/>
                <a:gd fmla="*/ 0 h 175" name="T9"/>
                <a:gd fmla="*/ 255 w 255" name="T10"/>
                <a:gd fmla="*/ 11 h 175" name="T11"/>
                <a:gd fmla="*/ 0 w 255" name="T12"/>
                <a:gd fmla="*/ 175 h 175" name="T13"/>
                <a:gd fmla="*/ 60 w 255" name="T14"/>
                <a:gd fmla="*/ 58 h 17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49"/>
            <p:cNvSpPr/>
            <p:nvPr/>
          </p:nvSpPr>
          <p:spPr bwMode="auto">
            <a:xfrm>
              <a:off x="3389495" y="4532342"/>
              <a:ext cx="210261" cy="930817"/>
            </a:xfrm>
            <a:custGeom>
              <a:gdLst>
                <a:gd fmla="*/ 69 w 89" name="T0"/>
                <a:gd fmla="*/ 252 h 394" name="T1"/>
                <a:gd fmla="*/ 35 w 89" name="T2"/>
                <a:gd fmla="*/ 252 h 394" name="T3"/>
                <a:gd fmla="*/ 89 w 89" name="T4"/>
                <a:gd fmla="*/ 195 h 394" name="T5"/>
                <a:gd fmla="*/ 48 w 89" name="T6"/>
                <a:gd fmla="*/ 195 h 394" name="T7"/>
                <a:gd fmla="*/ 89 w 89" name="T8"/>
                <a:gd fmla="*/ 152 h 394" name="T9"/>
                <a:gd fmla="*/ 0 w 89" name="T10"/>
                <a:gd fmla="*/ 0 h 394" name="T11"/>
                <a:gd fmla="*/ 0 w 89" name="T12"/>
                <a:gd fmla="*/ 394 h 394" name="T13"/>
                <a:gd fmla="*/ 69 w 89" name="T14"/>
                <a:gd fmla="*/ 252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50"/>
            <p:cNvSpPr/>
            <p:nvPr/>
          </p:nvSpPr>
          <p:spPr bwMode="auto">
            <a:xfrm>
              <a:off x="3150884" y="4532342"/>
              <a:ext cx="238610" cy="930817"/>
            </a:xfrm>
            <a:custGeom>
              <a:gdLst>
                <a:gd fmla="*/ 23 w 101" name="T0"/>
                <a:gd fmla="*/ 253 h 394" name="T1"/>
                <a:gd fmla="*/ 55 w 101" name="T2"/>
                <a:gd fmla="*/ 252 h 394" name="T3"/>
                <a:gd fmla="*/ 2 w 101" name="T4"/>
                <a:gd fmla="*/ 197 h 394" name="T5"/>
                <a:gd fmla="*/ 42 w 101" name="T6"/>
                <a:gd fmla="*/ 197 h 394" name="T7"/>
                <a:gd fmla="*/ 0 w 101" name="T8"/>
                <a:gd fmla="*/ 152 h 394" name="T9"/>
                <a:gd fmla="*/ 101 w 101" name="T10"/>
                <a:gd fmla="*/ 0 h 394" name="T11"/>
                <a:gd fmla="*/ 101 w 101" name="T12"/>
                <a:gd fmla="*/ 394 h 394" name="T13"/>
                <a:gd fmla="*/ 23 w 101" name="T14"/>
                <a:gd fmla="*/ 253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100">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51"/>
            <p:cNvSpPr/>
            <p:nvPr/>
          </p:nvSpPr>
          <p:spPr bwMode="auto">
            <a:xfrm>
              <a:off x="3363508" y="5345035"/>
              <a:ext cx="177186" cy="765443"/>
            </a:xfrm>
            <a:custGeom>
              <a:gdLst>
                <a:gd fmla="*/ 0 w 75" name="T0"/>
                <a:gd fmla="*/ 324 h 324" name="T1"/>
                <a:gd fmla="*/ 20 w 75" name="T2"/>
                <a:gd fmla="*/ 0 h 324" name="T3"/>
                <a:gd fmla="*/ 75 w 75" name="T4"/>
                <a:gd fmla="*/ 320 h 324" name="T5"/>
                <a:gd fmla="*/ 0 w 75" name="T6"/>
                <a:gd fmla="*/ 324 h 324" name="T7"/>
              </a:gdLst>
              <a:cxnLst>
                <a:cxn ang="0">
                  <a:pos x="T0" y="T1"/>
                </a:cxn>
                <a:cxn ang="0">
                  <a:pos x="T2" y="T3"/>
                </a:cxn>
                <a:cxn ang="0">
                  <a:pos x="T4" y="T5"/>
                </a:cxn>
                <a:cxn ang="0">
                  <a:pos x="T6" y="T7"/>
                </a:cxn>
              </a:cxnLst>
              <a:rect b="b" l="0" r="r" t="0"/>
              <a:pathLst>
                <a:path h="324" w="75">
                  <a:moveTo>
                    <a:pt x="0" y="324"/>
                  </a:moveTo>
                  <a:lnTo>
                    <a:pt x="20" y="0"/>
                  </a:lnTo>
                  <a:lnTo>
                    <a:pt x="75" y="320"/>
                  </a:lnTo>
                  <a:lnTo>
                    <a:pt x="0" y="3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52"/>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53"/>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54"/>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55"/>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56"/>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57"/>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58"/>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59"/>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60"/>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61"/>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62"/>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63"/>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64"/>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65"/>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66"/>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67"/>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68"/>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69"/>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70"/>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71"/>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72"/>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73"/>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74"/>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75"/>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76"/>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77"/>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78"/>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79"/>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80"/>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81"/>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82"/>
            <p:cNvSpPr/>
            <p:nvPr/>
          </p:nvSpPr>
          <p:spPr bwMode="auto">
            <a:xfrm>
              <a:off x="1584560" y="4941051"/>
              <a:ext cx="444146" cy="411071"/>
            </a:xfrm>
            <a:custGeom>
              <a:gdLst>
                <a:gd fmla="*/ 74 w 106" name="T0"/>
                <a:gd fmla="*/ 28 h 93" name="T1"/>
                <a:gd fmla="*/ 58 w 106" name="T2"/>
                <a:gd fmla="*/ 0 h 93" name="T3"/>
                <a:gd fmla="*/ 40 w 106" name="T4"/>
                <a:gd fmla="*/ 22 h 93" name="T5"/>
                <a:gd fmla="*/ 34 w 106" name="T6"/>
                <a:gd fmla="*/ 21 h 93" name="T7"/>
                <a:gd fmla="*/ 33 w 106" name="T8"/>
                <a:gd fmla="*/ 73 h 93" name="T9"/>
                <a:gd fmla="*/ 50 w 106" name="T10"/>
                <a:gd fmla="*/ 93 h 93" name="T11"/>
                <a:gd fmla="*/ 66 w 106" name="T12"/>
                <a:gd fmla="*/ 83 h 93" name="T13"/>
                <a:gd fmla="*/ 70 w 106" name="T14"/>
                <a:gd fmla="*/ 83 h 93" name="T15"/>
                <a:gd fmla="*/ 74 w 106"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83"/>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84"/>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85"/>
            <p:cNvSpPr/>
            <p:nvPr/>
          </p:nvSpPr>
          <p:spPr bwMode="auto">
            <a:xfrm>
              <a:off x="1775921" y="5347397"/>
              <a:ext cx="101587" cy="1308814"/>
            </a:xfrm>
            <a:custGeom>
              <a:gdLst>
                <a:gd fmla="*/ 11 w 24" name="T0"/>
                <a:gd fmla="*/ 0 h 295" name="T1"/>
                <a:gd fmla="*/ 4 w 24" name="T2"/>
                <a:gd fmla="*/ 1 h 295" name="T3"/>
                <a:gd fmla="*/ 1 w 24" name="T4"/>
                <a:gd fmla="*/ 1 h 295" name="T5"/>
                <a:gd fmla="*/ 0 w 24" name="T6"/>
                <a:gd fmla="*/ 5 h 295" name="T7"/>
                <a:gd fmla="*/ 0 w 24" name="T8"/>
                <a:gd fmla="*/ 287 h 295" name="T9"/>
                <a:gd fmla="*/ 14 w 24" name="T10"/>
                <a:gd fmla="*/ 295 h 295" name="T11"/>
                <a:gd fmla="*/ 0 w 24" name="T12"/>
                <a:gd fmla="*/ 295 h 295" name="T13"/>
                <a:gd fmla="*/ 24 w 24" name="T14"/>
                <a:gd fmla="*/ 295 h 295" name="T15"/>
                <a:gd fmla="*/ 11 w 24" name="T16"/>
                <a:gd fmla="*/ 0 h 2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86"/>
            <p:cNvSpPr/>
            <p:nvPr/>
          </p:nvSpPr>
          <p:spPr bwMode="auto">
            <a:xfrm>
              <a:off x="1801908" y="4258294"/>
              <a:ext cx="205536" cy="694569"/>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3 w 49" name="T12"/>
                <a:gd fmla="*/ 130 h 157" name="T13"/>
                <a:gd fmla="*/ 34 w 49" name="T14"/>
                <a:gd fmla="*/ 129 h 157" name="T15"/>
                <a:gd fmla="*/ 34 w 49" name="T16"/>
                <a:gd fmla="*/ 129 h 157" name="T17"/>
                <a:gd fmla="*/ 32 w 49" name="T18"/>
                <a:gd fmla="*/ 110 h 157" name="T19"/>
                <a:gd fmla="*/ 29 w 49" name="T20"/>
                <a:gd fmla="*/ 110 h 157" name="T21"/>
                <a:gd fmla="*/ 32 w 49" name="T22"/>
                <a:gd fmla="*/ 107 h 157" name="T23"/>
                <a:gd fmla="*/ 31 w 49" name="T24"/>
                <a:gd fmla="*/ 97 h 157" name="T25"/>
                <a:gd fmla="*/ 37 w 49" name="T26"/>
                <a:gd fmla="*/ 102 h 157" name="T27"/>
                <a:gd fmla="*/ 38 w 49" name="T28"/>
                <a:gd fmla="*/ 101 h 157" name="T29"/>
                <a:gd fmla="*/ 45 w 49" name="T30"/>
                <a:gd fmla="*/ 95 h 157" name="T31"/>
                <a:gd fmla="*/ 43 w 49" name="T32"/>
                <a:gd fmla="*/ 81 h 157" name="T33"/>
                <a:gd fmla="*/ 49 w 49" name="T34"/>
                <a:gd fmla="*/ 78 h 157" name="T35"/>
                <a:gd fmla="*/ 49 w 49" name="T36"/>
                <a:gd fmla="*/ 78 h 157" name="T37"/>
                <a:gd fmla="*/ 49 w 49" name="T38"/>
                <a:gd fmla="*/ 78 h 157" name="T39"/>
                <a:gd fmla="*/ 2 w 49" name="T40"/>
                <a:gd fmla="*/ 0 h 15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87"/>
            <p:cNvSpPr/>
            <p:nvPr/>
          </p:nvSpPr>
          <p:spPr bwMode="auto">
            <a:xfrm>
              <a:off x="1775921" y="4258294"/>
              <a:ext cx="35437" cy="704019"/>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88"/>
            <p:cNvSpPr/>
            <p:nvPr/>
          </p:nvSpPr>
          <p:spPr bwMode="auto">
            <a:xfrm>
              <a:off x="1948382" y="5082799"/>
              <a:ext cx="519746" cy="39925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89"/>
            <p:cNvSpPr/>
            <p:nvPr/>
          </p:nvSpPr>
          <p:spPr bwMode="auto">
            <a:xfrm>
              <a:off x="1834983" y="5224548"/>
              <a:ext cx="633145" cy="380359"/>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90"/>
            <p:cNvSpPr/>
            <p:nvPr/>
          </p:nvSpPr>
          <p:spPr bwMode="auto">
            <a:xfrm>
              <a:off x="1868058" y="4487455"/>
              <a:ext cx="444146" cy="489033"/>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6 w 106" name="T24"/>
                <a:gd fmla="*/ 58 h 110" name="T25"/>
                <a:gd fmla="*/ 16 w 106" name="T26"/>
                <a:gd fmla="*/ 58 h 110" name="T27"/>
                <a:gd fmla="*/ 18 w 106" name="T28"/>
                <a:gd fmla="*/ 77 h 110" name="T29"/>
                <a:gd fmla="*/ 19 w 106" name="T30"/>
                <a:gd fmla="*/ 82 h 110" name="T31"/>
                <a:gd fmla="*/ 16 w 106" name="T32"/>
                <a:gd fmla="*/ 80 h 110" name="T33"/>
                <a:gd fmla="*/ 16 w 106" name="T34"/>
                <a:gd fmla="*/ 80 h 110" name="T35"/>
                <a:gd fmla="*/ 16 w 106" name="T36"/>
                <a:gd fmla="*/ 80 h 110" name="T37"/>
                <a:gd fmla="*/ 6 w 106" name="T38"/>
                <a:gd fmla="*/ 72 h 110" name="T39"/>
                <a:gd fmla="*/ 0 w 106" name="T40"/>
                <a:gd fmla="*/ 105 h 110" name="T41"/>
                <a:gd fmla="*/ 5 w 106" name="T42"/>
                <a:gd fmla="*/ 110 h 110" name="T43"/>
                <a:gd fmla="*/ 26 w 106" name="T44"/>
                <a:gd fmla="*/ 101 h 110" name="T45"/>
                <a:gd fmla="*/ 106 w 106" name="T46"/>
                <a:gd fmla="*/ 0 h 11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91"/>
            <p:cNvSpPr>
              <a:spLocks noEditPoints="1"/>
            </p:cNvSpPr>
            <p:nvPr/>
          </p:nvSpPr>
          <p:spPr bwMode="auto">
            <a:xfrm>
              <a:off x="1894045" y="4487455"/>
              <a:ext cx="418159" cy="600070"/>
            </a:xfrm>
            <a:custGeom>
              <a:gdLst>
                <a:gd fmla="*/ 1 w 100" name="T0"/>
                <a:gd fmla="*/ 126 h 135" name="T1"/>
                <a:gd fmla="*/ 0 w 100" name="T2"/>
                <a:gd fmla="*/ 130 h 135" name="T3"/>
                <a:gd fmla="*/ 13 w 100" name="T4"/>
                <a:gd fmla="*/ 135 h 135" name="T5"/>
                <a:gd fmla="*/ 14 w 100" name="T6"/>
                <a:gd fmla="*/ 134 h 135" name="T7"/>
                <a:gd fmla="*/ 1 w 100" name="T8"/>
                <a:gd fmla="*/ 126 h 135" name="T9"/>
                <a:gd fmla="*/ 100 w 100" name="T10"/>
                <a:gd fmla="*/ 0 h 135" name="T11"/>
                <a:gd fmla="*/ 20 w 100" name="T12"/>
                <a:gd fmla="*/ 101 h 135" name="T13"/>
                <a:gd fmla="*/ 55 w 100" name="T14"/>
                <a:gd fmla="*/ 86 h 135" name="T15"/>
                <a:gd fmla="*/ 54 w 100" name="T16"/>
                <a:gd fmla="*/ 102 h 135" name="T17"/>
                <a:gd fmla="*/ 66 w 100" name="T18"/>
                <a:gd fmla="*/ 91 h 135" name="T19"/>
                <a:gd fmla="*/ 66 w 100" name="T20"/>
                <a:gd fmla="*/ 90 h 135" name="T21"/>
                <a:gd fmla="*/ 67 w 100" name="T22"/>
                <a:gd fmla="*/ 90 h 135" name="T23"/>
                <a:gd fmla="*/ 81 w 100" name="T24"/>
                <a:gd fmla="*/ 77 h 135" name="T25"/>
                <a:gd fmla="*/ 81 w 100" name="T26"/>
                <a:gd fmla="*/ 89 h 135" name="T27"/>
                <a:gd fmla="*/ 91 w 100" name="T28"/>
                <a:gd fmla="*/ 88 h 135" name="T29"/>
                <a:gd fmla="*/ 95 w 100" name="T30"/>
                <a:gd fmla="*/ 84 h 135" name="T31"/>
                <a:gd fmla="*/ 100 w 100" name="T32"/>
                <a:gd fmla="*/ 0 h 1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92"/>
            <p:cNvSpPr/>
            <p:nvPr/>
          </p:nvSpPr>
          <p:spPr bwMode="auto">
            <a:xfrm>
              <a:off x="1889320" y="4830014"/>
              <a:ext cx="720556" cy="212623"/>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81 w 172" name="T24"/>
                <a:gd fmla="*/ 20 h 48" name="T25"/>
                <a:gd fmla="*/ 82 w 172" name="T26"/>
                <a:gd fmla="*/ 12 h 48" name="T27"/>
                <a:gd fmla="*/ 82 w 172" name="T28"/>
                <a:gd fmla="*/ 0 h 4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93"/>
            <p:cNvSpPr/>
            <p:nvPr/>
          </p:nvSpPr>
          <p:spPr bwMode="auto">
            <a:xfrm>
              <a:off x="1898770" y="5007200"/>
              <a:ext cx="711107" cy="243335"/>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94"/>
            <p:cNvSpPr/>
            <p:nvPr/>
          </p:nvSpPr>
          <p:spPr bwMode="auto">
            <a:xfrm>
              <a:off x="1775921" y="5352122"/>
              <a:ext cx="4725" cy="18900"/>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95"/>
            <p:cNvSpPr/>
            <p:nvPr/>
          </p:nvSpPr>
          <p:spPr bwMode="auto">
            <a:xfrm>
              <a:off x="1775921" y="4941051"/>
              <a:ext cx="222073" cy="411071"/>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159"/>
            <p:cNvSpPr/>
            <p:nvPr/>
          </p:nvSpPr>
          <p:spPr bwMode="auto">
            <a:xfrm>
              <a:off x="967953" y="6606599"/>
              <a:ext cx="274048" cy="49612"/>
            </a:xfrm>
            <a:custGeom>
              <a:gdLst>
                <a:gd fmla="*/ 65 w 65" name="T0"/>
                <a:gd fmla="*/ 11 h 11" name="T1"/>
                <a:gd fmla="*/ 33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160"/>
            <p:cNvSpPr/>
            <p:nvPr/>
          </p:nvSpPr>
          <p:spPr bwMode="auto">
            <a:xfrm>
              <a:off x="1563298" y="6606599"/>
              <a:ext cx="271685" cy="49612"/>
            </a:xfrm>
            <a:custGeom>
              <a:gdLst>
                <a:gd fmla="*/ 65 w 65" name="T0"/>
                <a:gd fmla="*/ 11 h 11" name="T1"/>
                <a:gd fmla="*/ 32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161"/>
            <p:cNvSpPr/>
            <p:nvPr/>
          </p:nvSpPr>
          <p:spPr bwMode="auto">
            <a:xfrm>
              <a:off x="1093164" y="6292389"/>
              <a:ext cx="616607" cy="363822"/>
            </a:xfrm>
            <a:custGeom>
              <a:gdLst>
                <a:gd fmla="*/ 146 w 147" name="T0"/>
                <a:gd fmla="*/ 82 h 82" name="T1"/>
                <a:gd fmla="*/ 147 w 147" name="T2"/>
                <a:gd fmla="*/ 73 h 82" name="T3"/>
                <a:gd fmla="*/ 73 w 147" name="T4"/>
                <a:gd fmla="*/ 0 h 82" name="T5"/>
                <a:gd fmla="*/ 0 w 147" name="T6"/>
                <a:gd fmla="*/ 73 h 82" name="T7"/>
                <a:gd fmla="*/ 1 w 147" name="T8"/>
                <a:gd fmla="*/ 82 h 82" name="T9"/>
                <a:gd fmla="*/ 146 w 147" name="T10"/>
                <a:gd fmla="*/ 82 h 82" name="T11"/>
              </a:gdLst>
              <a:cxnLst>
                <a:cxn ang="0">
                  <a:pos x="T0" y="T1"/>
                </a:cxn>
                <a:cxn ang="0">
                  <a:pos x="T2" y="T3"/>
                </a:cxn>
                <a:cxn ang="0">
                  <a:pos x="T4" y="T5"/>
                </a:cxn>
                <a:cxn ang="0">
                  <a:pos x="T6" y="T7"/>
                </a:cxn>
                <a:cxn ang="0">
                  <a:pos x="T8" y="T9"/>
                </a:cxn>
                <a:cxn ang="0">
                  <a:pos x="T10" y="T11"/>
                </a:cxn>
              </a:cxnLst>
              <a:rect b="b" l="0" r="r" t="0"/>
              <a:pathLst>
                <a:path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164"/>
            <p:cNvSpPr/>
            <p:nvPr/>
          </p:nvSpPr>
          <p:spPr bwMode="auto">
            <a:xfrm>
              <a:off x="1329412" y="6559349"/>
              <a:ext cx="129936" cy="96862"/>
            </a:xfrm>
            <a:custGeom>
              <a:gdLst>
                <a:gd fmla="*/ 29 w 31" name="T0"/>
                <a:gd fmla="*/ 22 h 22" name="T1"/>
                <a:gd fmla="*/ 31 w 31" name="T2"/>
                <a:gd fmla="*/ 17 h 22" name="T3"/>
                <a:gd fmla="*/ 16 w 31" name="T4"/>
                <a:gd fmla="*/ 0 h 22" name="T5"/>
                <a:gd fmla="*/ 0 w 31" name="T6"/>
                <a:gd fmla="*/ 15 h 22" name="T7"/>
                <a:gd fmla="*/ 1 w 31" name="T8"/>
                <a:gd fmla="*/ 22 h 22" name="T9"/>
                <a:gd fmla="*/ 29 w 31" name="T10"/>
                <a:gd fmla="*/ 22 h 22" name="T11"/>
              </a:gdLst>
              <a:cxnLst>
                <a:cxn ang="0">
                  <a:pos x="T0" y="T1"/>
                </a:cxn>
                <a:cxn ang="0">
                  <a:pos x="T2" y="T3"/>
                </a:cxn>
                <a:cxn ang="0">
                  <a:pos x="T4" y="T5"/>
                </a:cxn>
                <a:cxn ang="0">
                  <a:pos x="T6" y="T7"/>
                </a:cxn>
                <a:cxn ang="0">
                  <a:pos x="T8" y="T9"/>
                </a:cxn>
                <a:cxn ang="0">
                  <a:pos x="T10" y="T11"/>
                </a:cxn>
              </a:cxnLst>
              <a:rect b="b" l="0" r="r" t="0"/>
              <a:pathLst>
                <a:path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165"/>
            <p:cNvSpPr/>
            <p:nvPr/>
          </p:nvSpPr>
          <p:spPr bwMode="auto">
            <a:xfrm>
              <a:off x="1518411" y="6493200"/>
              <a:ext cx="141749" cy="153561"/>
            </a:xfrm>
            <a:custGeom>
              <a:gdLst>
                <a:gd fmla="*/ 32 w 34" name="T0"/>
                <a:gd fmla="*/ 14 h 35" name="T1"/>
                <a:gd fmla="*/ 21 w 34" name="T2"/>
                <a:gd fmla="*/ 32 h 35" name="T3"/>
                <a:gd fmla="*/ 2 w 34" name="T4"/>
                <a:gd fmla="*/ 21 h 35" name="T5"/>
                <a:gd fmla="*/ 13 w 34" name="T6"/>
                <a:gd fmla="*/ 2 h 35" name="T7"/>
                <a:gd fmla="*/ 32 w 34" name="T8"/>
                <a:gd fmla="*/ 14 h 35" name="T9"/>
              </a:gdLst>
              <a:cxnLst>
                <a:cxn ang="0">
                  <a:pos x="T0" y="T1"/>
                </a:cxn>
                <a:cxn ang="0">
                  <a:pos x="T2" y="T3"/>
                </a:cxn>
                <a:cxn ang="0">
                  <a:pos x="T4" y="T5"/>
                </a:cxn>
                <a:cxn ang="0">
                  <a:pos x="T6" y="T7"/>
                </a:cxn>
                <a:cxn ang="0">
                  <a:pos x="T8" y="T9"/>
                </a:cxn>
              </a:cxnLst>
              <a:rect b="b" l="0" r="r" t="0"/>
              <a:pathLst>
                <a:path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166"/>
            <p:cNvSpPr/>
            <p:nvPr/>
          </p:nvSpPr>
          <p:spPr bwMode="auto">
            <a:xfrm>
              <a:off x="1705047" y="6606599"/>
              <a:ext cx="129936" cy="49612"/>
            </a:xfrm>
            <a:custGeom>
              <a:gdLst>
                <a:gd fmla="*/ 1 w 31" name="T0"/>
                <a:gd fmla="*/ 0 h 11" name="T1"/>
                <a:gd fmla="*/ 1 w 31" name="T2"/>
                <a:gd fmla="*/ 2 h 11" name="T3"/>
                <a:gd fmla="*/ 0 w 31" name="T4"/>
                <a:gd fmla="*/ 11 h 11" name="T5"/>
                <a:gd fmla="*/ 31 w 31" name="T6"/>
                <a:gd fmla="*/ 11 h 11" name="T7"/>
                <a:gd fmla="*/ 1 w 31" name="T8"/>
                <a:gd fmla="*/ 0 h 11" name="T9"/>
              </a:gdLst>
              <a:cxnLst>
                <a:cxn ang="0">
                  <a:pos x="T0" y="T1"/>
                </a:cxn>
                <a:cxn ang="0">
                  <a:pos x="T2" y="T3"/>
                </a:cxn>
                <a:cxn ang="0">
                  <a:pos x="T4" y="T5"/>
                </a:cxn>
                <a:cxn ang="0">
                  <a:pos x="T6" y="T7"/>
                </a:cxn>
                <a:cxn ang="0">
                  <a:pos x="T8" y="T9"/>
                </a:cxn>
              </a:cxnLst>
              <a:rect b="b" l="0" r="r" t="0"/>
              <a:pathLst>
                <a:path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167"/>
            <p:cNvSpPr>
              <a:spLocks noEditPoints="1"/>
            </p:cNvSpPr>
            <p:nvPr/>
          </p:nvSpPr>
          <p:spPr bwMode="auto">
            <a:xfrm>
              <a:off x="1426274" y="6297114"/>
              <a:ext cx="283498" cy="359097"/>
            </a:xfrm>
            <a:custGeom>
              <a:gdLst>
                <a:gd fmla="*/ 39 w 68" name="T0"/>
                <a:gd fmla="*/ 77 h 81" name="T1"/>
                <a:gd fmla="*/ 24 w 68" name="T2"/>
                <a:gd fmla="*/ 65 h 81" name="T3"/>
                <a:gd fmla="*/ 35 w 68" name="T4"/>
                <a:gd fmla="*/ 46 h 81" name="T5"/>
                <a:gd fmla="*/ 39 w 68" name="T6"/>
                <a:gd fmla="*/ 46 h 81" name="T7"/>
                <a:gd fmla="*/ 54 w 68" name="T8"/>
                <a:gd fmla="*/ 58 h 81" name="T9"/>
                <a:gd fmla="*/ 43 w 68" name="T10"/>
                <a:gd fmla="*/ 76 h 81" name="T11"/>
                <a:gd fmla="*/ 39 w 68" name="T12"/>
                <a:gd fmla="*/ 77 h 81" name="T13"/>
                <a:gd fmla="*/ 0 w 68" name="T14"/>
                <a:gd fmla="*/ 0 h 81" name="T15"/>
                <a:gd fmla="*/ 0 w 68" name="T16"/>
                <a:gd fmla="*/ 10 h 81" name="T17"/>
                <a:gd fmla="*/ 1 w 68" name="T18"/>
                <a:gd fmla="*/ 10 h 81" name="T19"/>
                <a:gd fmla="*/ 17 w 68" name="T20"/>
                <a:gd fmla="*/ 26 h 81" name="T21"/>
                <a:gd fmla="*/ 1 w 68" name="T22"/>
                <a:gd fmla="*/ 41 h 81" name="T23"/>
                <a:gd fmla="*/ 0 w 68" name="T24"/>
                <a:gd fmla="*/ 41 h 81" name="T25"/>
                <a:gd fmla="*/ 0 w 68" name="T26"/>
                <a:gd fmla="*/ 61 h 81" name="T27"/>
                <a:gd fmla="*/ 8 w 68" name="T28"/>
                <a:gd fmla="*/ 76 h 81" name="T29"/>
                <a:gd fmla="*/ 6 w 68" name="T30"/>
                <a:gd fmla="*/ 81 h 81" name="T31"/>
                <a:gd fmla="*/ 67 w 68" name="T32"/>
                <a:gd fmla="*/ 81 h 81" name="T33"/>
                <a:gd fmla="*/ 68 w 68" name="T34"/>
                <a:gd fmla="*/ 72 h 81" name="T35"/>
                <a:gd fmla="*/ 68 w 68" name="T36"/>
                <a:gd fmla="*/ 70 h 81" name="T37"/>
                <a:gd fmla="*/ 68 w 68" name="T38"/>
                <a:gd fmla="*/ 70 h 81" name="T39"/>
                <a:gd fmla="*/ 0 w 68" name="T40"/>
                <a:gd fmla="*/ 0 h 8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168"/>
            <p:cNvSpPr/>
            <p:nvPr/>
          </p:nvSpPr>
          <p:spPr bwMode="auto">
            <a:xfrm>
              <a:off x="1426274" y="6342001"/>
              <a:ext cx="70874" cy="137024"/>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169"/>
            <p:cNvSpPr/>
            <p:nvPr/>
          </p:nvSpPr>
          <p:spPr bwMode="auto">
            <a:xfrm>
              <a:off x="1426274" y="6568799"/>
              <a:ext cx="33075" cy="87412"/>
            </a:xfrm>
            <a:custGeom>
              <a:gdLst>
                <a:gd fmla="*/ 0 w 8" name="T0"/>
                <a:gd fmla="*/ 0 h 20" name="T1"/>
                <a:gd fmla="*/ 0 w 8" name="T2"/>
                <a:gd fmla="*/ 20 h 20" name="T3"/>
                <a:gd fmla="*/ 6 w 8" name="T4"/>
                <a:gd fmla="*/ 20 h 20" name="T5"/>
                <a:gd fmla="*/ 8 w 8" name="T6"/>
                <a:gd fmla="*/ 15 h 20" name="T7"/>
                <a:gd fmla="*/ 0 w 8" name="T8"/>
                <a:gd fmla="*/ 0 h 20" name="T9"/>
              </a:gdLst>
              <a:cxnLst>
                <a:cxn ang="0">
                  <a:pos x="T0" y="T1"/>
                </a:cxn>
                <a:cxn ang="0">
                  <a:pos x="T2" y="T3"/>
                </a:cxn>
                <a:cxn ang="0">
                  <a:pos x="T4" y="T5"/>
                </a:cxn>
                <a:cxn ang="0">
                  <a:pos x="T6" y="T7"/>
                </a:cxn>
                <a:cxn ang="0">
                  <a:pos x="T8" y="T9"/>
                </a:cxn>
              </a:cxnLst>
              <a:rect b="b" l="0" r="r" t="0"/>
              <a:pathLst>
                <a:path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170"/>
            <p:cNvSpPr/>
            <p:nvPr/>
          </p:nvSpPr>
          <p:spPr bwMode="auto">
            <a:xfrm>
              <a:off x="1518411" y="6500287"/>
              <a:ext cx="141749" cy="139386"/>
            </a:xfrm>
            <a:custGeom>
              <a:gdLst>
                <a:gd fmla="*/ 17 w 34" name="T0"/>
                <a:gd fmla="*/ 0 h 31" name="T1"/>
                <a:gd fmla="*/ 13 w 34" name="T2"/>
                <a:gd fmla="*/ 0 h 31" name="T3"/>
                <a:gd fmla="*/ 2 w 34" name="T4"/>
                <a:gd fmla="*/ 19 h 31" name="T5"/>
                <a:gd fmla="*/ 17 w 34" name="T6"/>
                <a:gd fmla="*/ 31 h 31" name="T7"/>
                <a:gd fmla="*/ 21 w 34" name="T8"/>
                <a:gd fmla="*/ 30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40"/>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41"/>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42"/>
            <p:cNvSpPr/>
            <p:nvPr/>
          </p:nvSpPr>
          <p:spPr bwMode="auto">
            <a:xfrm>
              <a:off x="-73902" y="4794577"/>
              <a:ext cx="770169" cy="399259"/>
            </a:xfrm>
            <a:custGeom>
              <a:gdLst>
                <a:gd fmla="*/ 326 w 326" name="T0"/>
                <a:gd fmla="*/ 129 h 169" name="T1"/>
                <a:gd fmla="*/ 246 w 326" name="T2"/>
                <a:gd fmla="*/ 52 h 169" name="T3"/>
                <a:gd fmla="*/ 237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43"/>
            <p:cNvSpPr/>
            <p:nvPr/>
          </p:nvSpPr>
          <p:spPr bwMode="auto">
            <a:xfrm>
              <a:off x="-73902" y="5011925"/>
              <a:ext cx="770169" cy="368547"/>
            </a:xfrm>
            <a:custGeom>
              <a:gdLst>
                <a:gd fmla="*/ 310 w 326" name="T0"/>
                <a:gd fmla="*/ 112 h 156" name="T1"/>
                <a:gd fmla="*/ 207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44"/>
            <p:cNvSpPr/>
            <p:nvPr/>
          </p:nvSpPr>
          <p:spPr bwMode="auto">
            <a:xfrm>
              <a:off x="219046"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45"/>
            <p:cNvSpPr/>
            <p:nvPr/>
          </p:nvSpPr>
          <p:spPr bwMode="auto">
            <a:xfrm>
              <a:off x="219046"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46"/>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47"/>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48"/>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49"/>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50"/>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51"/>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52"/>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53"/>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54"/>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55"/>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56"/>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57"/>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62"/>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63"/>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64"/>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65"/>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66"/>
            <p:cNvSpPr/>
            <p:nvPr/>
          </p:nvSpPr>
          <p:spPr bwMode="auto">
            <a:xfrm>
              <a:off x="705716" y="4258294"/>
              <a:ext cx="16537" cy="850493"/>
            </a:xfrm>
            <a:custGeom>
              <a:gdLst>
                <a:gd fmla="*/ 4 w 4" name="T0"/>
                <a:gd fmla="*/ 0 h 192" name="T1"/>
                <a:gd fmla="*/ 4 w 4" name="T2"/>
                <a:gd fmla="*/ 0 h 192" name="T3"/>
                <a:gd fmla="*/ 0 w 4" name="T4"/>
                <a:gd fmla="*/ 5 h 192" name="T5"/>
                <a:gd fmla="*/ 0 w 4" name="T6"/>
                <a:gd fmla="*/ 192 h 192" name="T7"/>
                <a:gd fmla="*/ 1 w 4" name="T8"/>
                <a:gd fmla="*/ 191 h 192" name="T9"/>
                <a:gd fmla="*/ 1 w 4" name="T10"/>
                <a:gd fmla="*/ 190 h 192" name="T11"/>
                <a:gd fmla="*/ 2 w 4" name="T12"/>
                <a:gd fmla="*/ 189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67"/>
            <p:cNvSpPr/>
            <p:nvPr/>
          </p:nvSpPr>
          <p:spPr bwMode="auto">
            <a:xfrm>
              <a:off x="708079" y="5092249"/>
              <a:ext cx="9450" cy="11812"/>
            </a:xfrm>
            <a:custGeom>
              <a:gdLst>
                <a:gd fmla="*/ 2 w 2" name="T0"/>
                <a:gd fmla="*/ 0 h 3" name="T1"/>
                <a:gd fmla="*/ 1 w 2" name="T2"/>
                <a:gd fmla="*/ 1 h 3" name="T3"/>
                <a:gd fmla="*/ 0 w 2" name="T4"/>
                <a:gd fmla="*/ 2 h 3" name="T5"/>
                <a:gd fmla="*/ 0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68"/>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69"/>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70"/>
            <p:cNvSpPr/>
            <p:nvPr/>
          </p:nvSpPr>
          <p:spPr bwMode="auto">
            <a:xfrm>
              <a:off x="771866" y="4811114"/>
              <a:ext cx="704019" cy="356734"/>
            </a:xfrm>
            <a:custGeom>
              <a:gdLst>
                <a:gd fmla="*/ 96 w 168" name="T0"/>
                <a:gd fmla="*/ 0 h 80" name="T1"/>
                <a:gd fmla="*/ 95 w 168" name="T2"/>
                <a:gd fmla="*/ 14 h 80" name="T3"/>
                <a:gd fmla="*/ 76 w 168" name="T4"/>
                <a:gd fmla="*/ 16 h 80" name="T5"/>
                <a:gd fmla="*/ 72 w 168" name="T6"/>
                <a:gd fmla="*/ 23 h 80" name="T7"/>
                <a:gd fmla="*/ 72 w 168" name="T8"/>
                <a:gd fmla="*/ 23 h 80" name="T9"/>
                <a:gd fmla="*/ 72 w 168" name="T10"/>
                <a:gd fmla="*/ 23 h 80" name="T11"/>
                <a:gd fmla="*/ 82 w 168" name="T12"/>
                <a:gd fmla="*/ 30 h 80" name="T13"/>
                <a:gd fmla="*/ 45 w 168" name="T14"/>
                <a:gd fmla="*/ 34 h 80" name="T15"/>
                <a:gd fmla="*/ 57 w 168" name="T16"/>
                <a:gd fmla="*/ 44 h 80" name="T17"/>
                <a:gd fmla="*/ 0 w 168" name="T18"/>
                <a:gd fmla="*/ 67 h 80" name="T19"/>
                <a:gd fmla="*/ 11 w 168" name="T20"/>
                <a:gd fmla="*/ 80 h 80" name="T21"/>
                <a:gd fmla="*/ 168 w 168" name="T22"/>
                <a:gd fmla="*/ 45 h 80" name="T23"/>
                <a:gd fmla="*/ 96 w 168" name="T24"/>
                <a:gd fmla="*/ 0 h 80" name="T25"/>
                <a:gd fmla="*/ 96 w 168" name="T26"/>
                <a:gd fmla="*/ 0 h 8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71"/>
            <p:cNvSpPr/>
            <p:nvPr/>
          </p:nvSpPr>
          <p:spPr bwMode="auto">
            <a:xfrm>
              <a:off x="816753" y="5011925"/>
              <a:ext cx="659132" cy="368547"/>
            </a:xfrm>
            <a:custGeom>
              <a:gdLst>
                <a:gd fmla="*/ 157 w 157" name="T0"/>
                <a:gd fmla="*/ 0 h 83" name="T1"/>
                <a:gd fmla="*/ 0 w 157" name="T2"/>
                <a:gd fmla="*/ 35 h 83" name="T3"/>
                <a:gd fmla="*/ 0 w 157" name="T4"/>
                <a:gd fmla="*/ 39 h 83" name="T5"/>
                <a:gd fmla="*/ 0 w 157" name="T6"/>
                <a:gd fmla="*/ 41 h 83" name="T7"/>
                <a:gd fmla="*/ 12 w 157" name="T8"/>
                <a:gd fmla="*/ 59 h 83" name="T9"/>
                <a:gd fmla="*/ 10 w 157" name="T10"/>
                <a:gd fmla="*/ 68 h 83" name="T11"/>
                <a:gd fmla="*/ 40 w 157" name="T12"/>
                <a:gd fmla="*/ 77 h 83" name="T13"/>
                <a:gd fmla="*/ 36 w 157" name="T14"/>
                <a:gd fmla="*/ 55 h 83" name="T15"/>
                <a:gd fmla="*/ 79 w 157" name="T16"/>
                <a:gd fmla="*/ 83 h 83" name="T17"/>
                <a:gd fmla="*/ 73 w 157" name="T18"/>
                <a:gd fmla="*/ 55 h 83" name="T19"/>
                <a:gd fmla="*/ 107 w 157" name="T20"/>
                <a:gd fmla="*/ 77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72"/>
            <p:cNvSpPr/>
            <p:nvPr/>
          </p:nvSpPr>
          <p:spPr bwMode="auto">
            <a:xfrm>
              <a:off x="734066" y="5335585"/>
              <a:ext cx="54337" cy="1320626"/>
            </a:xfrm>
            <a:custGeom>
              <a:gdLst>
                <a:gd fmla="*/ 0 w 13" name="T0"/>
                <a:gd fmla="*/ 0 h 298" name="T1"/>
                <a:gd fmla="*/ 13 w 13" name="T2"/>
                <a:gd fmla="*/ 298 h 298" name="T3"/>
                <a:gd fmla="*/ 13 w 13" name="T4"/>
                <a:gd fmla="*/ 298 h 298" name="T5"/>
                <a:gd fmla="*/ 0 w 13" name="T6"/>
                <a:gd fmla="*/ 0 h 298" name="T7"/>
                <a:gd fmla="*/ 0 w 13" name="T8"/>
                <a:gd fmla="*/ 0 h 298" name="T9"/>
              </a:gdLst>
              <a:cxnLst>
                <a:cxn ang="0">
                  <a:pos x="T0" y="T1"/>
                </a:cxn>
                <a:cxn ang="0">
                  <a:pos x="T2" y="T3"/>
                </a:cxn>
                <a:cxn ang="0">
                  <a:pos x="T4" y="T5"/>
                </a:cxn>
                <a:cxn ang="0">
                  <a:pos x="T6" y="T7"/>
                </a:cxn>
                <a:cxn ang="0">
                  <a:pos x="T8" y="T9"/>
                </a:cxn>
              </a:cxnLst>
              <a:rect b="b" l="0" r="r" t="0"/>
              <a:pathLst>
                <a:path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3"/>
            <p:cNvSpPr/>
            <p:nvPr/>
          </p:nvSpPr>
          <p:spPr bwMode="auto">
            <a:xfrm>
              <a:off x="705716" y="5330860"/>
              <a:ext cx="82687" cy="1325351"/>
            </a:xfrm>
            <a:custGeom>
              <a:gdLst>
                <a:gd fmla="*/ 6 w 20" name="T0"/>
                <a:gd fmla="*/ 0 h 299" name="T1"/>
                <a:gd fmla="*/ 0 w 20" name="T2"/>
                <a:gd fmla="*/ 10 h 299" name="T3"/>
                <a:gd fmla="*/ 0 w 20" name="T4"/>
                <a:gd fmla="*/ 299 h 299" name="T5"/>
                <a:gd fmla="*/ 20 w 20" name="T6"/>
                <a:gd fmla="*/ 299 h 299" name="T7"/>
                <a:gd fmla="*/ 7 w 20" name="T8"/>
                <a:gd fmla="*/ 1 h 299" name="T9"/>
                <a:gd fmla="*/ 6 w 20" name="T10"/>
                <a:gd fmla="*/ 0 h 299" name="T11"/>
              </a:gdLst>
              <a:cxnLst>
                <a:cxn ang="0">
                  <a:pos x="T0" y="T1"/>
                </a:cxn>
                <a:cxn ang="0">
                  <a:pos x="T2" y="T3"/>
                </a:cxn>
                <a:cxn ang="0">
                  <a:pos x="T4" y="T5"/>
                </a:cxn>
                <a:cxn ang="0">
                  <a:pos x="T6" y="T7"/>
                </a:cxn>
                <a:cxn ang="0">
                  <a:pos x="T8" y="T9"/>
                </a:cxn>
                <a:cxn ang="0">
                  <a:pos x="T10" y="T11"/>
                </a:cxn>
              </a:cxnLst>
              <a:rect b="b" l="0" r="r" t="0"/>
              <a:pathLst>
                <a:path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74"/>
            <p:cNvSpPr/>
            <p:nvPr/>
          </p:nvSpPr>
          <p:spPr bwMode="auto">
            <a:xfrm>
              <a:off x="717529" y="4487455"/>
              <a:ext cx="472496" cy="616607"/>
            </a:xfrm>
            <a:custGeom>
              <a:gdLst>
                <a:gd fmla="*/ 113 w 113" name="T0"/>
                <a:gd fmla="*/ 0 h 139" name="T1"/>
                <a:gd fmla="*/ 47 w 113" name="T2"/>
                <a:gd fmla="*/ 24 h 139" name="T3"/>
                <a:gd fmla="*/ 34 w 113" name="T4"/>
                <a:gd fmla="*/ 29 h 139" name="T5"/>
                <a:gd fmla="*/ 36 w 113" name="T6"/>
                <a:gd fmla="*/ 50 h 139" name="T7"/>
                <a:gd fmla="*/ 36 w 113" name="T8"/>
                <a:gd fmla="*/ 50 h 139" name="T9"/>
                <a:gd fmla="*/ 37 w 113" name="T10"/>
                <a:gd fmla="*/ 58 h 139" name="T11"/>
                <a:gd fmla="*/ 32 w 113" name="T12"/>
                <a:gd fmla="*/ 54 h 139" name="T13"/>
                <a:gd fmla="*/ 32 w 113" name="T14"/>
                <a:gd fmla="*/ 54 h 139" name="T15"/>
                <a:gd fmla="*/ 32 w 113" name="T16"/>
                <a:gd fmla="*/ 54 h 139" name="T17"/>
                <a:gd fmla="*/ 22 w 113" name="T18"/>
                <a:gd fmla="*/ 45 h 139" name="T19"/>
                <a:gd fmla="*/ 26 w 113" name="T20"/>
                <a:gd fmla="*/ 82 h 139" name="T21"/>
                <a:gd fmla="*/ 13 w 113" name="T22"/>
                <a:gd fmla="*/ 72 h 139" name="T23"/>
                <a:gd fmla="*/ 0 w 113" name="T24"/>
                <a:gd fmla="*/ 136 h 139" name="T25"/>
                <a:gd fmla="*/ 0 w 113" name="T26"/>
                <a:gd fmla="*/ 139 h 139" name="T27"/>
                <a:gd fmla="*/ 4 w 113" name="T28"/>
                <a:gd fmla="*/ 138 h 139" name="T29"/>
                <a:gd fmla="*/ 113 w 113" name="T30"/>
                <a:gd fmla="*/ 0 h 1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75"/>
            <p:cNvSpPr/>
            <p:nvPr/>
          </p:nvSpPr>
          <p:spPr bwMode="auto">
            <a:xfrm>
              <a:off x="734066" y="4487455"/>
              <a:ext cx="455959" cy="621332"/>
            </a:xfrm>
            <a:custGeom>
              <a:gdLst>
                <a:gd fmla="*/ 109 w 109" name="T0"/>
                <a:gd fmla="*/ 0 h 140" name="T1"/>
                <a:gd fmla="*/ 0 w 109" name="T2"/>
                <a:gd fmla="*/ 138 h 140" name="T3"/>
                <a:gd fmla="*/ 1 w 109" name="T4"/>
                <a:gd fmla="*/ 138 h 140" name="T5"/>
                <a:gd fmla="*/ 9 w 109" name="T6"/>
                <a:gd fmla="*/ 140 h 140" name="T7"/>
                <a:gd fmla="*/ 66 w 109" name="T8"/>
                <a:gd fmla="*/ 117 h 140" name="T9"/>
                <a:gd fmla="*/ 54 w 109" name="T10"/>
                <a:gd fmla="*/ 107 h 140" name="T11"/>
                <a:gd fmla="*/ 91 w 109" name="T12"/>
                <a:gd fmla="*/ 103 h 140" name="T13"/>
                <a:gd fmla="*/ 81 w 109" name="T14"/>
                <a:gd fmla="*/ 96 h 140" name="T15"/>
                <a:gd fmla="*/ 75 w 109" name="T16"/>
                <a:gd fmla="*/ 90 h 140" name="T17"/>
                <a:gd fmla="*/ 85 w 109" name="T18"/>
                <a:gd fmla="*/ 89 h 140" name="T19"/>
                <a:gd fmla="*/ 85 w 109" name="T20"/>
                <a:gd fmla="*/ 89 h 140" name="T21"/>
                <a:gd fmla="*/ 104 w 109" name="T22"/>
                <a:gd fmla="*/ 87 h 140" name="T23"/>
                <a:gd fmla="*/ 105 w 109" name="T24"/>
                <a:gd fmla="*/ 73 h 140" name="T25"/>
                <a:gd fmla="*/ 109 w 109" name="T26"/>
                <a:gd fmla="*/ 0 h 1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76"/>
            <p:cNvSpPr/>
            <p:nvPr/>
          </p:nvSpPr>
          <p:spPr bwMode="auto">
            <a:xfrm>
              <a:off x="705716" y="5259985"/>
              <a:ext cx="23625" cy="115762"/>
            </a:xfrm>
            <a:custGeom>
              <a:gdLst>
                <a:gd fmla="*/ 0 w 6" name="T0"/>
                <a:gd fmla="*/ 0 h 26" name="T1"/>
                <a:gd fmla="*/ 0 w 6" name="T2"/>
                <a:gd fmla="*/ 26 h 26" name="T3"/>
                <a:gd fmla="*/ 6 w 6" name="T4"/>
                <a:gd fmla="*/ 16 h 26" name="T5"/>
                <a:gd fmla="*/ 1 w 6" name="T6"/>
                <a:gd fmla="*/ 3 h 26" name="T7"/>
                <a:gd fmla="*/ 1 w 6" name="T8"/>
                <a:gd fmla="*/ 1 h 26" name="T9"/>
                <a:gd fmla="*/ 0 w 6" name="T10"/>
                <a:gd fmla="*/ 0 h 26" name="T11"/>
              </a:gdLst>
              <a:cxnLst>
                <a:cxn ang="0">
                  <a:pos x="T0" y="T1"/>
                </a:cxn>
                <a:cxn ang="0">
                  <a:pos x="T2" y="T3"/>
                </a:cxn>
                <a:cxn ang="0">
                  <a:pos x="T4" y="T5"/>
                </a:cxn>
                <a:cxn ang="0">
                  <a:pos x="T6" y="T7"/>
                </a:cxn>
                <a:cxn ang="0">
                  <a:pos x="T8" y="T9"/>
                </a:cxn>
                <a:cxn ang="0">
                  <a:pos x="T10" y="T11"/>
                </a:cxn>
              </a:cxnLst>
              <a:rect b="b" l="0" r="r" t="0"/>
              <a:pathLst>
                <a:path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77"/>
            <p:cNvSpPr/>
            <p:nvPr/>
          </p:nvSpPr>
          <p:spPr bwMode="auto">
            <a:xfrm>
              <a:off x="705716" y="5099337"/>
              <a:ext cx="111037" cy="165374"/>
            </a:xfrm>
            <a:custGeom>
              <a:gdLst>
                <a:gd fmla="*/ 8 w 27" name="T0"/>
                <a:gd fmla="*/ 0 h 37" name="T1"/>
                <a:gd fmla="*/ 7 w 27" name="T2"/>
                <a:gd fmla="*/ 0 h 37" name="T3"/>
                <a:gd fmla="*/ 3 w 27" name="T4"/>
                <a:gd fmla="*/ 1 h 37" name="T5"/>
                <a:gd fmla="*/ 1 w 27" name="T6"/>
                <a:gd fmla="*/ 1 h 37" name="T7"/>
                <a:gd fmla="*/ 0 w 27" name="T8"/>
                <a:gd fmla="*/ 2 h 37" name="T9"/>
                <a:gd fmla="*/ 0 w 27" name="T10"/>
                <a:gd fmla="*/ 36 h 37" name="T11"/>
                <a:gd fmla="*/ 1 w 27" name="T12"/>
                <a:gd fmla="*/ 37 h 37" name="T13"/>
                <a:gd fmla="*/ 20 w 27" name="T14"/>
                <a:gd fmla="*/ 20 h 37" name="T15"/>
                <a:gd fmla="*/ 27 w 27" name="T16"/>
                <a:gd fmla="*/ 21 h 37" name="T17"/>
                <a:gd fmla="*/ 27 w 27" name="T18"/>
                <a:gd fmla="*/ 19 h 37" name="T19"/>
                <a:gd fmla="*/ 27 w 27" name="T20"/>
                <a:gd fmla="*/ 15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78"/>
            <p:cNvSpPr>
              <a:spLocks noEditPoints="1"/>
            </p:cNvSpPr>
            <p:nvPr/>
          </p:nvSpPr>
          <p:spPr bwMode="auto">
            <a:xfrm flipH="1">
              <a:off x="788403" y="5356847"/>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79"/>
            <p:cNvSpPr/>
            <p:nvPr/>
          </p:nvSpPr>
          <p:spPr bwMode="auto">
            <a:xfrm>
              <a:off x="708079" y="5189111"/>
              <a:ext cx="160649" cy="167736"/>
            </a:xfrm>
            <a:custGeom>
              <a:gdLst>
                <a:gd fmla="*/ 19 w 38" name="T0"/>
                <a:gd fmla="*/ 0 h 38" name="T1"/>
                <a:gd fmla="*/ 0 w 38" name="T2"/>
                <a:gd fmla="*/ 17 h 38" name="T3"/>
                <a:gd fmla="*/ 0 w 38" name="T4"/>
                <a:gd fmla="*/ 19 h 38" name="T5"/>
                <a:gd fmla="*/ 5 w 38" name="T6"/>
                <a:gd fmla="*/ 32 h 38" name="T7"/>
                <a:gd fmla="*/ 6 w 38" name="T8"/>
                <a:gd fmla="*/ 33 h 38" name="T9"/>
                <a:gd fmla="*/ 6 w 38" name="T10"/>
                <a:gd fmla="*/ 33 h 38" name="T11"/>
                <a:gd fmla="*/ 6 w 38" name="T12"/>
                <a:gd fmla="*/ 33 h 38" name="T13"/>
                <a:gd fmla="*/ 19 w 38" name="T14"/>
                <a:gd fmla="*/ 38 h 38" name="T15"/>
                <a:gd fmla="*/ 19 w 38" name="T16"/>
                <a:gd fmla="*/ 38 h 38" name="T17"/>
                <a:gd fmla="*/ 19 w 38" name="T18"/>
                <a:gd fmla="*/ 38 h 38" name="T19"/>
                <a:gd fmla="*/ 19 w 38" name="T20"/>
                <a:gd fmla="*/ 38 h 38" name="T21"/>
                <a:gd fmla="*/ 19 w 38" name="T22"/>
                <a:gd fmla="*/ 38 h 38" name="T23"/>
                <a:gd fmla="*/ 19 w 38" name="T24"/>
                <a:gd fmla="*/ 38 h 38" name="T25"/>
                <a:gd fmla="*/ 19 w 38" name="T26"/>
                <a:gd fmla="*/ 38 h 38" name="T27"/>
                <a:gd fmla="*/ 36 w 38" name="T28"/>
                <a:gd fmla="*/ 28 h 38" name="T29"/>
                <a:gd fmla="*/ 36 w 38" name="T30"/>
                <a:gd fmla="*/ 28 h 38" name="T31"/>
                <a:gd fmla="*/ 38 w 38" name="T32"/>
                <a:gd fmla="*/ 19 h 38" name="T33"/>
                <a:gd fmla="*/ 26 w 38" name="T34"/>
                <a:gd fmla="*/ 1 h 38" name="T35"/>
                <a:gd fmla="*/ 19 w 38"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80"/>
            <p:cNvSpPr/>
            <p:nvPr/>
          </p:nvSpPr>
          <p:spPr bwMode="auto">
            <a:xfrm>
              <a:off x="3883252" y="5942742"/>
              <a:ext cx="1658461" cy="663857"/>
            </a:xfrm>
            <a:custGeom>
              <a:gdLst>
                <a:gd fmla="*/ 0 w 396" name="T0"/>
                <a:gd fmla="*/ 150 h 150" name="T1"/>
                <a:gd fmla="*/ 396 w 396" name="T2"/>
                <a:gd fmla="*/ 150 h 150" name="T3"/>
                <a:gd fmla="*/ 394 w 396" name="T4"/>
                <a:gd fmla="*/ 138 h 150" name="T5"/>
                <a:gd fmla="*/ 387 w 396" name="T6"/>
                <a:gd fmla="*/ 121 h 150" name="T7"/>
                <a:gd fmla="*/ 361 w 396" name="T8"/>
                <a:gd fmla="*/ 95 h 150" name="T9"/>
                <a:gd fmla="*/ 360 w 396" name="T10"/>
                <a:gd fmla="*/ 94 h 150" name="T11"/>
                <a:gd fmla="*/ 324 w 396" name="T12"/>
                <a:gd fmla="*/ 85 h 150" name="T13"/>
                <a:gd fmla="*/ 314 w 396" name="T14"/>
                <a:gd fmla="*/ 86 h 150" name="T15"/>
                <a:gd fmla="*/ 314 w 396" name="T16"/>
                <a:gd fmla="*/ 81 h 150" name="T17"/>
                <a:gd fmla="*/ 247 w 396" name="T18"/>
                <a:gd fmla="*/ 14 h 150" name="T19"/>
                <a:gd fmla="*/ 210 w 396" name="T20"/>
                <a:gd fmla="*/ 25 h 150" name="T21"/>
                <a:gd fmla="*/ 168 w 396" name="T22"/>
                <a:gd fmla="*/ 0 h 150" name="T23"/>
                <a:gd fmla="*/ 121 w 396" name="T24"/>
                <a:gd fmla="*/ 41 h 150" name="T25"/>
                <a:gd fmla="*/ 104 w 396" name="T26"/>
                <a:gd fmla="*/ 38 h 150" name="T27"/>
                <a:gd fmla="*/ 57 w 396" name="T28"/>
                <a:gd fmla="*/ 85 h 150" name="T29"/>
                <a:gd fmla="*/ 59 w 396" name="T30"/>
                <a:gd fmla="*/ 97 h 150" name="T31"/>
                <a:gd fmla="*/ 58 w 396" name="T32"/>
                <a:gd fmla="*/ 97 h 150" name="T33"/>
                <a:gd fmla="*/ 0 w 396" name="T34"/>
                <a:gd fmla="*/ 150 h 1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81"/>
            <p:cNvSpPr/>
            <p:nvPr/>
          </p:nvSpPr>
          <p:spPr bwMode="auto">
            <a:xfrm>
              <a:off x="4759733" y="6004166"/>
              <a:ext cx="439421" cy="297672"/>
            </a:xfrm>
            <a:custGeom>
              <a:gdLst>
                <a:gd fmla="*/ 38 w 105" name="T0"/>
                <a:gd fmla="*/ 0 h 67" name="T1"/>
                <a:gd fmla="*/ 1 w 105" name="T2"/>
                <a:gd fmla="*/ 11 h 67" name="T3"/>
                <a:gd fmla="*/ 0 w 105" name="T4"/>
                <a:gd fmla="*/ 11 h 67" name="T5"/>
                <a:gd fmla="*/ 1 w 105" name="T6"/>
                <a:gd fmla="*/ 11 h 67" name="T7"/>
                <a:gd fmla="*/ 38 w 105" name="T8"/>
                <a:gd fmla="*/ 0 h 67" name="T9"/>
                <a:gd fmla="*/ 105 w 105" name="T10"/>
                <a:gd fmla="*/ 67 h 67" name="T11"/>
                <a:gd fmla="*/ 105 w 105" name="T12"/>
                <a:gd fmla="*/ 67 h 67" name="T13"/>
                <a:gd fmla="*/ 38 w 105" name="T14"/>
                <a:gd fmla="*/ 0 h 6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82"/>
            <p:cNvSpPr/>
            <p:nvPr/>
          </p:nvSpPr>
          <p:spPr bwMode="auto">
            <a:xfrm>
              <a:off x="4721933" y="5994717"/>
              <a:ext cx="819781" cy="611882"/>
            </a:xfrm>
            <a:custGeom>
              <a:gdLst>
                <a:gd fmla="*/ 0 w 196" name="T0"/>
                <a:gd fmla="*/ 0 h 138" name="T1"/>
                <a:gd fmla="*/ 0 w 196" name="T2"/>
                <a:gd fmla="*/ 138 h 138" name="T3"/>
                <a:gd fmla="*/ 196 w 196" name="T4"/>
                <a:gd fmla="*/ 138 h 138" name="T5"/>
                <a:gd fmla="*/ 194 w 196" name="T6"/>
                <a:gd fmla="*/ 126 h 138" name="T7"/>
                <a:gd fmla="*/ 187 w 196" name="T8"/>
                <a:gd fmla="*/ 109 h 138" name="T9"/>
                <a:gd fmla="*/ 161 w 196" name="T10"/>
                <a:gd fmla="*/ 83 h 138" name="T11"/>
                <a:gd fmla="*/ 160 w 196" name="T12"/>
                <a:gd fmla="*/ 82 h 138" name="T13"/>
                <a:gd fmla="*/ 124 w 196" name="T14"/>
                <a:gd fmla="*/ 73 h 138" name="T15"/>
                <a:gd fmla="*/ 114 w 196" name="T16"/>
                <a:gd fmla="*/ 74 h 138" name="T17"/>
                <a:gd fmla="*/ 114 w 196" name="T18"/>
                <a:gd fmla="*/ 74 h 138" name="T19"/>
                <a:gd fmla="*/ 114 w 196" name="T20"/>
                <a:gd fmla="*/ 74 h 138" name="T21"/>
                <a:gd fmla="*/ 114 w 196" name="T22"/>
                <a:gd fmla="*/ 69 h 138" name="T23"/>
                <a:gd fmla="*/ 47 w 196" name="T24"/>
                <a:gd fmla="*/ 2 h 138" name="T25"/>
                <a:gd fmla="*/ 10 w 196" name="T26"/>
                <a:gd fmla="*/ 13 h 138" name="T27"/>
                <a:gd fmla="*/ 9 w 196" name="T28"/>
                <a:gd fmla="*/ 13 h 138" name="T29"/>
                <a:gd fmla="*/ 0 w 196" name="T30"/>
                <a:gd fmla="*/ 0 h 1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83"/>
            <p:cNvSpPr/>
            <p:nvPr/>
          </p:nvSpPr>
          <p:spPr bwMode="auto">
            <a:xfrm>
              <a:off x="4072251" y="6093941"/>
              <a:ext cx="392172" cy="415796"/>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3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84"/>
            <p:cNvSpPr/>
            <p:nvPr/>
          </p:nvSpPr>
          <p:spPr bwMode="auto">
            <a:xfrm>
              <a:off x="4225812" y="6261677"/>
              <a:ext cx="89774"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85"/>
            <p:cNvSpPr/>
            <p:nvPr/>
          </p:nvSpPr>
          <p:spPr bwMode="auto">
            <a:xfrm>
              <a:off x="4473872" y="5888405"/>
              <a:ext cx="394534" cy="418159"/>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4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86"/>
            <p:cNvSpPr/>
            <p:nvPr/>
          </p:nvSpPr>
          <p:spPr bwMode="auto">
            <a:xfrm>
              <a:off x="4629796" y="6058503"/>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87"/>
            <p:cNvSpPr/>
            <p:nvPr/>
          </p:nvSpPr>
          <p:spPr bwMode="auto">
            <a:xfrm>
              <a:off x="4913294" y="6070316"/>
              <a:ext cx="380359" cy="413434"/>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88"/>
            <p:cNvSpPr/>
            <p:nvPr/>
          </p:nvSpPr>
          <p:spPr bwMode="auto">
            <a:xfrm>
              <a:off x="5064492" y="6235689"/>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4"/>
            <p:cNvSpPr/>
            <p:nvPr/>
          </p:nvSpPr>
          <p:spPr bwMode="auto">
            <a:xfrm>
              <a:off x="2451589" y="5994717"/>
              <a:ext cx="607157" cy="701656"/>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5"/>
            <p:cNvSpPr/>
            <p:nvPr/>
          </p:nvSpPr>
          <p:spPr bwMode="auto">
            <a:xfrm>
              <a:off x="2120842" y="5994717"/>
              <a:ext cx="607157" cy="701656"/>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6"/>
            <p:cNvSpPr/>
            <p:nvPr/>
          </p:nvSpPr>
          <p:spPr bwMode="auto">
            <a:xfrm>
              <a:off x="2479939" y="6297114"/>
              <a:ext cx="621332" cy="39925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7"/>
            <p:cNvSpPr/>
            <p:nvPr/>
          </p:nvSpPr>
          <p:spPr bwMode="auto">
            <a:xfrm>
              <a:off x="2061780" y="6297114"/>
              <a:ext cx="618970" cy="39925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
            <p:cNvSpPr/>
            <p:nvPr/>
          </p:nvSpPr>
          <p:spPr bwMode="auto">
            <a:xfrm>
              <a:off x="2472852" y="5921480"/>
              <a:ext cx="222073" cy="663857"/>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9"/>
            <p:cNvSpPr/>
            <p:nvPr/>
          </p:nvSpPr>
          <p:spPr bwMode="auto">
            <a:xfrm>
              <a:off x="2933535" y="616009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300"/>
            <p:cNvSpPr/>
            <p:nvPr/>
          </p:nvSpPr>
          <p:spPr bwMode="auto">
            <a:xfrm>
              <a:off x="2853211" y="616954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301"/>
            <p:cNvSpPr/>
            <p:nvPr/>
          </p:nvSpPr>
          <p:spPr bwMode="auto">
            <a:xfrm>
              <a:off x="2841399" y="62569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302"/>
            <p:cNvSpPr/>
            <p:nvPr/>
          </p:nvSpPr>
          <p:spPr bwMode="auto">
            <a:xfrm>
              <a:off x="2853211" y="631128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303"/>
            <p:cNvSpPr/>
            <p:nvPr/>
          </p:nvSpPr>
          <p:spPr bwMode="auto">
            <a:xfrm>
              <a:off x="2933535" y="6311289"/>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304"/>
            <p:cNvSpPr/>
            <p:nvPr/>
          </p:nvSpPr>
          <p:spPr bwMode="auto">
            <a:xfrm>
              <a:off x="2987872" y="631128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305"/>
            <p:cNvSpPr/>
            <p:nvPr/>
          </p:nvSpPr>
          <p:spPr bwMode="auto">
            <a:xfrm>
              <a:off x="2987872" y="62569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306"/>
            <p:cNvSpPr/>
            <p:nvPr/>
          </p:nvSpPr>
          <p:spPr bwMode="auto">
            <a:xfrm>
              <a:off x="2987872" y="616954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308"/>
            <p:cNvSpPr/>
            <p:nvPr/>
          </p:nvSpPr>
          <p:spPr bwMode="auto">
            <a:xfrm>
              <a:off x="2564988" y="61955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309"/>
            <p:cNvSpPr/>
            <p:nvPr/>
          </p:nvSpPr>
          <p:spPr bwMode="auto">
            <a:xfrm>
              <a:off x="2484664" y="62049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310"/>
            <p:cNvSpPr/>
            <p:nvPr/>
          </p:nvSpPr>
          <p:spPr bwMode="auto">
            <a:xfrm>
              <a:off x="2472852" y="6292389"/>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311"/>
            <p:cNvSpPr/>
            <p:nvPr/>
          </p:nvSpPr>
          <p:spPr bwMode="auto">
            <a:xfrm>
              <a:off x="2484664" y="63467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12"/>
            <p:cNvSpPr/>
            <p:nvPr/>
          </p:nvSpPr>
          <p:spPr bwMode="auto">
            <a:xfrm>
              <a:off x="2564988" y="6346726"/>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13"/>
            <p:cNvSpPr/>
            <p:nvPr/>
          </p:nvSpPr>
          <p:spPr bwMode="auto">
            <a:xfrm>
              <a:off x="2619325" y="63467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14"/>
            <p:cNvSpPr/>
            <p:nvPr/>
          </p:nvSpPr>
          <p:spPr bwMode="auto">
            <a:xfrm>
              <a:off x="2619325" y="6292389"/>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15"/>
            <p:cNvSpPr/>
            <p:nvPr/>
          </p:nvSpPr>
          <p:spPr bwMode="auto">
            <a:xfrm>
              <a:off x="2619325" y="62049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17"/>
            <p:cNvSpPr/>
            <p:nvPr/>
          </p:nvSpPr>
          <p:spPr bwMode="auto">
            <a:xfrm>
              <a:off x="2144467" y="5857693"/>
              <a:ext cx="106312"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18"/>
            <p:cNvSpPr/>
            <p:nvPr/>
          </p:nvSpPr>
          <p:spPr bwMode="auto">
            <a:xfrm>
              <a:off x="2066505" y="5867143"/>
              <a:ext cx="132299"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19"/>
            <p:cNvSpPr/>
            <p:nvPr/>
          </p:nvSpPr>
          <p:spPr bwMode="auto">
            <a:xfrm>
              <a:off x="2052330" y="5956917"/>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20"/>
            <p:cNvSpPr/>
            <p:nvPr/>
          </p:nvSpPr>
          <p:spPr bwMode="auto">
            <a:xfrm>
              <a:off x="2066505" y="6008891"/>
              <a:ext cx="132299"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21"/>
            <p:cNvSpPr/>
            <p:nvPr/>
          </p:nvSpPr>
          <p:spPr bwMode="auto">
            <a:xfrm>
              <a:off x="2144467" y="6008891"/>
              <a:ext cx="106312"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22"/>
            <p:cNvSpPr/>
            <p:nvPr/>
          </p:nvSpPr>
          <p:spPr bwMode="auto">
            <a:xfrm>
              <a:off x="2198804" y="6008891"/>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23"/>
            <p:cNvSpPr/>
            <p:nvPr/>
          </p:nvSpPr>
          <p:spPr bwMode="auto">
            <a:xfrm>
              <a:off x="2198804" y="5956917"/>
              <a:ext cx="144111"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24"/>
            <p:cNvSpPr/>
            <p:nvPr/>
          </p:nvSpPr>
          <p:spPr bwMode="auto">
            <a:xfrm>
              <a:off x="2198804" y="5867143"/>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26"/>
            <p:cNvSpPr/>
            <p:nvPr/>
          </p:nvSpPr>
          <p:spPr bwMode="auto">
            <a:xfrm>
              <a:off x="2078317" y="61766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27"/>
            <p:cNvSpPr/>
            <p:nvPr/>
          </p:nvSpPr>
          <p:spPr bwMode="auto">
            <a:xfrm>
              <a:off x="1997993" y="61860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28"/>
            <p:cNvSpPr/>
            <p:nvPr/>
          </p:nvSpPr>
          <p:spPr bwMode="auto">
            <a:xfrm>
              <a:off x="1986181" y="62758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29"/>
            <p:cNvSpPr/>
            <p:nvPr/>
          </p:nvSpPr>
          <p:spPr bwMode="auto">
            <a:xfrm>
              <a:off x="1997993" y="63278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30"/>
            <p:cNvSpPr/>
            <p:nvPr/>
          </p:nvSpPr>
          <p:spPr bwMode="auto">
            <a:xfrm>
              <a:off x="2078317" y="6327826"/>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331"/>
            <p:cNvSpPr/>
            <p:nvPr/>
          </p:nvSpPr>
          <p:spPr bwMode="auto">
            <a:xfrm>
              <a:off x="2132655" y="63278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332"/>
            <p:cNvSpPr/>
            <p:nvPr/>
          </p:nvSpPr>
          <p:spPr bwMode="auto">
            <a:xfrm>
              <a:off x="2132655" y="62758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333"/>
            <p:cNvSpPr/>
            <p:nvPr/>
          </p:nvSpPr>
          <p:spPr bwMode="auto">
            <a:xfrm>
              <a:off x="2132655" y="61860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335"/>
            <p:cNvSpPr/>
            <p:nvPr/>
          </p:nvSpPr>
          <p:spPr bwMode="auto">
            <a:xfrm>
              <a:off x="2950073" y="589313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336"/>
            <p:cNvSpPr/>
            <p:nvPr/>
          </p:nvSpPr>
          <p:spPr bwMode="auto">
            <a:xfrm>
              <a:off x="2869748" y="590258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337"/>
            <p:cNvSpPr/>
            <p:nvPr/>
          </p:nvSpPr>
          <p:spPr bwMode="auto">
            <a:xfrm>
              <a:off x="2857936" y="5992354"/>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338"/>
            <p:cNvSpPr/>
            <p:nvPr/>
          </p:nvSpPr>
          <p:spPr bwMode="auto">
            <a:xfrm>
              <a:off x="2869748" y="604432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339"/>
            <p:cNvSpPr/>
            <p:nvPr/>
          </p:nvSpPr>
          <p:spPr bwMode="auto">
            <a:xfrm>
              <a:off x="2950073" y="6044329"/>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340"/>
            <p:cNvSpPr/>
            <p:nvPr/>
          </p:nvSpPr>
          <p:spPr bwMode="auto">
            <a:xfrm>
              <a:off x="3004410" y="604432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341"/>
            <p:cNvSpPr/>
            <p:nvPr/>
          </p:nvSpPr>
          <p:spPr bwMode="auto">
            <a:xfrm>
              <a:off x="3004410" y="5992354"/>
              <a:ext cx="141749"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342"/>
            <p:cNvSpPr/>
            <p:nvPr/>
          </p:nvSpPr>
          <p:spPr bwMode="auto">
            <a:xfrm>
              <a:off x="3004410" y="590258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344"/>
            <p:cNvSpPr/>
            <p:nvPr/>
          </p:nvSpPr>
          <p:spPr bwMode="auto">
            <a:xfrm>
              <a:off x="2564988" y="5734844"/>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345"/>
            <p:cNvSpPr/>
            <p:nvPr/>
          </p:nvSpPr>
          <p:spPr bwMode="auto">
            <a:xfrm>
              <a:off x="2484664" y="5741931"/>
              <a:ext cx="134661" cy="144111"/>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346"/>
            <p:cNvSpPr/>
            <p:nvPr/>
          </p:nvSpPr>
          <p:spPr bwMode="auto">
            <a:xfrm>
              <a:off x="2472852" y="5831705"/>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347"/>
            <p:cNvSpPr/>
            <p:nvPr/>
          </p:nvSpPr>
          <p:spPr bwMode="auto">
            <a:xfrm>
              <a:off x="2484664" y="5886042"/>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348"/>
            <p:cNvSpPr/>
            <p:nvPr/>
          </p:nvSpPr>
          <p:spPr bwMode="auto">
            <a:xfrm>
              <a:off x="2564988" y="5886042"/>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349"/>
            <p:cNvSpPr/>
            <p:nvPr/>
          </p:nvSpPr>
          <p:spPr bwMode="auto">
            <a:xfrm>
              <a:off x="2619325" y="5886042"/>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350"/>
            <p:cNvSpPr/>
            <p:nvPr/>
          </p:nvSpPr>
          <p:spPr bwMode="auto">
            <a:xfrm>
              <a:off x="2619325" y="5831705"/>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351"/>
            <p:cNvSpPr/>
            <p:nvPr/>
          </p:nvSpPr>
          <p:spPr bwMode="auto">
            <a:xfrm>
              <a:off x="2619325" y="5741931"/>
              <a:ext cx="129936" cy="144111"/>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13"/>
            <p:cNvSpPr/>
            <p:nvPr/>
          </p:nvSpPr>
          <p:spPr bwMode="auto">
            <a:xfrm>
              <a:off x="299371" y="6093940"/>
              <a:ext cx="489033" cy="562270"/>
            </a:xfrm>
            <a:custGeom>
              <a:gdLst>
                <a:gd fmla="*/ 0 w 117" name="T0"/>
                <a:gd fmla="*/ 124 h 127" name="T1"/>
                <a:gd fmla="*/ 1 w 117" name="T2"/>
                <a:gd fmla="*/ 122 h 127" name="T3"/>
                <a:gd fmla="*/ 2 w 117" name="T4"/>
                <a:gd fmla="*/ 116 h 127" name="T5"/>
                <a:gd fmla="*/ 9 w 117" name="T6"/>
                <a:gd fmla="*/ 95 h 127" name="T7"/>
                <a:gd fmla="*/ 21 w 117" name="T8"/>
                <a:gd fmla="*/ 69 h 127" name="T9"/>
                <a:gd fmla="*/ 30 w 117" name="T10"/>
                <a:gd fmla="*/ 54 h 127" name="T11"/>
                <a:gd fmla="*/ 40 w 117" name="T12"/>
                <a:gd fmla="*/ 41 h 127" name="T13"/>
                <a:gd fmla="*/ 52 w 117" name="T14"/>
                <a:gd fmla="*/ 29 h 127" name="T15"/>
                <a:gd fmla="*/ 65 w 117" name="T16"/>
                <a:gd fmla="*/ 18 h 127" name="T17"/>
                <a:gd fmla="*/ 72 w 117" name="T18"/>
                <a:gd fmla="*/ 14 h 127" name="T19"/>
                <a:gd fmla="*/ 78 w 117" name="T20"/>
                <a:gd fmla="*/ 11 h 127" name="T21"/>
                <a:gd fmla="*/ 91 w 117" name="T22"/>
                <a:gd fmla="*/ 6 h 127" name="T23"/>
                <a:gd fmla="*/ 101 w 117" name="T24"/>
                <a:gd fmla="*/ 3 h 127" name="T25"/>
                <a:gd fmla="*/ 110 w 117" name="T26"/>
                <a:gd fmla="*/ 1 h 127" name="T27"/>
                <a:gd fmla="*/ 117 w 117" name="T28"/>
                <a:gd fmla="*/ 0 h 127" name="T29"/>
                <a:gd fmla="*/ 110 w 117" name="T30"/>
                <a:gd fmla="*/ 3 h 127" name="T31"/>
                <a:gd fmla="*/ 103 w 117" name="T32"/>
                <a:gd fmla="*/ 6 h 127" name="T33"/>
                <a:gd fmla="*/ 93 w 117" name="T34"/>
                <a:gd fmla="*/ 12 h 127" name="T35"/>
                <a:gd fmla="*/ 84 w 117" name="T36"/>
                <a:gd fmla="*/ 19 h 127" name="T37"/>
                <a:gd fmla="*/ 79 w 117" name="T38"/>
                <a:gd fmla="*/ 24 h 127" name="T39"/>
                <a:gd fmla="*/ 74 w 117" name="T40"/>
                <a:gd fmla="*/ 29 h 127" name="T41"/>
                <a:gd fmla="*/ 65 w 117" name="T42"/>
                <a:gd fmla="*/ 40 h 127" name="T43"/>
                <a:gd fmla="*/ 58 w 117" name="T44"/>
                <a:gd fmla="*/ 53 h 127" name="T45"/>
                <a:gd fmla="*/ 44 w 117" name="T46"/>
                <a:gd fmla="*/ 104 h 127" name="T47"/>
                <a:gd fmla="*/ 43 w 117" name="T48"/>
                <a:gd fmla="*/ 122 h 127" name="T49"/>
                <a:gd fmla="*/ 43 w 117" name="T50"/>
                <a:gd fmla="*/ 126 h 127" name="T51"/>
                <a:gd fmla="*/ 43 w 117" name="T52"/>
                <a:gd fmla="*/ 127 h 127" name="T53"/>
                <a:gd fmla="*/ 43 w 117" name="T54"/>
                <a:gd fmla="*/ 127 h 127" name="T55"/>
                <a:gd fmla="*/ 0 w 117" name="T56"/>
                <a:gd fmla="*/ 124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4"/>
            <p:cNvSpPr/>
            <p:nvPr/>
          </p:nvSpPr>
          <p:spPr bwMode="auto">
            <a:xfrm>
              <a:off x="34773" y="6093940"/>
              <a:ext cx="486671" cy="562270"/>
            </a:xfrm>
            <a:custGeom>
              <a:gdLst>
                <a:gd fmla="*/ 74 w 116" name="T0"/>
                <a:gd fmla="*/ 127 h 127" name="T1"/>
                <a:gd fmla="*/ 74 w 116" name="T2"/>
                <a:gd fmla="*/ 127 h 127" name="T3"/>
                <a:gd fmla="*/ 74 w 116" name="T4"/>
                <a:gd fmla="*/ 126 h 127" name="T5"/>
                <a:gd fmla="*/ 74 w 116" name="T6"/>
                <a:gd fmla="*/ 122 h 127" name="T7"/>
                <a:gd fmla="*/ 73 w 116" name="T8"/>
                <a:gd fmla="*/ 104 h 127" name="T9"/>
                <a:gd fmla="*/ 59 w 116" name="T10"/>
                <a:gd fmla="*/ 53 h 127" name="T11"/>
                <a:gd fmla="*/ 51 w 116" name="T12"/>
                <a:gd fmla="*/ 40 h 127" name="T13"/>
                <a:gd fmla="*/ 43 w 116" name="T14"/>
                <a:gd fmla="*/ 29 h 127" name="T15"/>
                <a:gd fmla="*/ 38 w 116" name="T16"/>
                <a:gd fmla="*/ 24 h 127" name="T17"/>
                <a:gd fmla="*/ 33 w 116" name="T18"/>
                <a:gd fmla="*/ 19 h 127" name="T19"/>
                <a:gd fmla="*/ 23 w 116" name="T20"/>
                <a:gd fmla="*/ 12 h 127" name="T21"/>
                <a:gd fmla="*/ 14 w 116" name="T22"/>
                <a:gd fmla="*/ 6 h 127" name="T23"/>
                <a:gd fmla="*/ 7 w 116" name="T24"/>
                <a:gd fmla="*/ 3 h 127" name="T25"/>
                <a:gd fmla="*/ 0 w 116" name="T26"/>
                <a:gd fmla="*/ 0 h 127" name="T27"/>
                <a:gd fmla="*/ 7 w 116" name="T28"/>
                <a:gd fmla="*/ 1 h 127" name="T29"/>
                <a:gd fmla="*/ 15 w 116" name="T30"/>
                <a:gd fmla="*/ 3 h 127" name="T31"/>
                <a:gd fmla="*/ 26 w 116" name="T32"/>
                <a:gd fmla="*/ 6 h 127" name="T33"/>
                <a:gd fmla="*/ 38 w 116" name="T34"/>
                <a:gd fmla="*/ 11 h 127" name="T35"/>
                <a:gd fmla="*/ 45 w 116" name="T36"/>
                <a:gd fmla="*/ 14 h 127" name="T37"/>
                <a:gd fmla="*/ 52 w 116" name="T38"/>
                <a:gd fmla="*/ 18 h 127" name="T39"/>
                <a:gd fmla="*/ 64 w 116" name="T40"/>
                <a:gd fmla="*/ 29 h 127" name="T41"/>
                <a:gd fmla="*/ 76 w 116" name="T42"/>
                <a:gd fmla="*/ 41 h 127" name="T43"/>
                <a:gd fmla="*/ 87 w 116" name="T44"/>
                <a:gd fmla="*/ 54 h 127" name="T45"/>
                <a:gd fmla="*/ 96 w 116" name="T46"/>
                <a:gd fmla="*/ 69 h 127" name="T47"/>
                <a:gd fmla="*/ 108 w 116" name="T48"/>
                <a:gd fmla="*/ 95 h 127" name="T49"/>
                <a:gd fmla="*/ 114 w 116" name="T50"/>
                <a:gd fmla="*/ 116 h 127" name="T51"/>
                <a:gd fmla="*/ 116 w 116" name="T52"/>
                <a:gd fmla="*/ 122 h 127" name="T53"/>
                <a:gd fmla="*/ 116 w 116" name="T54"/>
                <a:gd fmla="*/ 124 h 127" name="T55"/>
                <a:gd fmla="*/ 74 w 116" name="T56"/>
                <a:gd fmla="*/ 127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5">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15"/>
            <p:cNvSpPr/>
            <p:nvPr/>
          </p:nvSpPr>
          <p:spPr bwMode="auto">
            <a:xfrm>
              <a:off x="320633" y="6337275"/>
              <a:ext cx="500846" cy="323660"/>
            </a:xfrm>
            <a:custGeom>
              <a:gdLst>
                <a:gd fmla="*/ 0 w 120" name="T0"/>
                <a:gd fmla="*/ 65 h 73" name="T1"/>
                <a:gd fmla="*/ 1 w 120" name="T2"/>
                <a:gd fmla="*/ 65 h 73" name="T3"/>
                <a:gd fmla="*/ 1 w 120" name="T4"/>
                <a:gd fmla="*/ 64 h 73" name="T5"/>
                <a:gd fmla="*/ 2 w 120" name="T6"/>
                <a:gd fmla="*/ 61 h 73" name="T7"/>
                <a:gd fmla="*/ 3 w 120" name="T8"/>
                <a:gd fmla="*/ 58 h 73" name="T9"/>
                <a:gd fmla="*/ 7 w 120" name="T10"/>
                <a:gd fmla="*/ 51 h 73" name="T11"/>
                <a:gd fmla="*/ 12 w 120" name="T12"/>
                <a:gd fmla="*/ 42 h 73" name="T13"/>
                <a:gd fmla="*/ 19 w 120" name="T14"/>
                <a:gd fmla="*/ 33 h 73" name="T15"/>
                <a:gd fmla="*/ 29 w 120" name="T16"/>
                <a:gd fmla="*/ 23 h 73" name="T17"/>
                <a:gd fmla="*/ 34 w 120" name="T18"/>
                <a:gd fmla="*/ 19 h 73" name="T19"/>
                <a:gd fmla="*/ 40 w 120" name="T20"/>
                <a:gd fmla="*/ 15 h 73" name="T21"/>
                <a:gd fmla="*/ 46 w 120" name="T22"/>
                <a:gd fmla="*/ 12 h 73" name="T23"/>
                <a:gd fmla="*/ 52 w 120" name="T24"/>
                <a:gd fmla="*/ 9 h 73" name="T25"/>
                <a:gd fmla="*/ 65 w 120" name="T26"/>
                <a:gd fmla="*/ 4 h 73" name="T27"/>
                <a:gd fmla="*/ 77 w 120" name="T28"/>
                <a:gd fmla="*/ 1 h 73" name="T29"/>
                <a:gd fmla="*/ 89 w 120" name="T30"/>
                <a:gd fmla="*/ 0 h 73" name="T31"/>
                <a:gd fmla="*/ 99 w 120" name="T32"/>
                <a:gd fmla="*/ 0 h 73" name="T33"/>
                <a:gd fmla="*/ 103 w 120" name="T34"/>
                <a:gd fmla="*/ 0 h 73" name="T35"/>
                <a:gd fmla="*/ 107 w 120" name="T36"/>
                <a:gd fmla="*/ 1 h 73" name="T37"/>
                <a:gd fmla="*/ 114 w 120" name="T38"/>
                <a:gd fmla="*/ 1 h 73" name="T39"/>
                <a:gd fmla="*/ 120 w 120" name="T40"/>
                <a:gd fmla="*/ 2 h 73" name="T41"/>
                <a:gd fmla="*/ 114 w 120" name="T42"/>
                <a:gd fmla="*/ 3 h 73" name="T43"/>
                <a:gd fmla="*/ 108 w 120" name="T44"/>
                <a:gd fmla="*/ 5 h 73" name="T45"/>
                <a:gd fmla="*/ 104 w 120" name="T46"/>
                <a:gd fmla="*/ 5 h 73" name="T47"/>
                <a:gd fmla="*/ 100 w 120" name="T48"/>
                <a:gd fmla="*/ 7 h 73" name="T49"/>
                <a:gd fmla="*/ 91 w 120" name="T50"/>
                <a:gd fmla="*/ 10 h 73" name="T51"/>
                <a:gd fmla="*/ 81 w 120" name="T52"/>
                <a:gd fmla="*/ 14 h 73" name="T53"/>
                <a:gd fmla="*/ 72 w 120" name="T54"/>
                <a:gd fmla="*/ 20 h 73" name="T55"/>
                <a:gd fmla="*/ 63 w 120" name="T56"/>
                <a:gd fmla="*/ 27 h 73" name="T57"/>
                <a:gd fmla="*/ 60 w 120" name="T58"/>
                <a:gd fmla="*/ 31 h 73" name="T59"/>
                <a:gd fmla="*/ 56 w 120" name="T60"/>
                <a:gd fmla="*/ 34 h 73" name="T61"/>
                <a:gd fmla="*/ 53 w 120" name="T62"/>
                <a:gd fmla="*/ 38 h 73" name="T63"/>
                <a:gd fmla="*/ 51 w 120" name="T64"/>
                <a:gd fmla="*/ 43 h 73" name="T65"/>
                <a:gd fmla="*/ 47 w 120" name="T66"/>
                <a:gd fmla="*/ 51 h 73" name="T67"/>
                <a:gd fmla="*/ 44 w 120" name="T68"/>
                <a:gd fmla="*/ 58 h 73" name="T69"/>
                <a:gd fmla="*/ 43 w 120" name="T70"/>
                <a:gd fmla="*/ 65 h 73" name="T71"/>
                <a:gd fmla="*/ 42 w 120" name="T72"/>
                <a:gd fmla="*/ 69 h 73" name="T73"/>
                <a:gd fmla="*/ 42 w 120" name="T74"/>
                <a:gd fmla="*/ 71 h 73" name="T75"/>
                <a:gd fmla="*/ 43 w 120" name="T76"/>
                <a:gd fmla="*/ 72 h 73" name="T77"/>
                <a:gd fmla="*/ 44 w 120" name="T78"/>
                <a:gd fmla="*/ 72 h 73" name="T79"/>
                <a:gd fmla="*/ 44 w 120" name="T80"/>
                <a:gd fmla="*/ 72 h 73" name="T81"/>
                <a:gd fmla="*/ 43 w 120" name="T82"/>
                <a:gd fmla="*/ 73 h 73" name="T83"/>
                <a:gd fmla="*/ 0 w 120" name="T84"/>
                <a:gd fmla="*/ 65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16"/>
            <p:cNvSpPr/>
            <p:nvPr/>
          </p:nvSpPr>
          <p:spPr bwMode="auto">
            <a:xfrm>
              <a:off x="-14839" y="6337275"/>
              <a:ext cx="498483" cy="323660"/>
            </a:xfrm>
            <a:custGeom>
              <a:gdLst>
                <a:gd fmla="*/ 77 w 119" name="T0"/>
                <a:gd fmla="*/ 73 h 73" name="T1"/>
                <a:gd fmla="*/ 76 w 119" name="T2"/>
                <a:gd fmla="*/ 72 h 73" name="T3"/>
                <a:gd fmla="*/ 76 w 119" name="T4"/>
                <a:gd fmla="*/ 72 h 73" name="T5"/>
                <a:gd fmla="*/ 77 w 119" name="T6"/>
                <a:gd fmla="*/ 72 h 73" name="T7"/>
                <a:gd fmla="*/ 77 w 119" name="T8"/>
                <a:gd fmla="*/ 71 h 73" name="T9"/>
                <a:gd fmla="*/ 77 w 119" name="T10"/>
                <a:gd fmla="*/ 69 h 73" name="T11"/>
                <a:gd fmla="*/ 77 w 119" name="T12"/>
                <a:gd fmla="*/ 65 h 73" name="T13"/>
                <a:gd fmla="*/ 75 w 119" name="T14"/>
                <a:gd fmla="*/ 58 h 73" name="T15"/>
                <a:gd fmla="*/ 73 w 119" name="T16"/>
                <a:gd fmla="*/ 51 h 73" name="T17"/>
                <a:gd fmla="*/ 69 w 119" name="T18"/>
                <a:gd fmla="*/ 43 h 73" name="T19"/>
                <a:gd fmla="*/ 67 w 119" name="T20"/>
                <a:gd fmla="*/ 38 h 73" name="T21"/>
                <a:gd fmla="*/ 63 w 119" name="T22"/>
                <a:gd fmla="*/ 34 h 73" name="T23"/>
                <a:gd fmla="*/ 60 w 119" name="T24"/>
                <a:gd fmla="*/ 31 h 73" name="T25"/>
                <a:gd fmla="*/ 56 w 119" name="T26"/>
                <a:gd fmla="*/ 27 h 73" name="T27"/>
                <a:gd fmla="*/ 48 w 119" name="T28"/>
                <a:gd fmla="*/ 20 h 73" name="T29"/>
                <a:gd fmla="*/ 39 w 119" name="T30"/>
                <a:gd fmla="*/ 14 h 73" name="T31"/>
                <a:gd fmla="*/ 29 w 119" name="T32"/>
                <a:gd fmla="*/ 10 h 73" name="T33"/>
                <a:gd fmla="*/ 20 w 119" name="T34"/>
                <a:gd fmla="*/ 7 h 73" name="T35"/>
                <a:gd fmla="*/ 16 w 119" name="T36"/>
                <a:gd fmla="*/ 5 h 73" name="T37"/>
                <a:gd fmla="*/ 12 w 119" name="T38"/>
                <a:gd fmla="*/ 5 h 73" name="T39"/>
                <a:gd fmla="*/ 6 w 119" name="T40"/>
                <a:gd fmla="*/ 3 h 73" name="T41"/>
                <a:gd fmla="*/ 0 w 119" name="T42"/>
                <a:gd fmla="*/ 2 h 73" name="T43"/>
                <a:gd fmla="*/ 6 w 119" name="T44"/>
                <a:gd fmla="*/ 1 h 73" name="T45"/>
                <a:gd fmla="*/ 12 w 119" name="T46"/>
                <a:gd fmla="*/ 1 h 73" name="T47"/>
                <a:gd fmla="*/ 16 w 119" name="T48"/>
                <a:gd fmla="*/ 0 h 73" name="T49"/>
                <a:gd fmla="*/ 21 w 119" name="T50"/>
                <a:gd fmla="*/ 0 h 73" name="T51"/>
                <a:gd fmla="*/ 31 w 119" name="T52"/>
                <a:gd fmla="*/ 0 h 73" name="T53"/>
                <a:gd fmla="*/ 43 w 119" name="T54"/>
                <a:gd fmla="*/ 1 h 73" name="T55"/>
                <a:gd fmla="*/ 55 w 119" name="T56"/>
                <a:gd fmla="*/ 4 h 73" name="T57"/>
                <a:gd fmla="*/ 68 w 119" name="T58"/>
                <a:gd fmla="*/ 9 h 73" name="T59"/>
                <a:gd fmla="*/ 74 w 119" name="T60"/>
                <a:gd fmla="*/ 12 h 73" name="T61"/>
                <a:gd fmla="*/ 80 w 119" name="T62"/>
                <a:gd fmla="*/ 15 h 73" name="T63"/>
                <a:gd fmla="*/ 86 w 119" name="T64"/>
                <a:gd fmla="*/ 19 h 73" name="T65"/>
                <a:gd fmla="*/ 91 w 119" name="T66"/>
                <a:gd fmla="*/ 23 h 73" name="T67"/>
                <a:gd fmla="*/ 100 w 119" name="T68"/>
                <a:gd fmla="*/ 33 h 73" name="T69"/>
                <a:gd fmla="*/ 108 w 119" name="T70"/>
                <a:gd fmla="*/ 42 h 73" name="T71"/>
                <a:gd fmla="*/ 113 w 119" name="T72"/>
                <a:gd fmla="*/ 51 h 73" name="T73"/>
                <a:gd fmla="*/ 117 w 119" name="T74"/>
                <a:gd fmla="*/ 58 h 73" name="T75"/>
                <a:gd fmla="*/ 118 w 119" name="T76"/>
                <a:gd fmla="*/ 61 h 73" name="T77"/>
                <a:gd fmla="*/ 119 w 119" name="T78"/>
                <a:gd fmla="*/ 64 h 73" name="T79"/>
                <a:gd fmla="*/ 119 w 119" name="T80"/>
                <a:gd fmla="*/ 65 h 73" name="T81"/>
                <a:gd fmla="*/ 119 w 119" name="T82"/>
                <a:gd fmla="*/ 65 h 73" name="T83"/>
                <a:gd fmla="*/ 77 w 119" name="T84"/>
                <a:gd fmla="*/ 73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17"/>
            <p:cNvSpPr/>
            <p:nvPr/>
          </p:nvSpPr>
          <p:spPr bwMode="auto">
            <a:xfrm>
              <a:off x="315908" y="6034878"/>
              <a:ext cx="174824" cy="536283"/>
            </a:xfrm>
            <a:custGeom>
              <a:gdLst>
                <a:gd fmla="*/ 0 w 42" name="T0"/>
                <a:gd fmla="*/ 121 h 121" name="T1"/>
                <a:gd fmla="*/ 0 w 42" name="T2"/>
                <a:gd fmla="*/ 119 h 121" name="T3"/>
                <a:gd fmla="*/ 0 w 42" name="T4"/>
                <a:gd fmla="*/ 115 h 121" name="T5"/>
                <a:gd fmla="*/ 2 w 42" name="T6"/>
                <a:gd fmla="*/ 100 h 121" name="T7"/>
                <a:gd fmla="*/ 9 w 42" name="T8"/>
                <a:gd fmla="*/ 56 h 121" name="T9"/>
                <a:gd fmla="*/ 16 w 42" name="T10"/>
                <a:gd fmla="*/ 33 h 121" name="T11"/>
                <a:gd fmla="*/ 25 w 42" name="T12"/>
                <a:gd fmla="*/ 15 h 121" name="T13"/>
                <a:gd fmla="*/ 30 w 42" name="T14"/>
                <a:gd fmla="*/ 8 h 121" name="T15"/>
                <a:gd fmla="*/ 34 w 42" name="T16"/>
                <a:gd fmla="*/ 3 h 121" name="T17"/>
                <a:gd fmla="*/ 37 w 42" name="T18"/>
                <a:gd fmla="*/ 1 h 121" name="T19"/>
                <a:gd fmla="*/ 39 w 42" name="T20"/>
                <a:gd fmla="*/ 0 h 121" name="T21"/>
                <a:gd fmla="*/ 38 w 42" name="T22"/>
                <a:gd fmla="*/ 1 h 121" name="T23"/>
                <a:gd fmla="*/ 36 w 42" name="T24"/>
                <a:gd fmla="*/ 4 h 121" name="T25"/>
                <a:gd fmla="*/ 34 w 42" name="T26"/>
                <a:gd fmla="*/ 10 h 121" name="T27"/>
                <a:gd fmla="*/ 31 w 42" name="T28"/>
                <a:gd fmla="*/ 17 h 121" name="T29"/>
                <a:gd fmla="*/ 30 w 42" name="T30"/>
                <a:gd fmla="*/ 36 h 121" name="T31"/>
                <a:gd fmla="*/ 31 w 42" name="T32"/>
                <a:gd fmla="*/ 58 h 121" name="T33"/>
                <a:gd fmla="*/ 38 w 42" name="T34"/>
                <a:gd fmla="*/ 98 h 121" name="T35"/>
                <a:gd fmla="*/ 41 w 42" name="T36"/>
                <a:gd fmla="*/ 111 h 121" name="T37"/>
                <a:gd fmla="*/ 42 w 42" name="T38"/>
                <a:gd fmla="*/ 115 h 121" name="T39"/>
                <a:gd fmla="*/ 42 w 42" name="T40"/>
                <a:gd fmla="*/ 116 h 121" name="T41"/>
                <a:gd fmla="*/ 0 w 42" name="T42"/>
                <a:gd fmla="*/ 121 h 1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18"/>
            <p:cNvSpPr/>
            <p:nvPr/>
          </p:nvSpPr>
          <p:spPr bwMode="auto">
            <a:xfrm>
              <a:off x="696267" y="6247501"/>
              <a:ext cx="352010" cy="403984"/>
            </a:xfrm>
            <a:custGeom>
              <a:gdLst>
                <a:gd fmla="*/ 0 w 84" name="T0"/>
                <a:gd fmla="*/ 89 h 91" name="T1"/>
                <a:gd fmla="*/ 1 w 84" name="T2"/>
                <a:gd fmla="*/ 87 h 91" name="T3"/>
                <a:gd fmla="*/ 2 w 84" name="T4"/>
                <a:gd fmla="*/ 83 h 91" name="T5"/>
                <a:gd fmla="*/ 6 w 84" name="T6"/>
                <a:gd fmla="*/ 68 h 91" name="T7"/>
                <a:gd fmla="*/ 29 w 84" name="T8"/>
                <a:gd fmla="*/ 29 h 91" name="T9"/>
                <a:gd fmla="*/ 38 w 84" name="T10"/>
                <a:gd fmla="*/ 20 h 91" name="T11"/>
                <a:gd fmla="*/ 47 w 84" name="T12"/>
                <a:gd fmla="*/ 13 h 91" name="T13"/>
                <a:gd fmla="*/ 52 w 84" name="T14"/>
                <a:gd fmla="*/ 10 h 91" name="T15"/>
                <a:gd fmla="*/ 57 w 84" name="T16"/>
                <a:gd fmla="*/ 7 h 91" name="T17"/>
                <a:gd fmla="*/ 66 w 84" name="T18"/>
                <a:gd fmla="*/ 4 h 91" name="T19"/>
                <a:gd fmla="*/ 73 w 84" name="T20"/>
                <a:gd fmla="*/ 1 h 91" name="T21"/>
                <a:gd fmla="*/ 79 w 84" name="T22"/>
                <a:gd fmla="*/ 0 h 91" name="T23"/>
                <a:gd fmla="*/ 84 w 84" name="T24"/>
                <a:gd fmla="*/ 0 h 91" name="T25"/>
                <a:gd fmla="*/ 80 w 84" name="T26"/>
                <a:gd fmla="*/ 1 h 91" name="T27"/>
                <a:gd fmla="*/ 74 w 84" name="T28"/>
                <a:gd fmla="*/ 4 h 91" name="T29"/>
                <a:gd fmla="*/ 68 w 84" name="T30"/>
                <a:gd fmla="*/ 8 h 91" name="T31"/>
                <a:gd fmla="*/ 60 w 84" name="T32"/>
                <a:gd fmla="*/ 13 h 91" name="T33"/>
                <a:gd fmla="*/ 57 w 84" name="T34"/>
                <a:gd fmla="*/ 17 h 91" name="T35"/>
                <a:gd fmla="*/ 54 w 84" name="T36"/>
                <a:gd fmla="*/ 20 h 91" name="T37"/>
                <a:gd fmla="*/ 47 w 84" name="T38"/>
                <a:gd fmla="*/ 28 h 91" name="T39"/>
                <a:gd fmla="*/ 42 w 84" name="T40"/>
                <a:gd fmla="*/ 38 h 91" name="T41"/>
                <a:gd fmla="*/ 32 w 84" name="T42"/>
                <a:gd fmla="*/ 75 h 91" name="T43"/>
                <a:gd fmla="*/ 31 w 84" name="T44"/>
                <a:gd fmla="*/ 87 h 91" name="T45"/>
                <a:gd fmla="*/ 31 w 84" name="T46"/>
                <a:gd fmla="*/ 90 h 91" name="T47"/>
                <a:gd fmla="*/ 31 w 84" name="T48"/>
                <a:gd fmla="*/ 91 h 91" name="T49"/>
                <a:gd fmla="*/ 0 w 84" name="T50"/>
                <a:gd fmla="*/ 89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19"/>
            <p:cNvSpPr/>
            <p:nvPr/>
          </p:nvSpPr>
          <p:spPr bwMode="auto">
            <a:xfrm>
              <a:off x="507269" y="6247501"/>
              <a:ext cx="352010" cy="403984"/>
            </a:xfrm>
            <a:custGeom>
              <a:gdLst>
                <a:gd fmla="*/ 53 w 84" name="T0"/>
                <a:gd fmla="*/ 91 h 91" name="T1"/>
                <a:gd fmla="*/ 53 w 84" name="T2"/>
                <a:gd fmla="*/ 90 h 91" name="T3"/>
                <a:gd fmla="*/ 53 w 84" name="T4"/>
                <a:gd fmla="*/ 87 h 91" name="T5"/>
                <a:gd fmla="*/ 52 w 84" name="T6"/>
                <a:gd fmla="*/ 75 h 91" name="T7"/>
                <a:gd fmla="*/ 42 w 84" name="T8"/>
                <a:gd fmla="*/ 38 h 91" name="T9"/>
                <a:gd fmla="*/ 37 w 84" name="T10"/>
                <a:gd fmla="*/ 28 h 91" name="T11"/>
                <a:gd fmla="*/ 31 w 84" name="T12"/>
                <a:gd fmla="*/ 20 h 91" name="T13"/>
                <a:gd fmla="*/ 27 w 84" name="T14"/>
                <a:gd fmla="*/ 17 h 91" name="T15"/>
                <a:gd fmla="*/ 24 w 84" name="T16"/>
                <a:gd fmla="*/ 13 h 91" name="T17"/>
                <a:gd fmla="*/ 17 w 84" name="T18"/>
                <a:gd fmla="*/ 8 h 91" name="T19"/>
                <a:gd fmla="*/ 10 w 84" name="T20"/>
                <a:gd fmla="*/ 4 h 91" name="T21"/>
                <a:gd fmla="*/ 5 w 84" name="T22"/>
                <a:gd fmla="*/ 1 h 91" name="T23"/>
                <a:gd fmla="*/ 0 w 84" name="T24"/>
                <a:gd fmla="*/ 0 h 91" name="T25"/>
                <a:gd fmla="*/ 5 w 84" name="T26"/>
                <a:gd fmla="*/ 0 h 91" name="T27"/>
                <a:gd fmla="*/ 11 w 84" name="T28"/>
                <a:gd fmla="*/ 1 h 91" name="T29"/>
                <a:gd fmla="*/ 19 w 84" name="T30"/>
                <a:gd fmla="*/ 4 h 91" name="T31"/>
                <a:gd fmla="*/ 28 w 84" name="T32"/>
                <a:gd fmla="*/ 7 h 91" name="T33"/>
                <a:gd fmla="*/ 32 w 84" name="T34"/>
                <a:gd fmla="*/ 10 h 91" name="T35"/>
                <a:gd fmla="*/ 37 w 84" name="T36"/>
                <a:gd fmla="*/ 13 h 91" name="T37"/>
                <a:gd fmla="*/ 46 w 84" name="T38"/>
                <a:gd fmla="*/ 20 h 91" name="T39"/>
                <a:gd fmla="*/ 55 w 84" name="T40"/>
                <a:gd fmla="*/ 29 h 91" name="T41"/>
                <a:gd fmla="*/ 78 w 84" name="T42"/>
                <a:gd fmla="*/ 68 h 91" name="T43"/>
                <a:gd fmla="*/ 82 w 84" name="T44"/>
                <a:gd fmla="*/ 83 h 91" name="T45"/>
                <a:gd fmla="*/ 83 w 84" name="T46"/>
                <a:gd fmla="*/ 87 h 91" name="T47"/>
                <a:gd fmla="*/ 84 w 84" name="T48"/>
                <a:gd fmla="*/ 89 h 91" name="T49"/>
                <a:gd fmla="*/ 53 w 84" name="T50"/>
                <a:gd fmla="*/ 91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420"/>
            <p:cNvSpPr/>
            <p:nvPr/>
          </p:nvSpPr>
          <p:spPr bwMode="auto">
            <a:xfrm>
              <a:off x="712805" y="6422324"/>
              <a:ext cx="361459" cy="233885"/>
            </a:xfrm>
            <a:custGeom>
              <a:gdLst>
                <a:gd fmla="*/ 0 w 86" name="T0"/>
                <a:gd fmla="*/ 47 h 53" name="T1"/>
                <a:gd fmla="*/ 1 w 86" name="T2"/>
                <a:gd fmla="*/ 46 h 53" name="T3"/>
                <a:gd fmla="*/ 1 w 86" name="T4"/>
                <a:gd fmla="*/ 44 h 53" name="T5"/>
                <a:gd fmla="*/ 2 w 86" name="T6"/>
                <a:gd fmla="*/ 42 h 53" name="T7"/>
                <a:gd fmla="*/ 9 w 86" name="T8"/>
                <a:gd fmla="*/ 30 h 53" name="T9"/>
                <a:gd fmla="*/ 14 w 86" name="T10"/>
                <a:gd fmla="*/ 24 h 53" name="T11"/>
                <a:gd fmla="*/ 21 w 86" name="T12"/>
                <a:gd fmla="*/ 17 h 53" name="T13"/>
                <a:gd fmla="*/ 24 w 86" name="T14"/>
                <a:gd fmla="*/ 14 h 53" name="T15"/>
                <a:gd fmla="*/ 29 w 86" name="T16"/>
                <a:gd fmla="*/ 11 h 53" name="T17"/>
                <a:gd fmla="*/ 37 w 86" name="T18"/>
                <a:gd fmla="*/ 6 h 53" name="T19"/>
                <a:gd fmla="*/ 46 w 86" name="T20"/>
                <a:gd fmla="*/ 3 h 53" name="T21"/>
                <a:gd fmla="*/ 55 w 86" name="T22"/>
                <a:gd fmla="*/ 1 h 53" name="T23"/>
                <a:gd fmla="*/ 64 w 86" name="T24"/>
                <a:gd fmla="*/ 0 h 53" name="T25"/>
                <a:gd fmla="*/ 71 w 86" name="T26"/>
                <a:gd fmla="*/ 0 h 53" name="T27"/>
                <a:gd fmla="*/ 74 w 86" name="T28"/>
                <a:gd fmla="*/ 0 h 53" name="T29"/>
                <a:gd fmla="*/ 77 w 86" name="T30"/>
                <a:gd fmla="*/ 1 h 53" name="T31"/>
                <a:gd fmla="*/ 82 w 86" name="T32"/>
                <a:gd fmla="*/ 1 h 53" name="T33"/>
                <a:gd fmla="*/ 86 w 86" name="T34"/>
                <a:gd fmla="*/ 2 h 53" name="T35"/>
                <a:gd fmla="*/ 82 w 86" name="T36"/>
                <a:gd fmla="*/ 2 h 53" name="T37"/>
                <a:gd fmla="*/ 77 w 86" name="T38"/>
                <a:gd fmla="*/ 3 h 53" name="T39"/>
                <a:gd fmla="*/ 75 w 86" name="T40"/>
                <a:gd fmla="*/ 4 h 53" name="T41"/>
                <a:gd fmla="*/ 72 w 86" name="T42"/>
                <a:gd fmla="*/ 5 h 53" name="T43"/>
                <a:gd fmla="*/ 65 w 86" name="T44"/>
                <a:gd fmla="*/ 7 h 53" name="T45"/>
                <a:gd fmla="*/ 58 w 86" name="T46"/>
                <a:gd fmla="*/ 10 h 53" name="T47"/>
                <a:gd fmla="*/ 52 w 86" name="T48"/>
                <a:gd fmla="*/ 14 h 53" name="T49"/>
                <a:gd fmla="*/ 46 w 86" name="T50"/>
                <a:gd fmla="*/ 19 h 53" name="T51"/>
                <a:gd fmla="*/ 40 w 86" name="T52"/>
                <a:gd fmla="*/ 25 h 53" name="T53"/>
                <a:gd fmla="*/ 38 w 86" name="T54"/>
                <a:gd fmla="*/ 28 h 53" name="T55"/>
                <a:gd fmla="*/ 36 w 86" name="T56"/>
                <a:gd fmla="*/ 31 h 53" name="T57"/>
                <a:gd fmla="*/ 34 w 86" name="T58"/>
                <a:gd fmla="*/ 37 h 53" name="T59"/>
                <a:gd fmla="*/ 32 w 86" name="T60"/>
                <a:gd fmla="*/ 42 h 53" name="T61"/>
                <a:gd fmla="*/ 30 w 86" name="T62"/>
                <a:gd fmla="*/ 50 h 53" name="T63"/>
                <a:gd fmla="*/ 30 w 86" name="T64"/>
                <a:gd fmla="*/ 51 h 53" name="T65"/>
                <a:gd fmla="*/ 31 w 86" name="T66"/>
                <a:gd fmla="*/ 52 h 53" name="T67"/>
                <a:gd fmla="*/ 31 w 86" name="T68"/>
                <a:gd fmla="*/ 53 h 53" name="T69"/>
                <a:gd fmla="*/ 0 w 86" name="T70"/>
                <a:gd fmla="*/ 47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421"/>
            <p:cNvSpPr/>
            <p:nvPr/>
          </p:nvSpPr>
          <p:spPr bwMode="auto">
            <a:xfrm>
              <a:off x="469469" y="6422324"/>
              <a:ext cx="361459" cy="233885"/>
            </a:xfrm>
            <a:custGeom>
              <a:gdLst>
                <a:gd fmla="*/ 56 w 86" name="T0"/>
                <a:gd fmla="*/ 53 h 53" name="T1"/>
                <a:gd fmla="*/ 56 w 86" name="T2"/>
                <a:gd fmla="*/ 52 h 53" name="T3"/>
                <a:gd fmla="*/ 56 w 86" name="T4"/>
                <a:gd fmla="*/ 51 h 53" name="T5"/>
                <a:gd fmla="*/ 56 w 86" name="T6"/>
                <a:gd fmla="*/ 50 h 53" name="T7"/>
                <a:gd fmla="*/ 55 w 86" name="T8"/>
                <a:gd fmla="*/ 42 h 53" name="T9"/>
                <a:gd fmla="*/ 53 w 86" name="T10"/>
                <a:gd fmla="*/ 37 h 53" name="T11"/>
                <a:gd fmla="*/ 50 w 86" name="T12"/>
                <a:gd fmla="*/ 31 h 53" name="T13"/>
                <a:gd fmla="*/ 48 w 86" name="T14"/>
                <a:gd fmla="*/ 28 h 53" name="T15"/>
                <a:gd fmla="*/ 46 w 86" name="T16"/>
                <a:gd fmla="*/ 25 h 53" name="T17"/>
                <a:gd fmla="*/ 41 w 86" name="T18"/>
                <a:gd fmla="*/ 19 h 53" name="T19"/>
                <a:gd fmla="*/ 35 w 86" name="T20"/>
                <a:gd fmla="*/ 14 h 53" name="T21"/>
                <a:gd fmla="*/ 28 w 86" name="T22"/>
                <a:gd fmla="*/ 10 h 53" name="T23"/>
                <a:gd fmla="*/ 21 w 86" name="T24"/>
                <a:gd fmla="*/ 7 h 53" name="T25"/>
                <a:gd fmla="*/ 15 w 86" name="T26"/>
                <a:gd fmla="*/ 5 h 53" name="T27"/>
                <a:gd fmla="*/ 12 w 86" name="T28"/>
                <a:gd fmla="*/ 4 h 53" name="T29"/>
                <a:gd fmla="*/ 9 w 86" name="T30"/>
                <a:gd fmla="*/ 3 h 53" name="T31"/>
                <a:gd fmla="*/ 4 w 86" name="T32"/>
                <a:gd fmla="*/ 2 h 53" name="T33"/>
                <a:gd fmla="*/ 0 w 86" name="T34"/>
                <a:gd fmla="*/ 2 h 53" name="T35"/>
                <a:gd fmla="*/ 4 w 86" name="T36"/>
                <a:gd fmla="*/ 1 h 53" name="T37"/>
                <a:gd fmla="*/ 9 w 86" name="T38"/>
                <a:gd fmla="*/ 1 h 53" name="T39"/>
                <a:gd fmla="*/ 12 w 86" name="T40"/>
                <a:gd fmla="*/ 0 h 53" name="T41"/>
                <a:gd fmla="*/ 15 w 86" name="T42"/>
                <a:gd fmla="*/ 0 h 53" name="T43"/>
                <a:gd fmla="*/ 23 w 86" name="T44"/>
                <a:gd fmla="*/ 0 h 53" name="T45"/>
                <a:gd fmla="*/ 31 w 86" name="T46"/>
                <a:gd fmla="*/ 1 h 53" name="T47"/>
                <a:gd fmla="*/ 40 w 86" name="T48"/>
                <a:gd fmla="*/ 3 h 53" name="T49"/>
                <a:gd fmla="*/ 49 w 86" name="T50"/>
                <a:gd fmla="*/ 6 h 53" name="T51"/>
                <a:gd fmla="*/ 58 w 86" name="T52"/>
                <a:gd fmla="*/ 11 h 53" name="T53"/>
                <a:gd fmla="*/ 62 w 86" name="T54"/>
                <a:gd fmla="*/ 14 h 53" name="T55"/>
                <a:gd fmla="*/ 66 w 86" name="T56"/>
                <a:gd fmla="*/ 17 h 53" name="T57"/>
                <a:gd fmla="*/ 73 w 86" name="T58"/>
                <a:gd fmla="*/ 24 h 53" name="T59"/>
                <a:gd fmla="*/ 78 w 86" name="T60"/>
                <a:gd fmla="*/ 30 h 53" name="T61"/>
                <a:gd fmla="*/ 84 w 86" name="T62"/>
                <a:gd fmla="*/ 42 h 53" name="T63"/>
                <a:gd fmla="*/ 85 w 86" name="T64"/>
                <a:gd fmla="*/ 44 h 53" name="T65"/>
                <a:gd fmla="*/ 86 w 86" name="T66"/>
                <a:gd fmla="*/ 46 h 53" name="T67"/>
                <a:gd fmla="*/ 86 w 86" name="T68"/>
                <a:gd fmla="*/ 47 h 53" name="T69"/>
                <a:gd fmla="*/ 56 w 86" name="T70"/>
                <a:gd fmla="*/ 53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422"/>
            <p:cNvSpPr/>
            <p:nvPr/>
          </p:nvSpPr>
          <p:spPr bwMode="auto">
            <a:xfrm>
              <a:off x="708080" y="6204976"/>
              <a:ext cx="129936" cy="385084"/>
            </a:xfrm>
            <a:custGeom>
              <a:gdLst>
                <a:gd fmla="*/ 0 w 31" name="T0"/>
                <a:gd fmla="*/ 87 h 87" name="T1"/>
                <a:gd fmla="*/ 0 w 31" name="T2"/>
                <a:gd fmla="*/ 83 h 87" name="T3"/>
                <a:gd fmla="*/ 1 w 31" name="T4"/>
                <a:gd fmla="*/ 72 h 87" name="T5"/>
                <a:gd fmla="*/ 7 w 31" name="T6"/>
                <a:gd fmla="*/ 41 h 87" name="T7"/>
                <a:gd fmla="*/ 9 w 31" name="T8"/>
                <a:gd fmla="*/ 32 h 87" name="T9"/>
                <a:gd fmla="*/ 12 w 31" name="T10"/>
                <a:gd fmla="*/ 24 h 87" name="T11"/>
                <a:gd fmla="*/ 15 w 31" name="T12"/>
                <a:gd fmla="*/ 17 h 87" name="T13"/>
                <a:gd fmla="*/ 18 w 31" name="T14"/>
                <a:gd fmla="*/ 11 h 87" name="T15"/>
                <a:gd fmla="*/ 22 w 31" name="T16"/>
                <a:gd fmla="*/ 6 h 87" name="T17"/>
                <a:gd fmla="*/ 25 w 31" name="T18"/>
                <a:gd fmla="*/ 3 h 87" name="T19"/>
                <a:gd fmla="*/ 28 w 31" name="T20"/>
                <a:gd fmla="*/ 0 h 87" name="T21"/>
                <a:gd fmla="*/ 26 w 31" name="T22"/>
                <a:gd fmla="*/ 3 h 87" name="T23"/>
                <a:gd fmla="*/ 24 w 31" name="T24"/>
                <a:gd fmla="*/ 7 h 87" name="T25"/>
                <a:gd fmla="*/ 23 w 31" name="T26"/>
                <a:gd fmla="*/ 13 h 87" name="T27"/>
                <a:gd fmla="*/ 22 w 31" name="T28"/>
                <a:gd fmla="*/ 19 h 87" name="T29"/>
                <a:gd fmla="*/ 22 w 31" name="T30"/>
                <a:gd fmla="*/ 26 h 87" name="T31"/>
                <a:gd fmla="*/ 22 w 31" name="T32"/>
                <a:gd fmla="*/ 34 h 87" name="T33"/>
                <a:gd fmla="*/ 22 w 31" name="T34"/>
                <a:gd fmla="*/ 42 h 87" name="T35"/>
                <a:gd fmla="*/ 27 w 31" name="T36"/>
                <a:gd fmla="*/ 71 h 87" name="T37"/>
                <a:gd fmla="*/ 30 w 31" name="T38"/>
                <a:gd fmla="*/ 80 h 87" name="T39"/>
                <a:gd fmla="*/ 31 w 31" name="T40"/>
                <a:gd fmla="*/ 84 h 87" name="T41"/>
                <a:gd fmla="*/ 0 w 31" name="T42"/>
                <a:gd fmla="*/ 87 h 8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9"/>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70"/>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472"/>
            <p:cNvSpPr/>
            <p:nvPr/>
          </p:nvSpPr>
          <p:spPr bwMode="auto">
            <a:xfrm>
              <a:off x="3866716" y="4187419"/>
              <a:ext cx="732369" cy="370909"/>
            </a:xfrm>
            <a:custGeom>
              <a:gdLst>
                <a:gd fmla="*/ 173 w 175" name="T0"/>
                <a:gd fmla="*/ 84 h 84" name="T1"/>
                <a:gd fmla="*/ 175 w 175" name="T2"/>
                <a:gd fmla="*/ 72 h 84" name="T3"/>
                <a:gd fmla="*/ 174 w 175" name="T4"/>
                <a:gd fmla="*/ 59 h 84" name="T5"/>
                <a:gd fmla="*/ 169 w 175" name="T6"/>
                <a:gd fmla="*/ 50 h 84" name="T7"/>
                <a:gd fmla="*/ 156 w 175" name="T8"/>
                <a:gd fmla="*/ 36 h 84" name="T9"/>
                <a:gd fmla="*/ 137 w 175" name="T10"/>
                <a:gd fmla="*/ 31 h 84" name="T11"/>
                <a:gd fmla="*/ 119 w 175" name="T12"/>
                <a:gd fmla="*/ 36 h 84" name="T13"/>
                <a:gd fmla="*/ 118 w 175" name="T14"/>
                <a:gd fmla="*/ 37 h 84" name="T15"/>
                <a:gd fmla="*/ 118 w 175" name="T16"/>
                <a:gd fmla="*/ 35 h 84" name="T17"/>
                <a:gd fmla="*/ 117 w 175" name="T18"/>
                <a:gd fmla="*/ 28 h 84" name="T19"/>
                <a:gd fmla="*/ 100 w 175" name="T20"/>
                <a:gd fmla="*/ 6 h 84" name="T21"/>
                <a:gd fmla="*/ 72 w 175" name="T22"/>
                <a:gd fmla="*/ 2 h 84" name="T23"/>
                <a:gd fmla="*/ 45 w 175" name="T24"/>
                <a:gd fmla="*/ 30 h 84" name="T25"/>
                <a:gd fmla="*/ 44 w 175" name="T26"/>
                <a:gd fmla="*/ 45 h 84" name="T27"/>
                <a:gd fmla="*/ 43 w 175" name="T28"/>
                <a:gd fmla="*/ 44 h 84" name="T29"/>
                <a:gd fmla="*/ 18 w 175" name="T30"/>
                <a:gd fmla="*/ 48 h 84" name="T31"/>
                <a:gd fmla="*/ 5 w 175" name="T32"/>
                <a:gd fmla="*/ 61 h 84" name="T33"/>
                <a:gd fmla="*/ 6 w 175" name="T34"/>
                <a:gd fmla="*/ 60 h 84" name="T35"/>
                <a:gd fmla="*/ 6 w 175" name="T36"/>
                <a:gd fmla="*/ 61 h 84" name="T37"/>
                <a:gd fmla="*/ 2 w 175" name="T38"/>
                <a:gd fmla="*/ 84 h 84" name="T39"/>
                <a:gd fmla="*/ 173 w 175" name="T40"/>
                <a:gd fmla="*/ 84 h 8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474"/>
            <p:cNvSpPr/>
            <p:nvPr/>
          </p:nvSpPr>
          <p:spPr bwMode="auto">
            <a:xfrm>
              <a:off x="2305117" y="3854309"/>
              <a:ext cx="1332439" cy="382722"/>
            </a:xfrm>
            <a:custGeom>
              <a:gdLst>
                <a:gd fmla="*/ 315 w 318" name="T0"/>
                <a:gd fmla="*/ 86 h 86" name="T1"/>
                <a:gd fmla="*/ 285 w 318" name="T2"/>
                <a:gd fmla="*/ 47 h 86" name="T3"/>
                <a:gd fmla="*/ 263 w 318" name="T4"/>
                <a:gd fmla="*/ 56 h 86" name="T5"/>
                <a:gd fmla="*/ 229 w 318" name="T6"/>
                <a:gd fmla="*/ 34 h 86" name="T7"/>
                <a:gd fmla="*/ 219 w 318" name="T8"/>
                <a:gd fmla="*/ 35 h 86" name="T9"/>
                <a:gd fmla="*/ 214 w 318" name="T10"/>
                <a:gd fmla="*/ 21 h 86" name="T11"/>
                <a:gd fmla="*/ 209 w 318" name="T12"/>
                <a:gd fmla="*/ 14 h 86" name="T13"/>
                <a:gd fmla="*/ 206 w 318" name="T14"/>
                <a:gd fmla="*/ 10 h 86" name="T15"/>
                <a:gd fmla="*/ 182 w 318" name="T16"/>
                <a:gd fmla="*/ 0 h 86" name="T17"/>
                <a:gd fmla="*/ 165 w 318" name="T18"/>
                <a:gd fmla="*/ 5 h 86" name="T19"/>
                <a:gd fmla="*/ 158 w 318" name="T20"/>
                <a:gd fmla="*/ 10 h 86" name="T21"/>
                <a:gd fmla="*/ 156 w 318" name="T22"/>
                <a:gd fmla="*/ 12 h 86" name="T23"/>
                <a:gd fmla="*/ 148 w 318" name="T24"/>
                <a:gd fmla="*/ 25 h 86" name="T25"/>
                <a:gd fmla="*/ 122 w 318" name="T26"/>
                <a:gd fmla="*/ 13 h 86" name="T27"/>
                <a:gd fmla="*/ 101 w 318" name="T28"/>
                <a:gd fmla="*/ 20 h 86" name="T29"/>
                <a:gd fmla="*/ 71 w 318" name="T30"/>
                <a:gd fmla="*/ 0 h 86" name="T31"/>
                <a:gd fmla="*/ 38 w 318" name="T32"/>
                <a:gd fmla="*/ 41 h 86" name="T33"/>
                <a:gd fmla="*/ 37 w 318" name="T34"/>
                <a:gd fmla="*/ 41 h 86" name="T35"/>
                <a:gd fmla="*/ 6 w 318" name="T36"/>
                <a:gd fmla="*/ 86 h 86" name="T37"/>
                <a:gd fmla="*/ 315 w 318" name="T38"/>
                <a:gd fmla="*/ 86 h 8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475"/>
            <p:cNvSpPr/>
            <p:nvPr/>
          </p:nvSpPr>
          <p:spPr bwMode="auto">
            <a:xfrm>
              <a:off x="1324687" y="3651136"/>
              <a:ext cx="543370" cy="274048"/>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477"/>
            <p:cNvSpPr/>
            <p:nvPr/>
          </p:nvSpPr>
          <p:spPr bwMode="auto">
            <a:xfrm>
              <a:off x="5064494" y="4718977"/>
              <a:ext cx="897743" cy="399259"/>
            </a:xfrm>
            <a:custGeom>
              <a:gdLst>
                <a:gd fmla="*/ 8 w 214" name="T0"/>
                <a:gd fmla="*/ 90 h 90" name="T1"/>
                <a:gd fmla="*/ 49 w 214" name="T2"/>
                <a:gd fmla="*/ 30 h 90" name="T3"/>
                <a:gd fmla="*/ 71 w 214" name="T4"/>
                <a:gd fmla="*/ 35 h 90" name="T5"/>
                <a:gd fmla="*/ 116 w 214" name="T6"/>
                <a:gd fmla="*/ 0 h 90" name="T7"/>
                <a:gd fmla="*/ 158 w 214" name="T8"/>
                <a:gd fmla="*/ 48 h 90" name="T9"/>
                <a:gd fmla="*/ 173 w 214" name="T10"/>
                <a:gd fmla="*/ 44 h 90" name="T11"/>
                <a:gd fmla="*/ 214 w 214" name="T12"/>
                <a:gd fmla="*/ 85 h 90" name="T13"/>
                <a:gd fmla="*/ 214 w 214" name="T14"/>
                <a:gd fmla="*/ 90 h 90" name="T15"/>
                <a:gd fmla="*/ 8 w 214" name="T16"/>
                <a:gd fmla="*/ 90 h 9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80"/>
            <p:cNvSpPr/>
            <p:nvPr/>
          </p:nvSpPr>
          <p:spPr bwMode="auto">
            <a:xfrm>
              <a:off x="110372"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81"/>
            <p:cNvSpPr/>
            <p:nvPr/>
          </p:nvSpPr>
          <p:spPr bwMode="auto">
            <a:xfrm>
              <a:off x="181247"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82"/>
            <p:cNvSpPr/>
            <p:nvPr/>
          </p:nvSpPr>
          <p:spPr bwMode="auto">
            <a:xfrm>
              <a:off x="261571" y="6479024"/>
              <a:ext cx="33075"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83"/>
            <p:cNvSpPr/>
            <p:nvPr/>
          </p:nvSpPr>
          <p:spPr bwMode="auto">
            <a:xfrm>
              <a:off x="353708"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84"/>
            <p:cNvSpPr/>
            <p:nvPr/>
          </p:nvSpPr>
          <p:spPr bwMode="auto">
            <a:xfrm>
              <a:off x="507269"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85"/>
            <p:cNvSpPr/>
            <p:nvPr/>
          </p:nvSpPr>
          <p:spPr bwMode="auto">
            <a:xfrm>
              <a:off x="571056" y="6479024"/>
              <a:ext cx="59062"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86"/>
            <p:cNvSpPr/>
            <p:nvPr/>
          </p:nvSpPr>
          <p:spPr bwMode="auto">
            <a:xfrm>
              <a:off x="641930" y="6474299"/>
              <a:ext cx="66149" cy="231523"/>
            </a:xfrm>
            <a:custGeom>
              <a:gdLst>
                <a:gd fmla="*/ 7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87"/>
            <p:cNvSpPr/>
            <p:nvPr/>
          </p:nvSpPr>
          <p:spPr bwMode="auto">
            <a:xfrm>
              <a:off x="452932" y="6495561"/>
              <a:ext cx="51975" cy="205536"/>
            </a:xfrm>
            <a:custGeom>
              <a:gdLst>
                <a:gd fmla="*/ 8 w 12" name="T0"/>
                <a:gd fmla="*/ 7 h 46" name="T1"/>
                <a:gd fmla="*/ 7 w 12" name="T2"/>
                <a:gd fmla="*/ 2 h 46" name="T3"/>
                <a:gd fmla="*/ 3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8"/>
            <p:cNvSpPr/>
            <p:nvPr/>
          </p:nvSpPr>
          <p:spPr bwMode="auto">
            <a:xfrm>
              <a:off x="-24289" y="6464849"/>
              <a:ext cx="75599" cy="21262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89"/>
            <p:cNvSpPr/>
            <p:nvPr/>
          </p:nvSpPr>
          <p:spPr bwMode="auto">
            <a:xfrm>
              <a:off x="131635" y="6533361"/>
              <a:ext cx="21262" cy="14411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490"/>
            <p:cNvSpPr/>
            <p:nvPr/>
          </p:nvSpPr>
          <p:spPr bwMode="auto">
            <a:xfrm>
              <a:off x="193059" y="6519186"/>
              <a:ext cx="59062" cy="177186"/>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491"/>
            <p:cNvSpPr/>
            <p:nvPr/>
          </p:nvSpPr>
          <p:spPr bwMode="auto">
            <a:xfrm>
              <a:off x="77298" y="6533361"/>
              <a:ext cx="49612" cy="207898"/>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92"/>
            <p:cNvSpPr/>
            <p:nvPr/>
          </p:nvSpPr>
          <p:spPr bwMode="auto">
            <a:xfrm>
              <a:off x="56035"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93"/>
            <p:cNvSpPr/>
            <p:nvPr/>
          </p:nvSpPr>
          <p:spPr bwMode="auto">
            <a:xfrm>
              <a:off x="219046"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94"/>
            <p:cNvSpPr/>
            <p:nvPr/>
          </p:nvSpPr>
          <p:spPr bwMode="auto">
            <a:xfrm>
              <a:off x="743517" y="6448312"/>
              <a:ext cx="61424" cy="222073"/>
            </a:xfrm>
            <a:custGeom>
              <a:gdLst>
                <a:gd fmla="*/ 11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95"/>
            <p:cNvSpPr/>
            <p:nvPr/>
          </p:nvSpPr>
          <p:spPr bwMode="auto">
            <a:xfrm>
              <a:off x="830929" y="6509736"/>
              <a:ext cx="33075" cy="137024"/>
            </a:xfrm>
            <a:custGeom>
              <a:gdLst>
                <a:gd fmla="*/ 6 w 8" name="T0"/>
                <a:gd fmla="*/ 3 h 31" name="T1"/>
                <a:gd fmla="*/ 0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96"/>
            <p:cNvSpPr/>
            <p:nvPr/>
          </p:nvSpPr>
          <p:spPr bwMode="auto">
            <a:xfrm>
              <a:off x="306458" y="6488474"/>
              <a:ext cx="33075" cy="14174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97"/>
            <p:cNvSpPr/>
            <p:nvPr/>
          </p:nvSpPr>
          <p:spPr bwMode="auto">
            <a:xfrm>
              <a:off x="854554"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98"/>
            <p:cNvSpPr/>
            <p:nvPr/>
          </p:nvSpPr>
          <p:spPr bwMode="auto">
            <a:xfrm>
              <a:off x="956140"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499"/>
            <p:cNvSpPr/>
            <p:nvPr/>
          </p:nvSpPr>
          <p:spPr bwMode="auto">
            <a:xfrm>
              <a:off x="989215" y="6505011"/>
              <a:ext cx="37800" cy="181911"/>
            </a:xfrm>
            <a:custGeom>
              <a:gdLst>
                <a:gd fmla="*/ 3 w 9" name="T0"/>
                <a:gd fmla="*/ 4 h 41" name="T1"/>
                <a:gd fmla="*/ 0 w 9" name="T2"/>
                <a:gd fmla="*/ 35 h 41" name="T3"/>
                <a:gd fmla="*/ 8 w 9" name="T4"/>
                <a:gd fmla="*/ 35 h 41" name="T5"/>
                <a:gd fmla="*/ 9 w 9" name="T6"/>
                <a:gd fmla="*/ 5 h 41" name="T7"/>
                <a:gd fmla="*/ 3 w 9" name="T8"/>
                <a:gd fmla="*/ 4 h 41" name="T9"/>
              </a:gdLst>
              <a:cxnLst>
                <a:cxn ang="0">
                  <a:pos x="T0" y="T1"/>
                </a:cxn>
                <a:cxn ang="0">
                  <a:pos x="T2" y="T3"/>
                </a:cxn>
                <a:cxn ang="0">
                  <a:pos x="T4" y="T5"/>
                </a:cxn>
                <a:cxn ang="0">
                  <a:pos x="T6" y="T7"/>
                </a:cxn>
                <a:cxn ang="0">
                  <a:pos x="T8" y="T9"/>
                </a:cxn>
              </a:cxnLst>
              <a:rect b="b" l="0" r="r" t="0"/>
              <a:pathLst>
                <a:path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500"/>
            <p:cNvSpPr/>
            <p:nvPr/>
          </p:nvSpPr>
          <p:spPr bwMode="auto">
            <a:xfrm>
              <a:off x="102701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501"/>
            <p:cNvSpPr/>
            <p:nvPr/>
          </p:nvSpPr>
          <p:spPr bwMode="auto">
            <a:xfrm>
              <a:off x="946690" y="6457762"/>
              <a:ext cx="35437" cy="163011"/>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502"/>
            <p:cNvSpPr/>
            <p:nvPr/>
          </p:nvSpPr>
          <p:spPr bwMode="auto">
            <a:xfrm>
              <a:off x="1086077"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503"/>
            <p:cNvSpPr/>
            <p:nvPr/>
          </p:nvSpPr>
          <p:spPr bwMode="auto">
            <a:xfrm>
              <a:off x="1185301"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504"/>
            <p:cNvSpPr/>
            <p:nvPr/>
          </p:nvSpPr>
          <p:spPr bwMode="auto">
            <a:xfrm>
              <a:off x="1329412" y="6443587"/>
              <a:ext cx="54337" cy="233885"/>
            </a:xfrm>
            <a:custGeom>
              <a:gdLst>
                <a:gd fmla="*/ 10 w 13" name="T0"/>
                <a:gd fmla="*/ 2 h 53" name="T1"/>
                <a:gd fmla="*/ 4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505"/>
            <p:cNvSpPr/>
            <p:nvPr/>
          </p:nvSpPr>
          <p:spPr bwMode="auto">
            <a:xfrm>
              <a:off x="1395562" y="6443587"/>
              <a:ext cx="70874" cy="20789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506"/>
            <p:cNvSpPr/>
            <p:nvPr/>
          </p:nvSpPr>
          <p:spPr bwMode="auto">
            <a:xfrm>
              <a:off x="1480611" y="6479024"/>
              <a:ext cx="28350" cy="196086"/>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507"/>
            <p:cNvSpPr/>
            <p:nvPr/>
          </p:nvSpPr>
          <p:spPr bwMode="auto">
            <a:xfrm>
              <a:off x="1568023" y="6424687"/>
              <a:ext cx="77962" cy="217348"/>
            </a:xfrm>
            <a:custGeom>
              <a:gdLst>
                <a:gd fmla="*/ 18 w 19" name="T0"/>
                <a:gd fmla="*/ 45 h 49" name="T1"/>
                <a:gd fmla="*/ 17 w 19" name="T2"/>
                <a:gd fmla="*/ 18 h 49" name="T3"/>
                <a:gd fmla="*/ 10 w 19" name="T4"/>
                <a:gd fmla="*/ 16 h 49" name="T5"/>
                <a:gd fmla="*/ 10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508"/>
            <p:cNvSpPr/>
            <p:nvPr/>
          </p:nvSpPr>
          <p:spPr bwMode="auto">
            <a:xfrm>
              <a:off x="1721584" y="6495561"/>
              <a:ext cx="25987" cy="14411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509"/>
            <p:cNvSpPr/>
            <p:nvPr/>
          </p:nvSpPr>
          <p:spPr bwMode="auto">
            <a:xfrm>
              <a:off x="1790096" y="6479024"/>
              <a:ext cx="59062" cy="181911"/>
            </a:xfrm>
            <a:custGeom>
              <a:gdLst>
                <a:gd fmla="*/ 7 w 14" name="T0"/>
                <a:gd fmla="*/ 6 h 41" name="T1"/>
                <a:gd fmla="*/ 6 w 14" name="T2"/>
                <a:gd fmla="*/ 4 h 41" name="T3"/>
                <a:gd fmla="*/ 0 w 14" name="T4"/>
                <a:gd fmla="*/ 5 h 41" name="T5"/>
                <a:gd fmla="*/ 2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510"/>
            <p:cNvSpPr/>
            <p:nvPr/>
          </p:nvSpPr>
          <p:spPr bwMode="auto">
            <a:xfrm>
              <a:off x="1860970"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511"/>
            <p:cNvSpPr/>
            <p:nvPr/>
          </p:nvSpPr>
          <p:spPr bwMode="auto">
            <a:xfrm>
              <a:off x="1671972"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3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512"/>
            <p:cNvSpPr/>
            <p:nvPr/>
          </p:nvSpPr>
          <p:spPr bwMode="auto">
            <a:xfrm>
              <a:off x="1275075" y="6505011"/>
              <a:ext cx="49612" cy="125211"/>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513"/>
            <p:cNvSpPr/>
            <p:nvPr/>
          </p:nvSpPr>
          <p:spPr bwMode="auto">
            <a:xfrm>
              <a:off x="1168764"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14"/>
            <p:cNvSpPr/>
            <p:nvPr/>
          </p:nvSpPr>
          <p:spPr bwMode="auto">
            <a:xfrm>
              <a:off x="1438086" y="6514461"/>
              <a:ext cx="42525"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5"/>
            <p:cNvSpPr/>
            <p:nvPr/>
          </p:nvSpPr>
          <p:spPr bwMode="auto">
            <a:xfrm>
              <a:off x="1957832" y="6448312"/>
              <a:ext cx="61424" cy="222073"/>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16"/>
            <p:cNvSpPr/>
            <p:nvPr/>
          </p:nvSpPr>
          <p:spPr bwMode="auto">
            <a:xfrm>
              <a:off x="2045244" y="6509736"/>
              <a:ext cx="33075" cy="137024"/>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17"/>
            <p:cNvSpPr/>
            <p:nvPr/>
          </p:nvSpPr>
          <p:spPr bwMode="auto">
            <a:xfrm>
              <a:off x="2071231" y="6495561"/>
              <a:ext cx="82687" cy="226798"/>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18"/>
            <p:cNvSpPr/>
            <p:nvPr/>
          </p:nvSpPr>
          <p:spPr bwMode="auto">
            <a:xfrm>
              <a:off x="217518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19"/>
            <p:cNvSpPr/>
            <p:nvPr/>
          </p:nvSpPr>
          <p:spPr bwMode="auto">
            <a:xfrm>
              <a:off x="2203530" y="6505011"/>
              <a:ext cx="42525" cy="181911"/>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20"/>
            <p:cNvSpPr/>
            <p:nvPr/>
          </p:nvSpPr>
          <p:spPr bwMode="auto">
            <a:xfrm>
              <a:off x="224605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21"/>
            <p:cNvSpPr/>
            <p:nvPr/>
          </p:nvSpPr>
          <p:spPr bwMode="auto">
            <a:xfrm>
              <a:off x="2163368" y="6457762"/>
              <a:ext cx="33075"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22"/>
            <p:cNvSpPr/>
            <p:nvPr/>
          </p:nvSpPr>
          <p:spPr bwMode="auto">
            <a:xfrm>
              <a:off x="2305117"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23"/>
            <p:cNvSpPr/>
            <p:nvPr/>
          </p:nvSpPr>
          <p:spPr bwMode="auto">
            <a:xfrm>
              <a:off x="2401978" y="6568798"/>
              <a:ext cx="33075"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524"/>
            <p:cNvSpPr/>
            <p:nvPr/>
          </p:nvSpPr>
          <p:spPr bwMode="auto">
            <a:xfrm>
              <a:off x="2543727"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25"/>
            <p:cNvSpPr/>
            <p:nvPr/>
          </p:nvSpPr>
          <p:spPr bwMode="auto">
            <a:xfrm>
              <a:off x="2614602"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26"/>
            <p:cNvSpPr/>
            <p:nvPr/>
          </p:nvSpPr>
          <p:spPr bwMode="auto">
            <a:xfrm>
              <a:off x="2694926" y="6479024"/>
              <a:ext cx="33075" cy="196086"/>
            </a:xfrm>
            <a:custGeom>
              <a:gdLst>
                <a:gd fmla="*/ 7 w 8" name="T0"/>
                <a:gd fmla="*/ 3 h 44" name="T1"/>
                <a:gd fmla="*/ 3 w 8" name="T2"/>
                <a:gd fmla="*/ 3 h 44" name="T3"/>
                <a:gd fmla="*/ 2 w 8" name="T4"/>
                <a:gd fmla="*/ 15 h 44" name="T5"/>
                <a:gd fmla="*/ 0 w 8" name="T6"/>
                <a:gd fmla="*/ 17 h 44" name="T7"/>
                <a:gd fmla="*/ 1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7"/>
            <p:cNvSpPr/>
            <p:nvPr/>
          </p:nvSpPr>
          <p:spPr bwMode="auto">
            <a:xfrm>
              <a:off x="2787063" y="6424687"/>
              <a:ext cx="77962" cy="217348"/>
            </a:xfrm>
            <a:custGeom>
              <a:gdLst>
                <a:gd fmla="*/ 18 w 19" name="T0"/>
                <a:gd fmla="*/ 45 h 49" name="T1"/>
                <a:gd fmla="*/ 16 w 19" name="T2"/>
                <a:gd fmla="*/ 18 h 49" name="T3"/>
                <a:gd fmla="*/ 10 w 19" name="T4"/>
                <a:gd fmla="*/ 16 h 49" name="T5"/>
                <a:gd fmla="*/ 10 w 19" name="T6"/>
                <a:gd fmla="*/ 16 h 49" name="T7"/>
                <a:gd fmla="*/ 9 w 19" name="T8"/>
                <a:gd fmla="*/ 16 h 49" name="T9"/>
                <a:gd fmla="*/ 10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28"/>
            <p:cNvSpPr/>
            <p:nvPr/>
          </p:nvSpPr>
          <p:spPr bwMode="auto">
            <a:xfrm>
              <a:off x="2940624" y="6495561"/>
              <a:ext cx="25987" cy="14411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29"/>
            <p:cNvSpPr/>
            <p:nvPr/>
          </p:nvSpPr>
          <p:spPr bwMode="auto">
            <a:xfrm>
              <a:off x="3004411" y="6479024"/>
              <a:ext cx="59062" cy="181911"/>
            </a:xfrm>
            <a:custGeom>
              <a:gdLst>
                <a:gd fmla="*/ 8 w 14" name="T0"/>
                <a:gd fmla="*/ 6 h 41" name="T1"/>
                <a:gd fmla="*/ 7 w 14" name="T2"/>
                <a:gd fmla="*/ 4 h 41" name="T3"/>
                <a:gd fmla="*/ 1 w 14" name="T4"/>
                <a:gd fmla="*/ 5 h 41" name="T5"/>
                <a:gd fmla="*/ 3 w 14" name="T6"/>
                <a:gd fmla="*/ 29 h 41" name="T7"/>
                <a:gd fmla="*/ 5 w 14" name="T8"/>
                <a:gd fmla="*/ 32 h 41" name="T9"/>
                <a:gd fmla="*/ 6 w 14" name="T10"/>
                <a:gd fmla="*/ 37 h 41" name="T11"/>
                <a:gd fmla="*/ 11 w 14" name="T12"/>
                <a:gd fmla="*/ 37 h 41" name="T13"/>
                <a:gd fmla="*/ 14 w 14" name="T14"/>
                <a:gd fmla="*/ 10 h 41" name="T15"/>
                <a:gd fmla="*/ 8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530"/>
            <p:cNvSpPr/>
            <p:nvPr/>
          </p:nvSpPr>
          <p:spPr bwMode="auto">
            <a:xfrm>
              <a:off x="3080010" y="6474299"/>
              <a:ext cx="61424" cy="231523"/>
            </a:xfrm>
            <a:custGeom>
              <a:gdLst>
                <a:gd fmla="*/ 7 w 15" name="T0"/>
                <a:gd fmla="*/ 5 h 52" name="T1"/>
                <a:gd fmla="*/ 6 w 15" name="T2"/>
                <a:gd fmla="*/ 12 h 52" name="T3"/>
                <a:gd fmla="*/ 2 w 15" name="T4"/>
                <a:gd fmla="*/ 14 h 52" name="T5"/>
                <a:gd fmla="*/ 1 w 15" name="T6"/>
                <a:gd fmla="*/ 23 h 52" name="T7"/>
                <a:gd fmla="*/ 3 w 15" name="T8"/>
                <a:gd fmla="*/ 25 h 52" name="T9"/>
                <a:gd fmla="*/ 4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31"/>
            <p:cNvSpPr/>
            <p:nvPr/>
          </p:nvSpPr>
          <p:spPr bwMode="auto">
            <a:xfrm>
              <a:off x="2886287" y="6495561"/>
              <a:ext cx="49612" cy="205536"/>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32"/>
            <p:cNvSpPr/>
            <p:nvPr/>
          </p:nvSpPr>
          <p:spPr bwMode="auto">
            <a:xfrm>
              <a:off x="2489390"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33"/>
            <p:cNvSpPr/>
            <p:nvPr/>
          </p:nvSpPr>
          <p:spPr bwMode="auto">
            <a:xfrm>
              <a:off x="238307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34"/>
            <p:cNvSpPr/>
            <p:nvPr/>
          </p:nvSpPr>
          <p:spPr bwMode="auto">
            <a:xfrm>
              <a:off x="2657126" y="6514461"/>
              <a:ext cx="40162" cy="141749"/>
            </a:xfrm>
            <a:custGeom>
              <a:gdLst>
                <a:gd fmla="*/ 2 w 10" name="T0"/>
                <a:gd fmla="*/ 4 h 32" name="T1"/>
                <a:gd fmla="*/ 2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35"/>
            <p:cNvSpPr/>
            <p:nvPr/>
          </p:nvSpPr>
          <p:spPr bwMode="auto">
            <a:xfrm>
              <a:off x="3174509" y="6448312"/>
              <a:ext cx="63787" cy="222073"/>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536"/>
            <p:cNvSpPr/>
            <p:nvPr/>
          </p:nvSpPr>
          <p:spPr bwMode="auto">
            <a:xfrm>
              <a:off x="3264284" y="6509736"/>
              <a:ext cx="33075" cy="137024"/>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537"/>
            <p:cNvSpPr/>
            <p:nvPr/>
          </p:nvSpPr>
          <p:spPr bwMode="auto">
            <a:xfrm>
              <a:off x="3287908" y="6495561"/>
              <a:ext cx="80324" cy="226798"/>
            </a:xfrm>
            <a:custGeom>
              <a:gdLst>
                <a:gd fmla="*/ 17 w 19" name="T0"/>
                <a:gd fmla="*/ 44 h 51" name="T1"/>
                <a:gd fmla="*/ 12 w 19" name="T2"/>
                <a:gd fmla="*/ 12 h 51" name="T3"/>
                <a:gd fmla="*/ 12 w 19" name="T4"/>
                <a:gd fmla="*/ 12 h 51" name="T5"/>
                <a:gd fmla="*/ 12 w 19" name="T6"/>
                <a:gd fmla="*/ 4 h 51" name="T7"/>
                <a:gd fmla="*/ 7 w 19" name="T8"/>
                <a:gd fmla="*/ 4 h 51" name="T9"/>
                <a:gd fmla="*/ 8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538"/>
            <p:cNvSpPr/>
            <p:nvPr/>
          </p:nvSpPr>
          <p:spPr bwMode="auto">
            <a:xfrm>
              <a:off x="339422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539"/>
            <p:cNvSpPr/>
            <p:nvPr/>
          </p:nvSpPr>
          <p:spPr bwMode="auto">
            <a:xfrm>
              <a:off x="3422570" y="6505011"/>
              <a:ext cx="42525" cy="181911"/>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540"/>
            <p:cNvSpPr/>
            <p:nvPr/>
          </p:nvSpPr>
          <p:spPr bwMode="auto">
            <a:xfrm>
              <a:off x="3460369" y="6493199"/>
              <a:ext cx="70874" cy="252785"/>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541"/>
            <p:cNvSpPr/>
            <p:nvPr/>
          </p:nvSpPr>
          <p:spPr bwMode="auto">
            <a:xfrm>
              <a:off x="3380045" y="6457762"/>
              <a:ext cx="35437"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42"/>
            <p:cNvSpPr/>
            <p:nvPr/>
          </p:nvSpPr>
          <p:spPr bwMode="auto">
            <a:xfrm>
              <a:off x="3524156"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43"/>
            <p:cNvSpPr/>
            <p:nvPr/>
          </p:nvSpPr>
          <p:spPr bwMode="auto">
            <a:xfrm>
              <a:off x="3618656"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44"/>
            <p:cNvSpPr/>
            <p:nvPr/>
          </p:nvSpPr>
          <p:spPr bwMode="auto">
            <a:xfrm>
              <a:off x="3762767" y="6443587"/>
              <a:ext cx="56700" cy="233885"/>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45"/>
            <p:cNvSpPr/>
            <p:nvPr/>
          </p:nvSpPr>
          <p:spPr bwMode="auto">
            <a:xfrm>
              <a:off x="3828916" y="6443587"/>
              <a:ext cx="70874" cy="20789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6"/>
            <p:cNvSpPr/>
            <p:nvPr/>
          </p:nvSpPr>
          <p:spPr bwMode="auto">
            <a:xfrm>
              <a:off x="3911603" y="6479024"/>
              <a:ext cx="35437"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47"/>
            <p:cNvSpPr/>
            <p:nvPr/>
          </p:nvSpPr>
          <p:spPr bwMode="auto">
            <a:xfrm>
              <a:off x="4003740"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48"/>
            <p:cNvSpPr/>
            <p:nvPr/>
          </p:nvSpPr>
          <p:spPr bwMode="auto">
            <a:xfrm>
              <a:off x="4159664"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49"/>
            <p:cNvSpPr/>
            <p:nvPr/>
          </p:nvSpPr>
          <p:spPr bwMode="auto">
            <a:xfrm>
              <a:off x="4223451" y="6479024"/>
              <a:ext cx="56700"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50"/>
            <p:cNvSpPr/>
            <p:nvPr/>
          </p:nvSpPr>
          <p:spPr bwMode="auto">
            <a:xfrm>
              <a:off x="4294325" y="6474299"/>
              <a:ext cx="66149" cy="231523"/>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51"/>
            <p:cNvSpPr/>
            <p:nvPr/>
          </p:nvSpPr>
          <p:spPr bwMode="auto">
            <a:xfrm>
              <a:off x="4105327"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552"/>
            <p:cNvSpPr/>
            <p:nvPr/>
          </p:nvSpPr>
          <p:spPr bwMode="auto">
            <a:xfrm>
              <a:off x="3708430" y="6505011"/>
              <a:ext cx="54337" cy="125211"/>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553"/>
            <p:cNvSpPr/>
            <p:nvPr/>
          </p:nvSpPr>
          <p:spPr bwMode="auto">
            <a:xfrm>
              <a:off x="360211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554"/>
            <p:cNvSpPr/>
            <p:nvPr/>
          </p:nvSpPr>
          <p:spPr bwMode="auto">
            <a:xfrm>
              <a:off x="3871441"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555"/>
            <p:cNvSpPr/>
            <p:nvPr/>
          </p:nvSpPr>
          <p:spPr bwMode="auto">
            <a:xfrm>
              <a:off x="4393549" y="6448312"/>
              <a:ext cx="63787" cy="222073"/>
            </a:xfrm>
            <a:custGeom>
              <a:gdLst>
                <a:gd fmla="*/ 10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556"/>
            <p:cNvSpPr/>
            <p:nvPr/>
          </p:nvSpPr>
          <p:spPr bwMode="auto">
            <a:xfrm>
              <a:off x="4483323" y="6509736"/>
              <a:ext cx="33075" cy="137024"/>
            </a:xfrm>
            <a:custGeom>
              <a:gdLst>
                <a:gd fmla="*/ 5 w 8" name="T0"/>
                <a:gd fmla="*/ 3 h 31" name="T1"/>
                <a:gd fmla="*/ 0 w 8" name="T2"/>
                <a:gd fmla="*/ 4 h 31" name="T3"/>
                <a:gd fmla="*/ 3 w 8" name="T4"/>
                <a:gd fmla="*/ 28 h 31" name="T5"/>
                <a:gd fmla="*/ 7 w 8" name="T6"/>
                <a:gd fmla="*/ 28 h 31" name="T7"/>
                <a:gd fmla="*/ 5 w 8" name="T8"/>
                <a:gd fmla="*/ 3 h 31" name="T9"/>
              </a:gdLst>
              <a:cxnLst>
                <a:cxn ang="0">
                  <a:pos x="T0" y="T1"/>
                </a:cxn>
                <a:cxn ang="0">
                  <a:pos x="T2" y="T3"/>
                </a:cxn>
                <a:cxn ang="0">
                  <a:pos x="T4" y="T5"/>
                </a:cxn>
                <a:cxn ang="0">
                  <a:pos x="T6" y="T7"/>
                </a:cxn>
                <a:cxn ang="0">
                  <a:pos x="T8" y="T9"/>
                </a:cxn>
              </a:cxnLst>
              <a:rect b="b" l="0" r="r" t="0"/>
              <a:pathLst>
                <a:path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557"/>
            <p:cNvSpPr/>
            <p:nvPr/>
          </p:nvSpPr>
          <p:spPr bwMode="auto">
            <a:xfrm>
              <a:off x="4506948"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6 w 19" name="T12"/>
                <a:gd fmla="*/ 12 h 51" name="T13"/>
                <a:gd fmla="*/ 6 w 19" name="T14"/>
                <a:gd fmla="*/ 20 h 51" name="T15"/>
                <a:gd fmla="*/ 4 w 19" name="T16"/>
                <a:gd fmla="*/ 21 h 51" name="T17"/>
                <a:gd fmla="*/ 0 w 19" name="T18"/>
                <a:gd fmla="*/ 37 h 51" name="T19"/>
                <a:gd fmla="*/ 2 w 19" name="T20"/>
                <a:gd fmla="*/ 38 h 51" name="T21"/>
                <a:gd fmla="*/ 5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558"/>
            <p:cNvSpPr/>
            <p:nvPr/>
          </p:nvSpPr>
          <p:spPr bwMode="auto">
            <a:xfrm>
              <a:off x="4608535"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559"/>
            <p:cNvSpPr/>
            <p:nvPr/>
          </p:nvSpPr>
          <p:spPr bwMode="auto">
            <a:xfrm>
              <a:off x="4636885" y="6505011"/>
              <a:ext cx="42525" cy="181911"/>
            </a:xfrm>
            <a:custGeom>
              <a:gdLst>
                <a:gd fmla="*/ 3 w 10" name="T0"/>
                <a:gd fmla="*/ 4 h 41" name="T1"/>
                <a:gd fmla="*/ 1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560"/>
            <p:cNvSpPr/>
            <p:nvPr/>
          </p:nvSpPr>
          <p:spPr bwMode="auto">
            <a:xfrm>
              <a:off x="4679409"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561"/>
            <p:cNvSpPr/>
            <p:nvPr/>
          </p:nvSpPr>
          <p:spPr bwMode="auto">
            <a:xfrm>
              <a:off x="4594360" y="6457762"/>
              <a:ext cx="35437" cy="163011"/>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562"/>
            <p:cNvSpPr/>
            <p:nvPr/>
          </p:nvSpPr>
          <p:spPr bwMode="auto">
            <a:xfrm>
              <a:off x="4738471"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563"/>
            <p:cNvSpPr/>
            <p:nvPr/>
          </p:nvSpPr>
          <p:spPr bwMode="auto">
            <a:xfrm>
              <a:off x="4837695" y="6568798"/>
              <a:ext cx="33075" cy="137024"/>
            </a:xfrm>
            <a:custGeom>
              <a:gdLst>
                <a:gd fmla="*/ 0 w 8" name="T0"/>
                <a:gd fmla="*/ 5 h 31" name="T1"/>
                <a:gd fmla="*/ 1 w 8" name="T2"/>
                <a:gd fmla="*/ 28 h 31" name="T3"/>
                <a:gd fmla="*/ 6 w 8" name="T4"/>
                <a:gd fmla="*/ 28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564"/>
            <p:cNvSpPr/>
            <p:nvPr/>
          </p:nvSpPr>
          <p:spPr bwMode="auto">
            <a:xfrm>
              <a:off x="4981807" y="6443587"/>
              <a:ext cx="54337" cy="233885"/>
            </a:xfrm>
            <a:custGeom>
              <a:gdLst>
                <a:gd fmla="*/ 10 w 13" name="T0"/>
                <a:gd fmla="*/ 2 h 53" name="T1"/>
                <a:gd fmla="*/ 4 w 13" name="T2"/>
                <a:gd fmla="*/ 22 h 53" name="T3"/>
                <a:gd fmla="*/ 0 w 13" name="T4"/>
                <a:gd fmla="*/ 25 h 53" name="T5"/>
                <a:gd fmla="*/ 3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565"/>
            <p:cNvSpPr/>
            <p:nvPr/>
          </p:nvSpPr>
          <p:spPr bwMode="auto">
            <a:xfrm>
              <a:off x="5047956" y="6443587"/>
              <a:ext cx="70874" cy="207898"/>
            </a:xfrm>
            <a:custGeom>
              <a:gdLst>
                <a:gd fmla="*/ 12 w 17" name="T0"/>
                <a:gd fmla="*/ 2 h 47" name="T1"/>
                <a:gd fmla="*/ 1 w 17" name="T2"/>
                <a:gd fmla="*/ 43 h 47" name="T3"/>
                <a:gd fmla="*/ 6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566"/>
            <p:cNvSpPr/>
            <p:nvPr/>
          </p:nvSpPr>
          <p:spPr bwMode="auto">
            <a:xfrm>
              <a:off x="5130643" y="6479024"/>
              <a:ext cx="30712" cy="196086"/>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567"/>
            <p:cNvSpPr/>
            <p:nvPr/>
          </p:nvSpPr>
          <p:spPr bwMode="auto">
            <a:xfrm>
              <a:off x="5220417" y="6424687"/>
              <a:ext cx="77962" cy="217348"/>
            </a:xfrm>
            <a:custGeom>
              <a:gdLst>
                <a:gd fmla="*/ 18 w 19" name="T0"/>
                <a:gd fmla="*/ 45 h 49" name="T1"/>
                <a:gd fmla="*/ 17 w 19" name="T2"/>
                <a:gd fmla="*/ 18 h 49" name="T3"/>
                <a:gd fmla="*/ 10 w 19" name="T4"/>
                <a:gd fmla="*/ 16 h 49" name="T5"/>
                <a:gd fmla="*/ 10 w 19" name="T6"/>
                <a:gd fmla="*/ 16 h 49" name="T7"/>
                <a:gd fmla="*/ 9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568"/>
            <p:cNvSpPr/>
            <p:nvPr/>
          </p:nvSpPr>
          <p:spPr bwMode="auto">
            <a:xfrm>
              <a:off x="5373979" y="6495561"/>
              <a:ext cx="25987" cy="144111"/>
            </a:xfrm>
            <a:custGeom>
              <a:gdLst>
                <a:gd fmla="*/ 5 w 6" name="T0"/>
                <a:gd fmla="*/ 3 h 32" name="T1"/>
                <a:gd fmla="*/ 1 w 6" name="T2"/>
                <a:gd fmla="*/ 3 h 32" name="T3"/>
                <a:gd fmla="*/ 1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569"/>
            <p:cNvSpPr/>
            <p:nvPr/>
          </p:nvSpPr>
          <p:spPr bwMode="auto">
            <a:xfrm>
              <a:off x="5437765" y="6479024"/>
              <a:ext cx="61424" cy="181911"/>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570"/>
            <p:cNvSpPr/>
            <p:nvPr/>
          </p:nvSpPr>
          <p:spPr bwMode="auto">
            <a:xfrm>
              <a:off x="5513365"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571"/>
            <p:cNvSpPr/>
            <p:nvPr/>
          </p:nvSpPr>
          <p:spPr bwMode="auto">
            <a:xfrm>
              <a:off x="5319641" y="6495561"/>
              <a:ext cx="49612" cy="205536"/>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572"/>
            <p:cNvSpPr/>
            <p:nvPr/>
          </p:nvSpPr>
          <p:spPr bwMode="auto">
            <a:xfrm>
              <a:off x="4925107" y="6505011"/>
              <a:ext cx="51975" cy="125211"/>
            </a:xfrm>
            <a:custGeom>
              <a:gdLst>
                <a:gd fmla="*/ 11 w 12" name="T0"/>
                <a:gd fmla="*/ 24 h 28" name="T1"/>
                <a:gd fmla="*/ 4 w 12" name="T2"/>
                <a:gd fmla="*/ 2 h 28" name="T3"/>
                <a:gd fmla="*/ 0 w 12" name="T4"/>
                <a:gd fmla="*/ 3 h 28" name="T5"/>
                <a:gd fmla="*/ 9 w 12" name="T6"/>
                <a:gd fmla="*/ 26 h 28" name="T7"/>
                <a:gd fmla="*/ 11 w 12" name="T8"/>
                <a:gd fmla="*/ 24 h 28" name="T9"/>
              </a:gdLst>
              <a:cxnLst>
                <a:cxn ang="0">
                  <a:pos x="T0" y="T1"/>
                </a:cxn>
                <a:cxn ang="0">
                  <a:pos x="T2" y="T3"/>
                </a:cxn>
                <a:cxn ang="0">
                  <a:pos x="T4" y="T5"/>
                </a:cxn>
                <a:cxn ang="0">
                  <a:pos x="T6" y="T7"/>
                </a:cxn>
                <a:cxn ang="0">
                  <a:pos x="T8" y="T9"/>
                </a:cxn>
              </a:cxnLst>
              <a:rect b="b" l="0" r="r" t="0"/>
              <a:pathLst>
                <a:path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573"/>
            <p:cNvSpPr/>
            <p:nvPr/>
          </p:nvSpPr>
          <p:spPr bwMode="auto">
            <a:xfrm>
              <a:off x="482115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574"/>
            <p:cNvSpPr/>
            <p:nvPr/>
          </p:nvSpPr>
          <p:spPr bwMode="auto">
            <a:xfrm>
              <a:off x="5090481" y="6514461"/>
              <a:ext cx="40162"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686"/>
            <p:cNvSpPr/>
            <p:nvPr/>
          </p:nvSpPr>
          <p:spPr bwMode="auto">
            <a:xfrm>
              <a:off x="-144775" y="6549900"/>
              <a:ext cx="5643964" cy="158280"/>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1041" name="图片 1040"/>
          <p:cNvPicPr>
            <a:picLocks noChangeAspect="1"/>
          </p:cNvPicPr>
          <p:nvPr/>
        </p:nvPicPr>
        <p:blipFill>
          <a:blip r:embed="rId2"/>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48" name="矩形 52"/>
            <p:cNvSpPr>
              <a:spLocks noChangeArrowheads="1"/>
            </p:cNvSpPr>
            <p:nvPr/>
          </p:nvSpPr>
          <p:spPr bwMode="auto">
            <a:xfrm>
              <a:off x="6861598"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53" name="矩形 52"/>
            <p:cNvSpPr>
              <a:spLocks noChangeArrowheads="1"/>
            </p:cNvSpPr>
            <p:nvPr/>
          </p:nvSpPr>
          <p:spPr bwMode="auto">
            <a:xfrm>
              <a:off x="6861598"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307851"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57" name="矩形 52"/>
            <p:cNvSpPr>
              <a:spLocks noChangeArrowheads="1"/>
            </p:cNvSpPr>
            <p:nvPr/>
          </p:nvSpPr>
          <p:spPr bwMode="auto">
            <a:xfrm flipH="1">
              <a:off x="6861599"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307849"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61" name="矩形 52"/>
            <p:cNvSpPr>
              <a:spLocks noChangeArrowheads="1"/>
            </p:cNvSpPr>
            <p:nvPr/>
          </p:nvSpPr>
          <p:spPr bwMode="auto">
            <a:xfrm flipH="1">
              <a:off x="6861597"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65" name="矩形 52"/>
            <p:cNvSpPr>
              <a:spLocks noChangeArrowheads="1"/>
            </p:cNvSpPr>
            <p:nvPr/>
          </p:nvSpPr>
          <p:spPr bwMode="auto">
            <a:xfrm>
              <a:off x="6308827" y="2220343"/>
              <a:ext cx="2417284" cy="96926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spTree>
    <p:extLst>
      <p:ext uri="{BB962C8B-B14F-4D97-AF65-F5344CB8AC3E}">
        <p14:creationId val="1392297893"/>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1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375" name="矩形 374"/>
          <p:cNvSpPr/>
          <p:nvPr/>
        </p:nvSpPr>
        <p:spPr>
          <a:xfrm>
            <a:off x="776741" y="358379"/>
            <a:ext cx="10769471" cy="4762884"/>
          </a:xfrm>
          <a:prstGeom prst="rect">
            <a:avLst/>
          </a:prstGeom>
          <a:solidFill>
            <a:srgbClr val="44636A">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cxnSp>
        <p:nvCxnSpPr>
          <p:cNvPr id="376" name="直接连接符 375"/>
          <p:cNvCxnSpPr/>
          <p:nvPr/>
        </p:nvCxnSpPr>
        <p:spPr>
          <a:xfrm flipH="1">
            <a:off x="4048664" y="1127163"/>
            <a:ext cx="0" cy="2713704"/>
          </a:xfrm>
          <a:prstGeom prst="line">
            <a:avLst/>
          </a:prstGeom>
          <a:ln w="9525">
            <a:solidFill>
              <a:schemeClr val="tx1">
                <a:lumMod val="65000"/>
                <a:lumOff val="35000"/>
                <a:alpha val="56000"/>
              </a:schemeClr>
            </a:solidFill>
          </a:ln>
        </p:spPr>
        <p:style>
          <a:lnRef idx="1">
            <a:schemeClr val="accent1"/>
          </a:lnRef>
          <a:fillRef idx="0">
            <a:schemeClr val="accent1"/>
          </a:fillRef>
          <a:effectRef idx="0">
            <a:schemeClr val="accent1"/>
          </a:effectRef>
          <a:fontRef idx="minor">
            <a:schemeClr val="tx1"/>
          </a:fontRef>
        </p:style>
      </p:cxnSp>
      <p:cxnSp>
        <p:nvCxnSpPr>
          <p:cNvPr id="377" name="直接连接符 376"/>
          <p:cNvCxnSpPr/>
          <p:nvPr/>
        </p:nvCxnSpPr>
        <p:spPr>
          <a:xfrm flipH="1">
            <a:off x="8094976" y="1029306"/>
            <a:ext cx="0" cy="2808000"/>
          </a:xfrm>
          <a:prstGeom prst="line">
            <a:avLst/>
          </a:prstGeom>
          <a:ln w="9525">
            <a:solidFill>
              <a:schemeClr val="tx1">
                <a:lumMod val="65000"/>
                <a:lumOff val="35000"/>
                <a:alpha val="56000"/>
              </a:schemeClr>
            </a:solidFill>
          </a:ln>
        </p:spPr>
        <p:style>
          <a:lnRef idx="1">
            <a:schemeClr val="accent1"/>
          </a:lnRef>
          <a:fillRef idx="0">
            <a:schemeClr val="accent1"/>
          </a:fillRef>
          <a:effectRef idx="0">
            <a:schemeClr val="accent1"/>
          </a:effectRef>
          <a:fontRef idx="minor">
            <a:schemeClr val="tx1"/>
          </a:fontRef>
        </p:style>
      </p:cxnSp>
      <p:sp>
        <p:nvSpPr>
          <p:cNvPr id="378" name="文本框 377"/>
          <p:cNvSpPr txBox="1"/>
          <p:nvPr/>
        </p:nvSpPr>
        <p:spPr>
          <a:xfrm>
            <a:off x="1796147" y="754229"/>
            <a:ext cx="1106905" cy="762000"/>
          </a:xfrm>
          <a:prstGeom prst="rect">
            <a:avLst/>
          </a:prstGeom>
          <a:noFill/>
        </p:spPr>
        <p:txBody>
          <a:bodyPr rtlCol="0" wrap="square">
            <a:spAutoFit/>
          </a:bodyPr>
          <a:lstStyle/>
          <a:p>
            <a:r>
              <a:rPr altLang="zh-CN" b="1" lang="en-US" sz="4400">
                <a:solidFill>
                  <a:srgbClr val="00B0F0"/>
                </a:solidFill>
                <a:latin charset="-122" panose="020b0503020204020204" pitchFamily="34" typeface="微软雅黑"/>
                <a:ea charset="-122" panose="020b0503020204020204" pitchFamily="34" typeface="微软雅黑"/>
              </a:rPr>
              <a:t>01</a:t>
            </a:r>
          </a:p>
        </p:txBody>
      </p:sp>
      <p:sp>
        <p:nvSpPr>
          <p:cNvPr id="379" name="文本框 378"/>
          <p:cNvSpPr txBox="1"/>
          <p:nvPr/>
        </p:nvSpPr>
        <p:spPr>
          <a:xfrm>
            <a:off x="5425294" y="795185"/>
            <a:ext cx="1106905" cy="762000"/>
          </a:xfrm>
          <a:prstGeom prst="rect">
            <a:avLst/>
          </a:prstGeom>
          <a:noFill/>
        </p:spPr>
        <p:txBody>
          <a:bodyPr rtlCol="0" wrap="square">
            <a:spAutoFit/>
          </a:bodyPr>
          <a:lstStyle/>
          <a:p>
            <a:r>
              <a:rPr altLang="zh-CN" b="1" lang="en-US" sz="4400">
                <a:solidFill>
                  <a:srgbClr val="00B050"/>
                </a:solidFill>
                <a:latin charset="-122" panose="020b0503020204020204" pitchFamily="34" typeface="微软雅黑"/>
                <a:ea charset="-122" panose="020b0503020204020204" pitchFamily="34" typeface="微软雅黑"/>
              </a:rPr>
              <a:t>02</a:t>
            </a:r>
          </a:p>
        </p:txBody>
      </p:sp>
      <p:sp>
        <p:nvSpPr>
          <p:cNvPr id="439" name="文本框 438"/>
          <p:cNvSpPr txBox="1"/>
          <p:nvPr/>
        </p:nvSpPr>
        <p:spPr>
          <a:xfrm>
            <a:off x="9267143" y="818172"/>
            <a:ext cx="1106905" cy="762000"/>
          </a:xfrm>
          <a:prstGeom prst="rect">
            <a:avLst/>
          </a:prstGeom>
          <a:noFill/>
        </p:spPr>
        <p:txBody>
          <a:bodyPr rtlCol="0" wrap="square">
            <a:spAutoFit/>
          </a:bodyPr>
          <a:lstStyle/>
          <a:p>
            <a:r>
              <a:rPr altLang="zh-CN" b="1" lang="en-US" sz="4400">
                <a:solidFill>
                  <a:srgbClr val="BE3C1A"/>
                </a:solidFill>
                <a:latin charset="-122" panose="020b0503020204020204" pitchFamily="34" typeface="微软雅黑"/>
                <a:ea charset="-122" panose="020b0503020204020204" pitchFamily="34" typeface="微软雅黑"/>
              </a:rPr>
              <a:t>03</a:t>
            </a:r>
          </a:p>
        </p:txBody>
      </p:sp>
      <p:sp>
        <p:nvSpPr>
          <p:cNvPr id="440" name="文本框 439"/>
          <p:cNvSpPr txBox="1"/>
          <p:nvPr/>
        </p:nvSpPr>
        <p:spPr>
          <a:xfrm>
            <a:off x="1184279" y="1513137"/>
            <a:ext cx="2736230" cy="518160"/>
          </a:xfrm>
          <a:prstGeom prst="rect">
            <a:avLst/>
          </a:prstGeom>
          <a:noFill/>
        </p:spPr>
        <p:txBody>
          <a:bodyPr rtlCol="0" wrap="square">
            <a:spAutoFit/>
          </a:bodyPr>
          <a:lstStyle/>
          <a:p>
            <a:r>
              <a:rPr altLang="en-US" lang="zh-CN" sz="2800">
                <a:solidFill>
                  <a:srgbClr val="00B0F0"/>
                </a:solidFill>
                <a:latin charset="-122" panose="020b0503020204020204" pitchFamily="34" typeface="微软雅黑"/>
                <a:ea charset="-122" panose="020b0503020204020204" pitchFamily="34" typeface="微软雅黑"/>
              </a:rPr>
              <a:t>请输入文字</a:t>
            </a:r>
          </a:p>
        </p:txBody>
      </p:sp>
      <p:sp>
        <p:nvSpPr>
          <p:cNvPr id="441" name="文本框 440"/>
          <p:cNvSpPr txBox="1"/>
          <p:nvPr/>
        </p:nvSpPr>
        <p:spPr>
          <a:xfrm>
            <a:off x="1194608" y="2091617"/>
            <a:ext cx="2536723" cy="2263141"/>
          </a:xfrm>
          <a:prstGeom prst="rect">
            <a:avLst/>
          </a:prstGeom>
          <a:noFill/>
        </p:spPr>
        <p:txBody>
          <a:bodyPr rtlCol="0" wrap="square">
            <a:spAutoFit/>
          </a:bodyPr>
          <a:lstStyle/>
          <a:p>
            <a:pPr>
              <a:lnSpc>
                <a:spcPct val="125000"/>
              </a:lnSpc>
            </a:pPr>
            <a:r>
              <a:rPr altLang="zh-CN" lang="en-US" sz="1900">
                <a:solidFill>
                  <a:schemeClr val="bg1"/>
                </a:solidFill>
                <a:latin charset="-122" panose="020b0503020204020204" pitchFamily="34" typeface="微软雅黑"/>
                <a:ea charset="-122" panose="020b0503020204020204" pitchFamily="34" typeface="微软雅黑"/>
              </a:rPr>
              <a:t>INPUT YOUR TEXT HERE INPUT YOUR TEXT HERE INPUT YOUR TEXT HERE INPUT YOUR TEXT HERE</a:t>
            </a:r>
          </a:p>
        </p:txBody>
      </p:sp>
      <p:sp>
        <p:nvSpPr>
          <p:cNvPr id="442" name="文本框 441"/>
          <p:cNvSpPr txBox="1"/>
          <p:nvPr/>
        </p:nvSpPr>
        <p:spPr>
          <a:xfrm>
            <a:off x="4664158" y="1513137"/>
            <a:ext cx="2852492" cy="518160"/>
          </a:xfrm>
          <a:prstGeom prst="rect">
            <a:avLst/>
          </a:prstGeom>
          <a:noFill/>
        </p:spPr>
        <p:txBody>
          <a:bodyPr rtlCol="0" wrap="square">
            <a:spAutoFit/>
          </a:bodyPr>
          <a:lstStyle/>
          <a:p>
            <a:r>
              <a:rPr altLang="en-US" lang="zh-CN" sz="2800">
                <a:solidFill>
                  <a:srgbClr val="00B050"/>
                </a:solidFill>
                <a:latin charset="-122" panose="020b0503020204020204" pitchFamily="34" typeface="微软雅黑"/>
                <a:ea charset="-122" panose="020b0503020204020204" pitchFamily="34" typeface="微软雅黑"/>
              </a:rPr>
              <a:t>请输入文字</a:t>
            </a:r>
          </a:p>
        </p:txBody>
      </p:sp>
      <p:sp>
        <p:nvSpPr>
          <p:cNvPr id="443" name="文本框 442"/>
          <p:cNvSpPr txBox="1"/>
          <p:nvPr/>
        </p:nvSpPr>
        <p:spPr>
          <a:xfrm>
            <a:off x="8586491" y="1513137"/>
            <a:ext cx="2690299" cy="518160"/>
          </a:xfrm>
          <a:prstGeom prst="rect">
            <a:avLst/>
          </a:prstGeom>
          <a:noFill/>
        </p:spPr>
        <p:txBody>
          <a:bodyPr rtlCol="0" wrap="square">
            <a:spAutoFit/>
          </a:bodyPr>
          <a:lstStyle/>
          <a:p>
            <a:r>
              <a:rPr altLang="en-US" lang="zh-CN" sz="2800">
                <a:solidFill>
                  <a:srgbClr val="BE3C1A"/>
                </a:solidFill>
                <a:latin charset="-122" panose="020b0503020204020204" pitchFamily="34" typeface="微软雅黑"/>
                <a:ea charset="-122" panose="020b0503020204020204" pitchFamily="34" typeface="微软雅黑"/>
              </a:rPr>
              <a:t>请输入文字</a:t>
            </a:r>
          </a:p>
        </p:txBody>
      </p:sp>
      <p:sp>
        <p:nvSpPr>
          <p:cNvPr id="444" name="文本框 443"/>
          <p:cNvSpPr txBox="1"/>
          <p:nvPr/>
        </p:nvSpPr>
        <p:spPr>
          <a:xfrm>
            <a:off x="4693756" y="2091617"/>
            <a:ext cx="2536723" cy="1539240"/>
          </a:xfrm>
          <a:prstGeom prst="rect">
            <a:avLst/>
          </a:prstGeom>
          <a:noFill/>
        </p:spPr>
        <p:txBody>
          <a:bodyPr rtlCol="0" wrap="square">
            <a:spAutoFit/>
          </a:bodyPr>
          <a:lstStyle/>
          <a:p>
            <a:pPr>
              <a:lnSpc>
                <a:spcPct val="125000"/>
              </a:lnSpc>
            </a:pPr>
            <a:r>
              <a:rPr altLang="zh-CN" lang="en-US" sz="1900">
                <a:solidFill>
                  <a:schemeClr val="bg1"/>
                </a:solidFill>
                <a:latin charset="-122" panose="020b0503020204020204" pitchFamily="34" typeface="微软雅黑"/>
                <a:ea charset="-122" panose="020b0503020204020204" pitchFamily="34" typeface="微软雅黑"/>
              </a:rPr>
              <a:t>INPUT YOUR TEXT HERE INPUT YOUR TEXT HERE INPUT YOUR TEXT HERE</a:t>
            </a:r>
          </a:p>
        </p:txBody>
      </p:sp>
      <p:sp>
        <p:nvSpPr>
          <p:cNvPr id="445" name="文本框 444"/>
          <p:cNvSpPr txBox="1"/>
          <p:nvPr/>
        </p:nvSpPr>
        <p:spPr>
          <a:xfrm>
            <a:off x="8609698" y="2091617"/>
            <a:ext cx="2536723" cy="2263141"/>
          </a:xfrm>
          <a:prstGeom prst="rect">
            <a:avLst/>
          </a:prstGeom>
          <a:noFill/>
        </p:spPr>
        <p:txBody>
          <a:bodyPr rtlCol="0" wrap="square">
            <a:spAutoFit/>
          </a:bodyPr>
          <a:lstStyle/>
          <a:p>
            <a:pPr>
              <a:lnSpc>
                <a:spcPct val="125000"/>
              </a:lnSpc>
            </a:pPr>
            <a:r>
              <a:rPr altLang="zh-CN" lang="en-US" sz="1900">
                <a:solidFill>
                  <a:schemeClr val="bg1"/>
                </a:solidFill>
                <a:latin charset="-122" panose="020b0503020204020204" pitchFamily="34" typeface="微软雅黑"/>
                <a:ea charset="-122" panose="020b0503020204020204" pitchFamily="34" typeface="微软雅黑"/>
              </a:rPr>
              <a:t>INPUT YOUR TEXT HERE INPUT YOUR TEXT HERE INPUT YOUR TEXT HERE INPUT YOUR TEXT HERE</a:t>
            </a:r>
          </a:p>
        </p:txBody>
      </p:sp>
      <p:sp>
        <p:nvSpPr>
          <p:cNvPr id="1029" name="椭圆 1028"/>
          <p:cNvSpPr/>
          <p:nvPr/>
        </p:nvSpPr>
        <p:spPr>
          <a:xfrm>
            <a:off x="3348550" y="4992064"/>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 name="组合 2"/>
          <p:cNvGrpSpPr/>
          <p:nvPr/>
        </p:nvGrpSpPr>
        <p:grpSpPr>
          <a:xfrm flipH="1">
            <a:off x="4850160" y="5571874"/>
            <a:ext cx="2567666" cy="1339008"/>
            <a:chOff x="-194387" y="3651136"/>
            <a:chExt cx="6156624" cy="3210610"/>
          </a:xfrm>
        </p:grpSpPr>
        <p:sp>
          <p:nvSpPr>
            <p:cNvPr id="90" name="Freeform 685"/>
            <p:cNvSpPr/>
            <p:nvPr/>
          </p:nvSpPr>
          <p:spPr bwMode="auto">
            <a:xfrm>
              <a:off x="-194387" y="6663295"/>
              <a:ext cx="5769177" cy="198451"/>
            </a:xfrm>
            <a:custGeom>
              <a:gdLst>
                <a:gd fmla="*/ 2945 w 2951" name="T0"/>
                <a:gd fmla="*/ 19 h 56" name="T1"/>
                <a:gd fmla="*/ 2927 w 2951" name="T2"/>
                <a:gd fmla="*/ 56 h 56" name="T3"/>
                <a:gd fmla="*/ 25 w 2951" name="T4"/>
                <a:gd fmla="*/ 56 h 56" name="T5"/>
                <a:gd fmla="*/ 6 w 2951" name="T6"/>
                <a:gd fmla="*/ 14 h 56" name="T7"/>
                <a:gd fmla="*/ 5 w 2951" name="T8"/>
                <a:gd fmla="*/ 36 h 56" name="T9"/>
                <a:gd fmla="*/ 25 w 2951" name="T10"/>
                <a:gd fmla="*/ 0 h 56" name="T11"/>
                <a:gd fmla="*/ 2927 w 2951" name="T12"/>
                <a:gd fmla="*/ 0 h 56" name="T13"/>
                <a:gd fmla="*/ 2945 w 2951" name="T14"/>
                <a:gd fmla="*/ 36 h 56" name="T15"/>
                <a:gd fmla="*/ 2945 w 2951" name="T16"/>
                <a:gd fmla="*/ 19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6"/>
            <p:cNvSpPr/>
            <p:nvPr/>
          </p:nvSpPr>
          <p:spPr bwMode="auto">
            <a:xfrm>
              <a:off x="1156951" y="5999441"/>
              <a:ext cx="368547" cy="670944"/>
            </a:xfrm>
            <a:custGeom>
              <a:gdLst>
                <a:gd fmla="*/ 0 w 88" name="T0"/>
                <a:gd fmla="*/ 151 h 151" name="T1"/>
                <a:gd fmla="*/ 0 w 88" name="T2"/>
                <a:gd fmla="*/ 149 h 151" name="T3"/>
                <a:gd fmla="*/ 0 w 88" name="T4"/>
                <a:gd fmla="*/ 143 h 151" name="T5"/>
                <a:gd fmla="*/ 2 w 88" name="T6"/>
                <a:gd fmla="*/ 121 h 151" name="T7"/>
                <a:gd fmla="*/ 7 w 88" name="T8"/>
                <a:gd fmla="*/ 91 h 151" name="T9"/>
                <a:gd fmla="*/ 12 w 88" name="T10"/>
                <a:gd fmla="*/ 75 h 151" name="T11"/>
                <a:gd fmla="*/ 19 w 88" name="T12"/>
                <a:gd fmla="*/ 58 h 151" name="T13"/>
                <a:gd fmla="*/ 28 w 88" name="T14"/>
                <a:gd fmla="*/ 43 h 151" name="T15"/>
                <a:gd fmla="*/ 31 w 88" name="T16"/>
                <a:gd fmla="*/ 39 h 151" name="T17"/>
                <a:gd fmla="*/ 33 w 88" name="T18"/>
                <a:gd fmla="*/ 36 h 151" name="T19"/>
                <a:gd fmla="*/ 39 w 88" name="T20"/>
                <a:gd fmla="*/ 30 h 151" name="T21"/>
                <a:gd fmla="*/ 50 w 88" name="T22"/>
                <a:gd fmla="*/ 19 h 151" name="T23"/>
                <a:gd fmla="*/ 62 w 88" name="T24"/>
                <a:gd fmla="*/ 11 h 151" name="T25"/>
                <a:gd fmla="*/ 72 w 88" name="T26"/>
                <a:gd fmla="*/ 5 h 151" name="T27"/>
                <a:gd fmla="*/ 81 w 88" name="T28"/>
                <a:gd fmla="*/ 2 h 151" name="T29"/>
                <a:gd fmla="*/ 88 w 88" name="T30"/>
                <a:gd fmla="*/ 0 h 151" name="T31"/>
                <a:gd fmla="*/ 81 w 88" name="T32"/>
                <a:gd fmla="*/ 3 h 151" name="T33"/>
                <a:gd fmla="*/ 73 w 88" name="T34"/>
                <a:gd fmla="*/ 7 h 151" name="T35"/>
                <a:gd fmla="*/ 64 w 88" name="T36"/>
                <a:gd fmla="*/ 14 h 151" name="T37"/>
                <a:gd fmla="*/ 54 w 88" name="T38"/>
                <a:gd fmla="*/ 23 h 151" name="T39"/>
                <a:gd fmla="*/ 45 w 88" name="T40"/>
                <a:gd fmla="*/ 35 h 151" name="T41"/>
                <a:gd fmla="*/ 41 w 88" name="T42"/>
                <a:gd fmla="*/ 41 h 151" name="T43"/>
                <a:gd fmla="*/ 39 w 88" name="T44"/>
                <a:gd fmla="*/ 45 h 151" name="T45"/>
                <a:gd fmla="*/ 37 w 88" name="T46"/>
                <a:gd fmla="*/ 48 h 151" name="T47"/>
                <a:gd fmla="*/ 31 w 88" name="T48"/>
                <a:gd fmla="*/ 63 h 151" name="T49"/>
                <a:gd fmla="*/ 27 w 88" name="T50"/>
                <a:gd fmla="*/ 79 h 151" name="T51"/>
                <a:gd fmla="*/ 25 w 88" name="T52"/>
                <a:gd fmla="*/ 94 h 151" name="T53"/>
                <a:gd fmla="*/ 23 w 88" name="T54"/>
                <a:gd fmla="*/ 122 h 151" name="T55"/>
                <a:gd fmla="*/ 25 w 88" name="T56"/>
                <a:gd fmla="*/ 141 h 151" name="T57"/>
                <a:gd fmla="*/ 26 w 88" name="T58"/>
                <a:gd fmla="*/ 147 h 151" name="T59"/>
                <a:gd fmla="*/ 26 w 88" name="T60"/>
                <a:gd fmla="*/ 148 h 151" name="T61"/>
                <a:gd fmla="*/ 0 w 88" name="T62"/>
                <a:gd fmla="*/ 151 h 1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
            <p:cNvSpPr/>
            <p:nvPr/>
          </p:nvSpPr>
          <p:spPr bwMode="auto">
            <a:xfrm>
              <a:off x="1161676" y="5741931"/>
              <a:ext cx="531558" cy="559908"/>
            </a:xfrm>
            <a:custGeom>
              <a:gdLst>
                <a:gd fmla="*/ 127 w 127" name="T0"/>
                <a:gd fmla="*/ 60 h 126" name="T1"/>
                <a:gd fmla="*/ 95 w 127" name="T2"/>
                <a:gd fmla="*/ 47 h 126" name="T3"/>
                <a:gd fmla="*/ 106 w 127" name="T4"/>
                <a:gd fmla="*/ 16 h 126" name="T5"/>
                <a:gd fmla="*/ 74 w 127" name="T6"/>
                <a:gd fmla="*/ 30 h 126" name="T7"/>
                <a:gd fmla="*/ 61 w 127" name="T8"/>
                <a:gd fmla="*/ 0 h 126" name="T9"/>
                <a:gd fmla="*/ 47 w 127" name="T10"/>
                <a:gd fmla="*/ 32 h 126" name="T11"/>
                <a:gd fmla="*/ 17 w 127" name="T12"/>
                <a:gd fmla="*/ 20 h 126" name="T13"/>
                <a:gd fmla="*/ 30 w 127" name="T14"/>
                <a:gd fmla="*/ 53 h 126" name="T15"/>
                <a:gd fmla="*/ 0 w 127" name="T16"/>
                <a:gd fmla="*/ 66 h 126" name="T17"/>
                <a:gd fmla="*/ 33 w 127" name="T18"/>
                <a:gd fmla="*/ 79 h 126" name="T19"/>
                <a:gd fmla="*/ 21 w 127" name="T20"/>
                <a:gd fmla="*/ 110 h 126" name="T21"/>
                <a:gd fmla="*/ 53 w 127" name="T22"/>
                <a:gd fmla="*/ 97 h 126" name="T23"/>
                <a:gd fmla="*/ 67 w 127" name="T24"/>
                <a:gd fmla="*/ 126 h 126" name="T25"/>
                <a:gd fmla="*/ 80 w 127" name="T26"/>
                <a:gd fmla="*/ 94 h 126" name="T27"/>
                <a:gd fmla="*/ 111 w 127" name="T28"/>
                <a:gd fmla="*/ 106 h 126" name="T29"/>
                <a:gd fmla="*/ 97 w 127" name="T30"/>
                <a:gd fmla="*/ 74 h 126" name="T31"/>
                <a:gd fmla="*/ 127 w 127" name="T32"/>
                <a:gd fmla="*/ 60 h 1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5"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30"/>
            <p:cNvSpPr/>
            <p:nvPr/>
          </p:nvSpPr>
          <p:spPr bwMode="auto">
            <a:xfrm>
              <a:off x="939603" y="6141190"/>
              <a:ext cx="283498" cy="283498"/>
            </a:xfrm>
            <a:custGeom>
              <a:gdLst>
                <a:gd fmla="*/ 66 w 68" name="T0"/>
                <a:gd fmla="*/ 61 h 64" name="T1"/>
                <a:gd fmla="*/ 10 w 68" name="T2"/>
                <a:gd fmla="*/ 0 h 64" name="T3"/>
                <a:gd fmla="*/ 63 w 68" name="T4"/>
                <a:gd fmla="*/ 64 h 64" name="T5"/>
              </a:gdLst>
              <a:cxnLst>
                <a:cxn ang="0">
                  <a:pos x="T0" y="T1"/>
                </a:cxn>
                <a:cxn ang="0">
                  <a:pos x="T2" y="T3"/>
                </a:cxn>
                <a:cxn ang="0">
                  <a:pos x="T4" y="T5"/>
                </a:cxn>
              </a:cxnLst>
              <a:rect b="b" l="0" r="r" t="0"/>
              <a:pathLst>
                <a:path h="64" w="68">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36"/>
            <p:cNvSpPr/>
            <p:nvPr/>
          </p:nvSpPr>
          <p:spPr bwMode="auto">
            <a:xfrm>
              <a:off x="3091822" y="5422996"/>
              <a:ext cx="455959" cy="1171790"/>
            </a:xfrm>
            <a:custGeom>
              <a:gdLst>
                <a:gd fmla="*/ 66 w 109" name="T0"/>
                <a:gd fmla="*/ 260 h 264" name="T1"/>
                <a:gd fmla="*/ 67 w 109" name="T2"/>
                <a:gd fmla="*/ 257 h 264" name="T3"/>
                <a:gd fmla="*/ 68 w 109" name="T4"/>
                <a:gd fmla="*/ 248 h 264" name="T5"/>
                <a:gd fmla="*/ 71 w 109" name="T6"/>
                <a:gd fmla="*/ 216 h 264" name="T7"/>
                <a:gd fmla="*/ 69 w 109" name="T8"/>
                <a:gd fmla="*/ 117 h 264" name="T9"/>
                <a:gd fmla="*/ 65 w 109" name="T10"/>
                <a:gd fmla="*/ 91 h 264" name="T11"/>
                <a:gd fmla="*/ 61 w 109" name="T12"/>
                <a:gd fmla="*/ 79 h 264" name="T13"/>
                <a:gd fmla="*/ 57 w 109" name="T14"/>
                <a:gd fmla="*/ 66 h 264" name="T15"/>
                <a:gd fmla="*/ 48 w 109" name="T16"/>
                <a:gd fmla="*/ 45 h 264" name="T17"/>
                <a:gd fmla="*/ 45 w 109" name="T18"/>
                <a:gd fmla="*/ 40 h 264" name="T19"/>
                <a:gd fmla="*/ 42 w 109" name="T20"/>
                <a:gd fmla="*/ 35 h 264" name="T21"/>
                <a:gd fmla="*/ 39 w 109" name="T22"/>
                <a:gd fmla="*/ 31 h 264" name="T23"/>
                <a:gd fmla="*/ 36 w 109" name="T24"/>
                <a:gd fmla="*/ 27 h 264" name="T25"/>
                <a:gd fmla="*/ 32 w 109" name="T26"/>
                <a:gd fmla="*/ 23 h 264" name="T27"/>
                <a:gd fmla="*/ 29 w 109" name="T28"/>
                <a:gd fmla="*/ 19 h 264" name="T29"/>
                <a:gd fmla="*/ 26 w 109" name="T30"/>
                <a:gd fmla="*/ 16 h 264" name="T31"/>
                <a:gd fmla="*/ 23 w 109" name="T32"/>
                <a:gd fmla="*/ 14 h 264" name="T33"/>
                <a:gd fmla="*/ 16 w 109" name="T34"/>
                <a:gd fmla="*/ 9 h 264" name="T35"/>
                <a:gd fmla="*/ 11 w 109" name="T36"/>
                <a:gd fmla="*/ 5 h 264" name="T37"/>
                <a:gd fmla="*/ 6 w 109" name="T38"/>
                <a:gd fmla="*/ 3 h 264" name="T39"/>
                <a:gd fmla="*/ 3 w 109" name="T40"/>
                <a:gd fmla="*/ 1 h 264" name="T41"/>
                <a:gd fmla="*/ 0 w 109" name="T42"/>
                <a:gd fmla="*/ 0 h 264" name="T43"/>
                <a:gd fmla="*/ 3 w 109" name="T44"/>
                <a:gd fmla="*/ 1 h 264" name="T45"/>
                <a:gd fmla="*/ 7 w 109" name="T46"/>
                <a:gd fmla="*/ 2 h 264" name="T47"/>
                <a:gd fmla="*/ 12 w 109" name="T48"/>
                <a:gd fmla="*/ 4 h 264" name="T49"/>
                <a:gd fmla="*/ 18 w 109" name="T50"/>
                <a:gd fmla="*/ 6 h 264" name="T51"/>
                <a:gd fmla="*/ 25 w 109" name="T52"/>
                <a:gd fmla="*/ 10 h 264" name="T53"/>
                <a:gd fmla="*/ 29 w 109" name="T54"/>
                <a:gd fmla="*/ 13 h 264" name="T55"/>
                <a:gd fmla="*/ 33 w 109" name="T56"/>
                <a:gd fmla="*/ 15 h 264" name="T57"/>
                <a:gd fmla="*/ 37 w 109" name="T58"/>
                <a:gd fmla="*/ 18 h 264" name="T59"/>
                <a:gd fmla="*/ 40 w 109" name="T60"/>
                <a:gd fmla="*/ 22 h 264" name="T61"/>
                <a:gd fmla="*/ 44 w 109" name="T62"/>
                <a:gd fmla="*/ 26 h 264" name="T63"/>
                <a:gd fmla="*/ 48 w 109" name="T64"/>
                <a:gd fmla="*/ 30 h 264" name="T65"/>
                <a:gd fmla="*/ 52 w 109" name="T66"/>
                <a:gd fmla="*/ 34 h 264" name="T67"/>
                <a:gd fmla="*/ 56 w 109" name="T68"/>
                <a:gd fmla="*/ 39 h 264" name="T69"/>
                <a:gd fmla="*/ 70 w 109" name="T70"/>
                <a:gd fmla="*/ 61 h 264" name="T71"/>
                <a:gd fmla="*/ 76 w 109" name="T72"/>
                <a:gd fmla="*/ 73 h 264" name="T73"/>
                <a:gd fmla="*/ 81 w 109" name="T74"/>
                <a:gd fmla="*/ 86 h 264" name="T75"/>
                <a:gd fmla="*/ 90 w 109" name="T76"/>
                <a:gd fmla="*/ 113 h 264" name="T77"/>
                <a:gd fmla="*/ 97 w 109" name="T78"/>
                <a:gd fmla="*/ 141 h 264" name="T79"/>
                <a:gd fmla="*/ 102 w 109" name="T80"/>
                <a:gd fmla="*/ 168 h 264" name="T81"/>
                <a:gd fmla="*/ 105 w 109" name="T82"/>
                <a:gd fmla="*/ 193 h 264" name="T83"/>
                <a:gd fmla="*/ 107 w 109" name="T84"/>
                <a:gd fmla="*/ 216 h 264" name="T85"/>
                <a:gd fmla="*/ 109 w 109" name="T86"/>
                <a:gd fmla="*/ 250 h 264" name="T87"/>
                <a:gd fmla="*/ 109 w 109" name="T88"/>
                <a:gd fmla="*/ 260 h 264" name="T89"/>
                <a:gd fmla="*/ 109 w 109" name="T90"/>
                <a:gd fmla="*/ 264 h 264" name="T91"/>
                <a:gd fmla="*/ 66 w 109" name="T92"/>
                <a:gd fmla="*/ 260 h 26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37"/>
            <p:cNvSpPr/>
            <p:nvPr/>
          </p:nvSpPr>
          <p:spPr bwMode="auto">
            <a:xfrm>
              <a:off x="3082373" y="5680507"/>
              <a:ext cx="474859" cy="869392"/>
            </a:xfrm>
            <a:custGeom>
              <a:gdLst>
                <a:gd fmla="*/ 71 w 113" name="T0"/>
                <a:gd fmla="*/ 196 h 196" name="T1"/>
                <a:gd fmla="*/ 71 w 113" name="T2"/>
                <a:gd fmla="*/ 193 h 196" name="T3"/>
                <a:gd fmla="*/ 71 w 113" name="T4"/>
                <a:gd fmla="*/ 187 h 196" name="T5"/>
                <a:gd fmla="*/ 69 w 113" name="T6"/>
                <a:gd fmla="*/ 162 h 196" name="T7"/>
                <a:gd fmla="*/ 57 w 113" name="T8"/>
                <a:gd fmla="*/ 89 h 196" name="T9"/>
                <a:gd fmla="*/ 51 w 113" name="T10"/>
                <a:gd fmla="*/ 70 h 196" name="T11"/>
                <a:gd fmla="*/ 43 w 113" name="T12"/>
                <a:gd fmla="*/ 52 h 196" name="T13"/>
                <a:gd fmla="*/ 35 w 113" name="T14"/>
                <a:gd fmla="*/ 36 h 196" name="T15"/>
                <a:gd fmla="*/ 30 w 113" name="T16"/>
                <a:gd fmla="*/ 28 h 196" name="T17"/>
                <a:gd fmla="*/ 28 w 113" name="T18"/>
                <a:gd fmla="*/ 25 h 196" name="T19"/>
                <a:gd fmla="*/ 26 w 113" name="T20"/>
                <a:gd fmla="*/ 22 h 196" name="T21"/>
                <a:gd fmla="*/ 21 w 113" name="T22"/>
                <a:gd fmla="*/ 17 h 196" name="T23"/>
                <a:gd fmla="*/ 16 w 113" name="T24"/>
                <a:gd fmla="*/ 12 h 196" name="T25"/>
                <a:gd fmla="*/ 12 w 113" name="T26"/>
                <a:gd fmla="*/ 8 h 196" name="T27"/>
                <a:gd fmla="*/ 8 w 113" name="T28"/>
                <a:gd fmla="*/ 5 h 196" name="T29"/>
                <a:gd fmla="*/ 2 w 113" name="T30"/>
                <a:gd fmla="*/ 2 h 196" name="T31"/>
                <a:gd fmla="*/ 0 w 113" name="T32"/>
                <a:gd fmla="*/ 0 h 196" name="T33"/>
                <a:gd fmla="*/ 2 w 113" name="T34"/>
                <a:gd fmla="*/ 1 h 196" name="T35"/>
                <a:gd fmla="*/ 9 w 113" name="T36"/>
                <a:gd fmla="*/ 4 h 196" name="T37"/>
                <a:gd fmla="*/ 13 w 113" name="T38"/>
                <a:gd fmla="*/ 6 h 196" name="T39"/>
                <a:gd fmla="*/ 19 w 113" name="T40"/>
                <a:gd fmla="*/ 9 h 196" name="T41"/>
                <a:gd fmla="*/ 24 w 113" name="T42"/>
                <a:gd fmla="*/ 13 h 196" name="T43"/>
                <a:gd fmla="*/ 31 w 113" name="T44"/>
                <a:gd fmla="*/ 17 h 196" name="T45"/>
                <a:gd fmla="*/ 34 w 113" name="T46"/>
                <a:gd fmla="*/ 20 h 196" name="T47"/>
                <a:gd fmla="*/ 37 w 113" name="T48"/>
                <a:gd fmla="*/ 23 h 196" name="T49"/>
                <a:gd fmla="*/ 43 w 113" name="T50"/>
                <a:gd fmla="*/ 30 h 196" name="T51"/>
                <a:gd fmla="*/ 55 w 113" name="T52"/>
                <a:gd fmla="*/ 45 h 196" name="T53"/>
                <a:gd fmla="*/ 66 w 113" name="T54"/>
                <a:gd fmla="*/ 63 h 196" name="T55"/>
                <a:gd fmla="*/ 77 w 113" name="T56"/>
                <a:gd fmla="*/ 82 h 196" name="T57"/>
                <a:gd fmla="*/ 104 w 113" name="T58"/>
                <a:gd fmla="*/ 156 h 196" name="T59"/>
                <a:gd fmla="*/ 111 w 113" name="T60"/>
                <a:gd fmla="*/ 181 h 196" name="T61"/>
                <a:gd fmla="*/ 113 w 113" name="T62"/>
                <a:gd fmla="*/ 188 h 196" name="T63"/>
                <a:gd fmla="*/ 113 w 113" name="T64"/>
                <a:gd fmla="*/ 191 h 196" name="T65"/>
                <a:gd fmla="*/ 71 w 113" name="T66"/>
                <a:gd fmla="*/ 196 h 19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38"/>
            <p:cNvSpPr/>
            <p:nvPr/>
          </p:nvSpPr>
          <p:spPr bwMode="auto">
            <a:xfrm>
              <a:off x="3363508" y="5628532"/>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39"/>
            <p:cNvSpPr/>
            <p:nvPr/>
          </p:nvSpPr>
          <p:spPr bwMode="auto">
            <a:xfrm>
              <a:off x="3330433" y="5309597"/>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40"/>
            <p:cNvSpPr/>
            <p:nvPr/>
          </p:nvSpPr>
          <p:spPr bwMode="auto">
            <a:xfrm>
              <a:off x="3318621" y="6212064"/>
              <a:ext cx="250423" cy="427609"/>
            </a:xfrm>
            <a:custGeom>
              <a:gdLst>
                <a:gd fmla="*/ 106 w 106" name="T0"/>
                <a:gd fmla="*/ 181 h 181" name="T1"/>
                <a:gd fmla="*/ 0 w 106" name="T2"/>
                <a:gd fmla="*/ 181 h 181" name="T3"/>
                <a:gd fmla="*/ 7 w 106" name="T4"/>
                <a:gd fmla="*/ 0 h 181" name="T5"/>
                <a:gd fmla="*/ 99 w 106" name="T6"/>
                <a:gd fmla="*/ 0 h 181" name="T7"/>
                <a:gd fmla="*/ 106 w 106" name="T8"/>
                <a:gd fmla="*/ 181 h 181" name="T9"/>
              </a:gdLst>
              <a:cxnLst>
                <a:cxn ang="0">
                  <a:pos x="T0" y="T1"/>
                </a:cxn>
                <a:cxn ang="0">
                  <a:pos x="T2" y="T3"/>
                </a:cxn>
                <a:cxn ang="0">
                  <a:pos x="T4" y="T5"/>
                </a:cxn>
                <a:cxn ang="0">
                  <a:pos x="T6" y="T7"/>
                </a:cxn>
                <a:cxn ang="0">
                  <a:pos x="T8" y="T9"/>
                </a:cxn>
              </a:cxnLst>
              <a:rect b="b" l="0" r="r" t="0"/>
              <a:pathLst>
                <a:path h="181" w="105">
                  <a:moveTo>
                    <a:pt x="106" y="181"/>
                  </a:moveTo>
                  <a:lnTo>
                    <a:pt x="0" y="181"/>
                  </a:lnTo>
                  <a:lnTo>
                    <a:pt x="7" y="0"/>
                  </a:lnTo>
                  <a:lnTo>
                    <a:pt x="99" y="0"/>
                  </a:lnTo>
                  <a:lnTo>
                    <a:pt x="106" y="18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41"/>
            <p:cNvSpPr/>
            <p:nvPr/>
          </p:nvSpPr>
          <p:spPr bwMode="auto">
            <a:xfrm>
              <a:off x="2735088" y="5453709"/>
              <a:ext cx="562270" cy="403984"/>
            </a:xfrm>
            <a:custGeom>
              <a:gdLst>
                <a:gd fmla="*/ 181 w 238" name="T0"/>
                <a:gd fmla="*/ 64 h 171" name="T1"/>
                <a:gd fmla="*/ 167 w 238" name="T2"/>
                <a:gd fmla="*/ 85 h 171" name="T3"/>
                <a:gd fmla="*/ 156 w 238" name="T4"/>
                <a:gd fmla="*/ 27 h 171" name="T5"/>
                <a:gd fmla="*/ 139 w 238" name="T6"/>
                <a:gd fmla="*/ 53 h 171" name="T7"/>
                <a:gd fmla="*/ 130 w 238" name="T8"/>
                <a:gd fmla="*/ 6 h 171" name="T9"/>
                <a:gd fmla="*/ 0 w 238" name="T10"/>
                <a:gd fmla="*/ 0 h 171" name="T11"/>
                <a:gd fmla="*/ 238 w 238" name="T12"/>
                <a:gd fmla="*/ 171 h 171" name="T13"/>
                <a:gd fmla="*/ 181 w 238" name="T14"/>
                <a:gd fmla="*/ 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42"/>
            <p:cNvSpPr/>
            <p:nvPr/>
          </p:nvSpPr>
          <p:spPr bwMode="auto">
            <a:xfrm>
              <a:off x="2735088" y="5453709"/>
              <a:ext cx="562270" cy="403984"/>
            </a:xfrm>
            <a:custGeom>
              <a:gdLst>
                <a:gd fmla="*/ 119 w 238" name="T0"/>
                <a:gd fmla="*/ 164 h 171" name="T1"/>
                <a:gd fmla="*/ 132 w 238" name="T2"/>
                <a:gd fmla="*/ 141 h 171" name="T3"/>
                <a:gd fmla="*/ 77 w 238" name="T4"/>
                <a:gd fmla="*/ 152 h 171" name="T5"/>
                <a:gd fmla="*/ 93 w 238" name="T6"/>
                <a:gd fmla="*/ 124 h 171" name="T7"/>
                <a:gd fmla="*/ 48 w 238" name="T8"/>
                <a:gd fmla="*/ 136 h 171" name="T9"/>
                <a:gd fmla="*/ 0 w 238" name="T10"/>
                <a:gd fmla="*/ 0 h 171" name="T11"/>
                <a:gd fmla="*/ 238 w 238" name="T12"/>
                <a:gd fmla="*/ 171 h 171" name="T13"/>
                <a:gd fmla="*/ 119 w 238" name="T14"/>
                <a:gd fmla="*/ 1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43"/>
            <p:cNvSpPr/>
            <p:nvPr/>
          </p:nvSpPr>
          <p:spPr bwMode="auto">
            <a:xfrm>
              <a:off x="2772888" y="4931601"/>
              <a:ext cx="515021" cy="602432"/>
            </a:xfrm>
            <a:custGeom>
              <a:gdLst>
                <a:gd fmla="*/ 185 w 218" name="T0"/>
                <a:gd fmla="*/ 120 h 255" name="T1"/>
                <a:gd fmla="*/ 163 w 218" name="T2"/>
                <a:gd fmla="*/ 141 h 255" name="T3"/>
                <a:gd fmla="*/ 165 w 218" name="T4"/>
                <a:gd fmla="*/ 71 h 255" name="T5"/>
                <a:gd fmla="*/ 140 w 218" name="T6"/>
                <a:gd fmla="*/ 98 h 255" name="T7"/>
                <a:gd fmla="*/ 142 w 218" name="T8"/>
                <a:gd fmla="*/ 43 h 255" name="T9"/>
                <a:gd fmla="*/ 0 w 218" name="T10"/>
                <a:gd fmla="*/ 0 h 255" name="T11"/>
                <a:gd fmla="*/ 218 w 218" name="T12"/>
                <a:gd fmla="*/ 255 h 255" name="T13"/>
                <a:gd fmla="*/ 185 w 218" name="T14"/>
                <a:gd fmla="*/ 120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44"/>
            <p:cNvSpPr/>
            <p:nvPr/>
          </p:nvSpPr>
          <p:spPr bwMode="auto">
            <a:xfrm>
              <a:off x="2772888" y="4931601"/>
              <a:ext cx="515021" cy="602432"/>
            </a:xfrm>
            <a:custGeom>
              <a:gdLst>
                <a:gd fmla="*/ 89 w 218" name="T0"/>
                <a:gd fmla="*/ 212 h 255" name="T1"/>
                <a:gd fmla="*/ 110 w 218" name="T2"/>
                <a:gd fmla="*/ 191 h 255" name="T3"/>
                <a:gd fmla="*/ 45 w 218" name="T4"/>
                <a:gd fmla="*/ 190 h 255" name="T5"/>
                <a:gd fmla="*/ 71 w 218" name="T6"/>
                <a:gd fmla="*/ 163 h 255" name="T7"/>
                <a:gd fmla="*/ 18 w 218" name="T8"/>
                <a:gd fmla="*/ 161 h 255" name="T9"/>
                <a:gd fmla="*/ 0 w 218" name="T10"/>
                <a:gd fmla="*/ 0 h 255" name="T11"/>
                <a:gd fmla="*/ 218 w 218" name="T12"/>
                <a:gd fmla="*/ 255 h 255" name="T13"/>
                <a:gd fmla="*/ 89 w 218" name="T14"/>
                <a:gd fmla="*/ 212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45"/>
            <p:cNvSpPr/>
            <p:nvPr/>
          </p:nvSpPr>
          <p:spPr bwMode="auto">
            <a:xfrm>
              <a:off x="3502894" y="4886714"/>
              <a:ext cx="505571" cy="692206"/>
            </a:xfrm>
            <a:custGeom>
              <a:gdLst>
                <a:gd fmla="*/ 129 w 214" name="T0"/>
                <a:gd fmla="*/ 227 h 293" name="T1"/>
                <a:gd fmla="*/ 104 w 214" name="T2"/>
                <a:gd fmla="*/ 209 h 293" name="T3"/>
                <a:gd fmla="*/ 173 w 214" name="T4"/>
                <a:gd fmla="*/ 199 h 293" name="T5"/>
                <a:gd fmla="*/ 143 w 214" name="T6"/>
                <a:gd fmla="*/ 175 h 293" name="T7"/>
                <a:gd fmla="*/ 198 w 214" name="T8"/>
                <a:gd fmla="*/ 167 h 293" name="T9"/>
                <a:gd fmla="*/ 214 w 214" name="T10"/>
                <a:gd fmla="*/ 0 h 293" name="T11"/>
                <a:gd fmla="*/ 0 w 214" name="T12"/>
                <a:gd fmla="*/ 293 h 293" name="T13"/>
                <a:gd fmla="*/ 129 w 214" name="T14"/>
                <a:gd fmla="*/ 227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46"/>
            <p:cNvSpPr/>
            <p:nvPr/>
          </p:nvSpPr>
          <p:spPr bwMode="auto">
            <a:xfrm>
              <a:off x="3502894" y="4886714"/>
              <a:ext cx="505571" cy="692206"/>
            </a:xfrm>
            <a:custGeom>
              <a:gdLst>
                <a:gd fmla="*/ 19 w 214" name="T0"/>
                <a:gd fmla="*/ 139 h 293" name="T1"/>
                <a:gd fmla="*/ 44 w 214" name="T2"/>
                <a:gd fmla="*/ 158 h 293" name="T3"/>
                <a:gd fmla="*/ 33 w 214" name="T4"/>
                <a:gd fmla="*/ 85 h 293" name="T5"/>
                <a:gd fmla="*/ 65 w 214" name="T6"/>
                <a:gd fmla="*/ 109 h 293" name="T7"/>
                <a:gd fmla="*/ 56 w 214" name="T8"/>
                <a:gd fmla="*/ 51 h 293" name="T9"/>
                <a:gd fmla="*/ 214 w 214" name="T10"/>
                <a:gd fmla="*/ 0 h 293" name="T11"/>
                <a:gd fmla="*/ 0 w 214" name="T12"/>
                <a:gd fmla="*/ 293 h 293" name="T13"/>
                <a:gd fmla="*/ 19 w 214" name="T14"/>
                <a:gd fmla="*/ 139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47"/>
            <p:cNvSpPr/>
            <p:nvPr/>
          </p:nvSpPr>
          <p:spPr bwMode="auto">
            <a:xfrm>
              <a:off x="3599756" y="5347397"/>
              <a:ext cx="602432" cy="387447"/>
            </a:xfrm>
            <a:custGeom>
              <a:gdLst>
                <a:gd fmla="*/ 120 w 255" name="T0"/>
                <a:gd fmla="*/ 154 h 164" name="T1"/>
                <a:gd fmla="*/ 106 w 255" name="T2"/>
                <a:gd fmla="*/ 130 h 164" name="T3"/>
                <a:gd fmla="*/ 164 w 255" name="T4"/>
                <a:gd fmla="*/ 145 h 164" name="T5"/>
                <a:gd fmla="*/ 148 w 255" name="T6"/>
                <a:gd fmla="*/ 115 h 164" name="T7"/>
                <a:gd fmla="*/ 193 w 255" name="T8"/>
                <a:gd fmla="*/ 128 h 164" name="T9"/>
                <a:gd fmla="*/ 255 w 255" name="T10"/>
                <a:gd fmla="*/ 0 h 164" name="T11"/>
                <a:gd fmla="*/ 0 w 255" name="T12"/>
                <a:gd fmla="*/ 164 h 164" name="T13"/>
                <a:gd fmla="*/ 120 w 255" name="T14"/>
                <a:gd fmla="*/ 154 h 16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48"/>
            <p:cNvSpPr/>
            <p:nvPr/>
          </p:nvSpPr>
          <p:spPr bwMode="auto">
            <a:xfrm>
              <a:off x="3599756" y="5321410"/>
              <a:ext cx="602432" cy="413434"/>
            </a:xfrm>
            <a:custGeom>
              <a:gdLst>
                <a:gd fmla="*/ 60 w 255" name="T0"/>
                <a:gd fmla="*/ 58 h 175" name="T1"/>
                <a:gd fmla="*/ 72 w 255" name="T2"/>
                <a:gd fmla="*/ 83 h 175" name="T3"/>
                <a:gd fmla="*/ 86 w 255" name="T4"/>
                <a:gd fmla="*/ 21 h 175" name="T5"/>
                <a:gd fmla="*/ 104 w 255" name="T6"/>
                <a:gd fmla="*/ 49 h 175" name="T7"/>
                <a:gd fmla="*/ 115 w 255" name="T8"/>
                <a:gd fmla="*/ 0 h 175" name="T9"/>
                <a:gd fmla="*/ 255 w 255" name="T10"/>
                <a:gd fmla="*/ 11 h 175" name="T11"/>
                <a:gd fmla="*/ 0 w 255" name="T12"/>
                <a:gd fmla="*/ 175 h 175" name="T13"/>
                <a:gd fmla="*/ 60 w 255" name="T14"/>
                <a:gd fmla="*/ 58 h 17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49"/>
            <p:cNvSpPr/>
            <p:nvPr/>
          </p:nvSpPr>
          <p:spPr bwMode="auto">
            <a:xfrm>
              <a:off x="3389495" y="4532342"/>
              <a:ext cx="210261" cy="930817"/>
            </a:xfrm>
            <a:custGeom>
              <a:gdLst>
                <a:gd fmla="*/ 69 w 89" name="T0"/>
                <a:gd fmla="*/ 252 h 394" name="T1"/>
                <a:gd fmla="*/ 35 w 89" name="T2"/>
                <a:gd fmla="*/ 252 h 394" name="T3"/>
                <a:gd fmla="*/ 89 w 89" name="T4"/>
                <a:gd fmla="*/ 195 h 394" name="T5"/>
                <a:gd fmla="*/ 48 w 89" name="T6"/>
                <a:gd fmla="*/ 195 h 394" name="T7"/>
                <a:gd fmla="*/ 89 w 89" name="T8"/>
                <a:gd fmla="*/ 152 h 394" name="T9"/>
                <a:gd fmla="*/ 0 w 89" name="T10"/>
                <a:gd fmla="*/ 0 h 394" name="T11"/>
                <a:gd fmla="*/ 0 w 89" name="T12"/>
                <a:gd fmla="*/ 394 h 394" name="T13"/>
                <a:gd fmla="*/ 69 w 89" name="T14"/>
                <a:gd fmla="*/ 252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50"/>
            <p:cNvSpPr/>
            <p:nvPr/>
          </p:nvSpPr>
          <p:spPr bwMode="auto">
            <a:xfrm>
              <a:off x="3150884" y="4532342"/>
              <a:ext cx="238610" cy="930817"/>
            </a:xfrm>
            <a:custGeom>
              <a:gdLst>
                <a:gd fmla="*/ 23 w 101" name="T0"/>
                <a:gd fmla="*/ 253 h 394" name="T1"/>
                <a:gd fmla="*/ 55 w 101" name="T2"/>
                <a:gd fmla="*/ 252 h 394" name="T3"/>
                <a:gd fmla="*/ 2 w 101" name="T4"/>
                <a:gd fmla="*/ 197 h 394" name="T5"/>
                <a:gd fmla="*/ 42 w 101" name="T6"/>
                <a:gd fmla="*/ 197 h 394" name="T7"/>
                <a:gd fmla="*/ 0 w 101" name="T8"/>
                <a:gd fmla="*/ 152 h 394" name="T9"/>
                <a:gd fmla="*/ 101 w 101" name="T10"/>
                <a:gd fmla="*/ 0 h 394" name="T11"/>
                <a:gd fmla="*/ 101 w 101" name="T12"/>
                <a:gd fmla="*/ 394 h 394" name="T13"/>
                <a:gd fmla="*/ 23 w 101" name="T14"/>
                <a:gd fmla="*/ 253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100">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51"/>
            <p:cNvSpPr/>
            <p:nvPr/>
          </p:nvSpPr>
          <p:spPr bwMode="auto">
            <a:xfrm>
              <a:off x="3363508" y="5345035"/>
              <a:ext cx="177186" cy="765443"/>
            </a:xfrm>
            <a:custGeom>
              <a:gdLst>
                <a:gd fmla="*/ 0 w 75" name="T0"/>
                <a:gd fmla="*/ 324 h 324" name="T1"/>
                <a:gd fmla="*/ 20 w 75" name="T2"/>
                <a:gd fmla="*/ 0 h 324" name="T3"/>
                <a:gd fmla="*/ 75 w 75" name="T4"/>
                <a:gd fmla="*/ 320 h 324" name="T5"/>
                <a:gd fmla="*/ 0 w 75" name="T6"/>
                <a:gd fmla="*/ 324 h 324" name="T7"/>
              </a:gdLst>
              <a:cxnLst>
                <a:cxn ang="0">
                  <a:pos x="T0" y="T1"/>
                </a:cxn>
                <a:cxn ang="0">
                  <a:pos x="T2" y="T3"/>
                </a:cxn>
                <a:cxn ang="0">
                  <a:pos x="T4" y="T5"/>
                </a:cxn>
                <a:cxn ang="0">
                  <a:pos x="T6" y="T7"/>
                </a:cxn>
              </a:cxnLst>
              <a:rect b="b" l="0" r="r" t="0"/>
              <a:pathLst>
                <a:path h="324" w="75">
                  <a:moveTo>
                    <a:pt x="0" y="324"/>
                  </a:moveTo>
                  <a:lnTo>
                    <a:pt x="20" y="0"/>
                  </a:lnTo>
                  <a:lnTo>
                    <a:pt x="75" y="320"/>
                  </a:lnTo>
                  <a:lnTo>
                    <a:pt x="0" y="3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52"/>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53"/>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54"/>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55"/>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56"/>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57"/>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58"/>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59"/>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60"/>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61"/>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62"/>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63"/>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64"/>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65"/>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66"/>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67"/>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68"/>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69"/>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70"/>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71"/>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72"/>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73"/>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74"/>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75"/>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76"/>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77"/>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78"/>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79"/>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80"/>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81"/>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82"/>
            <p:cNvSpPr/>
            <p:nvPr/>
          </p:nvSpPr>
          <p:spPr bwMode="auto">
            <a:xfrm>
              <a:off x="1584560" y="4941051"/>
              <a:ext cx="444146" cy="411071"/>
            </a:xfrm>
            <a:custGeom>
              <a:gdLst>
                <a:gd fmla="*/ 74 w 106" name="T0"/>
                <a:gd fmla="*/ 28 h 93" name="T1"/>
                <a:gd fmla="*/ 58 w 106" name="T2"/>
                <a:gd fmla="*/ 0 h 93" name="T3"/>
                <a:gd fmla="*/ 40 w 106" name="T4"/>
                <a:gd fmla="*/ 22 h 93" name="T5"/>
                <a:gd fmla="*/ 34 w 106" name="T6"/>
                <a:gd fmla="*/ 21 h 93" name="T7"/>
                <a:gd fmla="*/ 33 w 106" name="T8"/>
                <a:gd fmla="*/ 73 h 93" name="T9"/>
                <a:gd fmla="*/ 50 w 106" name="T10"/>
                <a:gd fmla="*/ 93 h 93" name="T11"/>
                <a:gd fmla="*/ 66 w 106" name="T12"/>
                <a:gd fmla="*/ 83 h 93" name="T13"/>
                <a:gd fmla="*/ 70 w 106" name="T14"/>
                <a:gd fmla="*/ 83 h 93" name="T15"/>
                <a:gd fmla="*/ 74 w 106"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83"/>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84"/>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85"/>
            <p:cNvSpPr/>
            <p:nvPr/>
          </p:nvSpPr>
          <p:spPr bwMode="auto">
            <a:xfrm>
              <a:off x="1775921" y="5347397"/>
              <a:ext cx="101587" cy="1308814"/>
            </a:xfrm>
            <a:custGeom>
              <a:gdLst>
                <a:gd fmla="*/ 11 w 24" name="T0"/>
                <a:gd fmla="*/ 0 h 295" name="T1"/>
                <a:gd fmla="*/ 4 w 24" name="T2"/>
                <a:gd fmla="*/ 1 h 295" name="T3"/>
                <a:gd fmla="*/ 1 w 24" name="T4"/>
                <a:gd fmla="*/ 1 h 295" name="T5"/>
                <a:gd fmla="*/ 0 w 24" name="T6"/>
                <a:gd fmla="*/ 5 h 295" name="T7"/>
                <a:gd fmla="*/ 0 w 24" name="T8"/>
                <a:gd fmla="*/ 287 h 295" name="T9"/>
                <a:gd fmla="*/ 14 w 24" name="T10"/>
                <a:gd fmla="*/ 295 h 295" name="T11"/>
                <a:gd fmla="*/ 0 w 24" name="T12"/>
                <a:gd fmla="*/ 295 h 295" name="T13"/>
                <a:gd fmla="*/ 24 w 24" name="T14"/>
                <a:gd fmla="*/ 295 h 295" name="T15"/>
                <a:gd fmla="*/ 11 w 24" name="T16"/>
                <a:gd fmla="*/ 0 h 2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86"/>
            <p:cNvSpPr/>
            <p:nvPr/>
          </p:nvSpPr>
          <p:spPr bwMode="auto">
            <a:xfrm>
              <a:off x="1801908" y="4258294"/>
              <a:ext cx="205536" cy="694569"/>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3 w 49" name="T12"/>
                <a:gd fmla="*/ 130 h 157" name="T13"/>
                <a:gd fmla="*/ 34 w 49" name="T14"/>
                <a:gd fmla="*/ 129 h 157" name="T15"/>
                <a:gd fmla="*/ 34 w 49" name="T16"/>
                <a:gd fmla="*/ 129 h 157" name="T17"/>
                <a:gd fmla="*/ 32 w 49" name="T18"/>
                <a:gd fmla="*/ 110 h 157" name="T19"/>
                <a:gd fmla="*/ 29 w 49" name="T20"/>
                <a:gd fmla="*/ 110 h 157" name="T21"/>
                <a:gd fmla="*/ 32 w 49" name="T22"/>
                <a:gd fmla="*/ 107 h 157" name="T23"/>
                <a:gd fmla="*/ 31 w 49" name="T24"/>
                <a:gd fmla="*/ 97 h 157" name="T25"/>
                <a:gd fmla="*/ 37 w 49" name="T26"/>
                <a:gd fmla="*/ 102 h 157" name="T27"/>
                <a:gd fmla="*/ 38 w 49" name="T28"/>
                <a:gd fmla="*/ 101 h 157" name="T29"/>
                <a:gd fmla="*/ 45 w 49" name="T30"/>
                <a:gd fmla="*/ 95 h 157" name="T31"/>
                <a:gd fmla="*/ 43 w 49" name="T32"/>
                <a:gd fmla="*/ 81 h 157" name="T33"/>
                <a:gd fmla="*/ 49 w 49" name="T34"/>
                <a:gd fmla="*/ 78 h 157" name="T35"/>
                <a:gd fmla="*/ 49 w 49" name="T36"/>
                <a:gd fmla="*/ 78 h 157" name="T37"/>
                <a:gd fmla="*/ 49 w 49" name="T38"/>
                <a:gd fmla="*/ 78 h 157" name="T39"/>
                <a:gd fmla="*/ 2 w 49" name="T40"/>
                <a:gd fmla="*/ 0 h 15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87"/>
            <p:cNvSpPr/>
            <p:nvPr/>
          </p:nvSpPr>
          <p:spPr bwMode="auto">
            <a:xfrm>
              <a:off x="1775921" y="4258294"/>
              <a:ext cx="35437" cy="704019"/>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88"/>
            <p:cNvSpPr/>
            <p:nvPr/>
          </p:nvSpPr>
          <p:spPr bwMode="auto">
            <a:xfrm>
              <a:off x="1948382" y="5082799"/>
              <a:ext cx="519746" cy="39925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89"/>
            <p:cNvSpPr/>
            <p:nvPr/>
          </p:nvSpPr>
          <p:spPr bwMode="auto">
            <a:xfrm>
              <a:off x="1834983" y="5224548"/>
              <a:ext cx="633145" cy="380359"/>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90"/>
            <p:cNvSpPr/>
            <p:nvPr/>
          </p:nvSpPr>
          <p:spPr bwMode="auto">
            <a:xfrm>
              <a:off x="1868058" y="4487455"/>
              <a:ext cx="444146" cy="489033"/>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6 w 106" name="T24"/>
                <a:gd fmla="*/ 58 h 110" name="T25"/>
                <a:gd fmla="*/ 16 w 106" name="T26"/>
                <a:gd fmla="*/ 58 h 110" name="T27"/>
                <a:gd fmla="*/ 18 w 106" name="T28"/>
                <a:gd fmla="*/ 77 h 110" name="T29"/>
                <a:gd fmla="*/ 19 w 106" name="T30"/>
                <a:gd fmla="*/ 82 h 110" name="T31"/>
                <a:gd fmla="*/ 16 w 106" name="T32"/>
                <a:gd fmla="*/ 80 h 110" name="T33"/>
                <a:gd fmla="*/ 16 w 106" name="T34"/>
                <a:gd fmla="*/ 80 h 110" name="T35"/>
                <a:gd fmla="*/ 16 w 106" name="T36"/>
                <a:gd fmla="*/ 80 h 110" name="T37"/>
                <a:gd fmla="*/ 6 w 106" name="T38"/>
                <a:gd fmla="*/ 72 h 110" name="T39"/>
                <a:gd fmla="*/ 0 w 106" name="T40"/>
                <a:gd fmla="*/ 105 h 110" name="T41"/>
                <a:gd fmla="*/ 5 w 106" name="T42"/>
                <a:gd fmla="*/ 110 h 110" name="T43"/>
                <a:gd fmla="*/ 26 w 106" name="T44"/>
                <a:gd fmla="*/ 101 h 110" name="T45"/>
                <a:gd fmla="*/ 106 w 106" name="T46"/>
                <a:gd fmla="*/ 0 h 11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91"/>
            <p:cNvSpPr>
              <a:spLocks noEditPoints="1"/>
            </p:cNvSpPr>
            <p:nvPr/>
          </p:nvSpPr>
          <p:spPr bwMode="auto">
            <a:xfrm>
              <a:off x="1894045" y="4487455"/>
              <a:ext cx="418159" cy="600070"/>
            </a:xfrm>
            <a:custGeom>
              <a:gdLst>
                <a:gd fmla="*/ 1 w 100" name="T0"/>
                <a:gd fmla="*/ 126 h 135" name="T1"/>
                <a:gd fmla="*/ 0 w 100" name="T2"/>
                <a:gd fmla="*/ 130 h 135" name="T3"/>
                <a:gd fmla="*/ 13 w 100" name="T4"/>
                <a:gd fmla="*/ 135 h 135" name="T5"/>
                <a:gd fmla="*/ 14 w 100" name="T6"/>
                <a:gd fmla="*/ 134 h 135" name="T7"/>
                <a:gd fmla="*/ 1 w 100" name="T8"/>
                <a:gd fmla="*/ 126 h 135" name="T9"/>
                <a:gd fmla="*/ 100 w 100" name="T10"/>
                <a:gd fmla="*/ 0 h 135" name="T11"/>
                <a:gd fmla="*/ 20 w 100" name="T12"/>
                <a:gd fmla="*/ 101 h 135" name="T13"/>
                <a:gd fmla="*/ 55 w 100" name="T14"/>
                <a:gd fmla="*/ 86 h 135" name="T15"/>
                <a:gd fmla="*/ 54 w 100" name="T16"/>
                <a:gd fmla="*/ 102 h 135" name="T17"/>
                <a:gd fmla="*/ 66 w 100" name="T18"/>
                <a:gd fmla="*/ 91 h 135" name="T19"/>
                <a:gd fmla="*/ 66 w 100" name="T20"/>
                <a:gd fmla="*/ 90 h 135" name="T21"/>
                <a:gd fmla="*/ 67 w 100" name="T22"/>
                <a:gd fmla="*/ 90 h 135" name="T23"/>
                <a:gd fmla="*/ 81 w 100" name="T24"/>
                <a:gd fmla="*/ 77 h 135" name="T25"/>
                <a:gd fmla="*/ 81 w 100" name="T26"/>
                <a:gd fmla="*/ 89 h 135" name="T27"/>
                <a:gd fmla="*/ 91 w 100" name="T28"/>
                <a:gd fmla="*/ 88 h 135" name="T29"/>
                <a:gd fmla="*/ 95 w 100" name="T30"/>
                <a:gd fmla="*/ 84 h 135" name="T31"/>
                <a:gd fmla="*/ 100 w 100" name="T32"/>
                <a:gd fmla="*/ 0 h 1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92"/>
            <p:cNvSpPr/>
            <p:nvPr/>
          </p:nvSpPr>
          <p:spPr bwMode="auto">
            <a:xfrm>
              <a:off x="1889320" y="4830014"/>
              <a:ext cx="720556" cy="212623"/>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81 w 172" name="T24"/>
                <a:gd fmla="*/ 20 h 48" name="T25"/>
                <a:gd fmla="*/ 82 w 172" name="T26"/>
                <a:gd fmla="*/ 12 h 48" name="T27"/>
                <a:gd fmla="*/ 82 w 172" name="T28"/>
                <a:gd fmla="*/ 0 h 4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93"/>
            <p:cNvSpPr/>
            <p:nvPr/>
          </p:nvSpPr>
          <p:spPr bwMode="auto">
            <a:xfrm>
              <a:off x="1898770" y="5007200"/>
              <a:ext cx="711107" cy="243335"/>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94"/>
            <p:cNvSpPr/>
            <p:nvPr/>
          </p:nvSpPr>
          <p:spPr bwMode="auto">
            <a:xfrm>
              <a:off x="1775921" y="5352122"/>
              <a:ext cx="4725" cy="18900"/>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95"/>
            <p:cNvSpPr/>
            <p:nvPr/>
          </p:nvSpPr>
          <p:spPr bwMode="auto">
            <a:xfrm>
              <a:off x="1775921" y="4941051"/>
              <a:ext cx="222073" cy="411071"/>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159"/>
            <p:cNvSpPr/>
            <p:nvPr/>
          </p:nvSpPr>
          <p:spPr bwMode="auto">
            <a:xfrm>
              <a:off x="967953" y="6606599"/>
              <a:ext cx="274048" cy="49612"/>
            </a:xfrm>
            <a:custGeom>
              <a:gdLst>
                <a:gd fmla="*/ 65 w 65" name="T0"/>
                <a:gd fmla="*/ 11 h 11" name="T1"/>
                <a:gd fmla="*/ 33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160"/>
            <p:cNvSpPr/>
            <p:nvPr/>
          </p:nvSpPr>
          <p:spPr bwMode="auto">
            <a:xfrm>
              <a:off x="1563298" y="6606599"/>
              <a:ext cx="271685" cy="49612"/>
            </a:xfrm>
            <a:custGeom>
              <a:gdLst>
                <a:gd fmla="*/ 65 w 65" name="T0"/>
                <a:gd fmla="*/ 11 h 11" name="T1"/>
                <a:gd fmla="*/ 32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161"/>
            <p:cNvSpPr/>
            <p:nvPr/>
          </p:nvSpPr>
          <p:spPr bwMode="auto">
            <a:xfrm>
              <a:off x="1093164" y="6292389"/>
              <a:ext cx="616607" cy="363822"/>
            </a:xfrm>
            <a:custGeom>
              <a:gdLst>
                <a:gd fmla="*/ 146 w 147" name="T0"/>
                <a:gd fmla="*/ 82 h 82" name="T1"/>
                <a:gd fmla="*/ 147 w 147" name="T2"/>
                <a:gd fmla="*/ 73 h 82" name="T3"/>
                <a:gd fmla="*/ 73 w 147" name="T4"/>
                <a:gd fmla="*/ 0 h 82" name="T5"/>
                <a:gd fmla="*/ 0 w 147" name="T6"/>
                <a:gd fmla="*/ 73 h 82" name="T7"/>
                <a:gd fmla="*/ 1 w 147" name="T8"/>
                <a:gd fmla="*/ 82 h 82" name="T9"/>
                <a:gd fmla="*/ 146 w 147" name="T10"/>
                <a:gd fmla="*/ 82 h 82" name="T11"/>
              </a:gdLst>
              <a:cxnLst>
                <a:cxn ang="0">
                  <a:pos x="T0" y="T1"/>
                </a:cxn>
                <a:cxn ang="0">
                  <a:pos x="T2" y="T3"/>
                </a:cxn>
                <a:cxn ang="0">
                  <a:pos x="T4" y="T5"/>
                </a:cxn>
                <a:cxn ang="0">
                  <a:pos x="T6" y="T7"/>
                </a:cxn>
                <a:cxn ang="0">
                  <a:pos x="T8" y="T9"/>
                </a:cxn>
                <a:cxn ang="0">
                  <a:pos x="T10" y="T11"/>
                </a:cxn>
              </a:cxnLst>
              <a:rect b="b" l="0" r="r" t="0"/>
              <a:pathLst>
                <a:path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164"/>
            <p:cNvSpPr/>
            <p:nvPr/>
          </p:nvSpPr>
          <p:spPr bwMode="auto">
            <a:xfrm>
              <a:off x="1329412" y="6559349"/>
              <a:ext cx="129936" cy="96862"/>
            </a:xfrm>
            <a:custGeom>
              <a:gdLst>
                <a:gd fmla="*/ 29 w 31" name="T0"/>
                <a:gd fmla="*/ 22 h 22" name="T1"/>
                <a:gd fmla="*/ 31 w 31" name="T2"/>
                <a:gd fmla="*/ 17 h 22" name="T3"/>
                <a:gd fmla="*/ 16 w 31" name="T4"/>
                <a:gd fmla="*/ 0 h 22" name="T5"/>
                <a:gd fmla="*/ 0 w 31" name="T6"/>
                <a:gd fmla="*/ 15 h 22" name="T7"/>
                <a:gd fmla="*/ 1 w 31" name="T8"/>
                <a:gd fmla="*/ 22 h 22" name="T9"/>
                <a:gd fmla="*/ 29 w 31" name="T10"/>
                <a:gd fmla="*/ 22 h 22" name="T11"/>
              </a:gdLst>
              <a:cxnLst>
                <a:cxn ang="0">
                  <a:pos x="T0" y="T1"/>
                </a:cxn>
                <a:cxn ang="0">
                  <a:pos x="T2" y="T3"/>
                </a:cxn>
                <a:cxn ang="0">
                  <a:pos x="T4" y="T5"/>
                </a:cxn>
                <a:cxn ang="0">
                  <a:pos x="T6" y="T7"/>
                </a:cxn>
                <a:cxn ang="0">
                  <a:pos x="T8" y="T9"/>
                </a:cxn>
                <a:cxn ang="0">
                  <a:pos x="T10" y="T11"/>
                </a:cxn>
              </a:cxnLst>
              <a:rect b="b" l="0" r="r" t="0"/>
              <a:pathLst>
                <a:path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165"/>
            <p:cNvSpPr/>
            <p:nvPr/>
          </p:nvSpPr>
          <p:spPr bwMode="auto">
            <a:xfrm>
              <a:off x="1518411" y="6493200"/>
              <a:ext cx="141749" cy="153561"/>
            </a:xfrm>
            <a:custGeom>
              <a:gdLst>
                <a:gd fmla="*/ 32 w 34" name="T0"/>
                <a:gd fmla="*/ 14 h 35" name="T1"/>
                <a:gd fmla="*/ 21 w 34" name="T2"/>
                <a:gd fmla="*/ 32 h 35" name="T3"/>
                <a:gd fmla="*/ 2 w 34" name="T4"/>
                <a:gd fmla="*/ 21 h 35" name="T5"/>
                <a:gd fmla="*/ 13 w 34" name="T6"/>
                <a:gd fmla="*/ 2 h 35" name="T7"/>
                <a:gd fmla="*/ 32 w 34" name="T8"/>
                <a:gd fmla="*/ 14 h 35" name="T9"/>
              </a:gdLst>
              <a:cxnLst>
                <a:cxn ang="0">
                  <a:pos x="T0" y="T1"/>
                </a:cxn>
                <a:cxn ang="0">
                  <a:pos x="T2" y="T3"/>
                </a:cxn>
                <a:cxn ang="0">
                  <a:pos x="T4" y="T5"/>
                </a:cxn>
                <a:cxn ang="0">
                  <a:pos x="T6" y="T7"/>
                </a:cxn>
                <a:cxn ang="0">
                  <a:pos x="T8" y="T9"/>
                </a:cxn>
              </a:cxnLst>
              <a:rect b="b" l="0" r="r" t="0"/>
              <a:pathLst>
                <a:path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166"/>
            <p:cNvSpPr/>
            <p:nvPr/>
          </p:nvSpPr>
          <p:spPr bwMode="auto">
            <a:xfrm>
              <a:off x="1705047" y="6606599"/>
              <a:ext cx="129936" cy="49612"/>
            </a:xfrm>
            <a:custGeom>
              <a:gdLst>
                <a:gd fmla="*/ 1 w 31" name="T0"/>
                <a:gd fmla="*/ 0 h 11" name="T1"/>
                <a:gd fmla="*/ 1 w 31" name="T2"/>
                <a:gd fmla="*/ 2 h 11" name="T3"/>
                <a:gd fmla="*/ 0 w 31" name="T4"/>
                <a:gd fmla="*/ 11 h 11" name="T5"/>
                <a:gd fmla="*/ 31 w 31" name="T6"/>
                <a:gd fmla="*/ 11 h 11" name="T7"/>
                <a:gd fmla="*/ 1 w 31" name="T8"/>
                <a:gd fmla="*/ 0 h 11" name="T9"/>
              </a:gdLst>
              <a:cxnLst>
                <a:cxn ang="0">
                  <a:pos x="T0" y="T1"/>
                </a:cxn>
                <a:cxn ang="0">
                  <a:pos x="T2" y="T3"/>
                </a:cxn>
                <a:cxn ang="0">
                  <a:pos x="T4" y="T5"/>
                </a:cxn>
                <a:cxn ang="0">
                  <a:pos x="T6" y="T7"/>
                </a:cxn>
                <a:cxn ang="0">
                  <a:pos x="T8" y="T9"/>
                </a:cxn>
              </a:cxnLst>
              <a:rect b="b" l="0" r="r" t="0"/>
              <a:pathLst>
                <a:path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167"/>
            <p:cNvSpPr>
              <a:spLocks noEditPoints="1"/>
            </p:cNvSpPr>
            <p:nvPr/>
          </p:nvSpPr>
          <p:spPr bwMode="auto">
            <a:xfrm>
              <a:off x="1426274" y="6297114"/>
              <a:ext cx="283498" cy="359097"/>
            </a:xfrm>
            <a:custGeom>
              <a:gdLst>
                <a:gd fmla="*/ 39 w 68" name="T0"/>
                <a:gd fmla="*/ 77 h 81" name="T1"/>
                <a:gd fmla="*/ 24 w 68" name="T2"/>
                <a:gd fmla="*/ 65 h 81" name="T3"/>
                <a:gd fmla="*/ 35 w 68" name="T4"/>
                <a:gd fmla="*/ 46 h 81" name="T5"/>
                <a:gd fmla="*/ 39 w 68" name="T6"/>
                <a:gd fmla="*/ 46 h 81" name="T7"/>
                <a:gd fmla="*/ 54 w 68" name="T8"/>
                <a:gd fmla="*/ 58 h 81" name="T9"/>
                <a:gd fmla="*/ 43 w 68" name="T10"/>
                <a:gd fmla="*/ 76 h 81" name="T11"/>
                <a:gd fmla="*/ 39 w 68" name="T12"/>
                <a:gd fmla="*/ 77 h 81" name="T13"/>
                <a:gd fmla="*/ 0 w 68" name="T14"/>
                <a:gd fmla="*/ 0 h 81" name="T15"/>
                <a:gd fmla="*/ 0 w 68" name="T16"/>
                <a:gd fmla="*/ 10 h 81" name="T17"/>
                <a:gd fmla="*/ 1 w 68" name="T18"/>
                <a:gd fmla="*/ 10 h 81" name="T19"/>
                <a:gd fmla="*/ 17 w 68" name="T20"/>
                <a:gd fmla="*/ 26 h 81" name="T21"/>
                <a:gd fmla="*/ 1 w 68" name="T22"/>
                <a:gd fmla="*/ 41 h 81" name="T23"/>
                <a:gd fmla="*/ 0 w 68" name="T24"/>
                <a:gd fmla="*/ 41 h 81" name="T25"/>
                <a:gd fmla="*/ 0 w 68" name="T26"/>
                <a:gd fmla="*/ 61 h 81" name="T27"/>
                <a:gd fmla="*/ 8 w 68" name="T28"/>
                <a:gd fmla="*/ 76 h 81" name="T29"/>
                <a:gd fmla="*/ 6 w 68" name="T30"/>
                <a:gd fmla="*/ 81 h 81" name="T31"/>
                <a:gd fmla="*/ 67 w 68" name="T32"/>
                <a:gd fmla="*/ 81 h 81" name="T33"/>
                <a:gd fmla="*/ 68 w 68" name="T34"/>
                <a:gd fmla="*/ 72 h 81" name="T35"/>
                <a:gd fmla="*/ 68 w 68" name="T36"/>
                <a:gd fmla="*/ 70 h 81" name="T37"/>
                <a:gd fmla="*/ 68 w 68" name="T38"/>
                <a:gd fmla="*/ 70 h 81" name="T39"/>
                <a:gd fmla="*/ 0 w 68" name="T40"/>
                <a:gd fmla="*/ 0 h 8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168"/>
            <p:cNvSpPr/>
            <p:nvPr/>
          </p:nvSpPr>
          <p:spPr bwMode="auto">
            <a:xfrm>
              <a:off x="1426274" y="6342001"/>
              <a:ext cx="70874" cy="137024"/>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169"/>
            <p:cNvSpPr/>
            <p:nvPr/>
          </p:nvSpPr>
          <p:spPr bwMode="auto">
            <a:xfrm>
              <a:off x="1426274" y="6568799"/>
              <a:ext cx="33075" cy="87412"/>
            </a:xfrm>
            <a:custGeom>
              <a:gdLst>
                <a:gd fmla="*/ 0 w 8" name="T0"/>
                <a:gd fmla="*/ 0 h 20" name="T1"/>
                <a:gd fmla="*/ 0 w 8" name="T2"/>
                <a:gd fmla="*/ 20 h 20" name="T3"/>
                <a:gd fmla="*/ 6 w 8" name="T4"/>
                <a:gd fmla="*/ 20 h 20" name="T5"/>
                <a:gd fmla="*/ 8 w 8" name="T6"/>
                <a:gd fmla="*/ 15 h 20" name="T7"/>
                <a:gd fmla="*/ 0 w 8" name="T8"/>
                <a:gd fmla="*/ 0 h 20" name="T9"/>
              </a:gdLst>
              <a:cxnLst>
                <a:cxn ang="0">
                  <a:pos x="T0" y="T1"/>
                </a:cxn>
                <a:cxn ang="0">
                  <a:pos x="T2" y="T3"/>
                </a:cxn>
                <a:cxn ang="0">
                  <a:pos x="T4" y="T5"/>
                </a:cxn>
                <a:cxn ang="0">
                  <a:pos x="T6" y="T7"/>
                </a:cxn>
                <a:cxn ang="0">
                  <a:pos x="T8" y="T9"/>
                </a:cxn>
              </a:cxnLst>
              <a:rect b="b" l="0" r="r" t="0"/>
              <a:pathLst>
                <a:path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170"/>
            <p:cNvSpPr/>
            <p:nvPr/>
          </p:nvSpPr>
          <p:spPr bwMode="auto">
            <a:xfrm>
              <a:off x="1518411" y="6500287"/>
              <a:ext cx="141749" cy="139386"/>
            </a:xfrm>
            <a:custGeom>
              <a:gdLst>
                <a:gd fmla="*/ 17 w 34" name="T0"/>
                <a:gd fmla="*/ 0 h 31" name="T1"/>
                <a:gd fmla="*/ 13 w 34" name="T2"/>
                <a:gd fmla="*/ 0 h 31" name="T3"/>
                <a:gd fmla="*/ 2 w 34" name="T4"/>
                <a:gd fmla="*/ 19 h 31" name="T5"/>
                <a:gd fmla="*/ 17 w 34" name="T6"/>
                <a:gd fmla="*/ 31 h 31" name="T7"/>
                <a:gd fmla="*/ 21 w 34" name="T8"/>
                <a:gd fmla="*/ 30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40"/>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41"/>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42"/>
            <p:cNvSpPr/>
            <p:nvPr/>
          </p:nvSpPr>
          <p:spPr bwMode="auto">
            <a:xfrm>
              <a:off x="-73902" y="4794577"/>
              <a:ext cx="770169" cy="399259"/>
            </a:xfrm>
            <a:custGeom>
              <a:gdLst>
                <a:gd fmla="*/ 326 w 326" name="T0"/>
                <a:gd fmla="*/ 129 h 169" name="T1"/>
                <a:gd fmla="*/ 246 w 326" name="T2"/>
                <a:gd fmla="*/ 52 h 169" name="T3"/>
                <a:gd fmla="*/ 237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43"/>
            <p:cNvSpPr/>
            <p:nvPr/>
          </p:nvSpPr>
          <p:spPr bwMode="auto">
            <a:xfrm>
              <a:off x="-73902" y="5011925"/>
              <a:ext cx="770169" cy="368547"/>
            </a:xfrm>
            <a:custGeom>
              <a:gdLst>
                <a:gd fmla="*/ 310 w 326" name="T0"/>
                <a:gd fmla="*/ 112 h 156" name="T1"/>
                <a:gd fmla="*/ 207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44"/>
            <p:cNvSpPr/>
            <p:nvPr/>
          </p:nvSpPr>
          <p:spPr bwMode="auto">
            <a:xfrm>
              <a:off x="219046"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45"/>
            <p:cNvSpPr/>
            <p:nvPr/>
          </p:nvSpPr>
          <p:spPr bwMode="auto">
            <a:xfrm>
              <a:off x="219046"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46"/>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47"/>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48"/>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49"/>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50"/>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51"/>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52"/>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53"/>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54"/>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55"/>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56"/>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57"/>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62"/>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63"/>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64"/>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65"/>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66"/>
            <p:cNvSpPr/>
            <p:nvPr/>
          </p:nvSpPr>
          <p:spPr bwMode="auto">
            <a:xfrm>
              <a:off x="705716" y="4258294"/>
              <a:ext cx="16537" cy="850493"/>
            </a:xfrm>
            <a:custGeom>
              <a:gdLst>
                <a:gd fmla="*/ 4 w 4" name="T0"/>
                <a:gd fmla="*/ 0 h 192" name="T1"/>
                <a:gd fmla="*/ 4 w 4" name="T2"/>
                <a:gd fmla="*/ 0 h 192" name="T3"/>
                <a:gd fmla="*/ 0 w 4" name="T4"/>
                <a:gd fmla="*/ 5 h 192" name="T5"/>
                <a:gd fmla="*/ 0 w 4" name="T6"/>
                <a:gd fmla="*/ 192 h 192" name="T7"/>
                <a:gd fmla="*/ 1 w 4" name="T8"/>
                <a:gd fmla="*/ 191 h 192" name="T9"/>
                <a:gd fmla="*/ 1 w 4" name="T10"/>
                <a:gd fmla="*/ 190 h 192" name="T11"/>
                <a:gd fmla="*/ 2 w 4" name="T12"/>
                <a:gd fmla="*/ 189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67"/>
            <p:cNvSpPr/>
            <p:nvPr/>
          </p:nvSpPr>
          <p:spPr bwMode="auto">
            <a:xfrm>
              <a:off x="708079" y="5092249"/>
              <a:ext cx="9450" cy="11812"/>
            </a:xfrm>
            <a:custGeom>
              <a:gdLst>
                <a:gd fmla="*/ 2 w 2" name="T0"/>
                <a:gd fmla="*/ 0 h 3" name="T1"/>
                <a:gd fmla="*/ 1 w 2" name="T2"/>
                <a:gd fmla="*/ 1 h 3" name="T3"/>
                <a:gd fmla="*/ 0 w 2" name="T4"/>
                <a:gd fmla="*/ 2 h 3" name="T5"/>
                <a:gd fmla="*/ 0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68"/>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69"/>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70"/>
            <p:cNvSpPr/>
            <p:nvPr/>
          </p:nvSpPr>
          <p:spPr bwMode="auto">
            <a:xfrm>
              <a:off x="771866" y="4811114"/>
              <a:ext cx="704019" cy="356734"/>
            </a:xfrm>
            <a:custGeom>
              <a:gdLst>
                <a:gd fmla="*/ 96 w 168" name="T0"/>
                <a:gd fmla="*/ 0 h 80" name="T1"/>
                <a:gd fmla="*/ 95 w 168" name="T2"/>
                <a:gd fmla="*/ 14 h 80" name="T3"/>
                <a:gd fmla="*/ 76 w 168" name="T4"/>
                <a:gd fmla="*/ 16 h 80" name="T5"/>
                <a:gd fmla="*/ 72 w 168" name="T6"/>
                <a:gd fmla="*/ 23 h 80" name="T7"/>
                <a:gd fmla="*/ 72 w 168" name="T8"/>
                <a:gd fmla="*/ 23 h 80" name="T9"/>
                <a:gd fmla="*/ 72 w 168" name="T10"/>
                <a:gd fmla="*/ 23 h 80" name="T11"/>
                <a:gd fmla="*/ 82 w 168" name="T12"/>
                <a:gd fmla="*/ 30 h 80" name="T13"/>
                <a:gd fmla="*/ 45 w 168" name="T14"/>
                <a:gd fmla="*/ 34 h 80" name="T15"/>
                <a:gd fmla="*/ 57 w 168" name="T16"/>
                <a:gd fmla="*/ 44 h 80" name="T17"/>
                <a:gd fmla="*/ 0 w 168" name="T18"/>
                <a:gd fmla="*/ 67 h 80" name="T19"/>
                <a:gd fmla="*/ 11 w 168" name="T20"/>
                <a:gd fmla="*/ 80 h 80" name="T21"/>
                <a:gd fmla="*/ 168 w 168" name="T22"/>
                <a:gd fmla="*/ 45 h 80" name="T23"/>
                <a:gd fmla="*/ 96 w 168" name="T24"/>
                <a:gd fmla="*/ 0 h 80" name="T25"/>
                <a:gd fmla="*/ 96 w 168" name="T26"/>
                <a:gd fmla="*/ 0 h 8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71"/>
            <p:cNvSpPr/>
            <p:nvPr/>
          </p:nvSpPr>
          <p:spPr bwMode="auto">
            <a:xfrm>
              <a:off x="816753" y="5011925"/>
              <a:ext cx="659132" cy="368547"/>
            </a:xfrm>
            <a:custGeom>
              <a:gdLst>
                <a:gd fmla="*/ 157 w 157" name="T0"/>
                <a:gd fmla="*/ 0 h 83" name="T1"/>
                <a:gd fmla="*/ 0 w 157" name="T2"/>
                <a:gd fmla="*/ 35 h 83" name="T3"/>
                <a:gd fmla="*/ 0 w 157" name="T4"/>
                <a:gd fmla="*/ 39 h 83" name="T5"/>
                <a:gd fmla="*/ 0 w 157" name="T6"/>
                <a:gd fmla="*/ 41 h 83" name="T7"/>
                <a:gd fmla="*/ 12 w 157" name="T8"/>
                <a:gd fmla="*/ 59 h 83" name="T9"/>
                <a:gd fmla="*/ 10 w 157" name="T10"/>
                <a:gd fmla="*/ 68 h 83" name="T11"/>
                <a:gd fmla="*/ 40 w 157" name="T12"/>
                <a:gd fmla="*/ 77 h 83" name="T13"/>
                <a:gd fmla="*/ 36 w 157" name="T14"/>
                <a:gd fmla="*/ 55 h 83" name="T15"/>
                <a:gd fmla="*/ 79 w 157" name="T16"/>
                <a:gd fmla="*/ 83 h 83" name="T17"/>
                <a:gd fmla="*/ 73 w 157" name="T18"/>
                <a:gd fmla="*/ 55 h 83" name="T19"/>
                <a:gd fmla="*/ 107 w 157" name="T20"/>
                <a:gd fmla="*/ 77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72"/>
            <p:cNvSpPr/>
            <p:nvPr/>
          </p:nvSpPr>
          <p:spPr bwMode="auto">
            <a:xfrm>
              <a:off x="734066" y="5335585"/>
              <a:ext cx="54337" cy="1320626"/>
            </a:xfrm>
            <a:custGeom>
              <a:gdLst>
                <a:gd fmla="*/ 0 w 13" name="T0"/>
                <a:gd fmla="*/ 0 h 298" name="T1"/>
                <a:gd fmla="*/ 13 w 13" name="T2"/>
                <a:gd fmla="*/ 298 h 298" name="T3"/>
                <a:gd fmla="*/ 13 w 13" name="T4"/>
                <a:gd fmla="*/ 298 h 298" name="T5"/>
                <a:gd fmla="*/ 0 w 13" name="T6"/>
                <a:gd fmla="*/ 0 h 298" name="T7"/>
                <a:gd fmla="*/ 0 w 13" name="T8"/>
                <a:gd fmla="*/ 0 h 298" name="T9"/>
              </a:gdLst>
              <a:cxnLst>
                <a:cxn ang="0">
                  <a:pos x="T0" y="T1"/>
                </a:cxn>
                <a:cxn ang="0">
                  <a:pos x="T2" y="T3"/>
                </a:cxn>
                <a:cxn ang="0">
                  <a:pos x="T4" y="T5"/>
                </a:cxn>
                <a:cxn ang="0">
                  <a:pos x="T6" y="T7"/>
                </a:cxn>
                <a:cxn ang="0">
                  <a:pos x="T8" y="T9"/>
                </a:cxn>
              </a:cxnLst>
              <a:rect b="b" l="0" r="r" t="0"/>
              <a:pathLst>
                <a:path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3"/>
            <p:cNvSpPr/>
            <p:nvPr/>
          </p:nvSpPr>
          <p:spPr bwMode="auto">
            <a:xfrm>
              <a:off x="705716" y="5330860"/>
              <a:ext cx="82687" cy="1325351"/>
            </a:xfrm>
            <a:custGeom>
              <a:gdLst>
                <a:gd fmla="*/ 6 w 20" name="T0"/>
                <a:gd fmla="*/ 0 h 299" name="T1"/>
                <a:gd fmla="*/ 0 w 20" name="T2"/>
                <a:gd fmla="*/ 10 h 299" name="T3"/>
                <a:gd fmla="*/ 0 w 20" name="T4"/>
                <a:gd fmla="*/ 299 h 299" name="T5"/>
                <a:gd fmla="*/ 20 w 20" name="T6"/>
                <a:gd fmla="*/ 299 h 299" name="T7"/>
                <a:gd fmla="*/ 7 w 20" name="T8"/>
                <a:gd fmla="*/ 1 h 299" name="T9"/>
                <a:gd fmla="*/ 6 w 20" name="T10"/>
                <a:gd fmla="*/ 0 h 299" name="T11"/>
              </a:gdLst>
              <a:cxnLst>
                <a:cxn ang="0">
                  <a:pos x="T0" y="T1"/>
                </a:cxn>
                <a:cxn ang="0">
                  <a:pos x="T2" y="T3"/>
                </a:cxn>
                <a:cxn ang="0">
                  <a:pos x="T4" y="T5"/>
                </a:cxn>
                <a:cxn ang="0">
                  <a:pos x="T6" y="T7"/>
                </a:cxn>
                <a:cxn ang="0">
                  <a:pos x="T8" y="T9"/>
                </a:cxn>
                <a:cxn ang="0">
                  <a:pos x="T10" y="T11"/>
                </a:cxn>
              </a:cxnLst>
              <a:rect b="b" l="0" r="r" t="0"/>
              <a:pathLst>
                <a:path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74"/>
            <p:cNvSpPr/>
            <p:nvPr/>
          </p:nvSpPr>
          <p:spPr bwMode="auto">
            <a:xfrm>
              <a:off x="717529" y="4487455"/>
              <a:ext cx="472496" cy="616607"/>
            </a:xfrm>
            <a:custGeom>
              <a:gdLst>
                <a:gd fmla="*/ 113 w 113" name="T0"/>
                <a:gd fmla="*/ 0 h 139" name="T1"/>
                <a:gd fmla="*/ 47 w 113" name="T2"/>
                <a:gd fmla="*/ 24 h 139" name="T3"/>
                <a:gd fmla="*/ 34 w 113" name="T4"/>
                <a:gd fmla="*/ 29 h 139" name="T5"/>
                <a:gd fmla="*/ 36 w 113" name="T6"/>
                <a:gd fmla="*/ 50 h 139" name="T7"/>
                <a:gd fmla="*/ 36 w 113" name="T8"/>
                <a:gd fmla="*/ 50 h 139" name="T9"/>
                <a:gd fmla="*/ 37 w 113" name="T10"/>
                <a:gd fmla="*/ 58 h 139" name="T11"/>
                <a:gd fmla="*/ 32 w 113" name="T12"/>
                <a:gd fmla="*/ 54 h 139" name="T13"/>
                <a:gd fmla="*/ 32 w 113" name="T14"/>
                <a:gd fmla="*/ 54 h 139" name="T15"/>
                <a:gd fmla="*/ 32 w 113" name="T16"/>
                <a:gd fmla="*/ 54 h 139" name="T17"/>
                <a:gd fmla="*/ 22 w 113" name="T18"/>
                <a:gd fmla="*/ 45 h 139" name="T19"/>
                <a:gd fmla="*/ 26 w 113" name="T20"/>
                <a:gd fmla="*/ 82 h 139" name="T21"/>
                <a:gd fmla="*/ 13 w 113" name="T22"/>
                <a:gd fmla="*/ 72 h 139" name="T23"/>
                <a:gd fmla="*/ 0 w 113" name="T24"/>
                <a:gd fmla="*/ 136 h 139" name="T25"/>
                <a:gd fmla="*/ 0 w 113" name="T26"/>
                <a:gd fmla="*/ 139 h 139" name="T27"/>
                <a:gd fmla="*/ 4 w 113" name="T28"/>
                <a:gd fmla="*/ 138 h 139" name="T29"/>
                <a:gd fmla="*/ 113 w 113" name="T30"/>
                <a:gd fmla="*/ 0 h 1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75"/>
            <p:cNvSpPr/>
            <p:nvPr/>
          </p:nvSpPr>
          <p:spPr bwMode="auto">
            <a:xfrm>
              <a:off x="734066" y="4487455"/>
              <a:ext cx="455959" cy="621332"/>
            </a:xfrm>
            <a:custGeom>
              <a:gdLst>
                <a:gd fmla="*/ 109 w 109" name="T0"/>
                <a:gd fmla="*/ 0 h 140" name="T1"/>
                <a:gd fmla="*/ 0 w 109" name="T2"/>
                <a:gd fmla="*/ 138 h 140" name="T3"/>
                <a:gd fmla="*/ 1 w 109" name="T4"/>
                <a:gd fmla="*/ 138 h 140" name="T5"/>
                <a:gd fmla="*/ 9 w 109" name="T6"/>
                <a:gd fmla="*/ 140 h 140" name="T7"/>
                <a:gd fmla="*/ 66 w 109" name="T8"/>
                <a:gd fmla="*/ 117 h 140" name="T9"/>
                <a:gd fmla="*/ 54 w 109" name="T10"/>
                <a:gd fmla="*/ 107 h 140" name="T11"/>
                <a:gd fmla="*/ 91 w 109" name="T12"/>
                <a:gd fmla="*/ 103 h 140" name="T13"/>
                <a:gd fmla="*/ 81 w 109" name="T14"/>
                <a:gd fmla="*/ 96 h 140" name="T15"/>
                <a:gd fmla="*/ 75 w 109" name="T16"/>
                <a:gd fmla="*/ 90 h 140" name="T17"/>
                <a:gd fmla="*/ 85 w 109" name="T18"/>
                <a:gd fmla="*/ 89 h 140" name="T19"/>
                <a:gd fmla="*/ 85 w 109" name="T20"/>
                <a:gd fmla="*/ 89 h 140" name="T21"/>
                <a:gd fmla="*/ 104 w 109" name="T22"/>
                <a:gd fmla="*/ 87 h 140" name="T23"/>
                <a:gd fmla="*/ 105 w 109" name="T24"/>
                <a:gd fmla="*/ 73 h 140" name="T25"/>
                <a:gd fmla="*/ 109 w 109" name="T26"/>
                <a:gd fmla="*/ 0 h 1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76"/>
            <p:cNvSpPr/>
            <p:nvPr/>
          </p:nvSpPr>
          <p:spPr bwMode="auto">
            <a:xfrm>
              <a:off x="705716" y="5259985"/>
              <a:ext cx="23625" cy="115762"/>
            </a:xfrm>
            <a:custGeom>
              <a:gdLst>
                <a:gd fmla="*/ 0 w 6" name="T0"/>
                <a:gd fmla="*/ 0 h 26" name="T1"/>
                <a:gd fmla="*/ 0 w 6" name="T2"/>
                <a:gd fmla="*/ 26 h 26" name="T3"/>
                <a:gd fmla="*/ 6 w 6" name="T4"/>
                <a:gd fmla="*/ 16 h 26" name="T5"/>
                <a:gd fmla="*/ 1 w 6" name="T6"/>
                <a:gd fmla="*/ 3 h 26" name="T7"/>
                <a:gd fmla="*/ 1 w 6" name="T8"/>
                <a:gd fmla="*/ 1 h 26" name="T9"/>
                <a:gd fmla="*/ 0 w 6" name="T10"/>
                <a:gd fmla="*/ 0 h 26" name="T11"/>
              </a:gdLst>
              <a:cxnLst>
                <a:cxn ang="0">
                  <a:pos x="T0" y="T1"/>
                </a:cxn>
                <a:cxn ang="0">
                  <a:pos x="T2" y="T3"/>
                </a:cxn>
                <a:cxn ang="0">
                  <a:pos x="T4" y="T5"/>
                </a:cxn>
                <a:cxn ang="0">
                  <a:pos x="T6" y="T7"/>
                </a:cxn>
                <a:cxn ang="0">
                  <a:pos x="T8" y="T9"/>
                </a:cxn>
                <a:cxn ang="0">
                  <a:pos x="T10" y="T11"/>
                </a:cxn>
              </a:cxnLst>
              <a:rect b="b" l="0" r="r" t="0"/>
              <a:pathLst>
                <a:path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77"/>
            <p:cNvSpPr/>
            <p:nvPr/>
          </p:nvSpPr>
          <p:spPr bwMode="auto">
            <a:xfrm>
              <a:off x="705716" y="5099337"/>
              <a:ext cx="111037" cy="165374"/>
            </a:xfrm>
            <a:custGeom>
              <a:gdLst>
                <a:gd fmla="*/ 8 w 27" name="T0"/>
                <a:gd fmla="*/ 0 h 37" name="T1"/>
                <a:gd fmla="*/ 7 w 27" name="T2"/>
                <a:gd fmla="*/ 0 h 37" name="T3"/>
                <a:gd fmla="*/ 3 w 27" name="T4"/>
                <a:gd fmla="*/ 1 h 37" name="T5"/>
                <a:gd fmla="*/ 1 w 27" name="T6"/>
                <a:gd fmla="*/ 1 h 37" name="T7"/>
                <a:gd fmla="*/ 0 w 27" name="T8"/>
                <a:gd fmla="*/ 2 h 37" name="T9"/>
                <a:gd fmla="*/ 0 w 27" name="T10"/>
                <a:gd fmla="*/ 36 h 37" name="T11"/>
                <a:gd fmla="*/ 1 w 27" name="T12"/>
                <a:gd fmla="*/ 37 h 37" name="T13"/>
                <a:gd fmla="*/ 20 w 27" name="T14"/>
                <a:gd fmla="*/ 20 h 37" name="T15"/>
                <a:gd fmla="*/ 27 w 27" name="T16"/>
                <a:gd fmla="*/ 21 h 37" name="T17"/>
                <a:gd fmla="*/ 27 w 27" name="T18"/>
                <a:gd fmla="*/ 19 h 37" name="T19"/>
                <a:gd fmla="*/ 27 w 27" name="T20"/>
                <a:gd fmla="*/ 15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78"/>
            <p:cNvSpPr>
              <a:spLocks noEditPoints="1"/>
            </p:cNvSpPr>
            <p:nvPr/>
          </p:nvSpPr>
          <p:spPr bwMode="auto">
            <a:xfrm flipH="1">
              <a:off x="788403" y="5356847"/>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79"/>
            <p:cNvSpPr/>
            <p:nvPr/>
          </p:nvSpPr>
          <p:spPr bwMode="auto">
            <a:xfrm>
              <a:off x="708079" y="5189111"/>
              <a:ext cx="160649" cy="167736"/>
            </a:xfrm>
            <a:custGeom>
              <a:gdLst>
                <a:gd fmla="*/ 19 w 38" name="T0"/>
                <a:gd fmla="*/ 0 h 38" name="T1"/>
                <a:gd fmla="*/ 0 w 38" name="T2"/>
                <a:gd fmla="*/ 17 h 38" name="T3"/>
                <a:gd fmla="*/ 0 w 38" name="T4"/>
                <a:gd fmla="*/ 19 h 38" name="T5"/>
                <a:gd fmla="*/ 5 w 38" name="T6"/>
                <a:gd fmla="*/ 32 h 38" name="T7"/>
                <a:gd fmla="*/ 6 w 38" name="T8"/>
                <a:gd fmla="*/ 33 h 38" name="T9"/>
                <a:gd fmla="*/ 6 w 38" name="T10"/>
                <a:gd fmla="*/ 33 h 38" name="T11"/>
                <a:gd fmla="*/ 6 w 38" name="T12"/>
                <a:gd fmla="*/ 33 h 38" name="T13"/>
                <a:gd fmla="*/ 19 w 38" name="T14"/>
                <a:gd fmla="*/ 38 h 38" name="T15"/>
                <a:gd fmla="*/ 19 w 38" name="T16"/>
                <a:gd fmla="*/ 38 h 38" name="T17"/>
                <a:gd fmla="*/ 19 w 38" name="T18"/>
                <a:gd fmla="*/ 38 h 38" name="T19"/>
                <a:gd fmla="*/ 19 w 38" name="T20"/>
                <a:gd fmla="*/ 38 h 38" name="T21"/>
                <a:gd fmla="*/ 19 w 38" name="T22"/>
                <a:gd fmla="*/ 38 h 38" name="T23"/>
                <a:gd fmla="*/ 19 w 38" name="T24"/>
                <a:gd fmla="*/ 38 h 38" name="T25"/>
                <a:gd fmla="*/ 19 w 38" name="T26"/>
                <a:gd fmla="*/ 38 h 38" name="T27"/>
                <a:gd fmla="*/ 36 w 38" name="T28"/>
                <a:gd fmla="*/ 28 h 38" name="T29"/>
                <a:gd fmla="*/ 36 w 38" name="T30"/>
                <a:gd fmla="*/ 28 h 38" name="T31"/>
                <a:gd fmla="*/ 38 w 38" name="T32"/>
                <a:gd fmla="*/ 19 h 38" name="T33"/>
                <a:gd fmla="*/ 26 w 38" name="T34"/>
                <a:gd fmla="*/ 1 h 38" name="T35"/>
                <a:gd fmla="*/ 19 w 38"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80"/>
            <p:cNvSpPr/>
            <p:nvPr/>
          </p:nvSpPr>
          <p:spPr bwMode="auto">
            <a:xfrm>
              <a:off x="3883252" y="5942742"/>
              <a:ext cx="1658461" cy="663857"/>
            </a:xfrm>
            <a:custGeom>
              <a:gdLst>
                <a:gd fmla="*/ 0 w 396" name="T0"/>
                <a:gd fmla="*/ 150 h 150" name="T1"/>
                <a:gd fmla="*/ 396 w 396" name="T2"/>
                <a:gd fmla="*/ 150 h 150" name="T3"/>
                <a:gd fmla="*/ 394 w 396" name="T4"/>
                <a:gd fmla="*/ 138 h 150" name="T5"/>
                <a:gd fmla="*/ 387 w 396" name="T6"/>
                <a:gd fmla="*/ 121 h 150" name="T7"/>
                <a:gd fmla="*/ 361 w 396" name="T8"/>
                <a:gd fmla="*/ 95 h 150" name="T9"/>
                <a:gd fmla="*/ 360 w 396" name="T10"/>
                <a:gd fmla="*/ 94 h 150" name="T11"/>
                <a:gd fmla="*/ 324 w 396" name="T12"/>
                <a:gd fmla="*/ 85 h 150" name="T13"/>
                <a:gd fmla="*/ 314 w 396" name="T14"/>
                <a:gd fmla="*/ 86 h 150" name="T15"/>
                <a:gd fmla="*/ 314 w 396" name="T16"/>
                <a:gd fmla="*/ 81 h 150" name="T17"/>
                <a:gd fmla="*/ 247 w 396" name="T18"/>
                <a:gd fmla="*/ 14 h 150" name="T19"/>
                <a:gd fmla="*/ 210 w 396" name="T20"/>
                <a:gd fmla="*/ 25 h 150" name="T21"/>
                <a:gd fmla="*/ 168 w 396" name="T22"/>
                <a:gd fmla="*/ 0 h 150" name="T23"/>
                <a:gd fmla="*/ 121 w 396" name="T24"/>
                <a:gd fmla="*/ 41 h 150" name="T25"/>
                <a:gd fmla="*/ 104 w 396" name="T26"/>
                <a:gd fmla="*/ 38 h 150" name="T27"/>
                <a:gd fmla="*/ 57 w 396" name="T28"/>
                <a:gd fmla="*/ 85 h 150" name="T29"/>
                <a:gd fmla="*/ 59 w 396" name="T30"/>
                <a:gd fmla="*/ 97 h 150" name="T31"/>
                <a:gd fmla="*/ 58 w 396" name="T32"/>
                <a:gd fmla="*/ 97 h 150" name="T33"/>
                <a:gd fmla="*/ 0 w 396" name="T34"/>
                <a:gd fmla="*/ 150 h 1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81"/>
            <p:cNvSpPr/>
            <p:nvPr/>
          </p:nvSpPr>
          <p:spPr bwMode="auto">
            <a:xfrm>
              <a:off x="4759733" y="6004166"/>
              <a:ext cx="439421" cy="297672"/>
            </a:xfrm>
            <a:custGeom>
              <a:gdLst>
                <a:gd fmla="*/ 38 w 105" name="T0"/>
                <a:gd fmla="*/ 0 h 67" name="T1"/>
                <a:gd fmla="*/ 1 w 105" name="T2"/>
                <a:gd fmla="*/ 11 h 67" name="T3"/>
                <a:gd fmla="*/ 0 w 105" name="T4"/>
                <a:gd fmla="*/ 11 h 67" name="T5"/>
                <a:gd fmla="*/ 1 w 105" name="T6"/>
                <a:gd fmla="*/ 11 h 67" name="T7"/>
                <a:gd fmla="*/ 38 w 105" name="T8"/>
                <a:gd fmla="*/ 0 h 67" name="T9"/>
                <a:gd fmla="*/ 105 w 105" name="T10"/>
                <a:gd fmla="*/ 67 h 67" name="T11"/>
                <a:gd fmla="*/ 105 w 105" name="T12"/>
                <a:gd fmla="*/ 67 h 67" name="T13"/>
                <a:gd fmla="*/ 38 w 105" name="T14"/>
                <a:gd fmla="*/ 0 h 6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82"/>
            <p:cNvSpPr/>
            <p:nvPr/>
          </p:nvSpPr>
          <p:spPr bwMode="auto">
            <a:xfrm>
              <a:off x="4721933" y="5994717"/>
              <a:ext cx="819781" cy="611882"/>
            </a:xfrm>
            <a:custGeom>
              <a:gdLst>
                <a:gd fmla="*/ 0 w 196" name="T0"/>
                <a:gd fmla="*/ 0 h 138" name="T1"/>
                <a:gd fmla="*/ 0 w 196" name="T2"/>
                <a:gd fmla="*/ 138 h 138" name="T3"/>
                <a:gd fmla="*/ 196 w 196" name="T4"/>
                <a:gd fmla="*/ 138 h 138" name="T5"/>
                <a:gd fmla="*/ 194 w 196" name="T6"/>
                <a:gd fmla="*/ 126 h 138" name="T7"/>
                <a:gd fmla="*/ 187 w 196" name="T8"/>
                <a:gd fmla="*/ 109 h 138" name="T9"/>
                <a:gd fmla="*/ 161 w 196" name="T10"/>
                <a:gd fmla="*/ 83 h 138" name="T11"/>
                <a:gd fmla="*/ 160 w 196" name="T12"/>
                <a:gd fmla="*/ 82 h 138" name="T13"/>
                <a:gd fmla="*/ 124 w 196" name="T14"/>
                <a:gd fmla="*/ 73 h 138" name="T15"/>
                <a:gd fmla="*/ 114 w 196" name="T16"/>
                <a:gd fmla="*/ 74 h 138" name="T17"/>
                <a:gd fmla="*/ 114 w 196" name="T18"/>
                <a:gd fmla="*/ 74 h 138" name="T19"/>
                <a:gd fmla="*/ 114 w 196" name="T20"/>
                <a:gd fmla="*/ 74 h 138" name="T21"/>
                <a:gd fmla="*/ 114 w 196" name="T22"/>
                <a:gd fmla="*/ 69 h 138" name="T23"/>
                <a:gd fmla="*/ 47 w 196" name="T24"/>
                <a:gd fmla="*/ 2 h 138" name="T25"/>
                <a:gd fmla="*/ 10 w 196" name="T26"/>
                <a:gd fmla="*/ 13 h 138" name="T27"/>
                <a:gd fmla="*/ 9 w 196" name="T28"/>
                <a:gd fmla="*/ 13 h 138" name="T29"/>
                <a:gd fmla="*/ 0 w 196" name="T30"/>
                <a:gd fmla="*/ 0 h 1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83"/>
            <p:cNvSpPr/>
            <p:nvPr/>
          </p:nvSpPr>
          <p:spPr bwMode="auto">
            <a:xfrm>
              <a:off x="4072251" y="6093941"/>
              <a:ext cx="392172" cy="415796"/>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3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84"/>
            <p:cNvSpPr/>
            <p:nvPr/>
          </p:nvSpPr>
          <p:spPr bwMode="auto">
            <a:xfrm>
              <a:off x="4225812" y="6261677"/>
              <a:ext cx="89774"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85"/>
            <p:cNvSpPr/>
            <p:nvPr/>
          </p:nvSpPr>
          <p:spPr bwMode="auto">
            <a:xfrm>
              <a:off x="4473872" y="5888405"/>
              <a:ext cx="394534" cy="418159"/>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4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86"/>
            <p:cNvSpPr/>
            <p:nvPr/>
          </p:nvSpPr>
          <p:spPr bwMode="auto">
            <a:xfrm>
              <a:off x="4629796" y="6058503"/>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87"/>
            <p:cNvSpPr/>
            <p:nvPr/>
          </p:nvSpPr>
          <p:spPr bwMode="auto">
            <a:xfrm>
              <a:off x="4913294" y="6070316"/>
              <a:ext cx="380359" cy="413434"/>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88"/>
            <p:cNvSpPr/>
            <p:nvPr/>
          </p:nvSpPr>
          <p:spPr bwMode="auto">
            <a:xfrm>
              <a:off x="5064492" y="6235689"/>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4"/>
            <p:cNvSpPr/>
            <p:nvPr/>
          </p:nvSpPr>
          <p:spPr bwMode="auto">
            <a:xfrm>
              <a:off x="2451589" y="5994717"/>
              <a:ext cx="607157" cy="701656"/>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5"/>
            <p:cNvSpPr/>
            <p:nvPr/>
          </p:nvSpPr>
          <p:spPr bwMode="auto">
            <a:xfrm>
              <a:off x="2120842" y="5994717"/>
              <a:ext cx="607157" cy="701656"/>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6"/>
            <p:cNvSpPr/>
            <p:nvPr/>
          </p:nvSpPr>
          <p:spPr bwMode="auto">
            <a:xfrm>
              <a:off x="2479939" y="6297114"/>
              <a:ext cx="621332" cy="39925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7"/>
            <p:cNvSpPr/>
            <p:nvPr/>
          </p:nvSpPr>
          <p:spPr bwMode="auto">
            <a:xfrm>
              <a:off x="2061780" y="6297114"/>
              <a:ext cx="618970" cy="39925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
            <p:cNvSpPr/>
            <p:nvPr/>
          </p:nvSpPr>
          <p:spPr bwMode="auto">
            <a:xfrm>
              <a:off x="2472852" y="5921480"/>
              <a:ext cx="222073" cy="663857"/>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9"/>
            <p:cNvSpPr/>
            <p:nvPr/>
          </p:nvSpPr>
          <p:spPr bwMode="auto">
            <a:xfrm>
              <a:off x="2933535" y="616009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300"/>
            <p:cNvSpPr/>
            <p:nvPr/>
          </p:nvSpPr>
          <p:spPr bwMode="auto">
            <a:xfrm>
              <a:off x="2853211" y="616954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301"/>
            <p:cNvSpPr/>
            <p:nvPr/>
          </p:nvSpPr>
          <p:spPr bwMode="auto">
            <a:xfrm>
              <a:off x="2841399" y="62569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302"/>
            <p:cNvSpPr/>
            <p:nvPr/>
          </p:nvSpPr>
          <p:spPr bwMode="auto">
            <a:xfrm>
              <a:off x="2853211" y="631128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303"/>
            <p:cNvSpPr/>
            <p:nvPr/>
          </p:nvSpPr>
          <p:spPr bwMode="auto">
            <a:xfrm>
              <a:off x="2933535" y="6311289"/>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304"/>
            <p:cNvSpPr/>
            <p:nvPr/>
          </p:nvSpPr>
          <p:spPr bwMode="auto">
            <a:xfrm>
              <a:off x="2987872" y="631128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305"/>
            <p:cNvSpPr/>
            <p:nvPr/>
          </p:nvSpPr>
          <p:spPr bwMode="auto">
            <a:xfrm>
              <a:off x="2987872" y="62569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306"/>
            <p:cNvSpPr/>
            <p:nvPr/>
          </p:nvSpPr>
          <p:spPr bwMode="auto">
            <a:xfrm>
              <a:off x="2987872" y="616954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308"/>
            <p:cNvSpPr/>
            <p:nvPr/>
          </p:nvSpPr>
          <p:spPr bwMode="auto">
            <a:xfrm>
              <a:off x="2564988" y="61955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309"/>
            <p:cNvSpPr/>
            <p:nvPr/>
          </p:nvSpPr>
          <p:spPr bwMode="auto">
            <a:xfrm>
              <a:off x="2484664" y="62049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310"/>
            <p:cNvSpPr/>
            <p:nvPr/>
          </p:nvSpPr>
          <p:spPr bwMode="auto">
            <a:xfrm>
              <a:off x="2472852" y="6292389"/>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311"/>
            <p:cNvSpPr/>
            <p:nvPr/>
          </p:nvSpPr>
          <p:spPr bwMode="auto">
            <a:xfrm>
              <a:off x="2484664" y="63467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12"/>
            <p:cNvSpPr/>
            <p:nvPr/>
          </p:nvSpPr>
          <p:spPr bwMode="auto">
            <a:xfrm>
              <a:off x="2564988" y="6346726"/>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13"/>
            <p:cNvSpPr/>
            <p:nvPr/>
          </p:nvSpPr>
          <p:spPr bwMode="auto">
            <a:xfrm>
              <a:off x="2619325" y="63467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14"/>
            <p:cNvSpPr/>
            <p:nvPr/>
          </p:nvSpPr>
          <p:spPr bwMode="auto">
            <a:xfrm>
              <a:off x="2619325" y="6292389"/>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15"/>
            <p:cNvSpPr/>
            <p:nvPr/>
          </p:nvSpPr>
          <p:spPr bwMode="auto">
            <a:xfrm>
              <a:off x="2619325" y="62049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17"/>
            <p:cNvSpPr/>
            <p:nvPr/>
          </p:nvSpPr>
          <p:spPr bwMode="auto">
            <a:xfrm>
              <a:off x="2144467" y="5857693"/>
              <a:ext cx="106312"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18"/>
            <p:cNvSpPr/>
            <p:nvPr/>
          </p:nvSpPr>
          <p:spPr bwMode="auto">
            <a:xfrm>
              <a:off x="2066505" y="5867143"/>
              <a:ext cx="132299"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19"/>
            <p:cNvSpPr/>
            <p:nvPr/>
          </p:nvSpPr>
          <p:spPr bwMode="auto">
            <a:xfrm>
              <a:off x="2052330" y="5956917"/>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20"/>
            <p:cNvSpPr/>
            <p:nvPr/>
          </p:nvSpPr>
          <p:spPr bwMode="auto">
            <a:xfrm>
              <a:off x="2066505" y="6008891"/>
              <a:ext cx="132299"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21"/>
            <p:cNvSpPr/>
            <p:nvPr/>
          </p:nvSpPr>
          <p:spPr bwMode="auto">
            <a:xfrm>
              <a:off x="2144467" y="6008891"/>
              <a:ext cx="106312"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22"/>
            <p:cNvSpPr/>
            <p:nvPr/>
          </p:nvSpPr>
          <p:spPr bwMode="auto">
            <a:xfrm>
              <a:off x="2198804" y="6008891"/>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23"/>
            <p:cNvSpPr/>
            <p:nvPr/>
          </p:nvSpPr>
          <p:spPr bwMode="auto">
            <a:xfrm>
              <a:off x="2198804" y="5956917"/>
              <a:ext cx="144111"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24"/>
            <p:cNvSpPr/>
            <p:nvPr/>
          </p:nvSpPr>
          <p:spPr bwMode="auto">
            <a:xfrm>
              <a:off x="2198804" y="5867143"/>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26"/>
            <p:cNvSpPr/>
            <p:nvPr/>
          </p:nvSpPr>
          <p:spPr bwMode="auto">
            <a:xfrm>
              <a:off x="2078317" y="61766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27"/>
            <p:cNvSpPr/>
            <p:nvPr/>
          </p:nvSpPr>
          <p:spPr bwMode="auto">
            <a:xfrm>
              <a:off x="1997993" y="61860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28"/>
            <p:cNvSpPr/>
            <p:nvPr/>
          </p:nvSpPr>
          <p:spPr bwMode="auto">
            <a:xfrm>
              <a:off x="1986181" y="62758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29"/>
            <p:cNvSpPr/>
            <p:nvPr/>
          </p:nvSpPr>
          <p:spPr bwMode="auto">
            <a:xfrm>
              <a:off x="1997993" y="63278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30"/>
            <p:cNvSpPr/>
            <p:nvPr/>
          </p:nvSpPr>
          <p:spPr bwMode="auto">
            <a:xfrm>
              <a:off x="2078317" y="6327826"/>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331"/>
            <p:cNvSpPr/>
            <p:nvPr/>
          </p:nvSpPr>
          <p:spPr bwMode="auto">
            <a:xfrm>
              <a:off x="2132655" y="63278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332"/>
            <p:cNvSpPr/>
            <p:nvPr/>
          </p:nvSpPr>
          <p:spPr bwMode="auto">
            <a:xfrm>
              <a:off x="2132655" y="62758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333"/>
            <p:cNvSpPr/>
            <p:nvPr/>
          </p:nvSpPr>
          <p:spPr bwMode="auto">
            <a:xfrm>
              <a:off x="2132655" y="61860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335"/>
            <p:cNvSpPr/>
            <p:nvPr/>
          </p:nvSpPr>
          <p:spPr bwMode="auto">
            <a:xfrm>
              <a:off x="2950073" y="589313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336"/>
            <p:cNvSpPr/>
            <p:nvPr/>
          </p:nvSpPr>
          <p:spPr bwMode="auto">
            <a:xfrm>
              <a:off x="2869748" y="590258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337"/>
            <p:cNvSpPr/>
            <p:nvPr/>
          </p:nvSpPr>
          <p:spPr bwMode="auto">
            <a:xfrm>
              <a:off x="2857936" y="5992354"/>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338"/>
            <p:cNvSpPr/>
            <p:nvPr/>
          </p:nvSpPr>
          <p:spPr bwMode="auto">
            <a:xfrm>
              <a:off x="2869748" y="604432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339"/>
            <p:cNvSpPr/>
            <p:nvPr/>
          </p:nvSpPr>
          <p:spPr bwMode="auto">
            <a:xfrm>
              <a:off x="2950073" y="6044329"/>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340"/>
            <p:cNvSpPr/>
            <p:nvPr/>
          </p:nvSpPr>
          <p:spPr bwMode="auto">
            <a:xfrm>
              <a:off x="3004410" y="604432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341"/>
            <p:cNvSpPr/>
            <p:nvPr/>
          </p:nvSpPr>
          <p:spPr bwMode="auto">
            <a:xfrm>
              <a:off x="3004410" y="5992354"/>
              <a:ext cx="141749"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342"/>
            <p:cNvSpPr/>
            <p:nvPr/>
          </p:nvSpPr>
          <p:spPr bwMode="auto">
            <a:xfrm>
              <a:off x="3004410" y="590258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344"/>
            <p:cNvSpPr/>
            <p:nvPr/>
          </p:nvSpPr>
          <p:spPr bwMode="auto">
            <a:xfrm>
              <a:off x="2564988" y="5734844"/>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345"/>
            <p:cNvSpPr/>
            <p:nvPr/>
          </p:nvSpPr>
          <p:spPr bwMode="auto">
            <a:xfrm>
              <a:off x="2484664" y="5741931"/>
              <a:ext cx="134661" cy="144111"/>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346"/>
            <p:cNvSpPr/>
            <p:nvPr/>
          </p:nvSpPr>
          <p:spPr bwMode="auto">
            <a:xfrm>
              <a:off x="2472852" y="5831705"/>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347"/>
            <p:cNvSpPr/>
            <p:nvPr/>
          </p:nvSpPr>
          <p:spPr bwMode="auto">
            <a:xfrm>
              <a:off x="2484664" y="5886042"/>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348"/>
            <p:cNvSpPr/>
            <p:nvPr/>
          </p:nvSpPr>
          <p:spPr bwMode="auto">
            <a:xfrm>
              <a:off x="2564988" y="5886042"/>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349"/>
            <p:cNvSpPr/>
            <p:nvPr/>
          </p:nvSpPr>
          <p:spPr bwMode="auto">
            <a:xfrm>
              <a:off x="2619325" y="5886042"/>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350"/>
            <p:cNvSpPr/>
            <p:nvPr/>
          </p:nvSpPr>
          <p:spPr bwMode="auto">
            <a:xfrm>
              <a:off x="2619325" y="5831705"/>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351"/>
            <p:cNvSpPr/>
            <p:nvPr/>
          </p:nvSpPr>
          <p:spPr bwMode="auto">
            <a:xfrm>
              <a:off x="2619325" y="5741931"/>
              <a:ext cx="129936" cy="144111"/>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13"/>
            <p:cNvSpPr/>
            <p:nvPr/>
          </p:nvSpPr>
          <p:spPr bwMode="auto">
            <a:xfrm>
              <a:off x="299371" y="6093940"/>
              <a:ext cx="489033" cy="562270"/>
            </a:xfrm>
            <a:custGeom>
              <a:gdLst>
                <a:gd fmla="*/ 0 w 117" name="T0"/>
                <a:gd fmla="*/ 124 h 127" name="T1"/>
                <a:gd fmla="*/ 1 w 117" name="T2"/>
                <a:gd fmla="*/ 122 h 127" name="T3"/>
                <a:gd fmla="*/ 2 w 117" name="T4"/>
                <a:gd fmla="*/ 116 h 127" name="T5"/>
                <a:gd fmla="*/ 9 w 117" name="T6"/>
                <a:gd fmla="*/ 95 h 127" name="T7"/>
                <a:gd fmla="*/ 21 w 117" name="T8"/>
                <a:gd fmla="*/ 69 h 127" name="T9"/>
                <a:gd fmla="*/ 30 w 117" name="T10"/>
                <a:gd fmla="*/ 54 h 127" name="T11"/>
                <a:gd fmla="*/ 40 w 117" name="T12"/>
                <a:gd fmla="*/ 41 h 127" name="T13"/>
                <a:gd fmla="*/ 52 w 117" name="T14"/>
                <a:gd fmla="*/ 29 h 127" name="T15"/>
                <a:gd fmla="*/ 65 w 117" name="T16"/>
                <a:gd fmla="*/ 18 h 127" name="T17"/>
                <a:gd fmla="*/ 72 w 117" name="T18"/>
                <a:gd fmla="*/ 14 h 127" name="T19"/>
                <a:gd fmla="*/ 78 w 117" name="T20"/>
                <a:gd fmla="*/ 11 h 127" name="T21"/>
                <a:gd fmla="*/ 91 w 117" name="T22"/>
                <a:gd fmla="*/ 6 h 127" name="T23"/>
                <a:gd fmla="*/ 101 w 117" name="T24"/>
                <a:gd fmla="*/ 3 h 127" name="T25"/>
                <a:gd fmla="*/ 110 w 117" name="T26"/>
                <a:gd fmla="*/ 1 h 127" name="T27"/>
                <a:gd fmla="*/ 117 w 117" name="T28"/>
                <a:gd fmla="*/ 0 h 127" name="T29"/>
                <a:gd fmla="*/ 110 w 117" name="T30"/>
                <a:gd fmla="*/ 3 h 127" name="T31"/>
                <a:gd fmla="*/ 103 w 117" name="T32"/>
                <a:gd fmla="*/ 6 h 127" name="T33"/>
                <a:gd fmla="*/ 93 w 117" name="T34"/>
                <a:gd fmla="*/ 12 h 127" name="T35"/>
                <a:gd fmla="*/ 84 w 117" name="T36"/>
                <a:gd fmla="*/ 19 h 127" name="T37"/>
                <a:gd fmla="*/ 79 w 117" name="T38"/>
                <a:gd fmla="*/ 24 h 127" name="T39"/>
                <a:gd fmla="*/ 74 w 117" name="T40"/>
                <a:gd fmla="*/ 29 h 127" name="T41"/>
                <a:gd fmla="*/ 65 w 117" name="T42"/>
                <a:gd fmla="*/ 40 h 127" name="T43"/>
                <a:gd fmla="*/ 58 w 117" name="T44"/>
                <a:gd fmla="*/ 53 h 127" name="T45"/>
                <a:gd fmla="*/ 44 w 117" name="T46"/>
                <a:gd fmla="*/ 104 h 127" name="T47"/>
                <a:gd fmla="*/ 43 w 117" name="T48"/>
                <a:gd fmla="*/ 122 h 127" name="T49"/>
                <a:gd fmla="*/ 43 w 117" name="T50"/>
                <a:gd fmla="*/ 126 h 127" name="T51"/>
                <a:gd fmla="*/ 43 w 117" name="T52"/>
                <a:gd fmla="*/ 127 h 127" name="T53"/>
                <a:gd fmla="*/ 43 w 117" name="T54"/>
                <a:gd fmla="*/ 127 h 127" name="T55"/>
                <a:gd fmla="*/ 0 w 117" name="T56"/>
                <a:gd fmla="*/ 124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4"/>
            <p:cNvSpPr/>
            <p:nvPr/>
          </p:nvSpPr>
          <p:spPr bwMode="auto">
            <a:xfrm>
              <a:off x="34773" y="6093940"/>
              <a:ext cx="486671" cy="562270"/>
            </a:xfrm>
            <a:custGeom>
              <a:gdLst>
                <a:gd fmla="*/ 74 w 116" name="T0"/>
                <a:gd fmla="*/ 127 h 127" name="T1"/>
                <a:gd fmla="*/ 74 w 116" name="T2"/>
                <a:gd fmla="*/ 127 h 127" name="T3"/>
                <a:gd fmla="*/ 74 w 116" name="T4"/>
                <a:gd fmla="*/ 126 h 127" name="T5"/>
                <a:gd fmla="*/ 74 w 116" name="T6"/>
                <a:gd fmla="*/ 122 h 127" name="T7"/>
                <a:gd fmla="*/ 73 w 116" name="T8"/>
                <a:gd fmla="*/ 104 h 127" name="T9"/>
                <a:gd fmla="*/ 59 w 116" name="T10"/>
                <a:gd fmla="*/ 53 h 127" name="T11"/>
                <a:gd fmla="*/ 51 w 116" name="T12"/>
                <a:gd fmla="*/ 40 h 127" name="T13"/>
                <a:gd fmla="*/ 43 w 116" name="T14"/>
                <a:gd fmla="*/ 29 h 127" name="T15"/>
                <a:gd fmla="*/ 38 w 116" name="T16"/>
                <a:gd fmla="*/ 24 h 127" name="T17"/>
                <a:gd fmla="*/ 33 w 116" name="T18"/>
                <a:gd fmla="*/ 19 h 127" name="T19"/>
                <a:gd fmla="*/ 23 w 116" name="T20"/>
                <a:gd fmla="*/ 12 h 127" name="T21"/>
                <a:gd fmla="*/ 14 w 116" name="T22"/>
                <a:gd fmla="*/ 6 h 127" name="T23"/>
                <a:gd fmla="*/ 7 w 116" name="T24"/>
                <a:gd fmla="*/ 3 h 127" name="T25"/>
                <a:gd fmla="*/ 0 w 116" name="T26"/>
                <a:gd fmla="*/ 0 h 127" name="T27"/>
                <a:gd fmla="*/ 7 w 116" name="T28"/>
                <a:gd fmla="*/ 1 h 127" name="T29"/>
                <a:gd fmla="*/ 15 w 116" name="T30"/>
                <a:gd fmla="*/ 3 h 127" name="T31"/>
                <a:gd fmla="*/ 26 w 116" name="T32"/>
                <a:gd fmla="*/ 6 h 127" name="T33"/>
                <a:gd fmla="*/ 38 w 116" name="T34"/>
                <a:gd fmla="*/ 11 h 127" name="T35"/>
                <a:gd fmla="*/ 45 w 116" name="T36"/>
                <a:gd fmla="*/ 14 h 127" name="T37"/>
                <a:gd fmla="*/ 52 w 116" name="T38"/>
                <a:gd fmla="*/ 18 h 127" name="T39"/>
                <a:gd fmla="*/ 64 w 116" name="T40"/>
                <a:gd fmla="*/ 29 h 127" name="T41"/>
                <a:gd fmla="*/ 76 w 116" name="T42"/>
                <a:gd fmla="*/ 41 h 127" name="T43"/>
                <a:gd fmla="*/ 87 w 116" name="T44"/>
                <a:gd fmla="*/ 54 h 127" name="T45"/>
                <a:gd fmla="*/ 96 w 116" name="T46"/>
                <a:gd fmla="*/ 69 h 127" name="T47"/>
                <a:gd fmla="*/ 108 w 116" name="T48"/>
                <a:gd fmla="*/ 95 h 127" name="T49"/>
                <a:gd fmla="*/ 114 w 116" name="T50"/>
                <a:gd fmla="*/ 116 h 127" name="T51"/>
                <a:gd fmla="*/ 116 w 116" name="T52"/>
                <a:gd fmla="*/ 122 h 127" name="T53"/>
                <a:gd fmla="*/ 116 w 116" name="T54"/>
                <a:gd fmla="*/ 124 h 127" name="T55"/>
                <a:gd fmla="*/ 74 w 116" name="T56"/>
                <a:gd fmla="*/ 127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5">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15"/>
            <p:cNvSpPr/>
            <p:nvPr/>
          </p:nvSpPr>
          <p:spPr bwMode="auto">
            <a:xfrm>
              <a:off x="320633" y="6337275"/>
              <a:ext cx="500846" cy="323660"/>
            </a:xfrm>
            <a:custGeom>
              <a:gdLst>
                <a:gd fmla="*/ 0 w 120" name="T0"/>
                <a:gd fmla="*/ 65 h 73" name="T1"/>
                <a:gd fmla="*/ 1 w 120" name="T2"/>
                <a:gd fmla="*/ 65 h 73" name="T3"/>
                <a:gd fmla="*/ 1 w 120" name="T4"/>
                <a:gd fmla="*/ 64 h 73" name="T5"/>
                <a:gd fmla="*/ 2 w 120" name="T6"/>
                <a:gd fmla="*/ 61 h 73" name="T7"/>
                <a:gd fmla="*/ 3 w 120" name="T8"/>
                <a:gd fmla="*/ 58 h 73" name="T9"/>
                <a:gd fmla="*/ 7 w 120" name="T10"/>
                <a:gd fmla="*/ 51 h 73" name="T11"/>
                <a:gd fmla="*/ 12 w 120" name="T12"/>
                <a:gd fmla="*/ 42 h 73" name="T13"/>
                <a:gd fmla="*/ 19 w 120" name="T14"/>
                <a:gd fmla="*/ 33 h 73" name="T15"/>
                <a:gd fmla="*/ 29 w 120" name="T16"/>
                <a:gd fmla="*/ 23 h 73" name="T17"/>
                <a:gd fmla="*/ 34 w 120" name="T18"/>
                <a:gd fmla="*/ 19 h 73" name="T19"/>
                <a:gd fmla="*/ 40 w 120" name="T20"/>
                <a:gd fmla="*/ 15 h 73" name="T21"/>
                <a:gd fmla="*/ 46 w 120" name="T22"/>
                <a:gd fmla="*/ 12 h 73" name="T23"/>
                <a:gd fmla="*/ 52 w 120" name="T24"/>
                <a:gd fmla="*/ 9 h 73" name="T25"/>
                <a:gd fmla="*/ 65 w 120" name="T26"/>
                <a:gd fmla="*/ 4 h 73" name="T27"/>
                <a:gd fmla="*/ 77 w 120" name="T28"/>
                <a:gd fmla="*/ 1 h 73" name="T29"/>
                <a:gd fmla="*/ 89 w 120" name="T30"/>
                <a:gd fmla="*/ 0 h 73" name="T31"/>
                <a:gd fmla="*/ 99 w 120" name="T32"/>
                <a:gd fmla="*/ 0 h 73" name="T33"/>
                <a:gd fmla="*/ 103 w 120" name="T34"/>
                <a:gd fmla="*/ 0 h 73" name="T35"/>
                <a:gd fmla="*/ 107 w 120" name="T36"/>
                <a:gd fmla="*/ 1 h 73" name="T37"/>
                <a:gd fmla="*/ 114 w 120" name="T38"/>
                <a:gd fmla="*/ 1 h 73" name="T39"/>
                <a:gd fmla="*/ 120 w 120" name="T40"/>
                <a:gd fmla="*/ 2 h 73" name="T41"/>
                <a:gd fmla="*/ 114 w 120" name="T42"/>
                <a:gd fmla="*/ 3 h 73" name="T43"/>
                <a:gd fmla="*/ 108 w 120" name="T44"/>
                <a:gd fmla="*/ 5 h 73" name="T45"/>
                <a:gd fmla="*/ 104 w 120" name="T46"/>
                <a:gd fmla="*/ 5 h 73" name="T47"/>
                <a:gd fmla="*/ 100 w 120" name="T48"/>
                <a:gd fmla="*/ 7 h 73" name="T49"/>
                <a:gd fmla="*/ 91 w 120" name="T50"/>
                <a:gd fmla="*/ 10 h 73" name="T51"/>
                <a:gd fmla="*/ 81 w 120" name="T52"/>
                <a:gd fmla="*/ 14 h 73" name="T53"/>
                <a:gd fmla="*/ 72 w 120" name="T54"/>
                <a:gd fmla="*/ 20 h 73" name="T55"/>
                <a:gd fmla="*/ 63 w 120" name="T56"/>
                <a:gd fmla="*/ 27 h 73" name="T57"/>
                <a:gd fmla="*/ 60 w 120" name="T58"/>
                <a:gd fmla="*/ 31 h 73" name="T59"/>
                <a:gd fmla="*/ 56 w 120" name="T60"/>
                <a:gd fmla="*/ 34 h 73" name="T61"/>
                <a:gd fmla="*/ 53 w 120" name="T62"/>
                <a:gd fmla="*/ 38 h 73" name="T63"/>
                <a:gd fmla="*/ 51 w 120" name="T64"/>
                <a:gd fmla="*/ 43 h 73" name="T65"/>
                <a:gd fmla="*/ 47 w 120" name="T66"/>
                <a:gd fmla="*/ 51 h 73" name="T67"/>
                <a:gd fmla="*/ 44 w 120" name="T68"/>
                <a:gd fmla="*/ 58 h 73" name="T69"/>
                <a:gd fmla="*/ 43 w 120" name="T70"/>
                <a:gd fmla="*/ 65 h 73" name="T71"/>
                <a:gd fmla="*/ 42 w 120" name="T72"/>
                <a:gd fmla="*/ 69 h 73" name="T73"/>
                <a:gd fmla="*/ 42 w 120" name="T74"/>
                <a:gd fmla="*/ 71 h 73" name="T75"/>
                <a:gd fmla="*/ 43 w 120" name="T76"/>
                <a:gd fmla="*/ 72 h 73" name="T77"/>
                <a:gd fmla="*/ 44 w 120" name="T78"/>
                <a:gd fmla="*/ 72 h 73" name="T79"/>
                <a:gd fmla="*/ 44 w 120" name="T80"/>
                <a:gd fmla="*/ 72 h 73" name="T81"/>
                <a:gd fmla="*/ 43 w 120" name="T82"/>
                <a:gd fmla="*/ 73 h 73" name="T83"/>
                <a:gd fmla="*/ 0 w 120" name="T84"/>
                <a:gd fmla="*/ 65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16"/>
            <p:cNvSpPr/>
            <p:nvPr/>
          </p:nvSpPr>
          <p:spPr bwMode="auto">
            <a:xfrm>
              <a:off x="-14839" y="6337275"/>
              <a:ext cx="498483" cy="323660"/>
            </a:xfrm>
            <a:custGeom>
              <a:gdLst>
                <a:gd fmla="*/ 77 w 119" name="T0"/>
                <a:gd fmla="*/ 73 h 73" name="T1"/>
                <a:gd fmla="*/ 76 w 119" name="T2"/>
                <a:gd fmla="*/ 72 h 73" name="T3"/>
                <a:gd fmla="*/ 76 w 119" name="T4"/>
                <a:gd fmla="*/ 72 h 73" name="T5"/>
                <a:gd fmla="*/ 77 w 119" name="T6"/>
                <a:gd fmla="*/ 72 h 73" name="T7"/>
                <a:gd fmla="*/ 77 w 119" name="T8"/>
                <a:gd fmla="*/ 71 h 73" name="T9"/>
                <a:gd fmla="*/ 77 w 119" name="T10"/>
                <a:gd fmla="*/ 69 h 73" name="T11"/>
                <a:gd fmla="*/ 77 w 119" name="T12"/>
                <a:gd fmla="*/ 65 h 73" name="T13"/>
                <a:gd fmla="*/ 75 w 119" name="T14"/>
                <a:gd fmla="*/ 58 h 73" name="T15"/>
                <a:gd fmla="*/ 73 w 119" name="T16"/>
                <a:gd fmla="*/ 51 h 73" name="T17"/>
                <a:gd fmla="*/ 69 w 119" name="T18"/>
                <a:gd fmla="*/ 43 h 73" name="T19"/>
                <a:gd fmla="*/ 67 w 119" name="T20"/>
                <a:gd fmla="*/ 38 h 73" name="T21"/>
                <a:gd fmla="*/ 63 w 119" name="T22"/>
                <a:gd fmla="*/ 34 h 73" name="T23"/>
                <a:gd fmla="*/ 60 w 119" name="T24"/>
                <a:gd fmla="*/ 31 h 73" name="T25"/>
                <a:gd fmla="*/ 56 w 119" name="T26"/>
                <a:gd fmla="*/ 27 h 73" name="T27"/>
                <a:gd fmla="*/ 48 w 119" name="T28"/>
                <a:gd fmla="*/ 20 h 73" name="T29"/>
                <a:gd fmla="*/ 39 w 119" name="T30"/>
                <a:gd fmla="*/ 14 h 73" name="T31"/>
                <a:gd fmla="*/ 29 w 119" name="T32"/>
                <a:gd fmla="*/ 10 h 73" name="T33"/>
                <a:gd fmla="*/ 20 w 119" name="T34"/>
                <a:gd fmla="*/ 7 h 73" name="T35"/>
                <a:gd fmla="*/ 16 w 119" name="T36"/>
                <a:gd fmla="*/ 5 h 73" name="T37"/>
                <a:gd fmla="*/ 12 w 119" name="T38"/>
                <a:gd fmla="*/ 5 h 73" name="T39"/>
                <a:gd fmla="*/ 6 w 119" name="T40"/>
                <a:gd fmla="*/ 3 h 73" name="T41"/>
                <a:gd fmla="*/ 0 w 119" name="T42"/>
                <a:gd fmla="*/ 2 h 73" name="T43"/>
                <a:gd fmla="*/ 6 w 119" name="T44"/>
                <a:gd fmla="*/ 1 h 73" name="T45"/>
                <a:gd fmla="*/ 12 w 119" name="T46"/>
                <a:gd fmla="*/ 1 h 73" name="T47"/>
                <a:gd fmla="*/ 16 w 119" name="T48"/>
                <a:gd fmla="*/ 0 h 73" name="T49"/>
                <a:gd fmla="*/ 21 w 119" name="T50"/>
                <a:gd fmla="*/ 0 h 73" name="T51"/>
                <a:gd fmla="*/ 31 w 119" name="T52"/>
                <a:gd fmla="*/ 0 h 73" name="T53"/>
                <a:gd fmla="*/ 43 w 119" name="T54"/>
                <a:gd fmla="*/ 1 h 73" name="T55"/>
                <a:gd fmla="*/ 55 w 119" name="T56"/>
                <a:gd fmla="*/ 4 h 73" name="T57"/>
                <a:gd fmla="*/ 68 w 119" name="T58"/>
                <a:gd fmla="*/ 9 h 73" name="T59"/>
                <a:gd fmla="*/ 74 w 119" name="T60"/>
                <a:gd fmla="*/ 12 h 73" name="T61"/>
                <a:gd fmla="*/ 80 w 119" name="T62"/>
                <a:gd fmla="*/ 15 h 73" name="T63"/>
                <a:gd fmla="*/ 86 w 119" name="T64"/>
                <a:gd fmla="*/ 19 h 73" name="T65"/>
                <a:gd fmla="*/ 91 w 119" name="T66"/>
                <a:gd fmla="*/ 23 h 73" name="T67"/>
                <a:gd fmla="*/ 100 w 119" name="T68"/>
                <a:gd fmla="*/ 33 h 73" name="T69"/>
                <a:gd fmla="*/ 108 w 119" name="T70"/>
                <a:gd fmla="*/ 42 h 73" name="T71"/>
                <a:gd fmla="*/ 113 w 119" name="T72"/>
                <a:gd fmla="*/ 51 h 73" name="T73"/>
                <a:gd fmla="*/ 117 w 119" name="T74"/>
                <a:gd fmla="*/ 58 h 73" name="T75"/>
                <a:gd fmla="*/ 118 w 119" name="T76"/>
                <a:gd fmla="*/ 61 h 73" name="T77"/>
                <a:gd fmla="*/ 119 w 119" name="T78"/>
                <a:gd fmla="*/ 64 h 73" name="T79"/>
                <a:gd fmla="*/ 119 w 119" name="T80"/>
                <a:gd fmla="*/ 65 h 73" name="T81"/>
                <a:gd fmla="*/ 119 w 119" name="T82"/>
                <a:gd fmla="*/ 65 h 73" name="T83"/>
                <a:gd fmla="*/ 77 w 119" name="T84"/>
                <a:gd fmla="*/ 73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17"/>
            <p:cNvSpPr/>
            <p:nvPr/>
          </p:nvSpPr>
          <p:spPr bwMode="auto">
            <a:xfrm>
              <a:off x="315908" y="6034878"/>
              <a:ext cx="174824" cy="536283"/>
            </a:xfrm>
            <a:custGeom>
              <a:gdLst>
                <a:gd fmla="*/ 0 w 42" name="T0"/>
                <a:gd fmla="*/ 121 h 121" name="T1"/>
                <a:gd fmla="*/ 0 w 42" name="T2"/>
                <a:gd fmla="*/ 119 h 121" name="T3"/>
                <a:gd fmla="*/ 0 w 42" name="T4"/>
                <a:gd fmla="*/ 115 h 121" name="T5"/>
                <a:gd fmla="*/ 2 w 42" name="T6"/>
                <a:gd fmla="*/ 100 h 121" name="T7"/>
                <a:gd fmla="*/ 9 w 42" name="T8"/>
                <a:gd fmla="*/ 56 h 121" name="T9"/>
                <a:gd fmla="*/ 16 w 42" name="T10"/>
                <a:gd fmla="*/ 33 h 121" name="T11"/>
                <a:gd fmla="*/ 25 w 42" name="T12"/>
                <a:gd fmla="*/ 15 h 121" name="T13"/>
                <a:gd fmla="*/ 30 w 42" name="T14"/>
                <a:gd fmla="*/ 8 h 121" name="T15"/>
                <a:gd fmla="*/ 34 w 42" name="T16"/>
                <a:gd fmla="*/ 3 h 121" name="T17"/>
                <a:gd fmla="*/ 37 w 42" name="T18"/>
                <a:gd fmla="*/ 1 h 121" name="T19"/>
                <a:gd fmla="*/ 39 w 42" name="T20"/>
                <a:gd fmla="*/ 0 h 121" name="T21"/>
                <a:gd fmla="*/ 38 w 42" name="T22"/>
                <a:gd fmla="*/ 1 h 121" name="T23"/>
                <a:gd fmla="*/ 36 w 42" name="T24"/>
                <a:gd fmla="*/ 4 h 121" name="T25"/>
                <a:gd fmla="*/ 34 w 42" name="T26"/>
                <a:gd fmla="*/ 10 h 121" name="T27"/>
                <a:gd fmla="*/ 31 w 42" name="T28"/>
                <a:gd fmla="*/ 17 h 121" name="T29"/>
                <a:gd fmla="*/ 30 w 42" name="T30"/>
                <a:gd fmla="*/ 36 h 121" name="T31"/>
                <a:gd fmla="*/ 31 w 42" name="T32"/>
                <a:gd fmla="*/ 58 h 121" name="T33"/>
                <a:gd fmla="*/ 38 w 42" name="T34"/>
                <a:gd fmla="*/ 98 h 121" name="T35"/>
                <a:gd fmla="*/ 41 w 42" name="T36"/>
                <a:gd fmla="*/ 111 h 121" name="T37"/>
                <a:gd fmla="*/ 42 w 42" name="T38"/>
                <a:gd fmla="*/ 115 h 121" name="T39"/>
                <a:gd fmla="*/ 42 w 42" name="T40"/>
                <a:gd fmla="*/ 116 h 121" name="T41"/>
                <a:gd fmla="*/ 0 w 42" name="T42"/>
                <a:gd fmla="*/ 121 h 1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18"/>
            <p:cNvSpPr/>
            <p:nvPr/>
          </p:nvSpPr>
          <p:spPr bwMode="auto">
            <a:xfrm>
              <a:off x="696267" y="6247501"/>
              <a:ext cx="352010" cy="403984"/>
            </a:xfrm>
            <a:custGeom>
              <a:gdLst>
                <a:gd fmla="*/ 0 w 84" name="T0"/>
                <a:gd fmla="*/ 89 h 91" name="T1"/>
                <a:gd fmla="*/ 1 w 84" name="T2"/>
                <a:gd fmla="*/ 87 h 91" name="T3"/>
                <a:gd fmla="*/ 2 w 84" name="T4"/>
                <a:gd fmla="*/ 83 h 91" name="T5"/>
                <a:gd fmla="*/ 6 w 84" name="T6"/>
                <a:gd fmla="*/ 68 h 91" name="T7"/>
                <a:gd fmla="*/ 29 w 84" name="T8"/>
                <a:gd fmla="*/ 29 h 91" name="T9"/>
                <a:gd fmla="*/ 38 w 84" name="T10"/>
                <a:gd fmla="*/ 20 h 91" name="T11"/>
                <a:gd fmla="*/ 47 w 84" name="T12"/>
                <a:gd fmla="*/ 13 h 91" name="T13"/>
                <a:gd fmla="*/ 52 w 84" name="T14"/>
                <a:gd fmla="*/ 10 h 91" name="T15"/>
                <a:gd fmla="*/ 57 w 84" name="T16"/>
                <a:gd fmla="*/ 7 h 91" name="T17"/>
                <a:gd fmla="*/ 66 w 84" name="T18"/>
                <a:gd fmla="*/ 4 h 91" name="T19"/>
                <a:gd fmla="*/ 73 w 84" name="T20"/>
                <a:gd fmla="*/ 1 h 91" name="T21"/>
                <a:gd fmla="*/ 79 w 84" name="T22"/>
                <a:gd fmla="*/ 0 h 91" name="T23"/>
                <a:gd fmla="*/ 84 w 84" name="T24"/>
                <a:gd fmla="*/ 0 h 91" name="T25"/>
                <a:gd fmla="*/ 80 w 84" name="T26"/>
                <a:gd fmla="*/ 1 h 91" name="T27"/>
                <a:gd fmla="*/ 74 w 84" name="T28"/>
                <a:gd fmla="*/ 4 h 91" name="T29"/>
                <a:gd fmla="*/ 68 w 84" name="T30"/>
                <a:gd fmla="*/ 8 h 91" name="T31"/>
                <a:gd fmla="*/ 60 w 84" name="T32"/>
                <a:gd fmla="*/ 13 h 91" name="T33"/>
                <a:gd fmla="*/ 57 w 84" name="T34"/>
                <a:gd fmla="*/ 17 h 91" name="T35"/>
                <a:gd fmla="*/ 54 w 84" name="T36"/>
                <a:gd fmla="*/ 20 h 91" name="T37"/>
                <a:gd fmla="*/ 47 w 84" name="T38"/>
                <a:gd fmla="*/ 28 h 91" name="T39"/>
                <a:gd fmla="*/ 42 w 84" name="T40"/>
                <a:gd fmla="*/ 38 h 91" name="T41"/>
                <a:gd fmla="*/ 32 w 84" name="T42"/>
                <a:gd fmla="*/ 75 h 91" name="T43"/>
                <a:gd fmla="*/ 31 w 84" name="T44"/>
                <a:gd fmla="*/ 87 h 91" name="T45"/>
                <a:gd fmla="*/ 31 w 84" name="T46"/>
                <a:gd fmla="*/ 90 h 91" name="T47"/>
                <a:gd fmla="*/ 31 w 84" name="T48"/>
                <a:gd fmla="*/ 91 h 91" name="T49"/>
                <a:gd fmla="*/ 0 w 84" name="T50"/>
                <a:gd fmla="*/ 89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19"/>
            <p:cNvSpPr/>
            <p:nvPr/>
          </p:nvSpPr>
          <p:spPr bwMode="auto">
            <a:xfrm>
              <a:off x="507269" y="6247501"/>
              <a:ext cx="352010" cy="403984"/>
            </a:xfrm>
            <a:custGeom>
              <a:gdLst>
                <a:gd fmla="*/ 53 w 84" name="T0"/>
                <a:gd fmla="*/ 91 h 91" name="T1"/>
                <a:gd fmla="*/ 53 w 84" name="T2"/>
                <a:gd fmla="*/ 90 h 91" name="T3"/>
                <a:gd fmla="*/ 53 w 84" name="T4"/>
                <a:gd fmla="*/ 87 h 91" name="T5"/>
                <a:gd fmla="*/ 52 w 84" name="T6"/>
                <a:gd fmla="*/ 75 h 91" name="T7"/>
                <a:gd fmla="*/ 42 w 84" name="T8"/>
                <a:gd fmla="*/ 38 h 91" name="T9"/>
                <a:gd fmla="*/ 37 w 84" name="T10"/>
                <a:gd fmla="*/ 28 h 91" name="T11"/>
                <a:gd fmla="*/ 31 w 84" name="T12"/>
                <a:gd fmla="*/ 20 h 91" name="T13"/>
                <a:gd fmla="*/ 27 w 84" name="T14"/>
                <a:gd fmla="*/ 17 h 91" name="T15"/>
                <a:gd fmla="*/ 24 w 84" name="T16"/>
                <a:gd fmla="*/ 13 h 91" name="T17"/>
                <a:gd fmla="*/ 17 w 84" name="T18"/>
                <a:gd fmla="*/ 8 h 91" name="T19"/>
                <a:gd fmla="*/ 10 w 84" name="T20"/>
                <a:gd fmla="*/ 4 h 91" name="T21"/>
                <a:gd fmla="*/ 5 w 84" name="T22"/>
                <a:gd fmla="*/ 1 h 91" name="T23"/>
                <a:gd fmla="*/ 0 w 84" name="T24"/>
                <a:gd fmla="*/ 0 h 91" name="T25"/>
                <a:gd fmla="*/ 5 w 84" name="T26"/>
                <a:gd fmla="*/ 0 h 91" name="T27"/>
                <a:gd fmla="*/ 11 w 84" name="T28"/>
                <a:gd fmla="*/ 1 h 91" name="T29"/>
                <a:gd fmla="*/ 19 w 84" name="T30"/>
                <a:gd fmla="*/ 4 h 91" name="T31"/>
                <a:gd fmla="*/ 28 w 84" name="T32"/>
                <a:gd fmla="*/ 7 h 91" name="T33"/>
                <a:gd fmla="*/ 32 w 84" name="T34"/>
                <a:gd fmla="*/ 10 h 91" name="T35"/>
                <a:gd fmla="*/ 37 w 84" name="T36"/>
                <a:gd fmla="*/ 13 h 91" name="T37"/>
                <a:gd fmla="*/ 46 w 84" name="T38"/>
                <a:gd fmla="*/ 20 h 91" name="T39"/>
                <a:gd fmla="*/ 55 w 84" name="T40"/>
                <a:gd fmla="*/ 29 h 91" name="T41"/>
                <a:gd fmla="*/ 78 w 84" name="T42"/>
                <a:gd fmla="*/ 68 h 91" name="T43"/>
                <a:gd fmla="*/ 82 w 84" name="T44"/>
                <a:gd fmla="*/ 83 h 91" name="T45"/>
                <a:gd fmla="*/ 83 w 84" name="T46"/>
                <a:gd fmla="*/ 87 h 91" name="T47"/>
                <a:gd fmla="*/ 84 w 84" name="T48"/>
                <a:gd fmla="*/ 89 h 91" name="T49"/>
                <a:gd fmla="*/ 53 w 84" name="T50"/>
                <a:gd fmla="*/ 91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420"/>
            <p:cNvSpPr/>
            <p:nvPr/>
          </p:nvSpPr>
          <p:spPr bwMode="auto">
            <a:xfrm>
              <a:off x="712805" y="6422324"/>
              <a:ext cx="361459" cy="233885"/>
            </a:xfrm>
            <a:custGeom>
              <a:gdLst>
                <a:gd fmla="*/ 0 w 86" name="T0"/>
                <a:gd fmla="*/ 47 h 53" name="T1"/>
                <a:gd fmla="*/ 1 w 86" name="T2"/>
                <a:gd fmla="*/ 46 h 53" name="T3"/>
                <a:gd fmla="*/ 1 w 86" name="T4"/>
                <a:gd fmla="*/ 44 h 53" name="T5"/>
                <a:gd fmla="*/ 2 w 86" name="T6"/>
                <a:gd fmla="*/ 42 h 53" name="T7"/>
                <a:gd fmla="*/ 9 w 86" name="T8"/>
                <a:gd fmla="*/ 30 h 53" name="T9"/>
                <a:gd fmla="*/ 14 w 86" name="T10"/>
                <a:gd fmla="*/ 24 h 53" name="T11"/>
                <a:gd fmla="*/ 21 w 86" name="T12"/>
                <a:gd fmla="*/ 17 h 53" name="T13"/>
                <a:gd fmla="*/ 24 w 86" name="T14"/>
                <a:gd fmla="*/ 14 h 53" name="T15"/>
                <a:gd fmla="*/ 29 w 86" name="T16"/>
                <a:gd fmla="*/ 11 h 53" name="T17"/>
                <a:gd fmla="*/ 37 w 86" name="T18"/>
                <a:gd fmla="*/ 6 h 53" name="T19"/>
                <a:gd fmla="*/ 46 w 86" name="T20"/>
                <a:gd fmla="*/ 3 h 53" name="T21"/>
                <a:gd fmla="*/ 55 w 86" name="T22"/>
                <a:gd fmla="*/ 1 h 53" name="T23"/>
                <a:gd fmla="*/ 64 w 86" name="T24"/>
                <a:gd fmla="*/ 0 h 53" name="T25"/>
                <a:gd fmla="*/ 71 w 86" name="T26"/>
                <a:gd fmla="*/ 0 h 53" name="T27"/>
                <a:gd fmla="*/ 74 w 86" name="T28"/>
                <a:gd fmla="*/ 0 h 53" name="T29"/>
                <a:gd fmla="*/ 77 w 86" name="T30"/>
                <a:gd fmla="*/ 1 h 53" name="T31"/>
                <a:gd fmla="*/ 82 w 86" name="T32"/>
                <a:gd fmla="*/ 1 h 53" name="T33"/>
                <a:gd fmla="*/ 86 w 86" name="T34"/>
                <a:gd fmla="*/ 2 h 53" name="T35"/>
                <a:gd fmla="*/ 82 w 86" name="T36"/>
                <a:gd fmla="*/ 2 h 53" name="T37"/>
                <a:gd fmla="*/ 77 w 86" name="T38"/>
                <a:gd fmla="*/ 3 h 53" name="T39"/>
                <a:gd fmla="*/ 75 w 86" name="T40"/>
                <a:gd fmla="*/ 4 h 53" name="T41"/>
                <a:gd fmla="*/ 72 w 86" name="T42"/>
                <a:gd fmla="*/ 5 h 53" name="T43"/>
                <a:gd fmla="*/ 65 w 86" name="T44"/>
                <a:gd fmla="*/ 7 h 53" name="T45"/>
                <a:gd fmla="*/ 58 w 86" name="T46"/>
                <a:gd fmla="*/ 10 h 53" name="T47"/>
                <a:gd fmla="*/ 52 w 86" name="T48"/>
                <a:gd fmla="*/ 14 h 53" name="T49"/>
                <a:gd fmla="*/ 46 w 86" name="T50"/>
                <a:gd fmla="*/ 19 h 53" name="T51"/>
                <a:gd fmla="*/ 40 w 86" name="T52"/>
                <a:gd fmla="*/ 25 h 53" name="T53"/>
                <a:gd fmla="*/ 38 w 86" name="T54"/>
                <a:gd fmla="*/ 28 h 53" name="T55"/>
                <a:gd fmla="*/ 36 w 86" name="T56"/>
                <a:gd fmla="*/ 31 h 53" name="T57"/>
                <a:gd fmla="*/ 34 w 86" name="T58"/>
                <a:gd fmla="*/ 37 h 53" name="T59"/>
                <a:gd fmla="*/ 32 w 86" name="T60"/>
                <a:gd fmla="*/ 42 h 53" name="T61"/>
                <a:gd fmla="*/ 30 w 86" name="T62"/>
                <a:gd fmla="*/ 50 h 53" name="T63"/>
                <a:gd fmla="*/ 30 w 86" name="T64"/>
                <a:gd fmla="*/ 51 h 53" name="T65"/>
                <a:gd fmla="*/ 31 w 86" name="T66"/>
                <a:gd fmla="*/ 52 h 53" name="T67"/>
                <a:gd fmla="*/ 31 w 86" name="T68"/>
                <a:gd fmla="*/ 53 h 53" name="T69"/>
                <a:gd fmla="*/ 0 w 86" name="T70"/>
                <a:gd fmla="*/ 47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421"/>
            <p:cNvSpPr/>
            <p:nvPr/>
          </p:nvSpPr>
          <p:spPr bwMode="auto">
            <a:xfrm>
              <a:off x="469469" y="6422324"/>
              <a:ext cx="361459" cy="233885"/>
            </a:xfrm>
            <a:custGeom>
              <a:gdLst>
                <a:gd fmla="*/ 56 w 86" name="T0"/>
                <a:gd fmla="*/ 53 h 53" name="T1"/>
                <a:gd fmla="*/ 56 w 86" name="T2"/>
                <a:gd fmla="*/ 52 h 53" name="T3"/>
                <a:gd fmla="*/ 56 w 86" name="T4"/>
                <a:gd fmla="*/ 51 h 53" name="T5"/>
                <a:gd fmla="*/ 56 w 86" name="T6"/>
                <a:gd fmla="*/ 50 h 53" name="T7"/>
                <a:gd fmla="*/ 55 w 86" name="T8"/>
                <a:gd fmla="*/ 42 h 53" name="T9"/>
                <a:gd fmla="*/ 53 w 86" name="T10"/>
                <a:gd fmla="*/ 37 h 53" name="T11"/>
                <a:gd fmla="*/ 50 w 86" name="T12"/>
                <a:gd fmla="*/ 31 h 53" name="T13"/>
                <a:gd fmla="*/ 48 w 86" name="T14"/>
                <a:gd fmla="*/ 28 h 53" name="T15"/>
                <a:gd fmla="*/ 46 w 86" name="T16"/>
                <a:gd fmla="*/ 25 h 53" name="T17"/>
                <a:gd fmla="*/ 41 w 86" name="T18"/>
                <a:gd fmla="*/ 19 h 53" name="T19"/>
                <a:gd fmla="*/ 35 w 86" name="T20"/>
                <a:gd fmla="*/ 14 h 53" name="T21"/>
                <a:gd fmla="*/ 28 w 86" name="T22"/>
                <a:gd fmla="*/ 10 h 53" name="T23"/>
                <a:gd fmla="*/ 21 w 86" name="T24"/>
                <a:gd fmla="*/ 7 h 53" name="T25"/>
                <a:gd fmla="*/ 15 w 86" name="T26"/>
                <a:gd fmla="*/ 5 h 53" name="T27"/>
                <a:gd fmla="*/ 12 w 86" name="T28"/>
                <a:gd fmla="*/ 4 h 53" name="T29"/>
                <a:gd fmla="*/ 9 w 86" name="T30"/>
                <a:gd fmla="*/ 3 h 53" name="T31"/>
                <a:gd fmla="*/ 4 w 86" name="T32"/>
                <a:gd fmla="*/ 2 h 53" name="T33"/>
                <a:gd fmla="*/ 0 w 86" name="T34"/>
                <a:gd fmla="*/ 2 h 53" name="T35"/>
                <a:gd fmla="*/ 4 w 86" name="T36"/>
                <a:gd fmla="*/ 1 h 53" name="T37"/>
                <a:gd fmla="*/ 9 w 86" name="T38"/>
                <a:gd fmla="*/ 1 h 53" name="T39"/>
                <a:gd fmla="*/ 12 w 86" name="T40"/>
                <a:gd fmla="*/ 0 h 53" name="T41"/>
                <a:gd fmla="*/ 15 w 86" name="T42"/>
                <a:gd fmla="*/ 0 h 53" name="T43"/>
                <a:gd fmla="*/ 23 w 86" name="T44"/>
                <a:gd fmla="*/ 0 h 53" name="T45"/>
                <a:gd fmla="*/ 31 w 86" name="T46"/>
                <a:gd fmla="*/ 1 h 53" name="T47"/>
                <a:gd fmla="*/ 40 w 86" name="T48"/>
                <a:gd fmla="*/ 3 h 53" name="T49"/>
                <a:gd fmla="*/ 49 w 86" name="T50"/>
                <a:gd fmla="*/ 6 h 53" name="T51"/>
                <a:gd fmla="*/ 58 w 86" name="T52"/>
                <a:gd fmla="*/ 11 h 53" name="T53"/>
                <a:gd fmla="*/ 62 w 86" name="T54"/>
                <a:gd fmla="*/ 14 h 53" name="T55"/>
                <a:gd fmla="*/ 66 w 86" name="T56"/>
                <a:gd fmla="*/ 17 h 53" name="T57"/>
                <a:gd fmla="*/ 73 w 86" name="T58"/>
                <a:gd fmla="*/ 24 h 53" name="T59"/>
                <a:gd fmla="*/ 78 w 86" name="T60"/>
                <a:gd fmla="*/ 30 h 53" name="T61"/>
                <a:gd fmla="*/ 84 w 86" name="T62"/>
                <a:gd fmla="*/ 42 h 53" name="T63"/>
                <a:gd fmla="*/ 85 w 86" name="T64"/>
                <a:gd fmla="*/ 44 h 53" name="T65"/>
                <a:gd fmla="*/ 86 w 86" name="T66"/>
                <a:gd fmla="*/ 46 h 53" name="T67"/>
                <a:gd fmla="*/ 86 w 86" name="T68"/>
                <a:gd fmla="*/ 47 h 53" name="T69"/>
                <a:gd fmla="*/ 56 w 86" name="T70"/>
                <a:gd fmla="*/ 53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422"/>
            <p:cNvSpPr/>
            <p:nvPr/>
          </p:nvSpPr>
          <p:spPr bwMode="auto">
            <a:xfrm>
              <a:off x="708080" y="6204976"/>
              <a:ext cx="129936" cy="385084"/>
            </a:xfrm>
            <a:custGeom>
              <a:gdLst>
                <a:gd fmla="*/ 0 w 31" name="T0"/>
                <a:gd fmla="*/ 87 h 87" name="T1"/>
                <a:gd fmla="*/ 0 w 31" name="T2"/>
                <a:gd fmla="*/ 83 h 87" name="T3"/>
                <a:gd fmla="*/ 1 w 31" name="T4"/>
                <a:gd fmla="*/ 72 h 87" name="T5"/>
                <a:gd fmla="*/ 7 w 31" name="T6"/>
                <a:gd fmla="*/ 41 h 87" name="T7"/>
                <a:gd fmla="*/ 9 w 31" name="T8"/>
                <a:gd fmla="*/ 32 h 87" name="T9"/>
                <a:gd fmla="*/ 12 w 31" name="T10"/>
                <a:gd fmla="*/ 24 h 87" name="T11"/>
                <a:gd fmla="*/ 15 w 31" name="T12"/>
                <a:gd fmla="*/ 17 h 87" name="T13"/>
                <a:gd fmla="*/ 18 w 31" name="T14"/>
                <a:gd fmla="*/ 11 h 87" name="T15"/>
                <a:gd fmla="*/ 22 w 31" name="T16"/>
                <a:gd fmla="*/ 6 h 87" name="T17"/>
                <a:gd fmla="*/ 25 w 31" name="T18"/>
                <a:gd fmla="*/ 3 h 87" name="T19"/>
                <a:gd fmla="*/ 28 w 31" name="T20"/>
                <a:gd fmla="*/ 0 h 87" name="T21"/>
                <a:gd fmla="*/ 26 w 31" name="T22"/>
                <a:gd fmla="*/ 3 h 87" name="T23"/>
                <a:gd fmla="*/ 24 w 31" name="T24"/>
                <a:gd fmla="*/ 7 h 87" name="T25"/>
                <a:gd fmla="*/ 23 w 31" name="T26"/>
                <a:gd fmla="*/ 13 h 87" name="T27"/>
                <a:gd fmla="*/ 22 w 31" name="T28"/>
                <a:gd fmla="*/ 19 h 87" name="T29"/>
                <a:gd fmla="*/ 22 w 31" name="T30"/>
                <a:gd fmla="*/ 26 h 87" name="T31"/>
                <a:gd fmla="*/ 22 w 31" name="T32"/>
                <a:gd fmla="*/ 34 h 87" name="T33"/>
                <a:gd fmla="*/ 22 w 31" name="T34"/>
                <a:gd fmla="*/ 42 h 87" name="T35"/>
                <a:gd fmla="*/ 27 w 31" name="T36"/>
                <a:gd fmla="*/ 71 h 87" name="T37"/>
                <a:gd fmla="*/ 30 w 31" name="T38"/>
                <a:gd fmla="*/ 80 h 87" name="T39"/>
                <a:gd fmla="*/ 31 w 31" name="T40"/>
                <a:gd fmla="*/ 84 h 87" name="T41"/>
                <a:gd fmla="*/ 0 w 31" name="T42"/>
                <a:gd fmla="*/ 87 h 8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9"/>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70"/>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472"/>
            <p:cNvSpPr/>
            <p:nvPr/>
          </p:nvSpPr>
          <p:spPr bwMode="auto">
            <a:xfrm>
              <a:off x="3866716" y="4187419"/>
              <a:ext cx="732369" cy="370909"/>
            </a:xfrm>
            <a:custGeom>
              <a:gdLst>
                <a:gd fmla="*/ 173 w 175" name="T0"/>
                <a:gd fmla="*/ 84 h 84" name="T1"/>
                <a:gd fmla="*/ 175 w 175" name="T2"/>
                <a:gd fmla="*/ 72 h 84" name="T3"/>
                <a:gd fmla="*/ 174 w 175" name="T4"/>
                <a:gd fmla="*/ 59 h 84" name="T5"/>
                <a:gd fmla="*/ 169 w 175" name="T6"/>
                <a:gd fmla="*/ 50 h 84" name="T7"/>
                <a:gd fmla="*/ 156 w 175" name="T8"/>
                <a:gd fmla="*/ 36 h 84" name="T9"/>
                <a:gd fmla="*/ 137 w 175" name="T10"/>
                <a:gd fmla="*/ 31 h 84" name="T11"/>
                <a:gd fmla="*/ 119 w 175" name="T12"/>
                <a:gd fmla="*/ 36 h 84" name="T13"/>
                <a:gd fmla="*/ 118 w 175" name="T14"/>
                <a:gd fmla="*/ 37 h 84" name="T15"/>
                <a:gd fmla="*/ 118 w 175" name="T16"/>
                <a:gd fmla="*/ 35 h 84" name="T17"/>
                <a:gd fmla="*/ 117 w 175" name="T18"/>
                <a:gd fmla="*/ 28 h 84" name="T19"/>
                <a:gd fmla="*/ 100 w 175" name="T20"/>
                <a:gd fmla="*/ 6 h 84" name="T21"/>
                <a:gd fmla="*/ 72 w 175" name="T22"/>
                <a:gd fmla="*/ 2 h 84" name="T23"/>
                <a:gd fmla="*/ 45 w 175" name="T24"/>
                <a:gd fmla="*/ 30 h 84" name="T25"/>
                <a:gd fmla="*/ 44 w 175" name="T26"/>
                <a:gd fmla="*/ 45 h 84" name="T27"/>
                <a:gd fmla="*/ 43 w 175" name="T28"/>
                <a:gd fmla="*/ 44 h 84" name="T29"/>
                <a:gd fmla="*/ 18 w 175" name="T30"/>
                <a:gd fmla="*/ 48 h 84" name="T31"/>
                <a:gd fmla="*/ 5 w 175" name="T32"/>
                <a:gd fmla="*/ 61 h 84" name="T33"/>
                <a:gd fmla="*/ 6 w 175" name="T34"/>
                <a:gd fmla="*/ 60 h 84" name="T35"/>
                <a:gd fmla="*/ 6 w 175" name="T36"/>
                <a:gd fmla="*/ 61 h 84" name="T37"/>
                <a:gd fmla="*/ 2 w 175" name="T38"/>
                <a:gd fmla="*/ 84 h 84" name="T39"/>
                <a:gd fmla="*/ 173 w 175" name="T40"/>
                <a:gd fmla="*/ 84 h 8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474"/>
            <p:cNvSpPr/>
            <p:nvPr/>
          </p:nvSpPr>
          <p:spPr bwMode="auto">
            <a:xfrm>
              <a:off x="2305117" y="3854309"/>
              <a:ext cx="1332439" cy="382722"/>
            </a:xfrm>
            <a:custGeom>
              <a:gdLst>
                <a:gd fmla="*/ 315 w 318" name="T0"/>
                <a:gd fmla="*/ 86 h 86" name="T1"/>
                <a:gd fmla="*/ 285 w 318" name="T2"/>
                <a:gd fmla="*/ 47 h 86" name="T3"/>
                <a:gd fmla="*/ 263 w 318" name="T4"/>
                <a:gd fmla="*/ 56 h 86" name="T5"/>
                <a:gd fmla="*/ 229 w 318" name="T6"/>
                <a:gd fmla="*/ 34 h 86" name="T7"/>
                <a:gd fmla="*/ 219 w 318" name="T8"/>
                <a:gd fmla="*/ 35 h 86" name="T9"/>
                <a:gd fmla="*/ 214 w 318" name="T10"/>
                <a:gd fmla="*/ 21 h 86" name="T11"/>
                <a:gd fmla="*/ 209 w 318" name="T12"/>
                <a:gd fmla="*/ 14 h 86" name="T13"/>
                <a:gd fmla="*/ 206 w 318" name="T14"/>
                <a:gd fmla="*/ 10 h 86" name="T15"/>
                <a:gd fmla="*/ 182 w 318" name="T16"/>
                <a:gd fmla="*/ 0 h 86" name="T17"/>
                <a:gd fmla="*/ 165 w 318" name="T18"/>
                <a:gd fmla="*/ 5 h 86" name="T19"/>
                <a:gd fmla="*/ 158 w 318" name="T20"/>
                <a:gd fmla="*/ 10 h 86" name="T21"/>
                <a:gd fmla="*/ 156 w 318" name="T22"/>
                <a:gd fmla="*/ 12 h 86" name="T23"/>
                <a:gd fmla="*/ 148 w 318" name="T24"/>
                <a:gd fmla="*/ 25 h 86" name="T25"/>
                <a:gd fmla="*/ 122 w 318" name="T26"/>
                <a:gd fmla="*/ 13 h 86" name="T27"/>
                <a:gd fmla="*/ 101 w 318" name="T28"/>
                <a:gd fmla="*/ 20 h 86" name="T29"/>
                <a:gd fmla="*/ 71 w 318" name="T30"/>
                <a:gd fmla="*/ 0 h 86" name="T31"/>
                <a:gd fmla="*/ 38 w 318" name="T32"/>
                <a:gd fmla="*/ 41 h 86" name="T33"/>
                <a:gd fmla="*/ 37 w 318" name="T34"/>
                <a:gd fmla="*/ 41 h 86" name="T35"/>
                <a:gd fmla="*/ 6 w 318" name="T36"/>
                <a:gd fmla="*/ 86 h 86" name="T37"/>
                <a:gd fmla="*/ 315 w 318" name="T38"/>
                <a:gd fmla="*/ 86 h 8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475"/>
            <p:cNvSpPr/>
            <p:nvPr/>
          </p:nvSpPr>
          <p:spPr bwMode="auto">
            <a:xfrm>
              <a:off x="1324687" y="3651136"/>
              <a:ext cx="543370" cy="274048"/>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477"/>
            <p:cNvSpPr/>
            <p:nvPr/>
          </p:nvSpPr>
          <p:spPr bwMode="auto">
            <a:xfrm>
              <a:off x="5064494" y="4718977"/>
              <a:ext cx="897743" cy="399259"/>
            </a:xfrm>
            <a:custGeom>
              <a:gdLst>
                <a:gd fmla="*/ 8 w 214" name="T0"/>
                <a:gd fmla="*/ 90 h 90" name="T1"/>
                <a:gd fmla="*/ 49 w 214" name="T2"/>
                <a:gd fmla="*/ 30 h 90" name="T3"/>
                <a:gd fmla="*/ 71 w 214" name="T4"/>
                <a:gd fmla="*/ 35 h 90" name="T5"/>
                <a:gd fmla="*/ 116 w 214" name="T6"/>
                <a:gd fmla="*/ 0 h 90" name="T7"/>
                <a:gd fmla="*/ 158 w 214" name="T8"/>
                <a:gd fmla="*/ 48 h 90" name="T9"/>
                <a:gd fmla="*/ 173 w 214" name="T10"/>
                <a:gd fmla="*/ 44 h 90" name="T11"/>
                <a:gd fmla="*/ 214 w 214" name="T12"/>
                <a:gd fmla="*/ 85 h 90" name="T13"/>
                <a:gd fmla="*/ 214 w 214" name="T14"/>
                <a:gd fmla="*/ 90 h 90" name="T15"/>
                <a:gd fmla="*/ 8 w 214" name="T16"/>
                <a:gd fmla="*/ 90 h 9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80"/>
            <p:cNvSpPr/>
            <p:nvPr/>
          </p:nvSpPr>
          <p:spPr bwMode="auto">
            <a:xfrm>
              <a:off x="110372"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81"/>
            <p:cNvSpPr/>
            <p:nvPr/>
          </p:nvSpPr>
          <p:spPr bwMode="auto">
            <a:xfrm>
              <a:off x="181247"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82"/>
            <p:cNvSpPr/>
            <p:nvPr/>
          </p:nvSpPr>
          <p:spPr bwMode="auto">
            <a:xfrm>
              <a:off x="261571" y="6479024"/>
              <a:ext cx="33075"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83"/>
            <p:cNvSpPr/>
            <p:nvPr/>
          </p:nvSpPr>
          <p:spPr bwMode="auto">
            <a:xfrm>
              <a:off x="353708"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84"/>
            <p:cNvSpPr/>
            <p:nvPr/>
          </p:nvSpPr>
          <p:spPr bwMode="auto">
            <a:xfrm>
              <a:off x="507269"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85"/>
            <p:cNvSpPr/>
            <p:nvPr/>
          </p:nvSpPr>
          <p:spPr bwMode="auto">
            <a:xfrm>
              <a:off x="571056" y="6479024"/>
              <a:ext cx="59062"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86"/>
            <p:cNvSpPr/>
            <p:nvPr/>
          </p:nvSpPr>
          <p:spPr bwMode="auto">
            <a:xfrm>
              <a:off x="641930" y="6474299"/>
              <a:ext cx="66149" cy="231523"/>
            </a:xfrm>
            <a:custGeom>
              <a:gdLst>
                <a:gd fmla="*/ 7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87"/>
            <p:cNvSpPr/>
            <p:nvPr/>
          </p:nvSpPr>
          <p:spPr bwMode="auto">
            <a:xfrm>
              <a:off x="452932" y="6495561"/>
              <a:ext cx="51975" cy="205536"/>
            </a:xfrm>
            <a:custGeom>
              <a:gdLst>
                <a:gd fmla="*/ 8 w 12" name="T0"/>
                <a:gd fmla="*/ 7 h 46" name="T1"/>
                <a:gd fmla="*/ 7 w 12" name="T2"/>
                <a:gd fmla="*/ 2 h 46" name="T3"/>
                <a:gd fmla="*/ 3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8"/>
            <p:cNvSpPr/>
            <p:nvPr/>
          </p:nvSpPr>
          <p:spPr bwMode="auto">
            <a:xfrm>
              <a:off x="-24289" y="6464849"/>
              <a:ext cx="75599" cy="21262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89"/>
            <p:cNvSpPr/>
            <p:nvPr/>
          </p:nvSpPr>
          <p:spPr bwMode="auto">
            <a:xfrm>
              <a:off x="131635" y="6533361"/>
              <a:ext cx="21262" cy="14411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490"/>
            <p:cNvSpPr/>
            <p:nvPr/>
          </p:nvSpPr>
          <p:spPr bwMode="auto">
            <a:xfrm>
              <a:off x="193059" y="6519186"/>
              <a:ext cx="59062" cy="177186"/>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491"/>
            <p:cNvSpPr/>
            <p:nvPr/>
          </p:nvSpPr>
          <p:spPr bwMode="auto">
            <a:xfrm>
              <a:off x="77298" y="6533361"/>
              <a:ext cx="49612" cy="207898"/>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92"/>
            <p:cNvSpPr/>
            <p:nvPr/>
          </p:nvSpPr>
          <p:spPr bwMode="auto">
            <a:xfrm>
              <a:off x="56035"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93"/>
            <p:cNvSpPr/>
            <p:nvPr/>
          </p:nvSpPr>
          <p:spPr bwMode="auto">
            <a:xfrm>
              <a:off x="219046"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94"/>
            <p:cNvSpPr/>
            <p:nvPr/>
          </p:nvSpPr>
          <p:spPr bwMode="auto">
            <a:xfrm>
              <a:off x="743517" y="6448312"/>
              <a:ext cx="61424" cy="222073"/>
            </a:xfrm>
            <a:custGeom>
              <a:gdLst>
                <a:gd fmla="*/ 11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95"/>
            <p:cNvSpPr/>
            <p:nvPr/>
          </p:nvSpPr>
          <p:spPr bwMode="auto">
            <a:xfrm>
              <a:off x="830929" y="6509736"/>
              <a:ext cx="33075" cy="137024"/>
            </a:xfrm>
            <a:custGeom>
              <a:gdLst>
                <a:gd fmla="*/ 6 w 8" name="T0"/>
                <a:gd fmla="*/ 3 h 31" name="T1"/>
                <a:gd fmla="*/ 0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96"/>
            <p:cNvSpPr/>
            <p:nvPr/>
          </p:nvSpPr>
          <p:spPr bwMode="auto">
            <a:xfrm>
              <a:off x="306458" y="6488474"/>
              <a:ext cx="33075" cy="14174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97"/>
            <p:cNvSpPr/>
            <p:nvPr/>
          </p:nvSpPr>
          <p:spPr bwMode="auto">
            <a:xfrm>
              <a:off x="854554"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98"/>
            <p:cNvSpPr/>
            <p:nvPr/>
          </p:nvSpPr>
          <p:spPr bwMode="auto">
            <a:xfrm>
              <a:off x="956140"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499"/>
            <p:cNvSpPr/>
            <p:nvPr/>
          </p:nvSpPr>
          <p:spPr bwMode="auto">
            <a:xfrm>
              <a:off x="989215" y="6505011"/>
              <a:ext cx="37800" cy="181911"/>
            </a:xfrm>
            <a:custGeom>
              <a:gdLst>
                <a:gd fmla="*/ 3 w 9" name="T0"/>
                <a:gd fmla="*/ 4 h 41" name="T1"/>
                <a:gd fmla="*/ 0 w 9" name="T2"/>
                <a:gd fmla="*/ 35 h 41" name="T3"/>
                <a:gd fmla="*/ 8 w 9" name="T4"/>
                <a:gd fmla="*/ 35 h 41" name="T5"/>
                <a:gd fmla="*/ 9 w 9" name="T6"/>
                <a:gd fmla="*/ 5 h 41" name="T7"/>
                <a:gd fmla="*/ 3 w 9" name="T8"/>
                <a:gd fmla="*/ 4 h 41" name="T9"/>
              </a:gdLst>
              <a:cxnLst>
                <a:cxn ang="0">
                  <a:pos x="T0" y="T1"/>
                </a:cxn>
                <a:cxn ang="0">
                  <a:pos x="T2" y="T3"/>
                </a:cxn>
                <a:cxn ang="0">
                  <a:pos x="T4" y="T5"/>
                </a:cxn>
                <a:cxn ang="0">
                  <a:pos x="T6" y="T7"/>
                </a:cxn>
                <a:cxn ang="0">
                  <a:pos x="T8" y="T9"/>
                </a:cxn>
              </a:cxnLst>
              <a:rect b="b" l="0" r="r" t="0"/>
              <a:pathLst>
                <a:path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500"/>
            <p:cNvSpPr/>
            <p:nvPr/>
          </p:nvSpPr>
          <p:spPr bwMode="auto">
            <a:xfrm>
              <a:off x="102701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501"/>
            <p:cNvSpPr/>
            <p:nvPr/>
          </p:nvSpPr>
          <p:spPr bwMode="auto">
            <a:xfrm>
              <a:off x="946690" y="6457762"/>
              <a:ext cx="35437" cy="163011"/>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502"/>
            <p:cNvSpPr/>
            <p:nvPr/>
          </p:nvSpPr>
          <p:spPr bwMode="auto">
            <a:xfrm>
              <a:off x="1086077"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503"/>
            <p:cNvSpPr/>
            <p:nvPr/>
          </p:nvSpPr>
          <p:spPr bwMode="auto">
            <a:xfrm>
              <a:off x="1185301"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504"/>
            <p:cNvSpPr/>
            <p:nvPr/>
          </p:nvSpPr>
          <p:spPr bwMode="auto">
            <a:xfrm>
              <a:off x="1329412" y="6443587"/>
              <a:ext cx="54337" cy="233885"/>
            </a:xfrm>
            <a:custGeom>
              <a:gdLst>
                <a:gd fmla="*/ 10 w 13" name="T0"/>
                <a:gd fmla="*/ 2 h 53" name="T1"/>
                <a:gd fmla="*/ 4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505"/>
            <p:cNvSpPr/>
            <p:nvPr/>
          </p:nvSpPr>
          <p:spPr bwMode="auto">
            <a:xfrm>
              <a:off x="1395562" y="6443587"/>
              <a:ext cx="70874" cy="20789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506"/>
            <p:cNvSpPr/>
            <p:nvPr/>
          </p:nvSpPr>
          <p:spPr bwMode="auto">
            <a:xfrm>
              <a:off x="1480611" y="6479024"/>
              <a:ext cx="28350" cy="196086"/>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507"/>
            <p:cNvSpPr/>
            <p:nvPr/>
          </p:nvSpPr>
          <p:spPr bwMode="auto">
            <a:xfrm>
              <a:off x="1568023" y="6424687"/>
              <a:ext cx="77962" cy="217348"/>
            </a:xfrm>
            <a:custGeom>
              <a:gdLst>
                <a:gd fmla="*/ 18 w 19" name="T0"/>
                <a:gd fmla="*/ 45 h 49" name="T1"/>
                <a:gd fmla="*/ 17 w 19" name="T2"/>
                <a:gd fmla="*/ 18 h 49" name="T3"/>
                <a:gd fmla="*/ 10 w 19" name="T4"/>
                <a:gd fmla="*/ 16 h 49" name="T5"/>
                <a:gd fmla="*/ 10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508"/>
            <p:cNvSpPr/>
            <p:nvPr/>
          </p:nvSpPr>
          <p:spPr bwMode="auto">
            <a:xfrm>
              <a:off x="1721584" y="6495561"/>
              <a:ext cx="25987" cy="14411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509"/>
            <p:cNvSpPr/>
            <p:nvPr/>
          </p:nvSpPr>
          <p:spPr bwMode="auto">
            <a:xfrm>
              <a:off x="1790096" y="6479024"/>
              <a:ext cx="59062" cy="181911"/>
            </a:xfrm>
            <a:custGeom>
              <a:gdLst>
                <a:gd fmla="*/ 7 w 14" name="T0"/>
                <a:gd fmla="*/ 6 h 41" name="T1"/>
                <a:gd fmla="*/ 6 w 14" name="T2"/>
                <a:gd fmla="*/ 4 h 41" name="T3"/>
                <a:gd fmla="*/ 0 w 14" name="T4"/>
                <a:gd fmla="*/ 5 h 41" name="T5"/>
                <a:gd fmla="*/ 2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510"/>
            <p:cNvSpPr/>
            <p:nvPr/>
          </p:nvSpPr>
          <p:spPr bwMode="auto">
            <a:xfrm>
              <a:off x="1860970"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511"/>
            <p:cNvSpPr/>
            <p:nvPr/>
          </p:nvSpPr>
          <p:spPr bwMode="auto">
            <a:xfrm>
              <a:off x="1671972"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3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512"/>
            <p:cNvSpPr/>
            <p:nvPr/>
          </p:nvSpPr>
          <p:spPr bwMode="auto">
            <a:xfrm>
              <a:off x="1275075" y="6505011"/>
              <a:ext cx="49612" cy="125211"/>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513"/>
            <p:cNvSpPr/>
            <p:nvPr/>
          </p:nvSpPr>
          <p:spPr bwMode="auto">
            <a:xfrm>
              <a:off x="1168764"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14"/>
            <p:cNvSpPr/>
            <p:nvPr/>
          </p:nvSpPr>
          <p:spPr bwMode="auto">
            <a:xfrm>
              <a:off x="1438086" y="6514461"/>
              <a:ext cx="42525"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5"/>
            <p:cNvSpPr/>
            <p:nvPr/>
          </p:nvSpPr>
          <p:spPr bwMode="auto">
            <a:xfrm>
              <a:off x="1957832" y="6448312"/>
              <a:ext cx="61424" cy="222073"/>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16"/>
            <p:cNvSpPr/>
            <p:nvPr/>
          </p:nvSpPr>
          <p:spPr bwMode="auto">
            <a:xfrm>
              <a:off x="2045244" y="6509736"/>
              <a:ext cx="33075" cy="137024"/>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17"/>
            <p:cNvSpPr/>
            <p:nvPr/>
          </p:nvSpPr>
          <p:spPr bwMode="auto">
            <a:xfrm>
              <a:off x="2071231" y="6495561"/>
              <a:ext cx="82687" cy="226798"/>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18"/>
            <p:cNvSpPr/>
            <p:nvPr/>
          </p:nvSpPr>
          <p:spPr bwMode="auto">
            <a:xfrm>
              <a:off x="217518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19"/>
            <p:cNvSpPr/>
            <p:nvPr/>
          </p:nvSpPr>
          <p:spPr bwMode="auto">
            <a:xfrm>
              <a:off x="2203530" y="6505011"/>
              <a:ext cx="42525" cy="181911"/>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20"/>
            <p:cNvSpPr/>
            <p:nvPr/>
          </p:nvSpPr>
          <p:spPr bwMode="auto">
            <a:xfrm>
              <a:off x="224605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21"/>
            <p:cNvSpPr/>
            <p:nvPr/>
          </p:nvSpPr>
          <p:spPr bwMode="auto">
            <a:xfrm>
              <a:off x="2163368" y="6457762"/>
              <a:ext cx="33075"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22"/>
            <p:cNvSpPr/>
            <p:nvPr/>
          </p:nvSpPr>
          <p:spPr bwMode="auto">
            <a:xfrm>
              <a:off x="2305117"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23"/>
            <p:cNvSpPr/>
            <p:nvPr/>
          </p:nvSpPr>
          <p:spPr bwMode="auto">
            <a:xfrm>
              <a:off x="2401978" y="6568798"/>
              <a:ext cx="33075"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524"/>
            <p:cNvSpPr/>
            <p:nvPr/>
          </p:nvSpPr>
          <p:spPr bwMode="auto">
            <a:xfrm>
              <a:off x="2543727"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25"/>
            <p:cNvSpPr/>
            <p:nvPr/>
          </p:nvSpPr>
          <p:spPr bwMode="auto">
            <a:xfrm>
              <a:off x="2614602"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26"/>
            <p:cNvSpPr/>
            <p:nvPr/>
          </p:nvSpPr>
          <p:spPr bwMode="auto">
            <a:xfrm>
              <a:off x="2694926" y="6479024"/>
              <a:ext cx="33075" cy="196086"/>
            </a:xfrm>
            <a:custGeom>
              <a:gdLst>
                <a:gd fmla="*/ 7 w 8" name="T0"/>
                <a:gd fmla="*/ 3 h 44" name="T1"/>
                <a:gd fmla="*/ 3 w 8" name="T2"/>
                <a:gd fmla="*/ 3 h 44" name="T3"/>
                <a:gd fmla="*/ 2 w 8" name="T4"/>
                <a:gd fmla="*/ 15 h 44" name="T5"/>
                <a:gd fmla="*/ 0 w 8" name="T6"/>
                <a:gd fmla="*/ 17 h 44" name="T7"/>
                <a:gd fmla="*/ 1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7"/>
            <p:cNvSpPr/>
            <p:nvPr/>
          </p:nvSpPr>
          <p:spPr bwMode="auto">
            <a:xfrm>
              <a:off x="2787063" y="6424687"/>
              <a:ext cx="77962" cy="217348"/>
            </a:xfrm>
            <a:custGeom>
              <a:gdLst>
                <a:gd fmla="*/ 18 w 19" name="T0"/>
                <a:gd fmla="*/ 45 h 49" name="T1"/>
                <a:gd fmla="*/ 16 w 19" name="T2"/>
                <a:gd fmla="*/ 18 h 49" name="T3"/>
                <a:gd fmla="*/ 10 w 19" name="T4"/>
                <a:gd fmla="*/ 16 h 49" name="T5"/>
                <a:gd fmla="*/ 10 w 19" name="T6"/>
                <a:gd fmla="*/ 16 h 49" name="T7"/>
                <a:gd fmla="*/ 9 w 19" name="T8"/>
                <a:gd fmla="*/ 16 h 49" name="T9"/>
                <a:gd fmla="*/ 10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28"/>
            <p:cNvSpPr/>
            <p:nvPr/>
          </p:nvSpPr>
          <p:spPr bwMode="auto">
            <a:xfrm>
              <a:off x="2940624" y="6495561"/>
              <a:ext cx="25987" cy="14411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29"/>
            <p:cNvSpPr/>
            <p:nvPr/>
          </p:nvSpPr>
          <p:spPr bwMode="auto">
            <a:xfrm>
              <a:off x="3004411" y="6479024"/>
              <a:ext cx="59062" cy="181911"/>
            </a:xfrm>
            <a:custGeom>
              <a:gdLst>
                <a:gd fmla="*/ 8 w 14" name="T0"/>
                <a:gd fmla="*/ 6 h 41" name="T1"/>
                <a:gd fmla="*/ 7 w 14" name="T2"/>
                <a:gd fmla="*/ 4 h 41" name="T3"/>
                <a:gd fmla="*/ 1 w 14" name="T4"/>
                <a:gd fmla="*/ 5 h 41" name="T5"/>
                <a:gd fmla="*/ 3 w 14" name="T6"/>
                <a:gd fmla="*/ 29 h 41" name="T7"/>
                <a:gd fmla="*/ 5 w 14" name="T8"/>
                <a:gd fmla="*/ 32 h 41" name="T9"/>
                <a:gd fmla="*/ 6 w 14" name="T10"/>
                <a:gd fmla="*/ 37 h 41" name="T11"/>
                <a:gd fmla="*/ 11 w 14" name="T12"/>
                <a:gd fmla="*/ 37 h 41" name="T13"/>
                <a:gd fmla="*/ 14 w 14" name="T14"/>
                <a:gd fmla="*/ 10 h 41" name="T15"/>
                <a:gd fmla="*/ 8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530"/>
            <p:cNvSpPr/>
            <p:nvPr/>
          </p:nvSpPr>
          <p:spPr bwMode="auto">
            <a:xfrm>
              <a:off x="3080010" y="6474299"/>
              <a:ext cx="61424" cy="231523"/>
            </a:xfrm>
            <a:custGeom>
              <a:gdLst>
                <a:gd fmla="*/ 7 w 15" name="T0"/>
                <a:gd fmla="*/ 5 h 52" name="T1"/>
                <a:gd fmla="*/ 6 w 15" name="T2"/>
                <a:gd fmla="*/ 12 h 52" name="T3"/>
                <a:gd fmla="*/ 2 w 15" name="T4"/>
                <a:gd fmla="*/ 14 h 52" name="T5"/>
                <a:gd fmla="*/ 1 w 15" name="T6"/>
                <a:gd fmla="*/ 23 h 52" name="T7"/>
                <a:gd fmla="*/ 3 w 15" name="T8"/>
                <a:gd fmla="*/ 25 h 52" name="T9"/>
                <a:gd fmla="*/ 4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31"/>
            <p:cNvSpPr/>
            <p:nvPr/>
          </p:nvSpPr>
          <p:spPr bwMode="auto">
            <a:xfrm>
              <a:off x="2886287" y="6495561"/>
              <a:ext cx="49612" cy="205536"/>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32"/>
            <p:cNvSpPr/>
            <p:nvPr/>
          </p:nvSpPr>
          <p:spPr bwMode="auto">
            <a:xfrm>
              <a:off x="2489390"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33"/>
            <p:cNvSpPr/>
            <p:nvPr/>
          </p:nvSpPr>
          <p:spPr bwMode="auto">
            <a:xfrm>
              <a:off x="238307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34"/>
            <p:cNvSpPr/>
            <p:nvPr/>
          </p:nvSpPr>
          <p:spPr bwMode="auto">
            <a:xfrm>
              <a:off x="2657126" y="6514461"/>
              <a:ext cx="40162" cy="141749"/>
            </a:xfrm>
            <a:custGeom>
              <a:gdLst>
                <a:gd fmla="*/ 2 w 10" name="T0"/>
                <a:gd fmla="*/ 4 h 32" name="T1"/>
                <a:gd fmla="*/ 2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35"/>
            <p:cNvSpPr/>
            <p:nvPr/>
          </p:nvSpPr>
          <p:spPr bwMode="auto">
            <a:xfrm>
              <a:off x="3174509" y="6448312"/>
              <a:ext cx="63787" cy="222073"/>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536"/>
            <p:cNvSpPr/>
            <p:nvPr/>
          </p:nvSpPr>
          <p:spPr bwMode="auto">
            <a:xfrm>
              <a:off x="3264284" y="6509736"/>
              <a:ext cx="33075" cy="137024"/>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537"/>
            <p:cNvSpPr/>
            <p:nvPr/>
          </p:nvSpPr>
          <p:spPr bwMode="auto">
            <a:xfrm>
              <a:off x="3287908" y="6495561"/>
              <a:ext cx="80324" cy="226798"/>
            </a:xfrm>
            <a:custGeom>
              <a:gdLst>
                <a:gd fmla="*/ 17 w 19" name="T0"/>
                <a:gd fmla="*/ 44 h 51" name="T1"/>
                <a:gd fmla="*/ 12 w 19" name="T2"/>
                <a:gd fmla="*/ 12 h 51" name="T3"/>
                <a:gd fmla="*/ 12 w 19" name="T4"/>
                <a:gd fmla="*/ 12 h 51" name="T5"/>
                <a:gd fmla="*/ 12 w 19" name="T6"/>
                <a:gd fmla="*/ 4 h 51" name="T7"/>
                <a:gd fmla="*/ 7 w 19" name="T8"/>
                <a:gd fmla="*/ 4 h 51" name="T9"/>
                <a:gd fmla="*/ 8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538"/>
            <p:cNvSpPr/>
            <p:nvPr/>
          </p:nvSpPr>
          <p:spPr bwMode="auto">
            <a:xfrm>
              <a:off x="339422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539"/>
            <p:cNvSpPr/>
            <p:nvPr/>
          </p:nvSpPr>
          <p:spPr bwMode="auto">
            <a:xfrm>
              <a:off x="3422570" y="6505011"/>
              <a:ext cx="42525" cy="181911"/>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540"/>
            <p:cNvSpPr/>
            <p:nvPr/>
          </p:nvSpPr>
          <p:spPr bwMode="auto">
            <a:xfrm>
              <a:off x="3460369" y="6493199"/>
              <a:ext cx="70874" cy="252785"/>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541"/>
            <p:cNvSpPr/>
            <p:nvPr/>
          </p:nvSpPr>
          <p:spPr bwMode="auto">
            <a:xfrm>
              <a:off x="3380045" y="6457762"/>
              <a:ext cx="35437"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42"/>
            <p:cNvSpPr/>
            <p:nvPr/>
          </p:nvSpPr>
          <p:spPr bwMode="auto">
            <a:xfrm>
              <a:off x="3524156"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43"/>
            <p:cNvSpPr/>
            <p:nvPr/>
          </p:nvSpPr>
          <p:spPr bwMode="auto">
            <a:xfrm>
              <a:off x="3618656"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44"/>
            <p:cNvSpPr/>
            <p:nvPr/>
          </p:nvSpPr>
          <p:spPr bwMode="auto">
            <a:xfrm>
              <a:off x="3762767" y="6443587"/>
              <a:ext cx="56700" cy="233885"/>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45"/>
            <p:cNvSpPr/>
            <p:nvPr/>
          </p:nvSpPr>
          <p:spPr bwMode="auto">
            <a:xfrm>
              <a:off x="3828916" y="6443587"/>
              <a:ext cx="70874" cy="20789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6"/>
            <p:cNvSpPr/>
            <p:nvPr/>
          </p:nvSpPr>
          <p:spPr bwMode="auto">
            <a:xfrm>
              <a:off x="3911603" y="6479024"/>
              <a:ext cx="35437"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47"/>
            <p:cNvSpPr/>
            <p:nvPr/>
          </p:nvSpPr>
          <p:spPr bwMode="auto">
            <a:xfrm>
              <a:off x="4003740"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48"/>
            <p:cNvSpPr/>
            <p:nvPr/>
          </p:nvSpPr>
          <p:spPr bwMode="auto">
            <a:xfrm>
              <a:off x="4159664"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49"/>
            <p:cNvSpPr/>
            <p:nvPr/>
          </p:nvSpPr>
          <p:spPr bwMode="auto">
            <a:xfrm>
              <a:off x="4223451" y="6479024"/>
              <a:ext cx="56700"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50"/>
            <p:cNvSpPr/>
            <p:nvPr/>
          </p:nvSpPr>
          <p:spPr bwMode="auto">
            <a:xfrm>
              <a:off x="4294325" y="6474299"/>
              <a:ext cx="66149" cy="231523"/>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51"/>
            <p:cNvSpPr/>
            <p:nvPr/>
          </p:nvSpPr>
          <p:spPr bwMode="auto">
            <a:xfrm>
              <a:off x="4105327"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552"/>
            <p:cNvSpPr/>
            <p:nvPr/>
          </p:nvSpPr>
          <p:spPr bwMode="auto">
            <a:xfrm>
              <a:off x="3708430" y="6505011"/>
              <a:ext cx="54337" cy="125211"/>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553"/>
            <p:cNvSpPr/>
            <p:nvPr/>
          </p:nvSpPr>
          <p:spPr bwMode="auto">
            <a:xfrm>
              <a:off x="360211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554"/>
            <p:cNvSpPr/>
            <p:nvPr/>
          </p:nvSpPr>
          <p:spPr bwMode="auto">
            <a:xfrm>
              <a:off x="3871441"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555"/>
            <p:cNvSpPr/>
            <p:nvPr/>
          </p:nvSpPr>
          <p:spPr bwMode="auto">
            <a:xfrm>
              <a:off x="4393549" y="6448312"/>
              <a:ext cx="63787" cy="222073"/>
            </a:xfrm>
            <a:custGeom>
              <a:gdLst>
                <a:gd fmla="*/ 10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556"/>
            <p:cNvSpPr/>
            <p:nvPr/>
          </p:nvSpPr>
          <p:spPr bwMode="auto">
            <a:xfrm>
              <a:off x="4483323" y="6509736"/>
              <a:ext cx="33075" cy="137024"/>
            </a:xfrm>
            <a:custGeom>
              <a:gdLst>
                <a:gd fmla="*/ 5 w 8" name="T0"/>
                <a:gd fmla="*/ 3 h 31" name="T1"/>
                <a:gd fmla="*/ 0 w 8" name="T2"/>
                <a:gd fmla="*/ 4 h 31" name="T3"/>
                <a:gd fmla="*/ 3 w 8" name="T4"/>
                <a:gd fmla="*/ 28 h 31" name="T5"/>
                <a:gd fmla="*/ 7 w 8" name="T6"/>
                <a:gd fmla="*/ 28 h 31" name="T7"/>
                <a:gd fmla="*/ 5 w 8" name="T8"/>
                <a:gd fmla="*/ 3 h 31" name="T9"/>
              </a:gdLst>
              <a:cxnLst>
                <a:cxn ang="0">
                  <a:pos x="T0" y="T1"/>
                </a:cxn>
                <a:cxn ang="0">
                  <a:pos x="T2" y="T3"/>
                </a:cxn>
                <a:cxn ang="0">
                  <a:pos x="T4" y="T5"/>
                </a:cxn>
                <a:cxn ang="0">
                  <a:pos x="T6" y="T7"/>
                </a:cxn>
                <a:cxn ang="0">
                  <a:pos x="T8" y="T9"/>
                </a:cxn>
              </a:cxnLst>
              <a:rect b="b" l="0" r="r" t="0"/>
              <a:pathLst>
                <a:path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557"/>
            <p:cNvSpPr/>
            <p:nvPr/>
          </p:nvSpPr>
          <p:spPr bwMode="auto">
            <a:xfrm>
              <a:off x="4506948"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6 w 19" name="T12"/>
                <a:gd fmla="*/ 12 h 51" name="T13"/>
                <a:gd fmla="*/ 6 w 19" name="T14"/>
                <a:gd fmla="*/ 20 h 51" name="T15"/>
                <a:gd fmla="*/ 4 w 19" name="T16"/>
                <a:gd fmla="*/ 21 h 51" name="T17"/>
                <a:gd fmla="*/ 0 w 19" name="T18"/>
                <a:gd fmla="*/ 37 h 51" name="T19"/>
                <a:gd fmla="*/ 2 w 19" name="T20"/>
                <a:gd fmla="*/ 38 h 51" name="T21"/>
                <a:gd fmla="*/ 5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558"/>
            <p:cNvSpPr/>
            <p:nvPr/>
          </p:nvSpPr>
          <p:spPr bwMode="auto">
            <a:xfrm>
              <a:off x="4608535"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559"/>
            <p:cNvSpPr/>
            <p:nvPr/>
          </p:nvSpPr>
          <p:spPr bwMode="auto">
            <a:xfrm>
              <a:off x="4636885" y="6505011"/>
              <a:ext cx="42525" cy="181911"/>
            </a:xfrm>
            <a:custGeom>
              <a:gdLst>
                <a:gd fmla="*/ 3 w 10" name="T0"/>
                <a:gd fmla="*/ 4 h 41" name="T1"/>
                <a:gd fmla="*/ 1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560"/>
            <p:cNvSpPr/>
            <p:nvPr/>
          </p:nvSpPr>
          <p:spPr bwMode="auto">
            <a:xfrm>
              <a:off x="4679409"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561"/>
            <p:cNvSpPr/>
            <p:nvPr/>
          </p:nvSpPr>
          <p:spPr bwMode="auto">
            <a:xfrm>
              <a:off x="4594360" y="6457762"/>
              <a:ext cx="35437" cy="163011"/>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562"/>
            <p:cNvSpPr/>
            <p:nvPr/>
          </p:nvSpPr>
          <p:spPr bwMode="auto">
            <a:xfrm>
              <a:off x="4738471"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563"/>
            <p:cNvSpPr/>
            <p:nvPr/>
          </p:nvSpPr>
          <p:spPr bwMode="auto">
            <a:xfrm>
              <a:off x="4837695" y="6568798"/>
              <a:ext cx="33075" cy="137024"/>
            </a:xfrm>
            <a:custGeom>
              <a:gdLst>
                <a:gd fmla="*/ 0 w 8" name="T0"/>
                <a:gd fmla="*/ 5 h 31" name="T1"/>
                <a:gd fmla="*/ 1 w 8" name="T2"/>
                <a:gd fmla="*/ 28 h 31" name="T3"/>
                <a:gd fmla="*/ 6 w 8" name="T4"/>
                <a:gd fmla="*/ 28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564"/>
            <p:cNvSpPr/>
            <p:nvPr/>
          </p:nvSpPr>
          <p:spPr bwMode="auto">
            <a:xfrm>
              <a:off x="4981807" y="6443587"/>
              <a:ext cx="54337" cy="233885"/>
            </a:xfrm>
            <a:custGeom>
              <a:gdLst>
                <a:gd fmla="*/ 10 w 13" name="T0"/>
                <a:gd fmla="*/ 2 h 53" name="T1"/>
                <a:gd fmla="*/ 4 w 13" name="T2"/>
                <a:gd fmla="*/ 22 h 53" name="T3"/>
                <a:gd fmla="*/ 0 w 13" name="T4"/>
                <a:gd fmla="*/ 25 h 53" name="T5"/>
                <a:gd fmla="*/ 3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565"/>
            <p:cNvSpPr/>
            <p:nvPr/>
          </p:nvSpPr>
          <p:spPr bwMode="auto">
            <a:xfrm>
              <a:off x="5047956" y="6443587"/>
              <a:ext cx="70874" cy="207898"/>
            </a:xfrm>
            <a:custGeom>
              <a:gdLst>
                <a:gd fmla="*/ 12 w 17" name="T0"/>
                <a:gd fmla="*/ 2 h 47" name="T1"/>
                <a:gd fmla="*/ 1 w 17" name="T2"/>
                <a:gd fmla="*/ 43 h 47" name="T3"/>
                <a:gd fmla="*/ 6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566"/>
            <p:cNvSpPr/>
            <p:nvPr/>
          </p:nvSpPr>
          <p:spPr bwMode="auto">
            <a:xfrm>
              <a:off x="5130643" y="6479024"/>
              <a:ext cx="30712" cy="196086"/>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567"/>
            <p:cNvSpPr/>
            <p:nvPr/>
          </p:nvSpPr>
          <p:spPr bwMode="auto">
            <a:xfrm>
              <a:off x="5220417" y="6424687"/>
              <a:ext cx="77962" cy="217348"/>
            </a:xfrm>
            <a:custGeom>
              <a:gdLst>
                <a:gd fmla="*/ 18 w 19" name="T0"/>
                <a:gd fmla="*/ 45 h 49" name="T1"/>
                <a:gd fmla="*/ 17 w 19" name="T2"/>
                <a:gd fmla="*/ 18 h 49" name="T3"/>
                <a:gd fmla="*/ 10 w 19" name="T4"/>
                <a:gd fmla="*/ 16 h 49" name="T5"/>
                <a:gd fmla="*/ 10 w 19" name="T6"/>
                <a:gd fmla="*/ 16 h 49" name="T7"/>
                <a:gd fmla="*/ 9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568"/>
            <p:cNvSpPr/>
            <p:nvPr/>
          </p:nvSpPr>
          <p:spPr bwMode="auto">
            <a:xfrm>
              <a:off x="5373979" y="6495561"/>
              <a:ext cx="25987" cy="144111"/>
            </a:xfrm>
            <a:custGeom>
              <a:gdLst>
                <a:gd fmla="*/ 5 w 6" name="T0"/>
                <a:gd fmla="*/ 3 h 32" name="T1"/>
                <a:gd fmla="*/ 1 w 6" name="T2"/>
                <a:gd fmla="*/ 3 h 32" name="T3"/>
                <a:gd fmla="*/ 1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569"/>
            <p:cNvSpPr/>
            <p:nvPr/>
          </p:nvSpPr>
          <p:spPr bwMode="auto">
            <a:xfrm>
              <a:off x="5437765" y="6479024"/>
              <a:ext cx="61424" cy="181911"/>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570"/>
            <p:cNvSpPr/>
            <p:nvPr/>
          </p:nvSpPr>
          <p:spPr bwMode="auto">
            <a:xfrm>
              <a:off x="5513365"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571"/>
            <p:cNvSpPr/>
            <p:nvPr/>
          </p:nvSpPr>
          <p:spPr bwMode="auto">
            <a:xfrm>
              <a:off x="5319641" y="6495561"/>
              <a:ext cx="49612" cy="205536"/>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572"/>
            <p:cNvSpPr/>
            <p:nvPr/>
          </p:nvSpPr>
          <p:spPr bwMode="auto">
            <a:xfrm>
              <a:off x="4925107" y="6505011"/>
              <a:ext cx="51975" cy="125211"/>
            </a:xfrm>
            <a:custGeom>
              <a:gdLst>
                <a:gd fmla="*/ 11 w 12" name="T0"/>
                <a:gd fmla="*/ 24 h 28" name="T1"/>
                <a:gd fmla="*/ 4 w 12" name="T2"/>
                <a:gd fmla="*/ 2 h 28" name="T3"/>
                <a:gd fmla="*/ 0 w 12" name="T4"/>
                <a:gd fmla="*/ 3 h 28" name="T5"/>
                <a:gd fmla="*/ 9 w 12" name="T6"/>
                <a:gd fmla="*/ 26 h 28" name="T7"/>
                <a:gd fmla="*/ 11 w 12" name="T8"/>
                <a:gd fmla="*/ 24 h 28" name="T9"/>
              </a:gdLst>
              <a:cxnLst>
                <a:cxn ang="0">
                  <a:pos x="T0" y="T1"/>
                </a:cxn>
                <a:cxn ang="0">
                  <a:pos x="T2" y="T3"/>
                </a:cxn>
                <a:cxn ang="0">
                  <a:pos x="T4" y="T5"/>
                </a:cxn>
                <a:cxn ang="0">
                  <a:pos x="T6" y="T7"/>
                </a:cxn>
                <a:cxn ang="0">
                  <a:pos x="T8" y="T9"/>
                </a:cxn>
              </a:cxnLst>
              <a:rect b="b" l="0" r="r" t="0"/>
              <a:pathLst>
                <a:path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573"/>
            <p:cNvSpPr/>
            <p:nvPr/>
          </p:nvSpPr>
          <p:spPr bwMode="auto">
            <a:xfrm>
              <a:off x="482115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574"/>
            <p:cNvSpPr/>
            <p:nvPr/>
          </p:nvSpPr>
          <p:spPr bwMode="auto">
            <a:xfrm>
              <a:off x="5090481" y="6514461"/>
              <a:ext cx="40162"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686"/>
            <p:cNvSpPr/>
            <p:nvPr/>
          </p:nvSpPr>
          <p:spPr bwMode="auto">
            <a:xfrm>
              <a:off x="-144775" y="6549900"/>
              <a:ext cx="5643964" cy="158280"/>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032" name="椭圆 1031"/>
          <p:cNvSpPr/>
          <p:nvPr/>
        </p:nvSpPr>
        <p:spPr>
          <a:xfrm>
            <a:off x="5449872" y="4347368"/>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1046" name="图片 1045"/>
          <p:cNvPicPr>
            <a:picLocks noChangeAspect="1"/>
          </p:cNvPicPr>
          <p:nvPr/>
        </p:nvPicPr>
        <p:blipFill>
          <a:blip r:embed="rId2"/>
          <a:stretch>
            <a:fillRect/>
          </a:stretch>
        </p:blipFill>
        <p:spPr>
          <a:xfrm>
            <a:off x="5689287" y="4123867"/>
            <a:ext cx="1079339" cy="1513998"/>
          </a:xfrm>
          <a:prstGeom prst="rect">
            <a:avLst/>
          </a:prstGeom>
        </p:spPr>
      </p:pic>
    </p:spTree>
    <p:extLst>
      <p:ext uri="{BB962C8B-B14F-4D97-AF65-F5344CB8AC3E}">
        <p14:creationId val="1658028034"/>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1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 name="组合 2"/>
          <p:cNvGrpSpPr/>
          <p:nvPr/>
        </p:nvGrpSpPr>
        <p:grpSpPr>
          <a:xfrm flipH="1">
            <a:off x="3690255" y="2042325"/>
            <a:ext cx="3873955" cy="2020224"/>
            <a:chOff x="-194387" y="3651136"/>
            <a:chExt cx="6156624" cy="3210610"/>
          </a:xfrm>
        </p:grpSpPr>
        <p:sp>
          <p:nvSpPr>
            <p:cNvPr id="90" name="Freeform 685"/>
            <p:cNvSpPr/>
            <p:nvPr/>
          </p:nvSpPr>
          <p:spPr bwMode="auto">
            <a:xfrm>
              <a:off x="-194387" y="6663295"/>
              <a:ext cx="5769177" cy="198451"/>
            </a:xfrm>
            <a:custGeom>
              <a:gdLst>
                <a:gd fmla="*/ 2945 w 2951" name="T0"/>
                <a:gd fmla="*/ 19 h 56" name="T1"/>
                <a:gd fmla="*/ 2927 w 2951" name="T2"/>
                <a:gd fmla="*/ 56 h 56" name="T3"/>
                <a:gd fmla="*/ 25 w 2951" name="T4"/>
                <a:gd fmla="*/ 56 h 56" name="T5"/>
                <a:gd fmla="*/ 6 w 2951" name="T6"/>
                <a:gd fmla="*/ 14 h 56" name="T7"/>
                <a:gd fmla="*/ 5 w 2951" name="T8"/>
                <a:gd fmla="*/ 36 h 56" name="T9"/>
                <a:gd fmla="*/ 25 w 2951" name="T10"/>
                <a:gd fmla="*/ 0 h 56" name="T11"/>
                <a:gd fmla="*/ 2927 w 2951" name="T12"/>
                <a:gd fmla="*/ 0 h 56" name="T13"/>
                <a:gd fmla="*/ 2945 w 2951" name="T14"/>
                <a:gd fmla="*/ 36 h 56" name="T15"/>
                <a:gd fmla="*/ 2945 w 2951" name="T16"/>
                <a:gd fmla="*/ 19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6"/>
            <p:cNvSpPr/>
            <p:nvPr/>
          </p:nvSpPr>
          <p:spPr bwMode="auto">
            <a:xfrm>
              <a:off x="1156951" y="5999441"/>
              <a:ext cx="368547" cy="670944"/>
            </a:xfrm>
            <a:custGeom>
              <a:gdLst>
                <a:gd fmla="*/ 0 w 88" name="T0"/>
                <a:gd fmla="*/ 151 h 151" name="T1"/>
                <a:gd fmla="*/ 0 w 88" name="T2"/>
                <a:gd fmla="*/ 149 h 151" name="T3"/>
                <a:gd fmla="*/ 0 w 88" name="T4"/>
                <a:gd fmla="*/ 143 h 151" name="T5"/>
                <a:gd fmla="*/ 2 w 88" name="T6"/>
                <a:gd fmla="*/ 121 h 151" name="T7"/>
                <a:gd fmla="*/ 7 w 88" name="T8"/>
                <a:gd fmla="*/ 91 h 151" name="T9"/>
                <a:gd fmla="*/ 12 w 88" name="T10"/>
                <a:gd fmla="*/ 75 h 151" name="T11"/>
                <a:gd fmla="*/ 19 w 88" name="T12"/>
                <a:gd fmla="*/ 58 h 151" name="T13"/>
                <a:gd fmla="*/ 28 w 88" name="T14"/>
                <a:gd fmla="*/ 43 h 151" name="T15"/>
                <a:gd fmla="*/ 31 w 88" name="T16"/>
                <a:gd fmla="*/ 39 h 151" name="T17"/>
                <a:gd fmla="*/ 33 w 88" name="T18"/>
                <a:gd fmla="*/ 36 h 151" name="T19"/>
                <a:gd fmla="*/ 39 w 88" name="T20"/>
                <a:gd fmla="*/ 30 h 151" name="T21"/>
                <a:gd fmla="*/ 50 w 88" name="T22"/>
                <a:gd fmla="*/ 19 h 151" name="T23"/>
                <a:gd fmla="*/ 62 w 88" name="T24"/>
                <a:gd fmla="*/ 11 h 151" name="T25"/>
                <a:gd fmla="*/ 72 w 88" name="T26"/>
                <a:gd fmla="*/ 5 h 151" name="T27"/>
                <a:gd fmla="*/ 81 w 88" name="T28"/>
                <a:gd fmla="*/ 2 h 151" name="T29"/>
                <a:gd fmla="*/ 88 w 88" name="T30"/>
                <a:gd fmla="*/ 0 h 151" name="T31"/>
                <a:gd fmla="*/ 81 w 88" name="T32"/>
                <a:gd fmla="*/ 3 h 151" name="T33"/>
                <a:gd fmla="*/ 73 w 88" name="T34"/>
                <a:gd fmla="*/ 7 h 151" name="T35"/>
                <a:gd fmla="*/ 64 w 88" name="T36"/>
                <a:gd fmla="*/ 14 h 151" name="T37"/>
                <a:gd fmla="*/ 54 w 88" name="T38"/>
                <a:gd fmla="*/ 23 h 151" name="T39"/>
                <a:gd fmla="*/ 45 w 88" name="T40"/>
                <a:gd fmla="*/ 35 h 151" name="T41"/>
                <a:gd fmla="*/ 41 w 88" name="T42"/>
                <a:gd fmla="*/ 41 h 151" name="T43"/>
                <a:gd fmla="*/ 39 w 88" name="T44"/>
                <a:gd fmla="*/ 45 h 151" name="T45"/>
                <a:gd fmla="*/ 37 w 88" name="T46"/>
                <a:gd fmla="*/ 48 h 151" name="T47"/>
                <a:gd fmla="*/ 31 w 88" name="T48"/>
                <a:gd fmla="*/ 63 h 151" name="T49"/>
                <a:gd fmla="*/ 27 w 88" name="T50"/>
                <a:gd fmla="*/ 79 h 151" name="T51"/>
                <a:gd fmla="*/ 25 w 88" name="T52"/>
                <a:gd fmla="*/ 94 h 151" name="T53"/>
                <a:gd fmla="*/ 23 w 88" name="T54"/>
                <a:gd fmla="*/ 122 h 151" name="T55"/>
                <a:gd fmla="*/ 25 w 88" name="T56"/>
                <a:gd fmla="*/ 141 h 151" name="T57"/>
                <a:gd fmla="*/ 26 w 88" name="T58"/>
                <a:gd fmla="*/ 147 h 151" name="T59"/>
                <a:gd fmla="*/ 26 w 88" name="T60"/>
                <a:gd fmla="*/ 148 h 151" name="T61"/>
                <a:gd fmla="*/ 0 w 88" name="T62"/>
                <a:gd fmla="*/ 151 h 1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
            <p:cNvSpPr/>
            <p:nvPr/>
          </p:nvSpPr>
          <p:spPr bwMode="auto">
            <a:xfrm>
              <a:off x="1161676" y="5741931"/>
              <a:ext cx="531558" cy="559908"/>
            </a:xfrm>
            <a:custGeom>
              <a:gdLst>
                <a:gd fmla="*/ 127 w 127" name="T0"/>
                <a:gd fmla="*/ 60 h 126" name="T1"/>
                <a:gd fmla="*/ 95 w 127" name="T2"/>
                <a:gd fmla="*/ 47 h 126" name="T3"/>
                <a:gd fmla="*/ 106 w 127" name="T4"/>
                <a:gd fmla="*/ 16 h 126" name="T5"/>
                <a:gd fmla="*/ 74 w 127" name="T6"/>
                <a:gd fmla="*/ 30 h 126" name="T7"/>
                <a:gd fmla="*/ 61 w 127" name="T8"/>
                <a:gd fmla="*/ 0 h 126" name="T9"/>
                <a:gd fmla="*/ 47 w 127" name="T10"/>
                <a:gd fmla="*/ 32 h 126" name="T11"/>
                <a:gd fmla="*/ 17 w 127" name="T12"/>
                <a:gd fmla="*/ 20 h 126" name="T13"/>
                <a:gd fmla="*/ 30 w 127" name="T14"/>
                <a:gd fmla="*/ 53 h 126" name="T15"/>
                <a:gd fmla="*/ 0 w 127" name="T16"/>
                <a:gd fmla="*/ 66 h 126" name="T17"/>
                <a:gd fmla="*/ 33 w 127" name="T18"/>
                <a:gd fmla="*/ 79 h 126" name="T19"/>
                <a:gd fmla="*/ 21 w 127" name="T20"/>
                <a:gd fmla="*/ 110 h 126" name="T21"/>
                <a:gd fmla="*/ 53 w 127" name="T22"/>
                <a:gd fmla="*/ 97 h 126" name="T23"/>
                <a:gd fmla="*/ 67 w 127" name="T24"/>
                <a:gd fmla="*/ 126 h 126" name="T25"/>
                <a:gd fmla="*/ 80 w 127" name="T26"/>
                <a:gd fmla="*/ 94 h 126" name="T27"/>
                <a:gd fmla="*/ 111 w 127" name="T28"/>
                <a:gd fmla="*/ 106 h 126" name="T29"/>
                <a:gd fmla="*/ 97 w 127" name="T30"/>
                <a:gd fmla="*/ 74 h 126" name="T31"/>
                <a:gd fmla="*/ 127 w 127" name="T32"/>
                <a:gd fmla="*/ 60 h 1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5"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30"/>
            <p:cNvSpPr/>
            <p:nvPr/>
          </p:nvSpPr>
          <p:spPr bwMode="auto">
            <a:xfrm>
              <a:off x="939603" y="6141190"/>
              <a:ext cx="283498" cy="283498"/>
            </a:xfrm>
            <a:custGeom>
              <a:gdLst>
                <a:gd fmla="*/ 66 w 68" name="T0"/>
                <a:gd fmla="*/ 61 h 64" name="T1"/>
                <a:gd fmla="*/ 10 w 68" name="T2"/>
                <a:gd fmla="*/ 0 h 64" name="T3"/>
                <a:gd fmla="*/ 63 w 68" name="T4"/>
                <a:gd fmla="*/ 64 h 64" name="T5"/>
              </a:gdLst>
              <a:cxnLst>
                <a:cxn ang="0">
                  <a:pos x="T0" y="T1"/>
                </a:cxn>
                <a:cxn ang="0">
                  <a:pos x="T2" y="T3"/>
                </a:cxn>
                <a:cxn ang="0">
                  <a:pos x="T4" y="T5"/>
                </a:cxn>
              </a:cxnLst>
              <a:rect b="b" l="0" r="r" t="0"/>
              <a:pathLst>
                <a:path h="64" w="68">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36"/>
            <p:cNvSpPr/>
            <p:nvPr/>
          </p:nvSpPr>
          <p:spPr bwMode="auto">
            <a:xfrm>
              <a:off x="3091822" y="5422996"/>
              <a:ext cx="455959" cy="1171790"/>
            </a:xfrm>
            <a:custGeom>
              <a:gdLst>
                <a:gd fmla="*/ 66 w 109" name="T0"/>
                <a:gd fmla="*/ 260 h 264" name="T1"/>
                <a:gd fmla="*/ 67 w 109" name="T2"/>
                <a:gd fmla="*/ 257 h 264" name="T3"/>
                <a:gd fmla="*/ 68 w 109" name="T4"/>
                <a:gd fmla="*/ 248 h 264" name="T5"/>
                <a:gd fmla="*/ 71 w 109" name="T6"/>
                <a:gd fmla="*/ 216 h 264" name="T7"/>
                <a:gd fmla="*/ 69 w 109" name="T8"/>
                <a:gd fmla="*/ 117 h 264" name="T9"/>
                <a:gd fmla="*/ 65 w 109" name="T10"/>
                <a:gd fmla="*/ 91 h 264" name="T11"/>
                <a:gd fmla="*/ 61 w 109" name="T12"/>
                <a:gd fmla="*/ 79 h 264" name="T13"/>
                <a:gd fmla="*/ 57 w 109" name="T14"/>
                <a:gd fmla="*/ 66 h 264" name="T15"/>
                <a:gd fmla="*/ 48 w 109" name="T16"/>
                <a:gd fmla="*/ 45 h 264" name="T17"/>
                <a:gd fmla="*/ 45 w 109" name="T18"/>
                <a:gd fmla="*/ 40 h 264" name="T19"/>
                <a:gd fmla="*/ 42 w 109" name="T20"/>
                <a:gd fmla="*/ 35 h 264" name="T21"/>
                <a:gd fmla="*/ 39 w 109" name="T22"/>
                <a:gd fmla="*/ 31 h 264" name="T23"/>
                <a:gd fmla="*/ 36 w 109" name="T24"/>
                <a:gd fmla="*/ 27 h 264" name="T25"/>
                <a:gd fmla="*/ 32 w 109" name="T26"/>
                <a:gd fmla="*/ 23 h 264" name="T27"/>
                <a:gd fmla="*/ 29 w 109" name="T28"/>
                <a:gd fmla="*/ 19 h 264" name="T29"/>
                <a:gd fmla="*/ 26 w 109" name="T30"/>
                <a:gd fmla="*/ 16 h 264" name="T31"/>
                <a:gd fmla="*/ 23 w 109" name="T32"/>
                <a:gd fmla="*/ 14 h 264" name="T33"/>
                <a:gd fmla="*/ 16 w 109" name="T34"/>
                <a:gd fmla="*/ 9 h 264" name="T35"/>
                <a:gd fmla="*/ 11 w 109" name="T36"/>
                <a:gd fmla="*/ 5 h 264" name="T37"/>
                <a:gd fmla="*/ 6 w 109" name="T38"/>
                <a:gd fmla="*/ 3 h 264" name="T39"/>
                <a:gd fmla="*/ 3 w 109" name="T40"/>
                <a:gd fmla="*/ 1 h 264" name="T41"/>
                <a:gd fmla="*/ 0 w 109" name="T42"/>
                <a:gd fmla="*/ 0 h 264" name="T43"/>
                <a:gd fmla="*/ 3 w 109" name="T44"/>
                <a:gd fmla="*/ 1 h 264" name="T45"/>
                <a:gd fmla="*/ 7 w 109" name="T46"/>
                <a:gd fmla="*/ 2 h 264" name="T47"/>
                <a:gd fmla="*/ 12 w 109" name="T48"/>
                <a:gd fmla="*/ 4 h 264" name="T49"/>
                <a:gd fmla="*/ 18 w 109" name="T50"/>
                <a:gd fmla="*/ 6 h 264" name="T51"/>
                <a:gd fmla="*/ 25 w 109" name="T52"/>
                <a:gd fmla="*/ 10 h 264" name="T53"/>
                <a:gd fmla="*/ 29 w 109" name="T54"/>
                <a:gd fmla="*/ 13 h 264" name="T55"/>
                <a:gd fmla="*/ 33 w 109" name="T56"/>
                <a:gd fmla="*/ 15 h 264" name="T57"/>
                <a:gd fmla="*/ 37 w 109" name="T58"/>
                <a:gd fmla="*/ 18 h 264" name="T59"/>
                <a:gd fmla="*/ 40 w 109" name="T60"/>
                <a:gd fmla="*/ 22 h 264" name="T61"/>
                <a:gd fmla="*/ 44 w 109" name="T62"/>
                <a:gd fmla="*/ 26 h 264" name="T63"/>
                <a:gd fmla="*/ 48 w 109" name="T64"/>
                <a:gd fmla="*/ 30 h 264" name="T65"/>
                <a:gd fmla="*/ 52 w 109" name="T66"/>
                <a:gd fmla="*/ 34 h 264" name="T67"/>
                <a:gd fmla="*/ 56 w 109" name="T68"/>
                <a:gd fmla="*/ 39 h 264" name="T69"/>
                <a:gd fmla="*/ 70 w 109" name="T70"/>
                <a:gd fmla="*/ 61 h 264" name="T71"/>
                <a:gd fmla="*/ 76 w 109" name="T72"/>
                <a:gd fmla="*/ 73 h 264" name="T73"/>
                <a:gd fmla="*/ 81 w 109" name="T74"/>
                <a:gd fmla="*/ 86 h 264" name="T75"/>
                <a:gd fmla="*/ 90 w 109" name="T76"/>
                <a:gd fmla="*/ 113 h 264" name="T77"/>
                <a:gd fmla="*/ 97 w 109" name="T78"/>
                <a:gd fmla="*/ 141 h 264" name="T79"/>
                <a:gd fmla="*/ 102 w 109" name="T80"/>
                <a:gd fmla="*/ 168 h 264" name="T81"/>
                <a:gd fmla="*/ 105 w 109" name="T82"/>
                <a:gd fmla="*/ 193 h 264" name="T83"/>
                <a:gd fmla="*/ 107 w 109" name="T84"/>
                <a:gd fmla="*/ 216 h 264" name="T85"/>
                <a:gd fmla="*/ 109 w 109" name="T86"/>
                <a:gd fmla="*/ 250 h 264" name="T87"/>
                <a:gd fmla="*/ 109 w 109" name="T88"/>
                <a:gd fmla="*/ 260 h 264" name="T89"/>
                <a:gd fmla="*/ 109 w 109" name="T90"/>
                <a:gd fmla="*/ 264 h 264" name="T91"/>
                <a:gd fmla="*/ 66 w 109" name="T92"/>
                <a:gd fmla="*/ 260 h 26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37"/>
            <p:cNvSpPr/>
            <p:nvPr/>
          </p:nvSpPr>
          <p:spPr bwMode="auto">
            <a:xfrm>
              <a:off x="3082373" y="5680507"/>
              <a:ext cx="474859" cy="869392"/>
            </a:xfrm>
            <a:custGeom>
              <a:gdLst>
                <a:gd fmla="*/ 71 w 113" name="T0"/>
                <a:gd fmla="*/ 196 h 196" name="T1"/>
                <a:gd fmla="*/ 71 w 113" name="T2"/>
                <a:gd fmla="*/ 193 h 196" name="T3"/>
                <a:gd fmla="*/ 71 w 113" name="T4"/>
                <a:gd fmla="*/ 187 h 196" name="T5"/>
                <a:gd fmla="*/ 69 w 113" name="T6"/>
                <a:gd fmla="*/ 162 h 196" name="T7"/>
                <a:gd fmla="*/ 57 w 113" name="T8"/>
                <a:gd fmla="*/ 89 h 196" name="T9"/>
                <a:gd fmla="*/ 51 w 113" name="T10"/>
                <a:gd fmla="*/ 70 h 196" name="T11"/>
                <a:gd fmla="*/ 43 w 113" name="T12"/>
                <a:gd fmla="*/ 52 h 196" name="T13"/>
                <a:gd fmla="*/ 35 w 113" name="T14"/>
                <a:gd fmla="*/ 36 h 196" name="T15"/>
                <a:gd fmla="*/ 30 w 113" name="T16"/>
                <a:gd fmla="*/ 28 h 196" name="T17"/>
                <a:gd fmla="*/ 28 w 113" name="T18"/>
                <a:gd fmla="*/ 25 h 196" name="T19"/>
                <a:gd fmla="*/ 26 w 113" name="T20"/>
                <a:gd fmla="*/ 22 h 196" name="T21"/>
                <a:gd fmla="*/ 21 w 113" name="T22"/>
                <a:gd fmla="*/ 17 h 196" name="T23"/>
                <a:gd fmla="*/ 16 w 113" name="T24"/>
                <a:gd fmla="*/ 12 h 196" name="T25"/>
                <a:gd fmla="*/ 12 w 113" name="T26"/>
                <a:gd fmla="*/ 8 h 196" name="T27"/>
                <a:gd fmla="*/ 8 w 113" name="T28"/>
                <a:gd fmla="*/ 5 h 196" name="T29"/>
                <a:gd fmla="*/ 2 w 113" name="T30"/>
                <a:gd fmla="*/ 2 h 196" name="T31"/>
                <a:gd fmla="*/ 0 w 113" name="T32"/>
                <a:gd fmla="*/ 0 h 196" name="T33"/>
                <a:gd fmla="*/ 2 w 113" name="T34"/>
                <a:gd fmla="*/ 1 h 196" name="T35"/>
                <a:gd fmla="*/ 9 w 113" name="T36"/>
                <a:gd fmla="*/ 4 h 196" name="T37"/>
                <a:gd fmla="*/ 13 w 113" name="T38"/>
                <a:gd fmla="*/ 6 h 196" name="T39"/>
                <a:gd fmla="*/ 19 w 113" name="T40"/>
                <a:gd fmla="*/ 9 h 196" name="T41"/>
                <a:gd fmla="*/ 24 w 113" name="T42"/>
                <a:gd fmla="*/ 13 h 196" name="T43"/>
                <a:gd fmla="*/ 31 w 113" name="T44"/>
                <a:gd fmla="*/ 17 h 196" name="T45"/>
                <a:gd fmla="*/ 34 w 113" name="T46"/>
                <a:gd fmla="*/ 20 h 196" name="T47"/>
                <a:gd fmla="*/ 37 w 113" name="T48"/>
                <a:gd fmla="*/ 23 h 196" name="T49"/>
                <a:gd fmla="*/ 43 w 113" name="T50"/>
                <a:gd fmla="*/ 30 h 196" name="T51"/>
                <a:gd fmla="*/ 55 w 113" name="T52"/>
                <a:gd fmla="*/ 45 h 196" name="T53"/>
                <a:gd fmla="*/ 66 w 113" name="T54"/>
                <a:gd fmla="*/ 63 h 196" name="T55"/>
                <a:gd fmla="*/ 77 w 113" name="T56"/>
                <a:gd fmla="*/ 82 h 196" name="T57"/>
                <a:gd fmla="*/ 104 w 113" name="T58"/>
                <a:gd fmla="*/ 156 h 196" name="T59"/>
                <a:gd fmla="*/ 111 w 113" name="T60"/>
                <a:gd fmla="*/ 181 h 196" name="T61"/>
                <a:gd fmla="*/ 113 w 113" name="T62"/>
                <a:gd fmla="*/ 188 h 196" name="T63"/>
                <a:gd fmla="*/ 113 w 113" name="T64"/>
                <a:gd fmla="*/ 191 h 196" name="T65"/>
                <a:gd fmla="*/ 71 w 113" name="T66"/>
                <a:gd fmla="*/ 196 h 19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38"/>
            <p:cNvSpPr/>
            <p:nvPr/>
          </p:nvSpPr>
          <p:spPr bwMode="auto">
            <a:xfrm>
              <a:off x="3363508" y="5628532"/>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39"/>
            <p:cNvSpPr/>
            <p:nvPr/>
          </p:nvSpPr>
          <p:spPr bwMode="auto">
            <a:xfrm>
              <a:off x="3330433" y="5309597"/>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40"/>
            <p:cNvSpPr/>
            <p:nvPr/>
          </p:nvSpPr>
          <p:spPr bwMode="auto">
            <a:xfrm>
              <a:off x="3318621" y="6212064"/>
              <a:ext cx="250423" cy="427609"/>
            </a:xfrm>
            <a:custGeom>
              <a:gdLst>
                <a:gd fmla="*/ 106 w 106" name="T0"/>
                <a:gd fmla="*/ 181 h 181" name="T1"/>
                <a:gd fmla="*/ 0 w 106" name="T2"/>
                <a:gd fmla="*/ 181 h 181" name="T3"/>
                <a:gd fmla="*/ 7 w 106" name="T4"/>
                <a:gd fmla="*/ 0 h 181" name="T5"/>
                <a:gd fmla="*/ 99 w 106" name="T6"/>
                <a:gd fmla="*/ 0 h 181" name="T7"/>
                <a:gd fmla="*/ 106 w 106" name="T8"/>
                <a:gd fmla="*/ 181 h 181" name="T9"/>
              </a:gdLst>
              <a:cxnLst>
                <a:cxn ang="0">
                  <a:pos x="T0" y="T1"/>
                </a:cxn>
                <a:cxn ang="0">
                  <a:pos x="T2" y="T3"/>
                </a:cxn>
                <a:cxn ang="0">
                  <a:pos x="T4" y="T5"/>
                </a:cxn>
                <a:cxn ang="0">
                  <a:pos x="T6" y="T7"/>
                </a:cxn>
                <a:cxn ang="0">
                  <a:pos x="T8" y="T9"/>
                </a:cxn>
              </a:cxnLst>
              <a:rect b="b" l="0" r="r" t="0"/>
              <a:pathLst>
                <a:path h="181" w="105">
                  <a:moveTo>
                    <a:pt x="106" y="181"/>
                  </a:moveTo>
                  <a:lnTo>
                    <a:pt x="0" y="181"/>
                  </a:lnTo>
                  <a:lnTo>
                    <a:pt x="7" y="0"/>
                  </a:lnTo>
                  <a:lnTo>
                    <a:pt x="99" y="0"/>
                  </a:lnTo>
                  <a:lnTo>
                    <a:pt x="106" y="18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41"/>
            <p:cNvSpPr/>
            <p:nvPr/>
          </p:nvSpPr>
          <p:spPr bwMode="auto">
            <a:xfrm>
              <a:off x="2735088" y="5453709"/>
              <a:ext cx="562270" cy="403984"/>
            </a:xfrm>
            <a:custGeom>
              <a:gdLst>
                <a:gd fmla="*/ 181 w 238" name="T0"/>
                <a:gd fmla="*/ 64 h 171" name="T1"/>
                <a:gd fmla="*/ 167 w 238" name="T2"/>
                <a:gd fmla="*/ 85 h 171" name="T3"/>
                <a:gd fmla="*/ 156 w 238" name="T4"/>
                <a:gd fmla="*/ 27 h 171" name="T5"/>
                <a:gd fmla="*/ 139 w 238" name="T6"/>
                <a:gd fmla="*/ 53 h 171" name="T7"/>
                <a:gd fmla="*/ 130 w 238" name="T8"/>
                <a:gd fmla="*/ 6 h 171" name="T9"/>
                <a:gd fmla="*/ 0 w 238" name="T10"/>
                <a:gd fmla="*/ 0 h 171" name="T11"/>
                <a:gd fmla="*/ 238 w 238" name="T12"/>
                <a:gd fmla="*/ 171 h 171" name="T13"/>
                <a:gd fmla="*/ 181 w 238" name="T14"/>
                <a:gd fmla="*/ 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42"/>
            <p:cNvSpPr/>
            <p:nvPr/>
          </p:nvSpPr>
          <p:spPr bwMode="auto">
            <a:xfrm>
              <a:off x="2735088" y="5453709"/>
              <a:ext cx="562270" cy="403984"/>
            </a:xfrm>
            <a:custGeom>
              <a:gdLst>
                <a:gd fmla="*/ 119 w 238" name="T0"/>
                <a:gd fmla="*/ 164 h 171" name="T1"/>
                <a:gd fmla="*/ 132 w 238" name="T2"/>
                <a:gd fmla="*/ 141 h 171" name="T3"/>
                <a:gd fmla="*/ 77 w 238" name="T4"/>
                <a:gd fmla="*/ 152 h 171" name="T5"/>
                <a:gd fmla="*/ 93 w 238" name="T6"/>
                <a:gd fmla="*/ 124 h 171" name="T7"/>
                <a:gd fmla="*/ 48 w 238" name="T8"/>
                <a:gd fmla="*/ 136 h 171" name="T9"/>
                <a:gd fmla="*/ 0 w 238" name="T10"/>
                <a:gd fmla="*/ 0 h 171" name="T11"/>
                <a:gd fmla="*/ 238 w 238" name="T12"/>
                <a:gd fmla="*/ 171 h 171" name="T13"/>
                <a:gd fmla="*/ 119 w 238" name="T14"/>
                <a:gd fmla="*/ 1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43"/>
            <p:cNvSpPr/>
            <p:nvPr/>
          </p:nvSpPr>
          <p:spPr bwMode="auto">
            <a:xfrm>
              <a:off x="2772888" y="4931601"/>
              <a:ext cx="515021" cy="602432"/>
            </a:xfrm>
            <a:custGeom>
              <a:gdLst>
                <a:gd fmla="*/ 185 w 218" name="T0"/>
                <a:gd fmla="*/ 120 h 255" name="T1"/>
                <a:gd fmla="*/ 163 w 218" name="T2"/>
                <a:gd fmla="*/ 141 h 255" name="T3"/>
                <a:gd fmla="*/ 165 w 218" name="T4"/>
                <a:gd fmla="*/ 71 h 255" name="T5"/>
                <a:gd fmla="*/ 140 w 218" name="T6"/>
                <a:gd fmla="*/ 98 h 255" name="T7"/>
                <a:gd fmla="*/ 142 w 218" name="T8"/>
                <a:gd fmla="*/ 43 h 255" name="T9"/>
                <a:gd fmla="*/ 0 w 218" name="T10"/>
                <a:gd fmla="*/ 0 h 255" name="T11"/>
                <a:gd fmla="*/ 218 w 218" name="T12"/>
                <a:gd fmla="*/ 255 h 255" name="T13"/>
                <a:gd fmla="*/ 185 w 218" name="T14"/>
                <a:gd fmla="*/ 120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44"/>
            <p:cNvSpPr/>
            <p:nvPr/>
          </p:nvSpPr>
          <p:spPr bwMode="auto">
            <a:xfrm>
              <a:off x="2772888" y="4931601"/>
              <a:ext cx="515021" cy="602432"/>
            </a:xfrm>
            <a:custGeom>
              <a:gdLst>
                <a:gd fmla="*/ 89 w 218" name="T0"/>
                <a:gd fmla="*/ 212 h 255" name="T1"/>
                <a:gd fmla="*/ 110 w 218" name="T2"/>
                <a:gd fmla="*/ 191 h 255" name="T3"/>
                <a:gd fmla="*/ 45 w 218" name="T4"/>
                <a:gd fmla="*/ 190 h 255" name="T5"/>
                <a:gd fmla="*/ 71 w 218" name="T6"/>
                <a:gd fmla="*/ 163 h 255" name="T7"/>
                <a:gd fmla="*/ 18 w 218" name="T8"/>
                <a:gd fmla="*/ 161 h 255" name="T9"/>
                <a:gd fmla="*/ 0 w 218" name="T10"/>
                <a:gd fmla="*/ 0 h 255" name="T11"/>
                <a:gd fmla="*/ 218 w 218" name="T12"/>
                <a:gd fmla="*/ 255 h 255" name="T13"/>
                <a:gd fmla="*/ 89 w 218" name="T14"/>
                <a:gd fmla="*/ 212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45"/>
            <p:cNvSpPr/>
            <p:nvPr/>
          </p:nvSpPr>
          <p:spPr bwMode="auto">
            <a:xfrm>
              <a:off x="3502894" y="4886714"/>
              <a:ext cx="505571" cy="692206"/>
            </a:xfrm>
            <a:custGeom>
              <a:gdLst>
                <a:gd fmla="*/ 129 w 214" name="T0"/>
                <a:gd fmla="*/ 227 h 293" name="T1"/>
                <a:gd fmla="*/ 104 w 214" name="T2"/>
                <a:gd fmla="*/ 209 h 293" name="T3"/>
                <a:gd fmla="*/ 173 w 214" name="T4"/>
                <a:gd fmla="*/ 199 h 293" name="T5"/>
                <a:gd fmla="*/ 143 w 214" name="T6"/>
                <a:gd fmla="*/ 175 h 293" name="T7"/>
                <a:gd fmla="*/ 198 w 214" name="T8"/>
                <a:gd fmla="*/ 167 h 293" name="T9"/>
                <a:gd fmla="*/ 214 w 214" name="T10"/>
                <a:gd fmla="*/ 0 h 293" name="T11"/>
                <a:gd fmla="*/ 0 w 214" name="T12"/>
                <a:gd fmla="*/ 293 h 293" name="T13"/>
                <a:gd fmla="*/ 129 w 214" name="T14"/>
                <a:gd fmla="*/ 227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46"/>
            <p:cNvSpPr/>
            <p:nvPr/>
          </p:nvSpPr>
          <p:spPr bwMode="auto">
            <a:xfrm>
              <a:off x="3502894" y="4886714"/>
              <a:ext cx="505571" cy="692206"/>
            </a:xfrm>
            <a:custGeom>
              <a:gdLst>
                <a:gd fmla="*/ 19 w 214" name="T0"/>
                <a:gd fmla="*/ 139 h 293" name="T1"/>
                <a:gd fmla="*/ 44 w 214" name="T2"/>
                <a:gd fmla="*/ 158 h 293" name="T3"/>
                <a:gd fmla="*/ 33 w 214" name="T4"/>
                <a:gd fmla="*/ 85 h 293" name="T5"/>
                <a:gd fmla="*/ 65 w 214" name="T6"/>
                <a:gd fmla="*/ 109 h 293" name="T7"/>
                <a:gd fmla="*/ 56 w 214" name="T8"/>
                <a:gd fmla="*/ 51 h 293" name="T9"/>
                <a:gd fmla="*/ 214 w 214" name="T10"/>
                <a:gd fmla="*/ 0 h 293" name="T11"/>
                <a:gd fmla="*/ 0 w 214" name="T12"/>
                <a:gd fmla="*/ 293 h 293" name="T13"/>
                <a:gd fmla="*/ 19 w 214" name="T14"/>
                <a:gd fmla="*/ 139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47"/>
            <p:cNvSpPr/>
            <p:nvPr/>
          </p:nvSpPr>
          <p:spPr bwMode="auto">
            <a:xfrm>
              <a:off x="3599756" y="5347397"/>
              <a:ext cx="602432" cy="387447"/>
            </a:xfrm>
            <a:custGeom>
              <a:gdLst>
                <a:gd fmla="*/ 120 w 255" name="T0"/>
                <a:gd fmla="*/ 154 h 164" name="T1"/>
                <a:gd fmla="*/ 106 w 255" name="T2"/>
                <a:gd fmla="*/ 130 h 164" name="T3"/>
                <a:gd fmla="*/ 164 w 255" name="T4"/>
                <a:gd fmla="*/ 145 h 164" name="T5"/>
                <a:gd fmla="*/ 148 w 255" name="T6"/>
                <a:gd fmla="*/ 115 h 164" name="T7"/>
                <a:gd fmla="*/ 193 w 255" name="T8"/>
                <a:gd fmla="*/ 128 h 164" name="T9"/>
                <a:gd fmla="*/ 255 w 255" name="T10"/>
                <a:gd fmla="*/ 0 h 164" name="T11"/>
                <a:gd fmla="*/ 0 w 255" name="T12"/>
                <a:gd fmla="*/ 164 h 164" name="T13"/>
                <a:gd fmla="*/ 120 w 255" name="T14"/>
                <a:gd fmla="*/ 154 h 16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48"/>
            <p:cNvSpPr/>
            <p:nvPr/>
          </p:nvSpPr>
          <p:spPr bwMode="auto">
            <a:xfrm>
              <a:off x="3599756" y="5321410"/>
              <a:ext cx="602432" cy="413434"/>
            </a:xfrm>
            <a:custGeom>
              <a:gdLst>
                <a:gd fmla="*/ 60 w 255" name="T0"/>
                <a:gd fmla="*/ 58 h 175" name="T1"/>
                <a:gd fmla="*/ 72 w 255" name="T2"/>
                <a:gd fmla="*/ 83 h 175" name="T3"/>
                <a:gd fmla="*/ 86 w 255" name="T4"/>
                <a:gd fmla="*/ 21 h 175" name="T5"/>
                <a:gd fmla="*/ 104 w 255" name="T6"/>
                <a:gd fmla="*/ 49 h 175" name="T7"/>
                <a:gd fmla="*/ 115 w 255" name="T8"/>
                <a:gd fmla="*/ 0 h 175" name="T9"/>
                <a:gd fmla="*/ 255 w 255" name="T10"/>
                <a:gd fmla="*/ 11 h 175" name="T11"/>
                <a:gd fmla="*/ 0 w 255" name="T12"/>
                <a:gd fmla="*/ 175 h 175" name="T13"/>
                <a:gd fmla="*/ 60 w 255" name="T14"/>
                <a:gd fmla="*/ 58 h 17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49"/>
            <p:cNvSpPr/>
            <p:nvPr/>
          </p:nvSpPr>
          <p:spPr bwMode="auto">
            <a:xfrm>
              <a:off x="3389495" y="4532342"/>
              <a:ext cx="210261" cy="930817"/>
            </a:xfrm>
            <a:custGeom>
              <a:gdLst>
                <a:gd fmla="*/ 69 w 89" name="T0"/>
                <a:gd fmla="*/ 252 h 394" name="T1"/>
                <a:gd fmla="*/ 35 w 89" name="T2"/>
                <a:gd fmla="*/ 252 h 394" name="T3"/>
                <a:gd fmla="*/ 89 w 89" name="T4"/>
                <a:gd fmla="*/ 195 h 394" name="T5"/>
                <a:gd fmla="*/ 48 w 89" name="T6"/>
                <a:gd fmla="*/ 195 h 394" name="T7"/>
                <a:gd fmla="*/ 89 w 89" name="T8"/>
                <a:gd fmla="*/ 152 h 394" name="T9"/>
                <a:gd fmla="*/ 0 w 89" name="T10"/>
                <a:gd fmla="*/ 0 h 394" name="T11"/>
                <a:gd fmla="*/ 0 w 89" name="T12"/>
                <a:gd fmla="*/ 394 h 394" name="T13"/>
                <a:gd fmla="*/ 69 w 89" name="T14"/>
                <a:gd fmla="*/ 252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50"/>
            <p:cNvSpPr/>
            <p:nvPr/>
          </p:nvSpPr>
          <p:spPr bwMode="auto">
            <a:xfrm>
              <a:off x="3150884" y="4532342"/>
              <a:ext cx="238610" cy="930817"/>
            </a:xfrm>
            <a:custGeom>
              <a:gdLst>
                <a:gd fmla="*/ 23 w 101" name="T0"/>
                <a:gd fmla="*/ 253 h 394" name="T1"/>
                <a:gd fmla="*/ 55 w 101" name="T2"/>
                <a:gd fmla="*/ 252 h 394" name="T3"/>
                <a:gd fmla="*/ 2 w 101" name="T4"/>
                <a:gd fmla="*/ 197 h 394" name="T5"/>
                <a:gd fmla="*/ 42 w 101" name="T6"/>
                <a:gd fmla="*/ 197 h 394" name="T7"/>
                <a:gd fmla="*/ 0 w 101" name="T8"/>
                <a:gd fmla="*/ 152 h 394" name="T9"/>
                <a:gd fmla="*/ 101 w 101" name="T10"/>
                <a:gd fmla="*/ 0 h 394" name="T11"/>
                <a:gd fmla="*/ 101 w 101" name="T12"/>
                <a:gd fmla="*/ 394 h 394" name="T13"/>
                <a:gd fmla="*/ 23 w 101" name="T14"/>
                <a:gd fmla="*/ 253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100">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51"/>
            <p:cNvSpPr/>
            <p:nvPr/>
          </p:nvSpPr>
          <p:spPr bwMode="auto">
            <a:xfrm>
              <a:off x="3363508" y="5345035"/>
              <a:ext cx="177186" cy="765443"/>
            </a:xfrm>
            <a:custGeom>
              <a:gdLst>
                <a:gd fmla="*/ 0 w 75" name="T0"/>
                <a:gd fmla="*/ 324 h 324" name="T1"/>
                <a:gd fmla="*/ 20 w 75" name="T2"/>
                <a:gd fmla="*/ 0 h 324" name="T3"/>
                <a:gd fmla="*/ 75 w 75" name="T4"/>
                <a:gd fmla="*/ 320 h 324" name="T5"/>
                <a:gd fmla="*/ 0 w 75" name="T6"/>
                <a:gd fmla="*/ 324 h 324" name="T7"/>
              </a:gdLst>
              <a:cxnLst>
                <a:cxn ang="0">
                  <a:pos x="T0" y="T1"/>
                </a:cxn>
                <a:cxn ang="0">
                  <a:pos x="T2" y="T3"/>
                </a:cxn>
                <a:cxn ang="0">
                  <a:pos x="T4" y="T5"/>
                </a:cxn>
                <a:cxn ang="0">
                  <a:pos x="T6" y="T7"/>
                </a:cxn>
              </a:cxnLst>
              <a:rect b="b" l="0" r="r" t="0"/>
              <a:pathLst>
                <a:path h="324" w="75">
                  <a:moveTo>
                    <a:pt x="0" y="324"/>
                  </a:moveTo>
                  <a:lnTo>
                    <a:pt x="20" y="0"/>
                  </a:lnTo>
                  <a:lnTo>
                    <a:pt x="75" y="320"/>
                  </a:lnTo>
                  <a:lnTo>
                    <a:pt x="0" y="3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52"/>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53"/>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54"/>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55"/>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56"/>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57"/>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58"/>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59"/>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60"/>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61"/>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62"/>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63"/>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64"/>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65"/>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66"/>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67"/>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68"/>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69"/>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70"/>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71"/>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72"/>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73"/>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74"/>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75"/>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76"/>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77"/>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78"/>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79"/>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80"/>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81"/>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82"/>
            <p:cNvSpPr/>
            <p:nvPr/>
          </p:nvSpPr>
          <p:spPr bwMode="auto">
            <a:xfrm>
              <a:off x="1584560" y="4941051"/>
              <a:ext cx="444146" cy="411071"/>
            </a:xfrm>
            <a:custGeom>
              <a:gdLst>
                <a:gd fmla="*/ 74 w 106" name="T0"/>
                <a:gd fmla="*/ 28 h 93" name="T1"/>
                <a:gd fmla="*/ 58 w 106" name="T2"/>
                <a:gd fmla="*/ 0 h 93" name="T3"/>
                <a:gd fmla="*/ 40 w 106" name="T4"/>
                <a:gd fmla="*/ 22 h 93" name="T5"/>
                <a:gd fmla="*/ 34 w 106" name="T6"/>
                <a:gd fmla="*/ 21 h 93" name="T7"/>
                <a:gd fmla="*/ 33 w 106" name="T8"/>
                <a:gd fmla="*/ 73 h 93" name="T9"/>
                <a:gd fmla="*/ 50 w 106" name="T10"/>
                <a:gd fmla="*/ 93 h 93" name="T11"/>
                <a:gd fmla="*/ 66 w 106" name="T12"/>
                <a:gd fmla="*/ 83 h 93" name="T13"/>
                <a:gd fmla="*/ 70 w 106" name="T14"/>
                <a:gd fmla="*/ 83 h 93" name="T15"/>
                <a:gd fmla="*/ 74 w 106"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83"/>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84"/>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85"/>
            <p:cNvSpPr/>
            <p:nvPr/>
          </p:nvSpPr>
          <p:spPr bwMode="auto">
            <a:xfrm>
              <a:off x="1775921" y="5347397"/>
              <a:ext cx="101587" cy="1308814"/>
            </a:xfrm>
            <a:custGeom>
              <a:gdLst>
                <a:gd fmla="*/ 11 w 24" name="T0"/>
                <a:gd fmla="*/ 0 h 295" name="T1"/>
                <a:gd fmla="*/ 4 w 24" name="T2"/>
                <a:gd fmla="*/ 1 h 295" name="T3"/>
                <a:gd fmla="*/ 1 w 24" name="T4"/>
                <a:gd fmla="*/ 1 h 295" name="T5"/>
                <a:gd fmla="*/ 0 w 24" name="T6"/>
                <a:gd fmla="*/ 5 h 295" name="T7"/>
                <a:gd fmla="*/ 0 w 24" name="T8"/>
                <a:gd fmla="*/ 287 h 295" name="T9"/>
                <a:gd fmla="*/ 14 w 24" name="T10"/>
                <a:gd fmla="*/ 295 h 295" name="T11"/>
                <a:gd fmla="*/ 0 w 24" name="T12"/>
                <a:gd fmla="*/ 295 h 295" name="T13"/>
                <a:gd fmla="*/ 24 w 24" name="T14"/>
                <a:gd fmla="*/ 295 h 295" name="T15"/>
                <a:gd fmla="*/ 11 w 24" name="T16"/>
                <a:gd fmla="*/ 0 h 2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86"/>
            <p:cNvSpPr/>
            <p:nvPr/>
          </p:nvSpPr>
          <p:spPr bwMode="auto">
            <a:xfrm>
              <a:off x="1801908" y="4258294"/>
              <a:ext cx="205536" cy="694569"/>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3 w 49" name="T12"/>
                <a:gd fmla="*/ 130 h 157" name="T13"/>
                <a:gd fmla="*/ 34 w 49" name="T14"/>
                <a:gd fmla="*/ 129 h 157" name="T15"/>
                <a:gd fmla="*/ 34 w 49" name="T16"/>
                <a:gd fmla="*/ 129 h 157" name="T17"/>
                <a:gd fmla="*/ 32 w 49" name="T18"/>
                <a:gd fmla="*/ 110 h 157" name="T19"/>
                <a:gd fmla="*/ 29 w 49" name="T20"/>
                <a:gd fmla="*/ 110 h 157" name="T21"/>
                <a:gd fmla="*/ 32 w 49" name="T22"/>
                <a:gd fmla="*/ 107 h 157" name="T23"/>
                <a:gd fmla="*/ 31 w 49" name="T24"/>
                <a:gd fmla="*/ 97 h 157" name="T25"/>
                <a:gd fmla="*/ 37 w 49" name="T26"/>
                <a:gd fmla="*/ 102 h 157" name="T27"/>
                <a:gd fmla="*/ 38 w 49" name="T28"/>
                <a:gd fmla="*/ 101 h 157" name="T29"/>
                <a:gd fmla="*/ 45 w 49" name="T30"/>
                <a:gd fmla="*/ 95 h 157" name="T31"/>
                <a:gd fmla="*/ 43 w 49" name="T32"/>
                <a:gd fmla="*/ 81 h 157" name="T33"/>
                <a:gd fmla="*/ 49 w 49" name="T34"/>
                <a:gd fmla="*/ 78 h 157" name="T35"/>
                <a:gd fmla="*/ 49 w 49" name="T36"/>
                <a:gd fmla="*/ 78 h 157" name="T37"/>
                <a:gd fmla="*/ 49 w 49" name="T38"/>
                <a:gd fmla="*/ 78 h 157" name="T39"/>
                <a:gd fmla="*/ 2 w 49" name="T40"/>
                <a:gd fmla="*/ 0 h 15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87"/>
            <p:cNvSpPr/>
            <p:nvPr/>
          </p:nvSpPr>
          <p:spPr bwMode="auto">
            <a:xfrm>
              <a:off x="1775921" y="4258294"/>
              <a:ext cx="35437" cy="704019"/>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88"/>
            <p:cNvSpPr/>
            <p:nvPr/>
          </p:nvSpPr>
          <p:spPr bwMode="auto">
            <a:xfrm>
              <a:off x="1948382" y="5082799"/>
              <a:ext cx="519746" cy="39925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89"/>
            <p:cNvSpPr/>
            <p:nvPr/>
          </p:nvSpPr>
          <p:spPr bwMode="auto">
            <a:xfrm>
              <a:off x="1834983" y="5224548"/>
              <a:ext cx="633145" cy="380359"/>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90"/>
            <p:cNvSpPr/>
            <p:nvPr/>
          </p:nvSpPr>
          <p:spPr bwMode="auto">
            <a:xfrm>
              <a:off x="1868058" y="4487455"/>
              <a:ext cx="444146" cy="489033"/>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6 w 106" name="T24"/>
                <a:gd fmla="*/ 58 h 110" name="T25"/>
                <a:gd fmla="*/ 16 w 106" name="T26"/>
                <a:gd fmla="*/ 58 h 110" name="T27"/>
                <a:gd fmla="*/ 18 w 106" name="T28"/>
                <a:gd fmla="*/ 77 h 110" name="T29"/>
                <a:gd fmla="*/ 19 w 106" name="T30"/>
                <a:gd fmla="*/ 82 h 110" name="T31"/>
                <a:gd fmla="*/ 16 w 106" name="T32"/>
                <a:gd fmla="*/ 80 h 110" name="T33"/>
                <a:gd fmla="*/ 16 w 106" name="T34"/>
                <a:gd fmla="*/ 80 h 110" name="T35"/>
                <a:gd fmla="*/ 16 w 106" name="T36"/>
                <a:gd fmla="*/ 80 h 110" name="T37"/>
                <a:gd fmla="*/ 6 w 106" name="T38"/>
                <a:gd fmla="*/ 72 h 110" name="T39"/>
                <a:gd fmla="*/ 0 w 106" name="T40"/>
                <a:gd fmla="*/ 105 h 110" name="T41"/>
                <a:gd fmla="*/ 5 w 106" name="T42"/>
                <a:gd fmla="*/ 110 h 110" name="T43"/>
                <a:gd fmla="*/ 26 w 106" name="T44"/>
                <a:gd fmla="*/ 101 h 110" name="T45"/>
                <a:gd fmla="*/ 106 w 106" name="T46"/>
                <a:gd fmla="*/ 0 h 11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91"/>
            <p:cNvSpPr>
              <a:spLocks noEditPoints="1"/>
            </p:cNvSpPr>
            <p:nvPr/>
          </p:nvSpPr>
          <p:spPr bwMode="auto">
            <a:xfrm>
              <a:off x="1894045" y="4487455"/>
              <a:ext cx="418159" cy="600070"/>
            </a:xfrm>
            <a:custGeom>
              <a:gdLst>
                <a:gd fmla="*/ 1 w 100" name="T0"/>
                <a:gd fmla="*/ 126 h 135" name="T1"/>
                <a:gd fmla="*/ 0 w 100" name="T2"/>
                <a:gd fmla="*/ 130 h 135" name="T3"/>
                <a:gd fmla="*/ 13 w 100" name="T4"/>
                <a:gd fmla="*/ 135 h 135" name="T5"/>
                <a:gd fmla="*/ 14 w 100" name="T6"/>
                <a:gd fmla="*/ 134 h 135" name="T7"/>
                <a:gd fmla="*/ 1 w 100" name="T8"/>
                <a:gd fmla="*/ 126 h 135" name="T9"/>
                <a:gd fmla="*/ 100 w 100" name="T10"/>
                <a:gd fmla="*/ 0 h 135" name="T11"/>
                <a:gd fmla="*/ 20 w 100" name="T12"/>
                <a:gd fmla="*/ 101 h 135" name="T13"/>
                <a:gd fmla="*/ 55 w 100" name="T14"/>
                <a:gd fmla="*/ 86 h 135" name="T15"/>
                <a:gd fmla="*/ 54 w 100" name="T16"/>
                <a:gd fmla="*/ 102 h 135" name="T17"/>
                <a:gd fmla="*/ 66 w 100" name="T18"/>
                <a:gd fmla="*/ 91 h 135" name="T19"/>
                <a:gd fmla="*/ 66 w 100" name="T20"/>
                <a:gd fmla="*/ 90 h 135" name="T21"/>
                <a:gd fmla="*/ 67 w 100" name="T22"/>
                <a:gd fmla="*/ 90 h 135" name="T23"/>
                <a:gd fmla="*/ 81 w 100" name="T24"/>
                <a:gd fmla="*/ 77 h 135" name="T25"/>
                <a:gd fmla="*/ 81 w 100" name="T26"/>
                <a:gd fmla="*/ 89 h 135" name="T27"/>
                <a:gd fmla="*/ 91 w 100" name="T28"/>
                <a:gd fmla="*/ 88 h 135" name="T29"/>
                <a:gd fmla="*/ 95 w 100" name="T30"/>
                <a:gd fmla="*/ 84 h 135" name="T31"/>
                <a:gd fmla="*/ 100 w 100" name="T32"/>
                <a:gd fmla="*/ 0 h 1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92"/>
            <p:cNvSpPr/>
            <p:nvPr/>
          </p:nvSpPr>
          <p:spPr bwMode="auto">
            <a:xfrm>
              <a:off x="1889320" y="4830014"/>
              <a:ext cx="720556" cy="212623"/>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81 w 172" name="T24"/>
                <a:gd fmla="*/ 20 h 48" name="T25"/>
                <a:gd fmla="*/ 82 w 172" name="T26"/>
                <a:gd fmla="*/ 12 h 48" name="T27"/>
                <a:gd fmla="*/ 82 w 172" name="T28"/>
                <a:gd fmla="*/ 0 h 4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93"/>
            <p:cNvSpPr/>
            <p:nvPr/>
          </p:nvSpPr>
          <p:spPr bwMode="auto">
            <a:xfrm>
              <a:off x="1898770" y="5007200"/>
              <a:ext cx="711107" cy="243335"/>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94"/>
            <p:cNvSpPr/>
            <p:nvPr/>
          </p:nvSpPr>
          <p:spPr bwMode="auto">
            <a:xfrm>
              <a:off x="1775921" y="5352122"/>
              <a:ext cx="4725" cy="18900"/>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95"/>
            <p:cNvSpPr/>
            <p:nvPr/>
          </p:nvSpPr>
          <p:spPr bwMode="auto">
            <a:xfrm>
              <a:off x="1775921" y="4941051"/>
              <a:ext cx="222073" cy="411071"/>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159"/>
            <p:cNvSpPr/>
            <p:nvPr/>
          </p:nvSpPr>
          <p:spPr bwMode="auto">
            <a:xfrm>
              <a:off x="967953" y="6606599"/>
              <a:ext cx="274048" cy="49612"/>
            </a:xfrm>
            <a:custGeom>
              <a:gdLst>
                <a:gd fmla="*/ 65 w 65" name="T0"/>
                <a:gd fmla="*/ 11 h 11" name="T1"/>
                <a:gd fmla="*/ 33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160"/>
            <p:cNvSpPr/>
            <p:nvPr/>
          </p:nvSpPr>
          <p:spPr bwMode="auto">
            <a:xfrm>
              <a:off x="1563298" y="6606599"/>
              <a:ext cx="271685" cy="49612"/>
            </a:xfrm>
            <a:custGeom>
              <a:gdLst>
                <a:gd fmla="*/ 65 w 65" name="T0"/>
                <a:gd fmla="*/ 11 h 11" name="T1"/>
                <a:gd fmla="*/ 32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161"/>
            <p:cNvSpPr/>
            <p:nvPr/>
          </p:nvSpPr>
          <p:spPr bwMode="auto">
            <a:xfrm>
              <a:off x="1093164" y="6292389"/>
              <a:ext cx="616607" cy="363822"/>
            </a:xfrm>
            <a:custGeom>
              <a:gdLst>
                <a:gd fmla="*/ 146 w 147" name="T0"/>
                <a:gd fmla="*/ 82 h 82" name="T1"/>
                <a:gd fmla="*/ 147 w 147" name="T2"/>
                <a:gd fmla="*/ 73 h 82" name="T3"/>
                <a:gd fmla="*/ 73 w 147" name="T4"/>
                <a:gd fmla="*/ 0 h 82" name="T5"/>
                <a:gd fmla="*/ 0 w 147" name="T6"/>
                <a:gd fmla="*/ 73 h 82" name="T7"/>
                <a:gd fmla="*/ 1 w 147" name="T8"/>
                <a:gd fmla="*/ 82 h 82" name="T9"/>
                <a:gd fmla="*/ 146 w 147" name="T10"/>
                <a:gd fmla="*/ 82 h 82" name="T11"/>
              </a:gdLst>
              <a:cxnLst>
                <a:cxn ang="0">
                  <a:pos x="T0" y="T1"/>
                </a:cxn>
                <a:cxn ang="0">
                  <a:pos x="T2" y="T3"/>
                </a:cxn>
                <a:cxn ang="0">
                  <a:pos x="T4" y="T5"/>
                </a:cxn>
                <a:cxn ang="0">
                  <a:pos x="T6" y="T7"/>
                </a:cxn>
                <a:cxn ang="0">
                  <a:pos x="T8" y="T9"/>
                </a:cxn>
                <a:cxn ang="0">
                  <a:pos x="T10" y="T11"/>
                </a:cxn>
              </a:cxnLst>
              <a:rect b="b" l="0" r="r" t="0"/>
              <a:pathLst>
                <a:path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164"/>
            <p:cNvSpPr/>
            <p:nvPr/>
          </p:nvSpPr>
          <p:spPr bwMode="auto">
            <a:xfrm>
              <a:off x="1329412" y="6559349"/>
              <a:ext cx="129936" cy="96862"/>
            </a:xfrm>
            <a:custGeom>
              <a:gdLst>
                <a:gd fmla="*/ 29 w 31" name="T0"/>
                <a:gd fmla="*/ 22 h 22" name="T1"/>
                <a:gd fmla="*/ 31 w 31" name="T2"/>
                <a:gd fmla="*/ 17 h 22" name="T3"/>
                <a:gd fmla="*/ 16 w 31" name="T4"/>
                <a:gd fmla="*/ 0 h 22" name="T5"/>
                <a:gd fmla="*/ 0 w 31" name="T6"/>
                <a:gd fmla="*/ 15 h 22" name="T7"/>
                <a:gd fmla="*/ 1 w 31" name="T8"/>
                <a:gd fmla="*/ 22 h 22" name="T9"/>
                <a:gd fmla="*/ 29 w 31" name="T10"/>
                <a:gd fmla="*/ 22 h 22" name="T11"/>
              </a:gdLst>
              <a:cxnLst>
                <a:cxn ang="0">
                  <a:pos x="T0" y="T1"/>
                </a:cxn>
                <a:cxn ang="0">
                  <a:pos x="T2" y="T3"/>
                </a:cxn>
                <a:cxn ang="0">
                  <a:pos x="T4" y="T5"/>
                </a:cxn>
                <a:cxn ang="0">
                  <a:pos x="T6" y="T7"/>
                </a:cxn>
                <a:cxn ang="0">
                  <a:pos x="T8" y="T9"/>
                </a:cxn>
                <a:cxn ang="0">
                  <a:pos x="T10" y="T11"/>
                </a:cxn>
              </a:cxnLst>
              <a:rect b="b" l="0" r="r" t="0"/>
              <a:pathLst>
                <a:path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165"/>
            <p:cNvSpPr/>
            <p:nvPr/>
          </p:nvSpPr>
          <p:spPr bwMode="auto">
            <a:xfrm>
              <a:off x="1518411" y="6493200"/>
              <a:ext cx="141749" cy="153561"/>
            </a:xfrm>
            <a:custGeom>
              <a:gdLst>
                <a:gd fmla="*/ 32 w 34" name="T0"/>
                <a:gd fmla="*/ 14 h 35" name="T1"/>
                <a:gd fmla="*/ 21 w 34" name="T2"/>
                <a:gd fmla="*/ 32 h 35" name="T3"/>
                <a:gd fmla="*/ 2 w 34" name="T4"/>
                <a:gd fmla="*/ 21 h 35" name="T5"/>
                <a:gd fmla="*/ 13 w 34" name="T6"/>
                <a:gd fmla="*/ 2 h 35" name="T7"/>
                <a:gd fmla="*/ 32 w 34" name="T8"/>
                <a:gd fmla="*/ 14 h 35" name="T9"/>
              </a:gdLst>
              <a:cxnLst>
                <a:cxn ang="0">
                  <a:pos x="T0" y="T1"/>
                </a:cxn>
                <a:cxn ang="0">
                  <a:pos x="T2" y="T3"/>
                </a:cxn>
                <a:cxn ang="0">
                  <a:pos x="T4" y="T5"/>
                </a:cxn>
                <a:cxn ang="0">
                  <a:pos x="T6" y="T7"/>
                </a:cxn>
                <a:cxn ang="0">
                  <a:pos x="T8" y="T9"/>
                </a:cxn>
              </a:cxnLst>
              <a:rect b="b" l="0" r="r" t="0"/>
              <a:pathLst>
                <a:path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166"/>
            <p:cNvSpPr/>
            <p:nvPr/>
          </p:nvSpPr>
          <p:spPr bwMode="auto">
            <a:xfrm>
              <a:off x="1705047" y="6606599"/>
              <a:ext cx="129936" cy="49612"/>
            </a:xfrm>
            <a:custGeom>
              <a:gdLst>
                <a:gd fmla="*/ 1 w 31" name="T0"/>
                <a:gd fmla="*/ 0 h 11" name="T1"/>
                <a:gd fmla="*/ 1 w 31" name="T2"/>
                <a:gd fmla="*/ 2 h 11" name="T3"/>
                <a:gd fmla="*/ 0 w 31" name="T4"/>
                <a:gd fmla="*/ 11 h 11" name="T5"/>
                <a:gd fmla="*/ 31 w 31" name="T6"/>
                <a:gd fmla="*/ 11 h 11" name="T7"/>
                <a:gd fmla="*/ 1 w 31" name="T8"/>
                <a:gd fmla="*/ 0 h 11" name="T9"/>
              </a:gdLst>
              <a:cxnLst>
                <a:cxn ang="0">
                  <a:pos x="T0" y="T1"/>
                </a:cxn>
                <a:cxn ang="0">
                  <a:pos x="T2" y="T3"/>
                </a:cxn>
                <a:cxn ang="0">
                  <a:pos x="T4" y="T5"/>
                </a:cxn>
                <a:cxn ang="0">
                  <a:pos x="T6" y="T7"/>
                </a:cxn>
                <a:cxn ang="0">
                  <a:pos x="T8" y="T9"/>
                </a:cxn>
              </a:cxnLst>
              <a:rect b="b" l="0" r="r" t="0"/>
              <a:pathLst>
                <a:path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167"/>
            <p:cNvSpPr>
              <a:spLocks noEditPoints="1"/>
            </p:cNvSpPr>
            <p:nvPr/>
          </p:nvSpPr>
          <p:spPr bwMode="auto">
            <a:xfrm>
              <a:off x="1426274" y="6297114"/>
              <a:ext cx="283498" cy="359097"/>
            </a:xfrm>
            <a:custGeom>
              <a:gdLst>
                <a:gd fmla="*/ 39 w 68" name="T0"/>
                <a:gd fmla="*/ 77 h 81" name="T1"/>
                <a:gd fmla="*/ 24 w 68" name="T2"/>
                <a:gd fmla="*/ 65 h 81" name="T3"/>
                <a:gd fmla="*/ 35 w 68" name="T4"/>
                <a:gd fmla="*/ 46 h 81" name="T5"/>
                <a:gd fmla="*/ 39 w 68" name="T6"/>
                <a:gd fmla="*/ 46 h 81" name="T7"/>
                <a:gd fmla="*/ 54 w 68" name="T8"/>
                <a:gd fmla="*/ 58 h 81" name="T9"/>
                <a:gd fmla="*/ 43 w 68" name="T10"/>
                <a:gd fmla="*/ 76 h 81" name="T11"/>
                <a:gd fmla="*/ 39 w 68" name="T12"/>
                <a:gd fmla="*/ 77 h 81" name="T13"/>
                <a:gd fmla="*/ 0 w 68" name="T14"/>
                <a:gd fmla="*/ 0 h 81" name="T15"/>
                <a:gd fmla="*/ 0 w 68" name="T16"/>
                <a:gd fmla="*/ 10 h 81" name="T17"/>
                <a:gd fmla="*/ 1 w 68" name="T18"/>
                <a:gd fmla="*/ 10 h 81" name="T19"/>
                <a:gd fmla="*/ 17 w 68" name="T20"/>
                <a:gd fmla="*/ 26 h 81" name="T21"/>
                <a:gd fmla="*/ 1 w 68" name="T22"/>
                <a:gd fmla="*/ 41 h 81" name="T23"/>
                <a:gd fmla="*/ 0 w 68" name="T24"/>
                <a:gd fmla="*/ 41 h 81" name="T25"/>
                <a:gd fmla="*/ 0 w 68" name="T26"/>
                <a:gd fmla="*/ 61 h 81" name="T27"/>
                <a:gd fmla="*/ 8 w 68" name="T28"/>
                <a:gd fmla="*/ 76 h 81" name="T29"/>
                <a:gd fmla="*/ 6 w 68" name="T30"/>
                <a:gd fmla="*/ 81 h 81" name="T31"/>
                <a:gd fmla="*/ 67 w 68" name="T32"/>
                <a:gd fmla="*/ 81 h 81" name="T33"/>
                <a:gd fmla="*/ 68 w 68" name="T34"/>
                <a:gd fmla="*/ 72 h 81" name="T35"/>
                <a:gd fmla="*/ 68 w 68" name="T36"/>
                <a:gd fmla="*/ 70 h 81" name="T37"/>
                <a:gd fmla="*/ 68 w 68" name="T38"/>
                <a:gd fmla="*/ 70 h 81" name="T39"/>
                <a:gd fmla="*/ 0 w 68" name="T40"/>
                <a:gd fmla="*/ 0 h 8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168"/>
            <p:cNvSpPr/>
            <p:nvPr/>
          </p:nvSpPr>
          <p:spPr bwMode="auto">
            <a:xfrm>
              <a:off x="1426274" y="6342001"/>
              <a:ext cx="70874" cy="137024"/>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169"/>
            <p:cNvSpPr/>
            <p:nvPr/>
          </p:nvSpPr>
          <p:spPr bwMode="auto">
            <a:xfrm>
              <a:off x="1426274" y="6568799"/>
              <a:ext cx="33075" cy="87412"/>
            </a:xfrm>
            <a:custGeom>
              <a:gdLst>
                <a:gd fmla="*/ 0 w 8" name="T0"/>
                <a:gd fmla="*/ 0 h 20" name="T1"/>
                <a:gd fmla="*/ 0 w 8" name="T2"/>
                <a:gd fmla="*/ 20 h 20" name="T3"/>
                <a:gd fmla="*/ 6 w 8" name="T4"/>
                <a:gd fmla="*/ 20 h 20" name="T5"/>
                <a:gd fmla="*/ 8 w 8" name="T6"/>
                <a:gd fmla="*/ 15 h 20" name="T7"/>
                <a:gd fmla="*/ 0 w 8" name="T8"/>
                <a:gd fmla="*/ 0 h 20" name="T9"/>
              </a:gdLst>
              <a:cxnLst>
                <a:cxn ang="0">
                  <a:pos x="T0" y="T1"/>
                </a:cxn>
                <a:cxn ang="0">
                  <a:pos x="T2" y="T3"/>
                </a:cxn>
                <a:cxn ang="0">
                  <a:pos x="T4" y="T5"/>
                </a:cxn>
                <a:cxn ang="0">
                  <a:pos x="T6" y="T7"/>
                </a:cxn>
                <a:cxn ang="0">
                  <a:pos x="T8" y="T9"/>
                </a:cxn>
              </a:cxnLst>
              <a:rect b="b" l="0" r="r" t="0"/>
              <a:pathLst>
                <a:path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170"/>
            <p:cNvSpPr/>
            <p:nvPr/>
          </p:nvSpPr>
          <p:spPr bwMode="auto">
            <a:xfrm>
              <a:off x="1518411" y="6500287"/>
              <a:ext cx="141749" cy="139386"/>
            </a:xfrm>
            <a:custGeom>
              <a:gdLst>
                <a:gd fmla="*/ 17 w 34" name="T0"/>
                <a:gd fmla="*/ 0 h 31" name="T1"/>
                <a:gd fmla="*/ 13 w 34" name="T2"/>
                <a:gd fmla="*/ 0 h 31" name="T3"/>
                <a:gd fmla="*/ 2 w 34" name="T4"/>
                <a:gd fmla="*/ 19 h 31" name="T5"/>
                <a:gd fmla="*/ 17 w 34" name="T6"/>
                <a:gd fmla="*/ 31 h 31" name="T7"/>
                <a:gd fmla="*/ 21 w 34" name="T8"/>
                <a:gd fmla="*/ 30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40"/>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41"/>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42"/>
            <p:cNvSpPr/>
            <p:nvPr/>
          </p:nvSpPr>
          <p:spPr bwMode="auto">
            <a:xfrm>
              <a:off x="-73902" y="4794577"/>
              <a:ext cx="770169" cy="399259"/>
            </a:xfrm>
            <a:custGeom>
              <a:gdLst>
                <a:gd fmla="*/ 326 w 326" name="T0"/>
                <a:gd fmla="*/ 129 h 169" name="T1"/>
                <a:gd fmla="*/ 246 w 326" name="T2"/>
                <a:gd fmla="*/ 52 h 169" name="T3"/>
                <a:gd fmla="*/ 237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43"/>
            <p:cNvSpPr/>
            <p:nvPr/>
          </p:nvSpPr>
          <p:spPr bwMode="auto">
            <a:xfrm>
              <a:off x="-73902" y="5011925"/>
              <a:ext cx="770169" cy="368547"/>
            </a:xfrm>
            <a:custGeom>
              <a:gdLst>
                <a:gd fmla="*/ 310 w 326" name="T0"/>
                <a:gd fmla="*/ 112 h 156" name="T1"/>
                <a:gd fmla="*/ 207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44"/>
            <p:cNvSpPr/>
            <p:nvPr/>
          </p:nvSpPr>
          <p:spPr bwMode="auto">
            <a:xfrm>
              <a:off x="219046"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45"/>
            <p:cNvSpPr/>
            <p:nvPr/>
          </p:nvSpPr>
          <p:spPr bwMode="auto">
            <a:xfrm>
              <a:off x="219046"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46"/>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47"/>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48"/>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49"/>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50"/>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51"/>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52"/>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53"/>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54"/>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55"/>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56"/>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57"/>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62"/>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63"/>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64"/>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65"/>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66"/>
            <p:cNvSpPr/>
            <p:nvPr/>
          </p:nvSpPr>
          <p:spPr bwMode="auto">
            <a:xfrm>
              <a:off x="705716" y="4258294"/>
              <a:ext cx="16537" cy="850493"/>
            </a:xfrm>
            <a:custGeom>
              <a:gdLst>
                <a:gd fmla="*/ 4 w 4" name="T0"/>
                <a:gd fmla="*/ 0 h 192" name="T1"/>
                <a:gd fmla="*/ 4 w 4" name="T2"/>
                <a:gd fmla="*/ 0 h 192" name="T3"/>
                <a:gd fmla="*/ 0 w 4" name="T4"/>
                <a:gd fmla="*/ 5 h 192" name="T5"/>
                <a:gd fmla="*/ 0 w 4" name="T6"/>
                <a:gd fmla="*/ 192 h 192" name="T7"/>
                <a:gd fmla="*/ 1 w 4" name="T8"/>
                <a:gd fmla="*/ 191 h 192" name="T9"/>
                <a:gd fmla="*/ 1 w 4" name="T10"/>
                <a:gd fmla="*/ 190 h 192" name="T11"/>
                <a:gd fmla="*/ 2 w 4" name="T12"/>
                <a:gd fmla="*/ 189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67"/>
            <p:cNvSpPr/>
            <p:nvPr/>
          </p:nvSpPr>
          <p:spPr bwMode="auto">
            <a:xfrm>
              <a:off x="708079" y="5092249"/>
              <a:ext cx="9450" cy="11812"/>
            </a:xfrm>
            <a:custGeom>
              <a:gdLst>
                <a:gd fmla="*/ 2 w 2" name="T0"/>
                <a:gd fmla="*/ 0 h 3" name="T1"/>
                <a:gd fmla="*/ 1 w 2" name="T2"/>
                <a:gd fmla="*/ 1 h 3" name="T3"/>
                <a:gd fmla="*/ 0 w 2" name="T4"/>
                <a:gd fmla="*/ 2 h 3" name="T5"/>
                <a:gd fmla="*/ 0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68"/>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69"/>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70"/>
            <p:cNvSpPr/>
            <p:nvPr/>
          </p:nvSpPr>
          <p:spPr bwMode="auto">
            <a:xfrm>
              <a:off x="771866" y="4811114"/>
              <a:ext cx="704019" cy="356734"/>
            </a:xfrm>
            <a:custGeom>
              <a:gdLst>
                <a:gd fmla="*/ 96 w 168" name="T0"/>
                <a:gd fmla="*/ 0 h 80" name="T1"/>
                <a:gd fmla="*/ 95 w 168" name="T2"/>
                <a:gd fmla="*/ 14 h 80" name="T3"/>
                <a:gd fmla="*/ 76 w 168" name="T4"/>
                <a:gd fmla="*/ 16 h 80" name="T5"/>
                <a:gd fmla="*/ 72 w 168" name="T6"/>
                <a:gd fmla="*/ 23 h 80" name="T7"/>
                <a:gd fmla="*/ 72 w 168" name="T8"/>
                <a:gd fmla="*/ 23 h 80" name="T9"/>
                <a:gd fmla="*/ 72 w 168" name="T10"/>
                <a:gd fmla="*/ 23 h 80" name="T11"/>
                <a:gd fmla="*/ 82 w 168" name="T12"/>
                <a:gd fmla="*/ 30 h 80" name="T13"/>
                <a:gd fmla="*/ 45 w 168" name="T14"/>
                <a:gd fmla="*/ 34 h 80" name="T15"/>
                <a:gd fmla="*/ 57 w 168" name="T16"/>
                <a:gd fmla="*/ 44 h 80" name="T17"/>
                <a:gd fmla="*/ 0 w 168" name="T18"/>
                <a:gd fmla="*/ 67 h 80" name="T19"/>
                <a:gd fmla="*/ 11 w 168" name="T20"/>
                <a:gd fmla="*/ 80 h 80" name="T21"/>
                <a:gd fmla="*/ 168 w 168" name="T22"/>
                <a:gd fmla="*/ 45 h 80" name="T23"/>
                <a:gd fmla="*/ 96 w 168" name="T24"/>
                <a:gd fmla="*/ 0 h 80" name="T25"/>
                <a:gd fmla="*/ 96 w 168" name="T26"/>
                <a:gd fmla="*/ 0 h 8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71"/>
            <p:cNvSpPr/>
            <p:nvPr/>
          </p:nvSpPr>
          <p:spPr bwMode="auto">
            <a:xfrm>
              <a:off x="816753" y="5011925"/>
              <a:ext cx="659132" cy="368547"/>
            </a:xfrm>
            <a:custGeom>
              <a:gdLst>
                <a:gd fmla="*/ 157 w 157" name="T0"/>
                <a:gd fmla="*/ 0 h 83" name="T1"/>
                <a:gd fmla="*/ 0 w 157" name="T2"/>
                <a:gd fmla="*/ 35 h 83" name="T3"/>
                <a:gd fmla="*/ 0 w 157" name="T4"/>
                <a:gd fmla="*/ 39 h 83" name="T5"/>
                <a:gd fmla="*/ 0 w 157" name="T6"/>
                <a:gd fmla="*/ 41 h 83" name="T7"/>
                <a:gd fmla="*/ 12 w 157" name="T8"/>
                <a:gd fmla="*/ 59 h 83" name="T9"/>
                <a:gd fmla="*/ 10 w 157" name="T10"/>
                <a:gd fmla="*/ 68 h 83" name="T11"/>
                <a:gd fmla="*/ 40 w 157" name="T12"/>
                <a:gd fmla="*/ 77 h 83" name="T13"/>
                <a:gd fmla="*/ 36 w 157" name="T14"/>
                <a:gd fmla="*/ 55 h 83" name="T15"/>
                <a:gd fmla="*/ 79 w 157" name="T16"/>
                <a:gd fmla="*/ 83 h 83" name="T17"/>
                <a:gd fmla="*/ 73 w 157" name="T18"/>
                <a:gd fmla="*/ 55 h 83" name="T19"/>
                <a:gd fmla="*/ 107 w 157" name="T20"/>
                <a:gd fmla="*/ 77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72"/>
            <p:cNvSpPr/>
            <p:nvPr/>
          </p:nvSpPr>
          <p:spPr bwMode="auto">
            <a:xfrm>
              <a:off x="734066" y="5335585"/>
              <a:ext cx="54337" cy="1320626"/>
            </a:xfrm>
            <a:custGeom>
              <a:gdLst>
                <a:gd fmla="*/ 0 w 13" name="T0"/>
                <a:gd fmla="*/ 0 h 298" name="T1"/>
                <a:gd fmla="*/ 13 w 13" name="T2"/>
                <a:gd fmla="*/ 298 h 298" name="T3"/>
                <a:gd fmla="*/ 13 w 13" name="T4"/>
                <a:gd fmla="*/ 298 h 298" name="T5"/>
                <a:gd fmla="*/ 0 w 13" name="T6"/>
                <a:gd fmla="*/ 0 h 298" name="T7"/>
                <a:gd fmla="*/ 0 w 13" name="T8"/>
                <a:gd fmla="*/ 0 h 298" name="T9"/>
              </a:gdLst>
              <a:cxnLst>
                <a:cxn ang="0">
                  <a:pos x="T0" y="T1"/>
                </a:cxn>
                <a:cxn ang="0">
                  <a:pos x="T2" y="T3"/>
                </a:cxn>
                <a:cxn ang="0">
                  <a:pos x="T4" y="T5"/>
                </a:cxn>
                <a:cxn ang="0">
                  <a:pos x="T6" y="T7"/>
                </a:cxn>
                <a:cxn ang="0">
                  <a:pos x="T8" y="T9"/>
                </a:cxn>
              </a:cxnLst>
              <a:rect b="b" l="0" r="r" t="0"/>
              <a:pathLst>
                <a:path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3"/>
            <p:cNvSpPr/>
            <p:nvPr/>
          </p:nvSpPr>
          <p:spPr bwMode="auto">
            <a:xfrm>
              <a:off x="705716" y="5330860"/>
              <a:ext cx="82687" cy="1325351"/>
            </a:xfrm>
            <a:custGeom>
              <a:gdLst>
                <a:gd fmla="*/ 6 w 20" name="T0"/>
                <a:gd fmla="*/ 0 h 299" name="T1"/>
                <a:gd fmla="*/ 0 w 20" name="T2"/>
                <a:gd fmla="*/ 10 h 299" name="T3"/>
                <a:gd fmla="*/ 0 w 20" name="T4"/>
                <a:gd fmla="*/ 299 h 299" name="T5"/>
                <a:gd fmla="*/ 20 w 20" name="T6"/>
                <a:gd fmla="*/ 299 h 299" name="T7"/>
                <a:gd fmla="*/ 7 w 20" name="T8"/>
                <a:gd fmla="*/ 1 h 299" name="T9"/>
                <a:gd fmla="*/ 6 w 20" name="T10"/>
                <a:gd fmla="*/ 0 h 299" name="T11"/>
              </a:gdLst>
              <a:cxnLst>
                <a:cxn ang="0">
                  <a:pos x="T0" y="T1"/>
                </a:cxn>
                <a:cxn ang="0">
                  <a:pos x="T2" y="T3"/>
                </a:cxn>
                <a:cxn ang="0">
                  <a:pos x="T4" y="T5"/>
                </a:cxn>
                <a:cxn ang="0">
                  <a:pos x="T6" y="T7"/>
                </a:cxn>
                <a:cxn ang="0">
                  <a:pos x="T8" y="T9"/>
                </a:cxn>
                <a:cxn ang="0">
                  <a:pos x="T10" y="T11"/>
                </a:cxn>
              </a:cxnLst>
              <a:rect b="b" l="0" r="r" t="0"/>
              <a:pathLst>
                <a:path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74"/>
            <p:cNvSpPr/>
            <p:nvPr/>
          </p:nvSpPr>
          <p:spPr bwMode="auto">
            <a:xfrm>
              <a:off x="717529" y="4487455"/>
              <a:ext cx="472496" cy="616607"/>
            </a:xfrm>
            <a:custGeom>
              <a:gdLst>
                <a:gd fmla="*/ 113 w 113" name="T0"/>
                <a:gd fmla="*/ 0 h 139" name="T1"/>
                <a:gd fmla="*/ 47 w 113" name="T2"/>
                <a:gd fmla="*/ 24 h 139" name="T3"/>
                <a:gd fmla="*/ 34 w 113" name="T4"/>
                <a:gd fmla="*/ 29 h 139" name="T5"/>
                <a:gd fmla="*/ 36 w 113" name="T6"/>
                <a:gd fmla="*/ 50 h 139" name="T7"/>
                <a:gd fmla="*/ 36 w 113" name="T8"/>
                <a:gd fmla="*/ 50 h 139" name="T9"/>
                <a:gd fmla="*/ 37 w 113" name="T10"/>
                <a:gd fmla="*/ 58 h 139" name="T11"/>
                <a:gd fmla="*/ 32 w 113" name="T12"/>
                <a:gd fmla="*/ 54 h 139" name="T13"/>
                <a:gd fmla="*/ 32 w 113" name="T14"/>
                <a:gd fmla="*/ 54 h 139" name="T15"/>
                <a:gd fmla="*/ 32 w 113" name="T16"/>
                <a:gd fmla="*/ 54 h 139" name="T17"/>
                <a:gd fmla="*/ 22 w 113" name="T18"/>
                <a:gd fmla="*/ 45 h 139" name="T19"/>
                <a:gd fmla="*/ 26 w 113" name="T20"/>
                <a:gd fmla="*/ 82 h 139" name="T21"/>
                <a:gd fmla="*/ 13 w 113" name="T22"/>
                <a:gd fmla="*/ 72 h 139" name="T23"/>
                <a:gd fmla="*/ 0 w 113" name="T24"/>
                <a:gd fmla="*/ 136 h 139" name="T25"/>
                <a:gd fmla="*/ 0 w 113" name="T26"/>
                <a:gd fmla="*/ 139 h 139" name="T27"/>
                <a:gd fmla="*/ 4 w 113" name="T28"/>
                <a:gd fmla="*/ 138 h 139" name="T29"/>
                <a:gd fmla="*/ 113 w 113" name="T30"/>
                <a:gd fmla="*/ 0 h 1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75"/>
            <p:cNvSpPr/>
            <p:nvPr/>
          </p:nvSpPr>
          <p:spPr bwMode="auto">
            <a:xfrm>
              <a:off x="734066" y="4487455"/>
              <a:ext cx="455959" cy="621332"/>
            </a:xfrm>
            <a:custGeom>
              <a:gdLst>
                <a:gd fmla="*/ 109 w 109" name="T0"/>
                <a:gd fmla="*/ 0 h 140" name="T1"/>
                <a:gd fmla="*/ 0 w 109" name="T2"/>
                <a:gd fmla="*/ 138 h 140" name="T3"/>
                <a:gd fmla="*/ 1 w 109" name="T4"/>
                <a:gd fmla="*/ 138 h 140" name="T5"/>
                <a:gd fmla="*/ 9 w 109" name="T6"/>
                <a:gd fmla="*/ 140 h 140" name="T7"/>
                <a:gd fmla="*/ 66 w 109" name="T8"/>
                <a:gd fmla="*/ 117 h 140" name="T9"/>
                <a:gd fmla="*/ 54 w 109" name="T10"/>
                <a:gd fmla="*/ 107 h 140" name="T11"/>
                <a:gd fmla="*/ 91 w 109" name="T12"/>
                <a:gd fmla="*/ 103 h 140" name="T13"/>
                <a:gd fmla="*/ 81 w 109" name="T14"/>
                <a:gd fmla="*/ 96 h 140" name="T15"/>
                <a:gd fmla="*/ 75 w 109" name="T16"/>
                <a:gd fmla="*/ 90 h 140" name="T17"/>
                <a:gd fmla="*/ 85 w 109" name="T18"/>
                <a:gd fmla="*/ 89 h 140" name="T19"/>
                <a:gd fmla="*/ 85 w 109" name="T20"/>
                <a:gd fmla="*/ 89 h 140" name="T21"/>
                <a:gd fmla="*/ 104 w 109" name="T22"/>
                <a:gd fmla="*/ 87 h 140" name="T23"/>
                <a:gd fmla="*/ 105 w 109" name="T24"/>
                <a:gd fmla="*/ 73 h 140" name="T25"/>
                <a:gd fmla="*/ 109 w 109" name="T26"/>
                <a:gd fmla="*/ 0 h 1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76"/>
            <p:cNvSpPr/>
            <p:nvPr/>
          </p:nvSpPr>
          <p:spPr bwMode="auto">
            <a:xfrm>
              <a:off x="705716" y="5259985"/>
              <a:ext cx="23625" cy="115762"/>
            </a:xfrm>
            <a:custGeom>
              <a:gdLst>
                <a:gd fmla="*/ 0 w 6" name="T0"/>
                <a:gd fmla="*/ 0 h 26" name="T1"/>
                <a:gd fmla="*/ 0 w 6" name="T2"/>
                <a:gd fmla="*/ 26 h 26" name="T3"/>
                <a:gd fmla="*/ 6 w 6" name="T4"/>
                <a:gd fmla="*/ 16 h 26" name="T5"/>
                <a:gd fmla="*/ 1 w 6" name="T6"/>
                <a:gd fmla="*/ 3 h 26" name="T7"/>
                <a:gd fmla="*/ 1 w 6" name="T8"/>
                <a:gd fmla="*/ 1 h 26" name="T9"/>
                <a:gd fmla="*/ 0 w 6" name="T10"/>
                <a:gd fmla="*/ 0 h 26" name="T11"/>
              </a:gdLst>
              <a:cxnLst>
                <a:cxn ang="0">
                  <a:pos x="T0" y="T1"/>
                </a:cxn>
                <a:cxn ang="0">
                  <a:pos x="T2" y="T3"/>
                </a:cxn>
                <a:cxn ang="0">
                  <a:pos x="T4" y="T5"/>
                </a:cxn>
                <a:cxn ang="0">
                  <a:pos x="T6" y="T7"/>
                </a:cxn>
                <a:cxn ang="0">
                  <a:pos x="T8" y="T9"/>
                </a:cxn>
                <a:cxn ang="0">
                  <a:pos x="T10" y="T11"/>
                </a:cxn>
              </a:cxnLst>
              <a:rect b="b" l="0" r="r" t="0"/>
              <a:pathLst>
                <a:path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77"/>
            <p:cNvSpPr/>
            <p:nvPr/>
          </p:nvSpPr>
          <p:spPr bwMode="auto">
            <a:xfrm>
              <a:off x="705716" y="5099337"/>
              <a:ext cx="111037" cy="165374"/>
            </a:xfrm>
            <a:custGeom>
              <a:gdLst>
                <a:gd fmla="*/ 8 w 27" name="T0"/>
                <a:gd fmla="*/ 0 h 37" name="T1"/>
                <a:gd fmla="*/ 7 w 27" name="T2"/>
                <a:gd fmla="*/ 0 h 37" name="T3"/>
                <a:gd fmla="*/ 3 w 27" name="T4"/>
                <a:gd fmla="*/ 1 h 37" name="T5"/>
                <a:gd fmla="*/ 1 w 27" name="T6"/>
                <a:gd fmla="*/ 1 h 37" name="T7"/>
                <a:gd fmla="*/ 0 w 27" name="T8"/>
                <a:gd fmla="*/ 2 h 37" name="T9"/>
                <a:gd fmla="*/ 0 w 27" name="T10"/>
                <a:gd fmla="*/ 36 h 37" name="T11"/>
                <a:gd fmla="*/ 1 w 27" name="T12"/>
                <a:gd fmla="*/ 37 h 37" name="T13"/>
                <a:gd fmla="*/ 20 w 27" name="T14"/>
                <a:gd fmla="*/ 20 h 37" name="T15"/>
                <a:gd fmla="*/ 27 w 27" name="T16"/>
                <a:gd fmla="*/ 21 h 37" name="T17"/>
                <a:gd fmla="*/ 27 w 27" name="T18"/>
                <a:gd fmla="*/ 19 h 37" name="T19"/>
                <a:gd fmla="*/ 27 w 27" name="T20"/>
                <a:gd fmla="*/ 15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78"/>
            <p:cNvSpPr>
              <a:spLocks noEditPoints="1"/>
            </p:cNvSpPr>
            <p:nvPr/>
          </p:nvSpPr>
          <p:spPr bwMode="auto">
            <a:xfrm flipH="1">
              <a:off x="788403" y="5356847"/>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79"/>
            <p:cNvSpPr/>
            <p:nvPr/>
          </p:nvSpPr>
          <p:spPr bwMode="auto">
            <a:xfrm>
              <a:off x="708079" y="5189111"/>
              <a:ext cx="160649" cy="167736"/>
            </a:xfrm>
            <a:custGeom>
              <a:gdLst>
                <a:gd fmla="*/ 19 w 38" name="T0"/>
                <a:gd fmla="*/ 0 h 38" name="T1"/>
                <a:gd fmla="*/ 0 w 38" name="T2"/>
                <a:gd fmla="*/ 17 h 38" name="T3"/>
                <a:gd fmla="*/ 0 w 38" name="T4"/>
                <a:gd fmla="*/ 19 h 38" name="T5"/>
                <a:gd fmla="*/ 5 w 38" name="T6"/>
                <a:gd fmla="*/ 32 h 38" name="T7"/>
                <a:gd fmla="*/ 6 w 38" name="T8"/>
                <a:gd fmla="*/ 33 h 38" name="T9"/>
                <a:gd fmla="*/ 6 w 38" name="T10"/>
                <a:gd fmla="*/ 33 h 38" name="T11"/>
                <a:gd fmla="*/ 6 w 38" name="T12"/>
                <a:gd fmla="*/ 33 h 38" name="T13"/>
                <a:gd fmla="*/ 19 w 38" name="T14"/>
                <a:gd fmla="*/ 38 h 38" name="T15"/>
                <a:gd fmla="*/ 19 w 38" name="T16"/>
                <a:gd fmla="*/ 38 h 38" name="T17"/>
                <a:gd fmla="*/ 19 w 38" name="T18"/>
                <a:gd fmla="*/ 38 h 38" name="T19"/>
                <a:gd fmla="*/ 19 w 38" name="T20"/>
                <a:gd fmla="*/ 38 h 38" name="T21"/>
                <a:gd fmla="*/ 19 w 38" name="T22"/>
                <a:gd fmla="*/ 38 h 38" name="T23"/>
                <a:gd fmla="*/ 19 w 38" name="T24"/>
                <a:gd fmla="*/ 38 h 38" name="T25"/>
                <a:gd fmla="*/ 19 w 38" name="T26"/>
                <a:gd fmla="*/ 38 h 38" name="T27"/>
                <a:gd fmla="*/ 36 w 38" name="T28"/>
                <a:gd fmla="*/ 28 h 38" name="T29"/>
                <a:gd fmla="*/ 36 w 38" name="T30"/>
                <a:gd fmla="*/ 28 h 38" name="T31"/>
                <a:gd fmla="*/ 38 w 38" name="T32"/>
                <a:gd fmla="*/ 19 h 38" name="T33"/>
                <a:gd fmla="*/ 26 w 38" name="T34"/>
                <a:gd fmla="*/ 1 h 38" name="T35"/>
                <a:gd fmla="*/ 19 w 38"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80"/>
            <p:cNvSpPr/>
            <p:nvPr/>
          </p:nvSpPr>
          <p:spPr bwMode="auto">
            <a:xfrm>
              <a:off x="3883252" y="5942742"/>
              <a:ext cx="1658461" cy="663857"/>
            </a:xfrm>
            <a:custGeom>
              <a:gdLst>
                <a:gd fmla="*/ 0 w 396" name="T0"/>
                <a:gd fmla="*/ 150 h 150" name="T1"/>
                <a:gd fmla="*/ 396 w 396" name="T2"/>
                <a:gd fmla="*/ 150 h 150" name="T3"/>
                <a:gd fmla="*/ 394 w 396" name="T4"/>
                <a:gd fmla="*/ 138 h 150" name="T5"/>
                <a:gd fmla="*/ 387 w 396" name="T6"/>
                <a:gd fmla="*/ 121 h 150" name="T7"/>
                <a:gd fmla="*/ 361 w 396" name="T8"/>
                <a:gd fmla="*/ 95 h 150" name="T9"/>
                <a:gd fmla="*/ 360 w 396" name="T10"/>
                <a:gd fmla="*/ 94 h 150" name="T11"/>
                <a:gd fmla="*/ 324 w 396" name="T12"/>
                <a:gd fmla="*/ 85 h 150" name="T13"/>
                <a:gd fmla="*/ 314 w 396" name="T14"/>
                <a:gd fmla="*/ 86 h 150" name="T15"/>
                <a:gd fmla="*/ 314 w 396" name="T16"/>
                <a:gd fmla="*/ 81 h 150" name="T17"/>
                <a:gd fmla="*/ 247 w 396" name="T18"/>
                <a:gd fmla="*/ 14 h 150" name="T19"/>
                <a:gd fmla="*/ 210 w 396" name="T20"/>
                <a:gd fmla="*/ 25 h 150" name="T21"/>
                <a:gd fmla="*/ 168 w 396" name="T22"/>
                <a:gd fmla="*/ 0 h 150" name="T23"/>
                <a:gd fmla="*/ 121 w 396" name="T24"/>
                <a:gd fmla="*/ 41 h 150" name="T25"/>
                <a:gd fmla="*/ 104 w 396" name="T26"/>
                <a:gd fmla="*/ 38 h 150" name="T27"/>
                <a:gd fmla="*/ 57 w 396" name="T28"/>
                <a:gd fmla="*/ 85 h 150" name="T29"/>
                <a:gd fmla="*/ 59 w 396" name="T30"/>
                <a:gd fmla="*/ 97 h 150" name="T31"/>
                <a:gd fmla="*/ 58 w 396" name="T32"/>
                <a:gd fmla="*/ 97 h 150" name="T33"/>
                <a:gd fmla="*/ 0 w 396" name="T34"/>
                <a:gd fmla="*/ 150 h 1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81"/>
            <p:cNvSpPr/>
            <p:nvPr/>
          </p:nvSpPr>
          <p:spPr bwMode="auto">
            <a:xfrm>
              <a:off x="4759733" y="6004166"/>
              <a:ext cx="439421" cy="297672"/>
            </a:xfrm>
            <a:custGeom>
              <a:gdLst>
                <a:gd fmla="*/ 38 w 105" name="T0"/>
                <a:gd fmla="*/ 0 h 67" name="T1"/>
                <a:gd fmla="*/ 1 w 105" name="T2"/>
                <a:gd fmla="*/ 11 h 67" name="T3"/>
                <a:gd fmla="*/ 0 w 105" name="T4"/>
                <a:gd fmla="*/ 11 h 67" name="T5"/>
                <a:gd fmla="*/ 1 w 105" name="T6"/>
                <a:gd fmla="*/ 11 h 67" name="T7"/>
                <a:gd fmla="*/ 38 w 105" name="T8"/>
                <a:gd fmla="*/ 0 h 67" name="T9"/>
                <a:gd fmla="*/ 105 w 105" name="T10"/>
                <a:gd fmla="*/ 67 h 67" name="T11"/>
                <a:gd fmla="*/ 105 w 105" name="T12"/>
                <a:gd fmla="*/ 67 h 67" name="T13"/>
                <a:gd fmla="*/ 38 w 105" name="T14"/>
                <a:gd fmla="*/ 0 h 6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82"/>
            <p:cNvSpPr/>
            <p:nvPr/>
          </p:nvSpPr>
          <p:spPr bwMode="auto">
            <a:xfrm>
              <a:off x="4721933" y="5994717"/>
              <a:ext cx="819781" cy="611882"/>
            </a:xfrm>
            <a:custGeom>
              <a:gdLst>
                <a:gd fmla="*/ 0 w 196" name="T0"/>
                <a:gd fmla="*/ 0 h 138" name="T1"/>
                <a:gd fmla="*/ 0 w 196" name="T2"/>
                <a:gd fmla="*/ 138 h 138" name="T3"/>
                <a:gd fmla="*/ 196 w 196" name="T4"/>
                <a:gd fmla="*/ 138 h 138" name="T5"/>
                <a:gd fmla="*/ 194 w 196" name="T6"/>
                <a:gd fmla="*/ 126 h 138" name="T7"/>
                <a:gd fmla="*/ 187 w 196" name="T8"/>
                <a:gd fmla="*/ 109 h 138" name="T9"/>
                <a:gd fmla="*/ 161 w 196" name="T10"/>
                <a:gd fmla="*/ 83 h 138" name="T11"/>
                <a:gd fmla="*/ 160 w 196" name="T12"/>
                <a:gd fmla="*/ 82 h 138" name="T13"/>
                <a:gd fmla="*/ 124 w 196" name="T14"/>
                <a:gd fmla="*/ 73 h 138" name="T15"/>
                <a:gd fmla="*/ 114 w 196" name="T16"/>
                <a:gd fmla="*/ 74 h 138" name="T17"/>
                <a:gd fmla="*/ 114 w 196" name="T18"/>
                <a:gd fmla="*/ 74 h 138" name="T19"/>
                <a:gd fmla="*/ 114 w 196" name="T20"/>
                <a:gd fmla="*/ 74 h 138" name="T21"/>
                <a:gd fmla="*/ 114 w 196" name="T22"/>
                <a:gd fmla="*/ 69 h 138" name="T23"/>
                <a:gd fmla="*/ 47 w 196" name="T24"/>
                <a:gd fmla="*/ 2 h 138" name="T25"/>
                <a:gd fmla="*/ 10 w 196" name="T26"/>
                <a:gd fmla="*/ 13 h 138" name="T27"/>
                <a:gd fmla="*/ 9 w 196" name="T28"/>
                <a:gd fmla="*/ 13 h 138" name="T29"/>
                <a:gd fmla="*/ 0 w 196" name="T30"/>
                <a:gd fmla="*/ 0 h 1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83"/>
            <p:cNvSpPr/>
            <p:nvPr/>
          </p:nvSpPr>
          <p:spPr bwMode="auto">
            <a:xfrm>
              <a:off x="4072251" y="6093941"/>
              <a:ext cx="392172" cy="415796"/>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3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84"/>
            <p:cNvSpPr/>
            <p:nvPr/>
          </p:nvSpPr>
          <p:spPr bwMode="auto">
            <a:xfrm>
              <a:off x="4225812" y="6261677"/>
              <a:ext cx="89774"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85"/>
            <p:cNvSpPr/>
            <p:nvPr/>
          </p:nvSpPr>
          <p:spPr bwMode="auto">
            <a:xfrm>
              <a:off x="4473872" y="5888405"/>
              <a:ext cx="394534" cy="418159"/>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4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86"/>
            <p:cNvSpPr/>
            <p:nvPr/>
          </p:nvSpPr>
          <p:spPr bwMode="auto">
            <a:xfrm>
              <a:off x="4629796" y="6058503"/>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87"/>
            <p:cNvSpPr/>
            <p:nvPr/>
          </p:nvSpPr>
          <p:spPr bwMode="auto">
            <a:xfrm>
              <a:off x="4913294" y="6070316"/>
              <a:ext cx="380359" cy="413434"/>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88"/>
            <p:cNvSpPr/>
            <p:nvPr/>
          </p:nvSpPr>
          <p:spPr bwMode="auto">
            <a:xfrm>
              <a:off x="5064492" y="6235689"/>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4"/>
            <p:cNvSpPr/>
            <p:nvPr/>
          </p:nvSpPr>
          <p:spPr bwMode="auto">
            <a:xfrm>
              <a:off x="2451589" y="5994717"/>
              <a:ext cx="607157" cy="701656"/>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5"/>
            <p:cNvSpPr/>
            <p:nvPr/>
          </p:nvSpPr>
          <p:spPr bwMode="auto">
            <a:xfrm>
              <a:off x="2120842" y="5994717"/>
              <a:ext cx="607157" cy="701656"/>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6"/>
            <p:cNvSpPr/>
            <p:nvPr/>
          </p:nvSpPr>
          <p:spPr bwMode="auto">
            <a:xfrm>
              <a:off x="2479939" y="6297114"/>
              <a:ext cx="621332" cy="39925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7"/>
            <p:cNvSpPr/>
            <p:nvPr/>
          </p:nvSpPr>
          <p:spPr bwMode="auto">
            <a:xfrm>
              <a:off x="2061780" y="6297114"/>
              <a:ext cx="618970" cy="39925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
            <p:cNvSpPr/>
            <p:nvPr/>
          </p:nvSpPr>
          <p:spPr bwMode="auto">
            <a:xfrm>
              <a:off x="2472852" y="5921480"/>
              <a:ext cx="222073" cy="663857"/>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9"/>
            <p:cNvSpPr/>
            <p:nvPr/>
          </p:nvSpPr>
          <p:spPr bwMode="auto">
            <a:xfrm>
              <a:off x="2933535" y="616009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300"/>
            <p:cNvSpPr/>
            <p:nvPr/>
          </p:nvSpPr>
          <p:spPr bwMode="auto">
            <a:xfrm>
              <a:off x="2853211" y="616954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301"/>
            <p:cNvSpPr/>
            <p:nvPr/>
          </p:nvSpPr>
          <p:spPr bwMode="auto">
            <a:xfrm>
              <a:off x="2841399" y="62569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302"/>
            <p:cNvSpPr/>
            <p:nvPr/>
          </p:nvSpPr>
          <p:spPr bwMode="auto">
            <a:xfrm>
              <a:off x="2853211" y="631128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303"/>
            <p:cNvSpPr/>
            <p:nvPr/>
          </p:nvSpPr>
          <p:spPr bwMode="auto">
            <a:xfrm>
              <a:off x="2933535" y="6311289"/>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304"/>
            <p:cNvSpPr/>
            <p:nvPr/>
          </p:nvSpPr>
          <p:spPr bwMode="auto">
            <a:xfrm>
              <a:off x="2987872" y="631128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305"/>
            <p:cNvSpPr/>
            <p:nvPr/>
          </p:nvSpPr>
          <p:spPr bwMode="auto">
            <a:xfrm>
              <a:off x="2987872" y="62569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306"/>
            <p:cNvSpPr/>
            <p:nvPr/>
          </p:nvSpPr>
          <p:spPr bwMode="auto">
            <a:xfrm>
              <a:off x="2987872" y="616954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308"/>
            <p:cNvSpPr/>
            <p:nvPr/>
          </p:nvSpPr>
          <p:spPr bwMode="auto">
            <a:xfrm>
              <a:off x="2564988" y="61955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309"/>
            <p:cNvSpPr/>
            <p:nvPr/>
          </p:nvSpPr>
          <p:spPr bwMode="auto">
            <a:xfrm>
              <a:off x="2484664" y="62049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310"/>
            <p:cNvSpPr/>
            <p:nvPr/>
          </p:nvSpPr>
          <p:spPr bwMode="auto">
            <a:xfrm>
              <a:off x="2472852" y="6292389"/>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311"/>
            <p:cNvSpPr/>
            <p:nvPr/>
          </p:nvSpPr>
          <p:spPr bwMode="auto">
            <a:xfrm>
              <a:off x="2484664" y="63467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12"/>
            <p:cNvSpPr/>
            <p:nvPr/>
          </p:nvSpPr>
          <p:spPr bwMode="auto">
            <a:xfrm>
              <a:off x="2564988" y="6346726"/>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13"/>
            <p:cNvSpPr/>
            <p:nvPr/>
          </p:nvSpPr>
          <p:spPr bwMode="auto">
            <a:xfrm>
              <a:off x="2619325" y="63467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14"/>
            <p:cNvSpPr/>
            <p:nvPr/>
          </p:nvSpPr>
          <p:spPr bwMode="auto">
            <a:xfrm>
              <a:off x="2619325" y="6292389"/>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15"/>
            <p:cNvSpPr/>
            <p:nvPr/>
          </p:nvSpPr>
          <p:spPr bwMode="auto">
            <a:xfrm>
              <a:off x="2619325" y="62049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17"/>
            <p:cNvSpPr/>
            <p:nvPr/>
          </p:nvSpPr>
          <p:spPr bwMode="auto">
            <a:xfrm>
              <a:off x="2144467" y="5857693"/>
              <a:ext cx="106312"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18"/>
            <p:cNvSpPr/>
            <p:nvPr/>
          </p:nvSpPr>
          <p:spPr bwMode="auto">
            <a:xfrm>
              <a:off x="2066505" y="5867143"/>
              <a:ext cx="132299"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19"/>
            <p:cNvSpPr/>
            <p:nvPr/>
          </p:nvSpPr>
          <p:spPr bwMode="auto">
            <a:xfrm>
              <a:off x="2052330" y="5956917"/>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20"/>
            <p:cNvSpPr/>
            <p:nvPr/>
          </p:nvSpPr>
          <p:spPr bwMode="auto">
            <a:xfrm>
              <a:off x="2066505" y="6008891"/>
              <a:ext cx="132299"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21"/>
            <p:cNvSpPr/>
            <p:nvPr/>
          </p:nvSpPr>
          <p:spPr bwMode="auto">
            <a:xfrm>
              <a:off x="2144467" y="6008891"/>
              <a:ext cx="106312"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22"/>
            <p:cNvSpPr/>
            <p:nvPr/>
          </p:nvSpPr>
          <p:spPr bwMode="auto">
            <a:xfrm>
              <a:off x="2198804" y="6008891"/>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23"/>
            <p:cNvSpPr/>
            <p:nvPr/>
          </p:nvSpPr>
          <p:spPr bwMode="auto">
            <a:xfrm>
              <a:off x="2198804" y="5956917"/>
              <a:ext cx="144111"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24"/>
            <p:cNvSpPr/>
            <p:nvPr/>
          </p:nvSpPr>
          <p:spPr bwMode="auto">
            <a:xfrm>
              <a:off x="2198804" y="5867143"/>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26"/>
            <p:cNvSpPr/>
            <p:nvPr/>
          </p:nvSpPr>
          <p:spPr bwMode="auto">
            <a:xfrm>
              <a:off x="2078317" y="61766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27"/>
            <p:cNvSpPr/>
            <p:nvPr/>
          </p:nvSpPr>
          <p:spPr bwMode="auto">
            <a:xfrm>
              <a:off x="1997993" y="61860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28"/>
            <p:cNvSpPr/>
            <p:nvPr/>
          </p:nvSpPr>
          <p:spPr bwMode="auto">
            <a:xfrm>
              <a:off x="1986181" y="62758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29"/>
            <p:cNvSpPr/>
            <p:nvPr/>
          </p:nvSpPr>
          <p:spPr bwMode="auto">
            <a:xfrm>
              <a:off x="1997993" y="63278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30"/>
            <p:cNvSpPr/>
            <p:nvPr/>
          </p:nvSpPr>
          <p:spPr bwMode="auto">
            <a:xfrm>
              <a:off x="2078317" y="6327826"/>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331"/>
            <p:cNvSpPr/>
            <p:nvPr/>
          </p:nvSpPr>
          <p:spPr bwMode="auto">
            <a:xfrm>
              <a:off x="2132655" y="63278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332"/>
            <p:cNvSpPr/>
            <p:nvPr/>
          </p:nvSpPr>
          <p:spPr bwMode="auto">
            <a:xfrm>
              <a:off x="2132655" y="62758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333"/>
            <p:cNvSpPr/>
            <p:nvPr/>
          </p:nvSpPr>
          <p:spPr bwMode="auto">
            <a:xfrm>
              <a:off x="2132655" y="61860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335"/>
            <p:cNvSpPr/>
            <p:nvPr/>
          </p:nvSpPr>
          <p:spPr bwMode="auto">
            <a:xfrm>
              <a:off x="2950073" y="589313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336"/>
            <p:cNvSpPr/>
            <p:nvPr/>
          </p:nvSpPr>
          <p:spPr bwMode="auto">
            <a:xfrm>
              <a:off x="2869748" y="590258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337"/>
            <p:cNvSpPr/>
            <p:nvPr/>
          </p:nvSpPr>
          <p:spPr bwMode="auto">
            <a:xfrm>
              <a:off x="2857936" y="5992354"/>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338"/>
            <p:cNvSpPr/>
            <p:nvPr/>
          </p:nvSpPr>
          <p:spPr bwMode="auto">
            <a:xfrm>
              <a:off x="2869748" y="604432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339"/>
            <p:cNvSpPr/>
            <p:nvPr/>
          </p:nvSpPr>
          <p:spPr bwMode="auto">
            <a:xfrm>
              <a:off x="2950073" y="6044329"/>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340"/>
            <p:cNvSpPr/>
            <p:nvPr/>
          </p:nvSpPr>
          <p:spPr bwMode="auto">
            <a:xfrm>
              <a:off x="3004410" y="604432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341"/>
            <p:cNvSpPr/>
            <p:nvPr/>
          </p:nvSpPr>
          <p:spPr bwMode="auto">
            <a:xfrm>
              <a:off x="3004410" y="5992354"/>
              <a:ext cx="141749"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342"/>
            <p:cNvSpPr/>
            <p:nvPr/>
          </p:nvSpPr>
          <p:spPr bwMode="auto">
            <a:xfrm>
              <a:off x="3004410" y="590258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344"/>
            <p:cNvSpPr/>
            <p:nvPr/>
          </p:nvSpPr>
          <p:spPr bwMode="auto">
            <a:xfrm>
              <a:off x="2564988" y="5734844"/>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345"/>
            <p:cNvSpPr/>
            <p:nvPr/>
          </p:nvSpPr>
          <p:spPr bwMode="auto">
            <a:xfrm>
              <a:off x="2484664" y="5741931"/>
              <a:ext cx="134661" cy="144111"/>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346"/>
            <p:cNvSpPr/>
            <p:nvPr/>
          </p:nvSpPr>
          <p:spPr bwMode="auto">
            <a:xfrm>
              <a:off x="2472852" y="5831705"/>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347"/>
            <p:cNvSpPr/>
            <p:nvPr/>
          </p:nvSpPr>
          <p:spPr bwMode="auto">
            <a:xfrm>
              <a:off x="2484664" y="5886042"/>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348"/>
            <p:cNvSpPr/>
            <p:nvPr/>
          </p:nvSpPr>
          <p:spPr bwMode="auto">
            <a:xfrm>
              <a:off x="2564988" y="5886042"/>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349"/>
            <p:cNvSpPr/>
            <p:nvPr/>
          </p:nvSpPr>
          <p:spPr bwMode="auto">
            <a:xfrm>
              <a:off x="2619325" y="5886042"/>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350"/>
            <p:cNvSpPr/>
            <p:nvPr/>
          </p:nvSpPr>
          <p:spPr bwMode="auto">
            <a:xfrm>
              <a:off x="2619325" y="5831705"/>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351"/>
            <p:cNvSpPr/>
            <p:nvPr/>
          </p:nvSpPr>
          <p:spPr bwMode="auto">
            <a:xfrm>
              <a:off x="2619325" y="5741931"/>
              <a:ext cx="129936" cy="144111"/>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13"/>
            <p:cNvSpPr/>
            <p:nvPr/>
          </p:nvSpPr>
          <p:spPr bwMode="auto">
            <a:xfrm>
              <a:off x="299371" y="6093940"/>
              <a:ext cx="489033" cy="562270"/>
            </a:xfrm>
            <a:custGeom>
              <a:gdLst>
                <a:gd fmla="*/ 0 w 117" name="T0"/>
                <a:gd fmla="*/ 124 h 127" name="T1"/>
                <a:gd fmla="*/ 1 w 117" name="T2"/>
                <a:gd fmla="*/ 122 h 127" name="T3"/>
                <a:gd fmla="*/ 2 w 117" name="T4"/>
                <a:gd fmla="*/ 116 h 127" name="T5"/>
                <a:gd fmla="*/ 9 w 117" name="T6"/>
                <a:gd fmla="*/ 95 h 127" name="T7"/>
                <a:gd fmla="*/ 21 w 117" name="T8"/>
                <a:gd fmla="*/ 69 h 127" name="T9"/>
                <a:gd fmla="*/ 30 w 117" name="T10"/>
                <a:gd fmla="*/ 54 h 127" name="T11"/>
                <a:gd fmla="*/ 40 w 117" name="T12"/>
                <a:gd fmla="*/ 41 h 127" name="T13"/>
                <a:gd fmla="*/ 52 w 117" name="T14"/>
                <a:gd fmla="*/ 29 h 127" name="T15"/>
                <a:gd fmla="*/ 65 w 117" name="T16"/>
                <a:gd fmla="*/ 18 h 127" name="T17"/>
                <a:gd fmla="*/ 72 w 117" name="T18"/>
                <a:gd fmla="*/ 14 h 127" name="T19"/>
                <a:gd fmla="*/ 78 w 117" name="T20"/>
                <a:gd fmla="*/ 11 h 127" name="T21"/>
                <a:gd fmla="*/ 91 w 117" name="T22"/>
                <a:gd fmla="*/ 6 h 127" name="T23"/>
                <a:gd fmla="*/ 101 w 117" name="T24"/>
                <a:gd fmla="*/ 3 h 127" name="T25"/>
                <a:gd fmla="*/ 110 w 117" name="T26"/>
                <a:gd fmla="*/ 1 h 127" name="T27"/>
                <a:gd fmla="*/ 117 w 117" name="T28"/>
                <a:gd fmla="*/ 0 h 127" name="T29"/>
                <a:gd fmla="*/ 110 w 117" name="T30"/>
                <a:gd fmla="*/ 3 h 127" name="T31"/>
                <a:gd fmla="*/ 103 w 117" name="T32"/>
                <a:gd fmla="*/ 6 h 127" name="T33"/>
                <a:gd fmla="*/ 93 w 117" name="T34"/>
                <a:gd fmla="*/ 12 h 127" name="T35"/>
                <a:gd fmla="*/ 84 w 117" name="T36"/>
                <a:gd fmla="*/ 19 h 127" name="T37"/>
                <a:gd fmla="*/ 79 w 117" name="T38"/>
                <a:gd fmla="*/ 24 h 127" name="T39"/>
                <a:gd fmla="*/ 74 w 117" name="T40"/>
                <a:gd fmla="*/ 29 h 127" name="T41"/>
                <a:gd fmla="*/ 65 w 117" name="T42"/>
                <a:gd fmla="*/ 40 h 127" name="T43"/>
                <a:gd fmla="*/ 58 w 117" name="T44"/>
                <a:gd fmla="*/ 53 h 127" name="T45"/>
                <a:gd fmla="*/ 44 w 117" name="T46"/>
                <a:gd fmla="*/ 104 h 127" name="T47"/>
                <a:gd fmla="*/ 43 w 117" name="T48"/>
                <a:gd fmla="*/ 122 h 127" name="T49"/>
                <a:gd fmla="*/ 43 w 117" name="T50"/>
                <a:gd fmla="*/ 126 h 127" name="T51"/>
                <a:gd fmla="*/ 43 w 117" name="T52"/>
                <a:gd fmla="*/ 127 h 127" name="T53"/>
                <a:gd fmla="*/ 43 w 117" name="T54"/>
                <a:gd fmla="*/ 127 h 127" name="T55"/>
                <a:gd fmla="*/ 0 w 117" name="T56"/>
                <a:gd fmla="*/ 124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4"/>
            <p:cNvSpPr/>
            <p:nvPr/>
          </p:nvSpPr>
          <p:spPr bwMode="auto">
            <a:xfrm>
              <a:off x="34773" y="6093940"/>
              <a:ext cx="486671" cy="562270"/>
            </a:xfrm>
            <a:custGeom>
              <a:gdLst>
                <a:gd fmla="*/ 74 w 116" name="T0"/>
                <a:gd fmla="*/ 127 h 127" name="T1"/>
                <a:gd fmla="*/ 74 w 116" name="T2"/>
                <a:gd fmla="*/ 127 h 127" name="T3"/>
                <a:gd fmla="*/ 74 w 116" name="T4"/>
                <a:gd fmla="*/ 126 h 127" name="T5"/>
                <a:gd fmla="*/ 74 w 116" name="T6"/>
                <a:gd fmla="*/ 122 h 127" name="T7"/>
                <a:gd fmla="*/ 73 w 116" name="T8"/>
                <a:gd fmla="*/ 104 h 127" name="T9"/>
                <a:gd fmla="*/ 59 w 116" name="T10"/>
                <a:gd fmla="*/ 53 h 127" name="T11"/>
                <a:gd fmla="*/ 51 w 116" name="T12"/>
                <a:gd fmla="*/ 40 h 127" name="T13"/>
                <a:gd fmla="*/ 43 w 116" name="T14"/>
                <a:gd fmla="*/ 29 h 127" name="T15"/>
                <a:gd fmla="*/ 38 w 116" name="T16"/>
                <a:gd fmla="*/ 24 h 127" name="T17"/>
                <a:gd fmla="*/ 33 w 116" name="T18"/>
                <a:gd fmla="*/ 19 h 127" name="T19"/>
                <a:gd fmla="*/ 23 w 116" name="T20"/>
                <a:gd fmla="*/ 12 h 127" name="T21"/>
                <a:gd fmla="*/ 14 w 116" name="T22"/>
                <a:gd fmla="*/ 6 h 127" name="T23"/>
                <a:gd fmla="*/ 7 w 116" name="T24"/>
                <a:gd fmla="*/ 3 h 127" name="T25"/>
                <a:gd fmla="*/ 0 w 116" name="T26"/>
                <a:gd fmla="*/ 0 h 127" name="T27"/>
                <a:gd fmla="*/ 7 w 116" name="T28"/>
                <a:gd fmla="*/ 1 h 127" name="T29"/>
                <a:gd fmla="*/ 15 w 116" name="T30"/>
                <a:gd fmla="*/ 3 h 127" name="T31"/>
                <a:gd fmla="*/ 26 w 116" name="T32"/>
                <a:gd fmla="*/ 6 h 127" name="T33"/>
                <a:gd fmla="*/ 38 w 116" name="T34"/>
                <a:gd fmla="*/ 11 h 127" name="T35"/>
                <a:gd fmla="*/ 45 w 116" name="T36"/>
                <a:gd fmla="*/ 14 h 127" name="T37"/>
                <a:gd fmla="*/ 52 w 116" name="T38"/>
                <a:gd fmla="*/ 18 h 127" name="T39"/>
                <a:gd fmla="*/ 64 w 116" name="T40"/>
                <a:gd fmla="*/ 29 h 127" name="T41"/>
                <a:gd fmla="*/ 76 w 116" name="T42"/>
                <a:gd fmla="*/ 41 h 127" name="T43"/>
                <a:gd fmla="*/ 87 w 116" name="T44"/>
                <a:gd fmla="*/ 54 h 127" name="T45"/>
                <a:gd fmla="*/ 96 w 116" name="T46"/>
                <a:gd fmla="*/ 69 h 127" name="T47"/>
                <a:gd fmla="*/ 108 w 116" name="T48"/>
                <a:gd fmla="*/ 95 h 127" name="T49"/>
                <a:gd fmla="*/ 114 w 116" name="T50"/>
                <a:gd fmla="*/ 116 h 127" name="T51"/>
                <a:gd fmla="*/ 116 w 116" name="T52"/>
                <a:gd fmla="*/ 122 h 127" name="T53"/>
                <a:gd fmla="*/ 116 w 116" name="T54"/>
                <a:gd fmla="*/ 124 h 127" name="T55"/>
                <a:gd fmla="*/ 74 w 116" name="T56"/>
                <a:gd fmla="*/ 127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5">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15"/>
            <p:cNvSpPr/>
            <p:nvPr/>
          </p:nvSpPr>
          <p:spPr bwMode="auto">
            <a:xfrm>
              <a:off x="320633" y="6337275"/>
              <a:ext cx="500846" cy="323660"/>
            </a:xfrm>
            <a:custGeom>
              <a:gdLst>
                <a:gd fmla="*/ 0 w 120" name="T0"/>
                <a:gd fmla="*/ 65 h 73" name="T1"/>
                <a:gd fmla="*/ 1 w 120" name="T2"/>
                <a:gd fmla="*/ 65 h 73" name="T3"/>
                <a:gd fmla="*/ 1 w 120" name="T4"/>
                <a:gd fmla="*/ 64 h 73" name="T5"/>
                <a:gd fmla="*/ 2 w 120" name="T6"/>
                <a:gd fmla="*/ 61 h 73" name="T7"/>
                <a:gd fmla="*/ 3 w 120" name="T8"/>
                <a:gd fmla="*/ 58 h 73" name="T9"/>
                <a:gd fmla="*/ 7 w 120" name="T10"/>
                <a:gd fmla="*/ 51 h 73" name="T11"/>
                <a:gd fmla="*/ 12 w 120" name="T12"/>
                <a:gd fmla="*/ 42 h 73" name="T13"/>
                <a:gd fmla="*/ 19 w 120" name="T14"/>
                <a:gd fmla="*/ 33 h 73" name="T15"/>
                <a:gd fmla="*/ 29 w 120" name="T16"/>
                <a:gd fmla="*/ 23 h 73" name="T17"/>
                <a:gd fmla="*/ 34 w 120" name="T18"/>
                <a:gd fmla="*/ 19 h 73" name="T19"/>
                <a:gd fmla="*/ 40 w 120" name="T20"/>
                <a:gd fmla="*/ 15 h 73" name="T21"/>
                <a:gd fmla="*/ 46 w 120" name="T22"/>
                <a:gd fmla="*/ 12 h 73" name="T23"/>
                <a:gd fmla="*/ 52 w 120" name="T24"/>
                <a:gd fmla="*/ 9 h 73" name="T25"/>
                <a:gd fmla="*/ 65 w 120" name="T26"/>
                <a:gd fmla="*/ 4 h 73" name="T27"/>
                <a:gd fmla="*/ 77 w 120" name="T28"/>
                <a:gd fmla="*/ 1 h 73" name="T29"/>
                <a:gd fmla="*/ 89 w 120" name="T30"/>
                <a:gd fmla="*/ 0 h 73" name="T31"/>
                <a:gd fmla="*/ 99 w 120" name="T32"/>
                <a:gd fmla="*/ 0 h 73" name="T33"/>
                <a:gd fmla="*/ 103 w 120" name="T34"/>
                <a:gd fmla="*/ 0 h 73" name="T35"/>
                <a:gd fmla="*/ 107 w 120" name="T36"/>
                <a:gd fmla="*/ 1 h 73" name="T37"/>
                <a:gd fmla="*/ 114 w 120" name="T38"/>
                <a:gd fmla="*/ 1 h 73" name="T39"/>
                <a:gd fmla="*/ 120 w 120" name="T40"/>
                <a:gd fmla="*/ 2 h 73" name="T41"/>
                <a:gd fmla="*/ 114 w 120" name="T42"/>
                <a:gd fmla="*/ 3 h 73" name="T43"/>
                <a:gd fmla="*/ 108 w 120" name="T44"/>
                <a:gd fmla="*/ 5 h 73" name="T45"/>
                <a:gd fmla="*/ 104 w 120" name="T46"/>
                <a:gd fmla="*/ 5 h 73" name="T47"/>
                <a:gd fmla="*/ 100 w 120" name="T48"/>
                <a:gd fmla="*/ 7 h 73" name="T49"/>
                <a:gd fmla="*/ 91 w 120" name="T50"/>
                <a:gd fmla="*/ 10 h 73" name="T51"/>
                <a:gd fmla="*/ 81 w 120" name="T52"/>
                <a:gd fmla="*/ 14 h 73" name="T53"/>
                <a:gd fmla="*/ 72 w 120" name="T54"/>
                <a:gd fmla="*/ 20 h 73" name="T55"/>
                <a:gd fmla="*/ 63 w 120" name="T56"/>
                <a:gd fmla="*/ 27 h 73" name="T57"/>
                <a:gd fmla="*/ 60 w 120" name="T58"/>
                <a:gd fmla="*/ 31 h 73" name="T59"/>
                <a:gd fmla="*/ 56 w 120" name="T60"/>
                <a:gd fmla="*/ 34 h 73" name="T61"/>
                <a:gd fmla="*/ 53 w 120" name="T62"/>
                <a:gd fmla="*/ 38 h 73" name="T63"/>
                <a:gd fmla="*/ 51 w 120" name="T64"/>
                <a:gd fmla="*/ 43 h 73" name="T65"/>
                <a:gd fmla="*/ 47 w 120" name="T66"/>
                <a:gd fmla="*/ 51 h 73" name="T67"/>
                <a:gd fmla="*/ 44 w 120" name="T68"/>
                <a:gd fmla="*/ 58 h 73" name="T69"/>
                <a:gd fmla="*/ 43 w 120" name="T70"/>
                <a:gd fmla="*/ 65 h 73" name="T71"/>
                <a:gd fmla="*/ 42 w 120" name="T72"/>
                <a:gd fmla="*/ 69 h 73" name="T73"/>
                <a:gd fmla="*/ 42 w 120" name="T74"/>
                <a:gd fmla="*/ 71 h 73" name="T75"/>
                <a:gd fmla="*/ 43 w 120" name="T76"/>
                <a:gd fmla="*/ 72 h 73" name="T77"/>
                <a:gd fmla="*/ 44 w 120" name="T78"/>
                <a:gd fmla="*/ 72 h 73" name="T79"/>
                <a:gd fmla="*/ 44 w 120" name="T80"/>
                <a:gd fmla="*/ 72 h 73" name="T81"/>
                <a:gd fmla="*/ 43 w 120" name="T82"/>
                <a:gd fmla="*/ 73 h 73" name="T83"/>
                <a:gd fmla="*/ 0 w 120" name="T84"/>
                <a:gd fmla="*/ 65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16"/>
            <p:cNvSpPr/>
            <p:nvPr/>
          </p:nvSpPr>
          <p:spPr bwMode="auto">
            <a:xfrm>
              <a:off x="-14839" y="6337275"/>
              <a:ext cx="498483" cy="323660"/>
            </a:xfrm>
            <a:custGeom>
              <a:gdLst>
                <a:gd fmla="*/ 77 w 119" name="T0"/>
                <a:gd fmla="*/ 73 h 73" name="T1"/>
                <a:gd fmla="*/ 76 w 119" name="T2"/>
                <a:gd fmla="*/ 72 h 73" name="T3"/>
                <a:gd fmla="*/ 76 w 119" name="T4"/>
                <a:gd fmla="*/ 72 h 73" name="T5"/>
                <a:gd fmla="*/ 77 w 119" name="T6"/>
                <a:gd fmla="*/ 72 h 73" name="T7"/>
                <a:gd fmla="*/ 77 w 119" name="T8"/>
                <a:gd fmla="*/ 71 h 73" name="T9"/>
                <a:gd fmla="*/ 77 w 119" name="T10"/>
                <a:gd fmla="*/ 69 h 73" name="T11"/>
                <a:gd fmla="*/ 77 w 119" name="T12"/>
                <a:gd fmla="*/ 65 h 73" name="T13"/>
                <a:gd fmla="*/ 75 w 119" name="T14"/>
                <a:gd fmla="*/ 58 h 73" name="T15"/>
                <a:gd fmla="*/ 73 w 119" name="T16"/>
                <a:gd fmla="*/ 51 h 73" name="T17"/>
                <a:gd fmla="*/ 69 w 119" name="T18"/>
                <a:gd fmla="*/ 43 h 73" name="T19"/>
                <a:gd fmla="*/ 67 w 119" name="T20"/>
                <a:gd fmla="*/ 38 h 73" name="T21"/>
                <a:gd fmla="*/ 63 w 119" name="T22"/>
                <a:gd fmla="*/ 34 h 73" name="T23"/>
                <a:gd fmla="*/ 60 w 119" name="T24"/>
                <a:gd fmla="*/ 31 h 73" name="T25"/>
                <a:gd fmla="*/ 56 w 119" name="T26"/>
                <a:gd fmla="*/ 27 h 73" name="T27"/>
                <a:gd fmla="*/ 48 w 119" name="T28"/>
                <a:gd fmla="*/ 20 h 73" name="T29"/>
                <a:gd fmla="*/ 39 w 119" name="T30"/>
                <a:gd fmla="*/ 14 h 73" name="T31"/>
                <a:gd fmla="*/ 29 w 119" name="T32"/>
                <a:gd fmla="*/ 10 h 73" name="T33"/>
                <a:gd fmla="*/ 20 w 119" name="T34"/>
                <a:gd fmla="*/ 7 h 73" name="T35"/>
                <a:gd fmla="*/ 16 w 119" name="T36"/>
                <a:gd fmla="*/ 5 h 73" name="T37"/>
                <a:gd fmla="*/ 12 w 119" name="T38"/>
                <a:gd fmla="*/ 5 h 73" name="T39"/>
                <a:gd fmla="*/ 6 w 119" name="T40"/>
                <a:gd fmla="*/ 3 h 73" name="T41"/>
                <a:gd fmla="*/ 0 w 119" name="T42"/>
                <a:gd fmla="*/ 2 h 73" name="T43"/>
                <a:gd fmla="*/ 6 w 119" name="T44"/>
                <a:gd fmla="*/ 1 h 73" name="T45"/>
                <a:gd fmla="*/ 12 w 119" name="T46"/>
                <a:gd fmla="*/ 1 h 73" name="T47"/>
                <a:gd fmla="*/ 16 w 119" name="T48"/>
                <a:gd fmla="*/ 0 h 73" name="T49"/>
                <a:gd fmla="*/ 21 w 119" name="T50"/>
                <a:gd fmla="*/ 0 h 73" name="T51"/>
                <a:gd fmla="*/ 31 w 119" name="T52"/>
                <a:gd fmla="*/ 0 h 73" name="T53"/>
                <a:gd fmla="*/ 43 w 119" name="T54"/>
                <a:gd fmla="*/ 1 h 73" name="T55"/>
                <a:gd fmla="*/ 55 w 119" name="T56"/>
                <a:gd fmla="*/ 4 h 73" name="T57"/>
                <a:gd fmla="*/ 68 w 119" name="T58"/>
                <a:gd fmla="*/ 9 h 73" name="T59"/>
                <a:gd fmla="*/ 74 w 119" name="T60"/>
                <a:gd fmla="*/ 12 h 73" name="T61"/>
                <a:gd fmla="*/ 80 w 119" name="T62"/>
                <a:gd fmla="*/ 15 h 73" name="T63"/>
                <a:gd fmla="*/ 86 w 119" name="T64"/>
                <a:gd fmla="*/ 19 h 73" name="T65"/>
                <a:gd fmla="*/ 91 w 119" name="T66"/>
                <a:gd fmla="*/ 23 h 73" name="T67"/>
                <a:gd fmla="*/ 100 w 119" name="T68"/>
                <a:gd fmla="*/ 33 h 73" name="T69"/>
                <a:gd fmla="*/ 108 w 119" name="T70"/>
                <a:gd fmla="*/ 42 h 73" name="T71"/>
                <a:gd fmla="*/ 113 w 119" name="T72"/>
                <a:gd fmla="*/ 51 h 73" name="T73"/>
                <a:gd fmla="*/ 117 w 119" name="T74"/>
                <a:gd fmla="*/ 58 h 73" name="T75"/>
                <a:gd fmla="*/ 118 w 119" name="T76"/>
                <a:gd fmla="*/ 61 h 73" name="T77"/>
                <a:gd fmla="*/ 119 w 119" name="T78"/>
                <a:gd fmla="*/ 64 h 73" name="T79"/>
                <a:gd fmla="*/ 119 w 119" name="T80"/>
                <a:gd fmla="*/ 65 h 73" name="T81"/>
                <a:gd fmla="*/ 119 w 119" name="T82"/>
                <a:gd fmla="*/ 65 h 73" name="T83"/>
                <a:gd fmla="*/ 77 w 119" name="T84"/>
                <a:gd fmla="*/ 73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17"/>
            <p:cNvSpPr/>
            <p:nvPr/>
          </p:nvSpPr>
          <p:spPr bwMode="auto">
            <a:xfrm>
              <a:off x="315908" y="6034878"/>
              <a:ext cx="174824" cy="536283"/>
            </a:xfrm>
            <a:custGeom>
              <a:gdLst>
                <a:gd fmla="*/ 0 w 42" name="T0"/>
                <a:gd fmla="*/ 121 h 121" name="T1"/>
                <a:gd fmla="*/ 0 w 42" name="T2"/>
                <a:gd fmla="*/ 119 h 121" name="T3"/>
                <a:gd fmla="*/ 0 w 42" name="T4"/>
                <a:gd fmla="*/ 115 h 121" name="T5"/>
                <a:gd fmla="*/ 2 w 42" name="T6"/>
                <a:gd fmla="*/ 100 h 121" name="T7"/>
                <a:gd fmla="*/ 9 w 42" name="T8"/>
                <a:gd fmla="*/ 56 h 121" name="T9"/>
                <a:gd fmla="*/ 16 w 42" name="T10"/>
                <a:gd fmla="*/ 33 h 121" name="T11"/>
                <a:gd fmla="*/ 25 w 42" name="T12"/>
                <a:gd fmla="*/ 15 h 121" name="T13"/>
                <a:gd fmla="*/ 30 w 42" name="T14"/>
                <a:gd fmla="*/ 8 h 121" name="T15"/>
                <a:gd fmla="*/ 34 w 42" name="T16"/>
                <a:gd fmla="*/ 3 h 121" name="T17"/>
                <a:gd fmla="*/ 37 w 42" name="T18"/>
                <a:gd fmla="*/ 1 h 121" name="T19"/>
                <a:gd fmla="*/ 39 w 42" name="T20"/>
                <a:gd fmla="*/ 0 h 121" name="T21"/>
                <a:gd fmla="*/ 38 w 42" name="T22"/>
                <a:gd fmla="*/ 1 h 121" name="T23"/>
                <a:gd fmla="*/ 36 w 42" name="T24"/>
                <a:gd fmla="*/ 4 h 121" name="T25"/>
                <a:gd fmla="*/ 34 w 42" name="T26"/>
                <a:gd fmla="*/ 10 h 121" name="T27"/>
                <a:gd fmla="*/ 31 w 42" name="T28"/>
                <a:gd fmla="*/ 17 h 121" name="T29"/>
                <a:gd fmla="*/ 30 w 42" name="T30"/>
                <a:gd fmla="*/ 36 h 121" name="T31"/>
                <a:gd fmla="*/ 31 w 42" name="T32"/>
                <a:gd fmla="*/ 58 h 121" name="T33"/>
                <a:gd fmla="*/ 38 w 42" name="T34"/>
                <a:gd fmla="*/ 98 h 121" name="T35"/>
                <a:gd fmla="*/ 41 w 42" name="T36"/>
                <a:gd fmla="*/ 111 h 121" name="T37"/>
                <a:gd fmla="*/ 42 w 42" name="T38"/>
                <a:gd fmla="*/ 115 h 121" name="T39"/>
                <a:gd fmla="*/ 42 w 42" name="T40"/>
                <a:gd fmla="*/ 116 h 121" name="T41"/>
                <a:gd fmla="*/ 0 w 42" name="T42"/>
                <a:gd fmla="*/ 121 h 1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18"/>
            <p:cNvSpPr/>
            <p:nvPr/>
          </p:nvSpPr>
          <p:spPr bwMode="auto">
            <a:xfrm>
              <a:off x="696267" y="6247501"/>
              <a:ext cx="352010" cy="403984"/>
            </a:xfrm>
            <a:custGeom>
              <a:gdLst>
                <a:gd fmla="*/ 0 w 84" name="T0"/>
                <a:gd fmla="*/ 89 h 91" name="T1"/>
                <a:gd fmla="*/ 1 w 84" name="T2"/>
                <a:gd fmla="*/ 87 h 91" name="T3"/>
                <a:gd fmla="*/ 2 w 84" name="T4"/>
                <a:gd fmla="*/ 83 h 91" name="T5"/>
                <a:gd fmla="*/ 6 w 84" name="T6"/>
                <a:gd fmla="*/ 68 h 91" name="T7"/>
                <a:gd fmla="*/ 29 w 84" name="T8"/>
                <a:gd fmla="*/ 29 h 91" name="T9"/>
                <a:gd fmla="*/ 38 w 84" name="T10"/>
                <a:gd fmla="*/ 20 h 91" name="T11"/>
                <a:gd fmla="*/ 47 w 84" name="T12"/>
                <a:gd fmla="*/ 13 h 91" name="T13"/>
                <a:gd fmla="*/ 52 w 84" name="T14"/>
                <a:gd fmla="*/ 10 h 91" name="T15"/>
                <a:gd fmla="*/ 57 w 84" name="T16"/>
                <a:gd fmla="*/ 7 h 91" name="T17"/>
                <a:gd fmla="*/ 66 w 84" name="T18"/>
                <a:gd fmla="*/ 4 h 91" name="T19"/>
                <a:gd fmla="*/ 73 w 84" name="T20"/>
                <a:gd fmla="*/ 1 h 91" name="T21"/>
                <a:gd fmla="*/ 79 w 84" name="T22"/>
                <a:gd fmla="*/ 0 h 91" name="T23"/>
                <a:gd fmla="*/ 84 w 84" name="T24"/>
                <a:gd fmla="*/ 0 h 91" name="T25"/>
                <a:gd fmla="*/ 80 w 84" name="T26"/>
                <a:gd fmla="*/ 1 h 91" name="T27"/>
                <a:gd fmla="*/ 74 w 84" name="T28"/>
                <a:gd fmla="*/ 4 h 91" name="T29"/>
                <a:gd fmla="*/ 68 w 84" name="T30"/>
                <a:gd fmla="*/ 8 h 91" name="T31"/>
                <a:gd fmla="*/ 60 w 84" name="T32"/>
                <a:gd fmla="*/ 13 h 91" name="T33"/>
                <a:gd fmla="*/ 57 w 84" name="T34"/>
                <a:gd fmla="*/ 17 h 91" name="T35"/>
                <a:gd fmla="*/ 54 w 84" name="T36"/>
                <a:gd fmla="*/ 20 h 91" name="T37"/>
                <a:gd fmla="*/ 47 w 84" name="T38"/>
                <a:gd fmla="*/ 28 h 91" name="T39"/>
                <a:gd fmla="*/ 42 w 84" name="T40"/>
                <a:gd fmla="*/ 38 h 91" name="T41"/>
                <a:gd fmla="*/ 32 w 84" name="T42"/>
                <a:gd fmla="*/ 75 h 91" name="T43"/>
                <a:gd fmla="*/ 31 w 84" name="T44"/>
                <a:gd fmla="*/ 87 h 91" name="T45"/>
                <a:gd fmla="*/ 31 w 84" name="T46"/>
                <a:gd fmla="*/ 90 h 91" name="T47"/>
                <a:gd fmla="*/ 31 w 84" name="T48"/>
                <a:gd fmla="*/ 91 h 91" name="T49"/>
                <a:gd fmla="*/ 0 w 84" name="T50"/>
                <a:gd fmla="*/ 89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19"/>
            <p:cNvSpPr/>
            <p:nvPr/>
          </p:nvSpPr>
          <p:spPr bwMode="auto">
            <a:xfrm>
              <a:off x="507269" y="6247501"/>
              <a:ext cx="352010" cy="403984"/>
            </a:xfrm>
            <a:custGeom>
              <a:gdLst>
                <a:gd fmla="*/ 53 w 84" name="T0"/>
                <a:gd fmla="*/ 91 h 91" name="T1"/>
                <a:gd fmla="*/ 53 w 84" name="T2"/>
                <a:gd fmla="*/ 90 h 91" name="T3"/>
                <a:gd fmla="*/ 53 w 84" name="T4"/>
                <a:gd fmla="*/ 87 h 91" name="T5"/>
                <a:gd fmla="*/ 52 w 84" name="T6"/>
                <a:gd fmla="*/ 75 h 91" name="T7"/>
                <a:gd fmla="*/ 42 w 84" name="T8"/>
                <a:gd fmla="*/ 38 h 91" name="T9"/>
                <a:gd fmla="*/ 37 w 84" name="T10"/>
                <a:gd fmla="*/ 28 h 91" name="T11"/>
                <a:gd fmla="*/ 31 w 84" name="T12"/>
                <a:gd fmla="*/ 20 h 91" name="T13"/>
                <a:gd fmla="*/ 27 w 84" name="T14"/>
                <a:gd fmla="*/ 17 h 91" name="T15"/>
                <a:gd fmla="*/ 24 w 84" name="T16"/>
                <a:gd fmla="*/ 13 h 91" name="T17"/>
                <a:gd fmla="*/ 17 w 84" name="T18"/>
                <a:gd fmla="*/ 8 h 91" name="T19"/>
                <a:gd fmla="*/ 10 w 84" name="T20"/>
                <a:gd fmla="*/ 4 h 91" name="T21"/>
                <a:gd fmla="*/ 5 w 84" name="T22"/>
                <a:gd fmla="*/ 1 h 91" name="T23"/>
                <a:gd fmla="*/ 0 w 84" name="T24"/>
                <a:gd fmla="*/ 0 h 91" name="T25"/>
                <a:gd fmla="*/ 5 w 84" name="T26"/>
                <a:gd fmla="*/ 0 h 91" name="T27"/>
                <a:gd fmla="*/ 11 w 84" name="T28"/>
                <a:gd fmla="*/ 1 h 91" name="T29"/>
                <a:gd fmla="*/ 19 w 84" name="T30"/>
                <a:gd fmla="*/ 4 h 91" name="T31"/>
                <a:gd fmla="*/ 28 w 84" name="T32"/>
                <a:gd fmla="*/ 7 h 91" name="T33"/>
                <a:gd fmla="*/ 32 w 84" name="T34"/>
                <a:gd fmla="*/ 10 h 91" name="T35"/>
                <a:gd fmla="*/ 37 w 84" name="T36"/>
                <a:gd fmla="*/ 13 h 91" name="T37"/>
                <a:gd fmla="*/ 46 w 84" name="T38"/>
                <a:gd fmla="*/ 20 h 91" name="T39"/>
                <a:gd fmla="*/ 55 w 84" name="T40"/>
                <a:gd fmla="*/ 29 h 91" name="T41"/>
                <a:gd fmla="*/ 78 w 84" name="T42"/>
                <a:gd fmla="*/ 68 h 91" name="T43"/>
                <a:gd fmla="*/ 82 w 84" name="T44"/>
                <a:gd fmla="*/ 83 h 91" name="T45"/>
                <a:gd fmla="*/ 83 w 84" name="T46"/>
                <a:gd fmla="*/ 87 h 91" name="T47"/>
                <a:gd fmla="*/ 84 w 84" name="T48"/>
                <a:gd fmla="*/ 89 h 91" name="T49"/>
                <a:gd fmla="*/ 53 w 84" name="T50"/>
                <a:gd fmla="*/ 91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420"/>
            <p:cNvSpPr/>
            <p:nvPr/>
          </p:nvSpPr>
          <p:spPr bwMode="auto">
            <a:xfrm>
              <a:off x="712805" y="6422324"/>
              <a:ext cx="361459" cy="233885"/>
            </a:xfrm>
            <a:custGeom>
              <a:gdLst>
                <a:gd fmla="*/ 0 w 86" name="T0"/>
                <a:gd fmla="*/ 47 h 53" name="T1"/>
                <a:gd fmla="*/ 1 w 86" name="T2"/>
                <a:gd fmla="*/ 46 h 53" name="T3"/>
                <a:gd fmla="*/ 1 w 86" name="T4"/>
                <a:gd fmla="*/ 44 h 53" name="T5"/>
                <a:gd fmla="*/ 2 w 86" name="T6"/>
                <a:gd fmla="*/ 42 h 53" name="T7"/>
                <a:gd fmla="*/ 9 w 86" name="T8"/>
                <a:gd fmla="*/ 30 h 53" name="T9"/>
                <a:gd fmla="*/ 14 w 86" name="T10"/>
                <a:gd fmla="*/ 24 h 53" name="T11"/>
                <a:gd fmla="*/ 21 w 86" name="T12"/>
                <a:gd fmla="*/ 17 h 53" name="T13"/>
                <a:gd fmla="*/ 24 w 86" name="T14"/>
                <a:gd fmla="*/ 14 h 53" name="T15"/>
                <a:gd fmla="*/ 29 w 86" name="T16"/>
                <a:gd fmla="*/ 11 h 53" name="T17"/>
                <a:gd fmla="*/ 37 w 86" name="T18"/>
                <a:gd fmla="*/ 6 h 53" name="T19"/>
                <a:gd fmla="*/ 46 w 86" name="T20"/>
                <a:gd fmla="*/ 3 h 53" name="T21"/>
                <a:gd fmla="*/ 55 w 86" name="T22"/>
                <a:gd fmla="*/ 1 h 53" name="T23"/>
                <a:gd fmla="*/ 64 w 86" name="T24"/>
                <a:gd fmla="*/ 0 h 53" name="T25"/>
                <a:gd fmla="*/ 71 w 86" name="T26"/>
                <a:gd fmla="*/ 0 h 53" name="T27"/>
                <a:gd fmla="*/ 74 w 86" name="T28"/>
                <a:gd fmla="*/ 0 h 53" name="T29"/>
                <a:gd fmla="*/ 77 w 86" name="T30"/>
                <a:gd fmla="*/ 1 h 53" name="T31"/>
                <a:gd fmla="*/ 82 w 86" name="T32"/>
                <a:gd fmla="*/ 1 h 53" name="T33"/>
                <a:gd fmla="*/ 86 w 86" name="T34"/>
                <a:gd fmla="*/ 2 h 53" name="T35"/>
                <a:gd fmla="*/ 82 w 86" name="T36"/>
                <a:gd fmla="*/ 2 h 53" name="T37"/>
                <a:gd fmla="*/ 77 w 86" name="T38"/>
                <a:gd fmla="*/ 3 h 53" name="T39"/>
                <a:gd fmla="*/ 75 w 86" name="T40"/>
                <a:gd fmla="*/ 4 h 53" name="T41"/>
                <a:gd fmla="*/ 72 w 86" name="T42"/>
                <a:gd fmla="*/ 5 h 53" name="T43"/>
                <a:gd fmla="*/ 65 w 86" name="T44"/>
                <a:gd fmla="*/ 7 h 53" name="T45"/>
                <a:gd fmla="*/ 58 w 86" name="T46"/>
                <a:gd fmla="*/ 10 h 53" name="T47"/>
                <a:gd fmla="*/ 52 w 86" name="T48"/>
                <a:gd fmla="*/ 14 h 53" name="T49"/>
                <a:gd fmla="*/ 46 w 86" name="T50"/>
                <a:gd fmla="*/ 19 h 53" name="T51"/>
                <a:gd fmla="*/ 40 w 86" name="T52"/>
                <a:gd fmla="*/ 25 h 53" name="T53"/>
                <a:gd fmla="*/ 38 w 86" name="T54"/>
                <a:gd fmla="*/ 28 h 53" name="T55"/>
                <a:gd fmla="*/ 36 w 86" name="T56"/>
                <a:gd fmla="*/ 31 h 53" name="T57"/>
                <a:gd fmla="*/ 34 w 86" name="T58"/>
                <a:gd fmla="*/ 37 h 53" name="T59"/>
                <a:gd fmla="*/ 32 w 86" name="T60"/>
                <a:gd fmla="*/ 42 h 53" name="T61"/>
                <a:gd fmla="*/ 30 w 86" name="T62"/>
                <a:gd fmla="*/ 50 h 53" name="T63"/>
                <a:gd fmla="*/ 30 w 86" name="T64"/>
                <a:gd fmla="*/ 51 h 53" name="T65"/>
                <a:gd fmla="*/ 31 w 86" name="T66"/>
                <a:gd fmla="*/ 52 h 53" name="T67"/>
                <a:gd fmla="*/ 31 w 86" name="T68"/>
                <a:gd fmla="*/ 53 h 53" name="T69"/>
                <a:gd fmla="*/ 0 w 86" name="T70"/>
                <a:gd fmla="*/ 47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421"/>
            <p:cNvSpPr/>
            <p:nvPr/>
          </p:nvSpPr>
          <p:spPr bwMode="auto">
            <a:xfrm>
              <a:off x="469469" y="6422324"/>
              <a:ext cx="361459" cy="233885"/>
            </a:xfrm>
            <a:custGeom>
              <a:gdLst>
                <a:gd fmla="*/ 56 w 86" name="T0"/>
                <a:gd fmla="*/ 53 h 53" name="T1"/>
                <a:gd fmla="*/ 56 w 86" name="T2"/>
                <a:gd fmla="*/ 52 h 53" name="T3"/>
                <a:gd fmla="*/ 56 w 86" name="T4"/>
                <a:gd fmla="*/ 51 h 53" name="T5"/>
                <a:gd fmla="*/ 56 w 86" name="T6"/>
                <a:gd fmla="*/ 50 h 53" name="T7"/>
                <a:gd fmla="*/ 55 w 86" name="T8"/>
                <a:gd fmla="*/ 42 h 53" name="T9"/>
                <a:gd fmla="*/ 53 w 86" name="T10"/>
                <a:gd fmla="*/ 37 h 53" name="T11"/>
                <a:gd fmla="*/ 50 w 86" name="T12"/>
                <a:gd fmla="*/ 31 h 53" name="T13"/>
                <a:gd fmla="*/ 48 w 86" name="T14"/>
                <a:gd fmla="*/ 28 h 53" name="T15"/>
                <a:gd fmla="*/ 46 w 86" name="T16"/>
                <a:gd fmla="*/ 25 h 53" name="T17"/>
                <a:gd fmla="*/ 41 w 86" name="T18"/>
                <a:gd fmla="*/ 19 h 53" name="T19"/>
                <a:gd fmla="*/ 35 w 86" name="T20"/>
                <a:gd fmla="*/ 14 h 53" name="T21"/>
                <a:gd fmla="*/ 28 w 86" name="T22"/>
                <a:gd fmla="*/ 10 h 53" name="T23"/>
                <a:gd fmla="*/ 21 w 86" name="T24"/>
                <a:gd fmla="*/ 7 h 53" name="T25"/>
                <a:gd fmla="*/ 15 w 86" name="T26"/>
                <a:gd fmla="*/ 5 h 53" name="T27"/>
                <a:gd fmla="*/ 12 w 86" name="T28"/>
                <a:gd fmla="*/ 4 h 53" name="T29"/>
                <a:gd fmla="*/ 9 w 86" name="T30"/>
                <a:gd fmla="*/ 3 h 53" name="T31"/>
                <a:gd fmla="*/ 4 w 86" name="T32"/>
                <a:gd fmla="*/ 2 h 53" name="T33"/>
                <a:gd fmla="*/ 0 w 86" name="T34"/>
                <a:gd fmla="*/ 2 h 53" name="T35"/>
                <a:gd fmla="*/ 4 w 86" name="T36"/>
                <a:gd fmla="*/ 1 h 53" name="T37"/>
                <a:gd fmla="*/ 9 w 86" name="T38"/>
                <a:gd fmla="*/ 1 h 53" name="T39"/>
                <a:gd fmla="*/ 12 w 86" name="T40"/>
                <a:gd fmla="*/ 0 h 53" name="T41"/>
                <a:gd fmla="*/ 15 w 86" name="T42"/>
                <a:gd fmla="*/ 0 h 53" name="T43"/>
                <a:gd fmla="*/ 23 w 86" name="T44"/>
                <a:gd fmla="*/ 0 h 53" name="T45"/>
                <a:gd fmla="*/ 31 w 86" name="T46"/>
                <a:gd fmla="*/ 1 h 53" name="T47"/>
                <a:gd fmla="*/ 40 w 86" name="T48"/>
                <a:gd fmla="*/ 3 h 53" name="T49"/>
                <a:gd fmla="*/ 49 w 86" name="T50"/>
                <a:gd fmla="*/ 6 h 53" name="T51"/>
                <a:gd fmla="*/ 58 w 86" name="T52"/>
                <a:gd fmla="*/ 11 h 53" name="T53"/>
                <a:gd fmla="*/ 62 w 86" name="T54"/>
                <a:gd fmla="*/ 14 h 53" name="T55"/>
                <a:gd fmla="*/ 66 w 86" name="T56"/>
                <a:gd fmla="*/ 17 h 53" name="T57"/>
                <a:gd fmla="*/ 73 w 86" name="T58"/>
                <a:gd fmla="*/ 24 h 53" name="T59"/>
                <a:gd fmla="*/ 78 w 86" name="T60"/>
                <a:gd fmla="*/ 30 h 53" name="T61"/>
                <a:gd fmla="*/ 84 w 86" name="T62"/>
                <a:gd fmla="*/ 42 h 53" name="T63"/>
                <a:gd fmla="*/ 85 w 86" name="T64"/>
                <a:gd fmla="*/ 44 h 53" name="T65"/>
                <a:gd fmla="*/ 86 w 86" name="T66"/>
                <a:gd fmla="*/ 46 h 53" name="T67"/>
                <a:gd fmla="*/ 86 w 86" name="T68"/>
                <a:gd fmla="*/ 47 h 53" name="T69"/>
                <a:gd fmla="*/ 56 w 86" name="T70"/>
                <a:gd fmla="*/ 53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422"/>
            <p:cNvSpPr/>
            <p:nvPr/>
          </p:nvSpPr>
          <p:spPr bwMode="auto">
            <a:xfrm>
              <a:off x="708080" y="6204976"/>
              <a:ext cx="129936" cy="385084"/>
            </a:xfrm>
            <a:custGeom>
              <a:gdLst>
                <a:gd fmla="*/ 0 w 31" name="T0"/>
                <a:gd fmla="*/ 87 h 87" name="T1"/>
                <a:gd fmla="*/ 0 w 31" name="T2"/>
                <a:gd fmla="*/ 83 h 87" name="T3"/>
                <a:gd fmla="*/ 1 w 31" name="T4"/>
                <a:gd fmla="*/ 72 h 87" name="T5"/>
                <a:gd fmla="*/ 7 w 31" name="T6"/>
                <a:gd fmla="*/ 41 h 87" name="T7"/>
                <a:gd fmla="*/ 9 w 31" name="T8"/>
                <a:gd fmla="*/ 32 h 87" name="T9"/>
                <a:gd fmla="*/ 12 w 31" name="T10"/>
                <a:gd fmla="*/ 24 h 87" name="T11"/>
                <a:gd fmla="*/ 15 w 31" name="T12"/>
                <a:gd fmla="*/ 17 h 87" name="T13"/>
                <a:gd fmla="*/ 18 w 31" name="T14"/>
                <a:gd fmla="*/ 11 h 87" name="T15"/>
                <a:gd fmla="*/ 22 w 31" name="T16"/>
                <a:gd fmla="*/ 6 h 87" name="T17"/>
                <a:gd fmla="*/ 25 w 31" name="T18"/>
                <a:gd fmla="*/ 3 h 87" name="T19"/>
                <a:gd fmla="*/ 28 w 31" name="T20"/>
                <a:gd fmla="*/ 0 h 87" name="T21"/>
                <a:gd fmla="*/ 26 w 31" name="T22"/>
                <a:gd fmla="*/ 3 h 87" name="T23"/>
                <a:gd fmla="*/ 24 w 31" name="T24"/>
                <a:gd fmla="*/ 7 h 87" name="T25"/>
                <a:gd fmla="*/ 23 w 31" name="T26"/>
                <a:gd fmla="*/ 13 h 87" name="T27"/>
                <a:gd fmla="*/ 22 w 31" name="T28"/>
                <a:gd fmla="*/ 19 h 87" name="T29"/>
                <a:gd fmla="*/ 22 w 31" name="T30"/>
                <a:gd fmla="*/ 26 h 87" name="T31"/>
                <a:gd fmla="*/ 22 w 31" name="T32"/>
                <a:gd fmla="*/ 34 h 87" name="T33"/>
                <a:gd fmla="*/ 22 w 31" name="T34"/>
                <a:gd fmla="*/ 42 h 87" name="T35"/>
                <a:gd fmla="*/ 27 w 31" name="T36"/>
                <a:gd fmla="*/ 71 h 87" name="T37"/>
                <a:gd fmla="*/ 30 w 31" name="T38"/>
                <a:gd fmla="*/ 80 h 87" name="T39"/>
                <a:gd fmla="*/ 31 w 31" name="T40"/>
                <a:gd fmla="*/ 84 h 87" name="T41"/>
                <a:gd fmla="*/ 0 w 31" name="T42"/>
                <a:gd fmla="*/ 87 h 8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9"/>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70"/>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472"/>
            <p:cNvSpPr/>
            <p:nvPr/>
          </p:nvSpPr>
          <p:spPr bwMode="auto">
            <a:xfrm>
              <a:off x="3866716" y="4187419"/>
              <a:ext cx="732369" cy="370909"/>
            </a:xfrm>
            <a:custGeom>
              <a:gdLst>
                <a:gd fmla="*/ 173 w 175" name="T0"/>
                <a:gd fmla="*/ 84 h 84" name="T1"/>
                <a:gd fmla="*/ 175 w 175" name="T2"/>
                <a:gd fmla="*/ 72 h 84" name="T3"/>
                <a:gd fmla="*/ 174 w 175" name="T4"/>
                <a:gd fmla="*/ 59 h 84" name="T5"/>
                <a:gd fmla="*/ 169 w 175" name="T6"/>
                <a:gd fmla="*/ 50 h 84" name="T7"/>
                <a:gd fmla="*/ 156 w 175" name="T8"/>
                <a:gd fmla="*/ 36 h 84" name="T9"/>
                <a:gd fmla="*/ 137 w 175" name="T10"/>
                <a:gd fmla="*/ 31 h 84" name="T11"/>
                <a:gd fmla="*/ 119 w 175" name="T12"/>
                <a:gd fmla="*/ 36 h 84" name="T13"/>
                <a:gd fmla="*/ 118 w 175" name="T14"/>
                <a:gd fmla="*/ 37 h 84" name="T15"/>
                <a:gd fmla="*/ 118 w 175" name="T16"/>
                <a:gd fmla="*/ 35 h 84" name="T17"/>
                <a:gd fmla="*/ 117 w 175" name="T18"/>
                <a:gd fmla="*/ 28 h 84" name="T19"/>
                <a:gd fmla="*/ 100 w 175" name="T20"/>
                <a:gd fmla="*/ 6 h 84" name="T21"/>
                <a:gd fmla="*/ 72 w 175" name="T22"/>
                <a:gd fmla="*/ 2 h 84" name="T23"/>
                <a:gd fmla="*/ 45 w 175" name="T24"/>
                <a:gd fmla="*/ 30 h 84" name="T25"/>
                <a:gd fmla="*/ 44 w 175" name="T26"/>
                <a:gd fmla="*/ 45 h 84" name="T27"/>
                <a:gd fmla="*/ 43 w 175" name="T28"/>
                <a:gd fmla="*/ 44 h 84" name="T29"/>
                <a:gd fmla="*/ 18 w 175" name="T30"/>
                <a:gd fmla="*/ 48 h 84" name="T31"/>
                <a:gd fmla="*/ 5 w 175" name="T32"/>
                <a:gd fmla="*/ 61 h 84" name="T33"/>
                <a:gd fmla="*/ 6 w 175" name="T34"/>
                <a:gd fmla="*/ 60 h 84" name="T35"/>
                <a:gd fmla="*/ 6 w 175" name="T36"/>
                <a:gd fmla="*/ 61 h 84" name="T37"/>
                <a:gd fmla="*/ 2 w 175" name="T38"/>
                <a:gd fmla="*/ 84 h 84" name="T39"/>
                <a:gd fmla="*/ 173 w 175" name="T40"/>
                <a:gd fmla="*/ 84 h 8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474"/>
            <p:cNvSpPr/>
            <p:nvPr/>
          </p:nvSpPr>
          <p:spPr bwMode="auto">
            <a:xfrm>
              <a:off x="2305117" y="3854309"/>
              <a:ext cx="1332439" cy="382722"/>
            </a:xfrm>
            <a:custGeom>
              <a:gdLst>
                <a:gd fmla="*/ 315 w 318" name="T0"/>
                <a:gd fmla="*/ 86 h 86" name="T1"/>
                <a:gd fmla="*/ 285 w 318" name="T2"/>
                <a:gd fmla="*/ 47 h 86" name="T3"/>
                <a:gd fmla="*/ 263 w 318" name="T4"/>
                <a:gd fmla="*/ 56 h 86" name="T5"/>
                <a:gd fmla="*/ 229 w 318" name="T6"/>
                <a:gd fmla="*/ 34 h 86" name="T7"/>
                <a:gd fmla="*/ 219 w 318" name="T8"/>
                <a:gd fmla="*/ 35 h 86" name="T9"/>
                <a:gd fmla="*/ 214 w 318" name="T10"/>
                <a:gd fmla="*/ 21 h 86" name="T11"/>
                <a:gd fmla="*/ 209 w 318" name="T12"/>
                <a:gd fmla="*/ 14 h 86" name="T13"/>
                <a:gd fmla="*/ 206 w 318" name="T14"/>
                <a:gd fmla="*/ 10 h 86" name="T15"/>
                <a:gd fmla="*/ 182 w 318" name="T16"/>
                <a:gd fmla="*/ 0 h 86" name="T17"/>
                <a:gd fmla="*/ 165 w 318" name="T18"/>
                <a:gd fmla="*/ 5 h 86" name="T19"/>
                <a:gd fmla="*/ 158 w 318" name="T20"/>
                <a:gd fmla="*/ 10 h 86" name="T21"/>
                <a:gd fmla="*/ 156 w 318" name="T22"/>
                <a:gd fmla="*/ 12 h 86" name="T23"/>
                <a:gd fmla="*/ 148 w 318" name="T24"/>
                <a:gd fmla="*/ 25 h 86" name="T25"/>
                <a:gd fmla="*/ 122 w 318" name="T26"/>
                <a:gd fmla="*/ 13 h 86" name="T27"/>
                <a:gd fmla="*/ 101 w 318" name="T28"/>
                <a:gd fmla="*/ 20 h 86" name="T29"/>
                <a:gd fmla="*/ 71 w 318" name="T30"/>
                <a:gd fmla="*/ 0 h 86" name="T31"/>
                <a:gd fmla="*/ 38 w 318" name="T32"/>
                <a:gd fmla="*/ 41 h 86" name="T33"/>
                <a:gd fmla="*/ 37 w 318" name="T34"/>
                <a:gd fmla="*/ 41 h 86" name="T35"/>
                <a:gd fmla="*/ 6 w 318" name="T36"/>
                <a:gd fmla="*/ 86 h 86" name="T37"/>
                <a:gd fmla="*/ 315 w 318" name="T38"/>
                <a:gd fmla="*/ 86 h 8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475"/>
            <p:cNvSpPr/>
            <p:nvPr/>
          </p:nvSpPr>
          <p:spPr bwMode="auto">
            <a:xfrm>
              <a:off x="1324687" y="3651136"/>
              <a:ext cx="543370" cy="274048"/>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477"/>
            <p:cNvSpPr/>
            <p:nvPr/>
          </p:nvSpPr>
          <p:spPr bwMode="auto">
            <a:xfrm>
              <a:off x="5064494" y="4718977"/>
              <a:ext cx="897743" cy="399259"/>
            </a:xfrm>
            <a:custGeom>
              <a:gdLst>
                <a:gd fmla="*/ 8 w 214" name="T0"/>
                <a:gd fmla="*/ 90 h 90" name="T1"/>
                <a:gd fmla="*/ 49 w 214" name="T2"/>
                <a:gd fmla="*/ 30 h 90" name="T3"/>
                <a:gd fmla="*/ 71 w 214" name="T4"/>
                <a:gd fmla="*/ 35 h 90" name="T5"/>
                <a:gd fmla="*/ 116 w 214" name="T6"/>
                <a:gd fmla="*/ 0 h 90" name="T7"/>
                <a:gd fmla="*/ 158 w 214" name="T8"/>
                <a:gd fmla="*/ 48 h 90" name="T9"/>
                <a:gd fmla="*/ 173 w 214" name="T10"/>
                <a:gd fmla="*/ 44 h 90" name="T11"/>
                <a:gd fmla="*/ 214 w 214" name="T12"/>
                <a:gd fmla="*/ 85 h 90" name="T13"/>
                <a:gd fmla="*/ 214 w 214" name="T14"/>
                <a:gd fmla="*/ 90 h 90" name="T15"/>
                <a:gd fmla="*/ 8 w 214" name="T16"/>
                <a:gd fmla="*/ 90 h 9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80"/>
            <p:cNvSpPr/>
            <p:nvPr/>
          </p:nvSpPr>
          <p:spPr bwMode="auto">
            <a:xfrm>
              <a:off x="110372"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81"/>
            <p:cNvSpPr/>
            <p:nvPr/>
          </p:nvSpPr>
          <p:spPr bwMode="auto">
            <a:xfrm>
              <a:off x="181247"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82"/>
            <p:cNvSpPr/>
            <p:nvPr/>
          </p:nvSpPr>
          <p:spPr bwMode="auto">
            <a:xfrm>
              <a:off x="261571" y="6479024"/>
              <a:ext cx="33075"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83"/>
            <p:cNvSpPr/>
            <p:nvPr/>
          </p:nvSpPr>
          <p:spPr bwMode="auto">
            <a:xfrm>
              <a:off x="353708"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84"/>
            <p:cNvSpPr/>
            <p:nvPr/>
          </p:nvSpPr>
          <p:spPr bwMode="auto">
            <a:xfrm>
              <a:off x="507269"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85"/>
            <p:cNvSpPr/>
            <p:nvPr/>
          </p:nvSpPr>
          <p:spPr bwMode="auto">
            <a:xfrm>
              <a:off x="571056" y="6479024"/>
              <a:ext cx="59062"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86"/>
            <p:cNvSpPr/>
            <p:nvPr/>
          </p:nvSpPr>
          <p:spPr bwMode="auto">
            <a:xfrm>
              <a:off x="641930" y="6474299"/>
              <a:ext cx="66149" cy="231523"/>
            </a:xfrm>
            <a:custGeom>
              <a:gdLst>
                <a:gd fmla="*/ 7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87"/>
            <p:cNvSpPr/>
            <p:nvPr/>
          </p:nvSpPr>
          <p:spPr bwMode="auto">
            <a:xfrm>
              <a:off x="452932" y="6495561"/>
              <a:ext cx="51975" cy="205536"/>
            </a:xfrm>
            <a:custGeom>
              <a:gdLst>
                <a:gd fmla="*/ 8 w 12" name="T0"/>
                <a:gd fmla="*/ 7 h 46" name="T1"/>
                <a:gd fmla="*/ 7 w 12" name="T2"/>
                <a:gd fmla="*/ 2 h 46" name="T3"/>
                <a:gd fmla="*/ 3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8"/>
            <p:cNvSpPr/>
            <p:nvPr/>
          </p:nvSpPr>
          <p:spPr bwMode="auto">
            <a:xfrm>
              <a:off x="-24289" y="6464849"/>
              <a:ext cx="75599" cy="21262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89"/>
            <p:cNvSpPr/>
            <p:nvPr/>
          </p:nvSpPr>
          <p:spPr bwMode="auto">
            <a:xfrm>
              <a:off x="131635" y="6533361"/>
              <a:ext cx="21262" cy="14411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490"/>
            <p:cNvSpPr/>
            <p:nvPr/>
          </p:nvSpPr>
          <p:spPr bwMode="auto">
            <a:xfrm>
              <a:off x="193059" y="6519186"/>
              <a:ext cx="59062" cy="177186"/>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491"/>
            <p:cNvSpPr/>
            <p:nvPr/>
          </p:nvSpPr>
          <p:spPr bwMode="auto">
            <a:xfrm>
              <a:off x="77298" y="6533361"/>
              <a:ext cx="49612" cy="207898"/>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92"/>
            <p:cNvSpPr/>
            <p:nvPr/>
          </p:nvSpPr>
          <p:spPr bwMode="auto">
            <a:xfrm>
              <a:off x="56035"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93"/>
            <p:cNvSpPr/>
            <p:nvPr/>
          </p:nvSpPr>
          <p:spPr bwMode="auto">
            <a:xfrm>
              <a:off x="219046"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94"/>
            <p:cNvSpPr/>
            <p:nvPr/>
          </p:nvSpPr>
          <p:spPr bwMode="auto">
            <a:xfrm>
              <a:off x="743517" y="6448312"/>
              <a:ext cx="61424" cy="222073"/>
            </a:xfrm>
            <a:custGeom>
              <a:gdLst>
                <a:gd fmla="*/ 11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95"/>
            <p:cNvSpPr/>
            <p:nvPr/>
          </p:nvSpPr>
          <p:spPr bwMode="auto">
            <a:xfrm>
              <a:off x="830929" y="6509736"/>
              <a:ext cx="33075" cy="137024"/>
            </a:xfrm>
            <a:custGeom>
              <a:gdLst>
                <a:gd fmla="*/ 6 w 8" name="T0"/>
                <a:gd fmla="*/ 3 h 31" name="T1"/>
                <a:gd fmla="*/ 0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96"/>
            <p:cNvSpPr/>
            <p:nvPr/>
          </p:nvSpPr>
          <p:spPr bwMode="auto">
            <a:xfrm>
              <a:off x="306458" y="6488474"/>
              <a:ext cx="33075" cy="14174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97"/>
            <p:cNvSpPr/>
            <p:nvPr/>
          </p:nvSpPr>
          <p:spPr bwMode="auto">
            <a:xfrm>
              <a:off x="854554"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98"/>
            <p:cNvSpPr/>
            <p:nvPr/>
          </p:nvSpPr>
          <p:spPr bwMode="auto">
            <a:xfrm>
              <a:off x="956140"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499"/>
            <p:cNvSpPr/>
            <p:nvPr/>
          </p:nvSpPr>
          <p:spPr bwMode="auto">
            <a:xfrm>
              <a:off x="989215" y="6505011"/>
              <a:ext cx="37800" cy="181911"/>
            </a:xfrm>
            <a:custGeom>
              <a:gdLst>
                <a:gd fmla="*/ 3 w 9" name="T0"/>
                <a:gd fmla="*/ 4 h 41" name="T1"/>
                <a:gd fmla="*/ 0 w 9" name="T2"/>
                <a:gd fmla="*/ 35 h 41" name="T3"/>
                <a:gd fmla="*/ 8 w 9" name="T4"/>
                <a:gd fmla="*/ 35 h 41" name="T5"/>
                <a:gd fmla="*/ 9 w 9" name="T6"/>
                <a:gd fmla="*/ 5 h 41" name="T7"/>
                <a:gd fmla="*/ 3 w 9" name="T8"/>
                <a:gd fmla="*/ 4 h 41" name="T9"/>
              </a:gdLst>
              <a:cxnLst>
                <a:cxn ang="0">
                  <a:pos x="T0" y="T1"/>
                </a:cxn>
                <a:cxn ang="0">
                  <a:pos x="T2" y="T3"/>
                </a:cxn>
                <a:cxn ang="0">
                  <a:pos x="T4" y="T5"/>
                </a:cxn>
                <a:cxn ang="0">
                  <a:pos x="T6" y="T7"/>
                </a:cxn>
                <a:cxn ang="0">
                  <a:pos x="T8" y="T9"/>
                </a:cxn>
              </a:cxnLst>
              <a:rect b="b" l="0" r="r" t="0"/>
              <a:pathLst>
                <a:path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500"/>
            <p:cNvSpPr/>
            <p:nvPr/>
          </p:nvSpPr>
          <p:spPr bwMode="auto">
            <a:xfrm>
              <a:off x="102701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501"/>
            <p:cNvSpPr/>
            <p:nvPr/>
          </p:nvSpPr>
          <p:spPr bwMode="auto">
            <a:xfrm>
              <a:off x="946690" y="6457762"/>
              <a:ext cx="35437" cy="163011"/>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502"/>
            <p:cNvSpPr/>
            <p:nvPr/>
          </p:nvSpPr>
          <p:spPr bwMode="auto">
            <a:xfrm>
              <a:off x="1086077"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503"/>
            <p:cNvSpPr/>
            <p:nvPr/>
          </p:nvSpPr>
          <p:spPr bwMode="auto">
            <a:xfrm>
              <a:off x="1185301"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504"/>
            <p:cNvSpPr/>
            <p:nvPr/>
          </p:nvSpPr>
          <p:spPr bwMode="auto">
            <a:xfrm>
              <a:off x="1329412" y="6443587"/>
              <a:ext cx="54337" cy="233885"/>
            </a:xfrm>
            <a:custGeom>
              <a:gdLst>
                <a:gd fmla="*/ 10 w 13" name="T0"/>
                <a:gd fmla="*/ 2 h 53" name="T1"/>
                <a:gd fmla="*/ 4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505"/>
            <p:cNvSpPr/>
            <p:nvPr/>
          </p:nvSpPr>
          <p:spPr bwMode="auto">
            <a:xfrm>
              <a:off x="1395562" y="6443587"/>
              <a:ext cx="70874" cy="20789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506"/>
            <p:cNvSpPr/>
            <p:nvPr/>
          </p:nvSpPr>
          <p:spPr bwMode="auto">
            <a:xfrm>
              <a:off x="1480611" y="6479024"/>
              <a:ext cx="28350" cy="196086"/>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507"/>
            <p:cNvSpPr/>
            <p:nvPr/>
          </p:nvSpPr>
          <p:spPr bwMode="auto">
            <a:xfrm>
              <a:off x="1568023" y="6424687"/>
              <a:ext cx="77962" cy="217348"/>
            </a:xfrm>
            <a:custGeom>
              <a:gdLst>
                <a:gd fmla="*/ 18 w 19" name="T0"/>
                <a:gd fmla="*/ 45 h 49" name="T1"/>
                <a:gd fmla="*/ 17 w 19" name="T2"/>
                <a:gd fmla="*/ 18 h 49" name="T3"/>
                <a:gd fmla="*/ 10 w 19" name="T4"/>
                <a:gd fmla="*/ 16 h 49" name="T5"/>
                <a:gd fmla="*/ 10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508"/>
            <p:cNvSpPr/>
            <p:nvPr/>
          </p:nvSpPr>
          <p:spPr bwMode="auto">
            <a:xfrm>
              <a:off x="1721584" y="6495561"/>
              <a:ext cx="25987" cy="14411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509"/>
            <p:cNvSpPr/>
            <p:nvPr/>
          </p:nvSpPr>
          <p:spPr bwMode="auto">
            <a:xfrm>
              <a:off x="1790096" y="6479024"/>
              <a:ext cx="59062" cy="181911"/>
            </a:xfrm>
            <a:custGeom>
              <a:gdLst>
                <a:gd fmla="*/ 7 w 14" name="T0"/>
                <a:gd fmla="*/ 6 h 41" name="T1"/>
                <a:gd fmla="*/ 6 w 14" name="T2"/>
                <a:gd fmla="*/ 4 h 41" name="T3"/>
                <a:gd fmla="*/ 0 w 14" name="T4"/>
                <a:gd fmla="*/ 5 h 41" name="T5"/>
                <a:gd fmla="*/ 2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510"/>
            <p:cNvSpPr/>
            <p:nvPr/>
          </p:nvSpPr>
          <p:spPr bwMode="auto">
            <a:xfrm>
              <a:off x="1860970"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511"/>
            <p:cNvSpPr/>
            <p:nvPr/>
          </p:nvSpPr>
          <p:spPr bwMode="auto">
            <a:xfrm>
              <a:off x="1671972"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3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512"/>
            <p:cNvSpPr/>
            <p:nvPr/>
          </p:nvSpPr>
          <p:spPr bwMode="auto">
            <a:xfrm>
              <a:off x="1275075" y="6505011"/>
              <a:ext cx="49612" cy="125211"/>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513"/>
            <p:cNvSpPr/>
            <p:nvPr/>
          </p:nvSpPr>
          <p:spPr bwMode="auto">
            <a:xfrm>
              <a:off x="1168764"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14"/>
            <p:cNvSpPr/>
            <p:nvPr/>
          </p:nvSpPr>
          <p:spPr bwMode="auto">
            <a:xfrm>
              <a:off x="1438086" y="6514461"/>
              <a:ext cx="42525"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5"/>
            <p:cNvSpPr/>
            <p:nvPr/>
          </p:nvSpPr>
          <p:spPr bwMode="auto">
            <a:xfrm>
              <a:off x="1957832" y="6448312"/>
              <a:ext cx="61424" cy="222073"/>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16"/>
            <p:cNvSpPr/>
            <p:nvPr/>
          </p:nvSpPr>
          <p:spPr bwMode="auto">
            <a:xfrm>
              <a:off x="2045244" y="6509736"/>
              <a:ext cx="33075" cy="137024"/>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17"/>
            <p:cNvSpPr/>
            <p:nvPr/>
          </p:nvSpPr>
          <p:spPr bwMode="auto">
            <a:xfrm>
              <a:off x="2071231" y="6495561"/>
              <a:ext cx="82687" cy="226798"/>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18"/>
            <p:cNvSpPr/>
            <p:nvPr/>
          </p:nvSpPr>
          <p:spPr bwMode="auto">
            <a:xfrm>
              <a:off x="217518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19"/>
            <p:cNvSpPr/>
            <p:nvPr/>
          </p:nvSpPr>
          <p:spPr bwMode="auto">
            <a:xfrm>
              <a:off x="2203530" y="6505011"/>
              <a:ext cx="42525" cy="181911"/>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20"/>
            <p:cNvSpPr/>
            <p:nvPr/>
          </p:nvSpPr>
          <p:spPr bwMode="auto">
            <a:xfrm>
              <a:off x="224605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21"/>
            <p:cNvSpPr/>
            <p:nvPr/>
          </p:nvSpPr>
          <p:spPr bwMode="auto">
            <a:xfrm>
              <a:off x="2163368" y="6457762"/>
              <a:ext cx="33075"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22"/>
            <p:cNvSpPr/>
            <p:nvPr/>
          </p:nvSpPr>
          <p:spPr bwMode="auto">
            <a:xfrm>
              <a:off x="2305117"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23"/>
            <p:cNvSpPr/>
            <p:nvPr/>
          </p:nvSpPr>
          <p:spPr bwMode="auto">
            <a:xfrm>
              <a:off x="2401978" y="6568798"/>
              <a:ext cx="33075"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524"/>
            <p:cNvSpPr/>
            <p:nvPr/>
          </p:nvSpPr>
          <p:spPr bwMode="auto">
            <a:xfrm>
              <a:off x="2543727"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25"/>
            <p:cNvSpPr/>
            <p:nvPr/>
          </p:nvSpPr>
          <p:spPr bwMode="auto">
            <a:xfrm>
              <a:off x="2614602"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26"/>
            <p:cNvSpPr/>
            <p:nvPr/>
          </p:nvSpPr>
          <p:spPr bwMode="auto">
            <a:xfrm>
              <a:off x="2694926" y="6479024"/>
              <a:ext cx="33075" cy="196086"/>
            </a:xfrm>
            <a:custGeom>
              <a:gdLst>
                <a:gd fmla="*/ 7 w 8" name="T0"/>
                <a:gd fmla="*/ 3 h 44" name="T1"/>
                <a:gd fmla="*/ 3 w 8" name="T2"/>
                <a:gd fmla="*/ 3 h 44" name="T3"/>
                <a:gd fmla="*/ 2 w 8" name="T4"/>
                <a:gd fmla="*/ 15 h 44" name="T5"/>
                <a:gd fmla="*/ 0 w 8" name="T6"/>
                <a:gd fmla="*/ 17 h 44" name="T7"/>
                <a:gd fmla="*/ 1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7"/>
            <p:cNvSpPr/>
            <p:nvPr/>
          </p:nvSpPr>
          <p:spPr bwMode="auto">
            <a:xfrm>
              <a:off x="2787063" y="6424687"/>
              <a:ext cx="77962" cy="217348"/>
            </a:xfrm>
            <a:custGeom>
              <a:gdLst>
                <a:gd fmla="*/ 18 w 19" name="T0"/>
                <a:gd fmla="*/ 45 h 49" name="T1"/>
                <a:gd fmla="*/ 16 w 19" name="T2"/>
                <a:gd fmla="*/ 18 h 49" name="T3"/>
                <a:gd fmla="*/ 10 w 19" name="T4"/>
                <a:gd fmla="*/ 16 h 49" name="T5"/>
                <a:gd fmla="*/ 10 w 19" name="T6"/>
                <a:gd fmla="*/ 16 h 49" name="T7"/>
                <a:gd fmla="*/ 9 w 19" name="T8"/>
                <a:gd fmla="*/ 16 h 49" name="T9"/>
                <a:gd fmla="*/ 10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28"/>
            <p:cNvSpPr/>
            <p:nvPr/>
          </p:nvSpPr>
          <p:spPr bwMode="auto">
            <a:xfrm>
              <a:off x="2940624" y="6495561"/>
              <a:ext cx="25987" cy="14411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29"/>
            <p:cNvSpPr/>
            <p:nvPr/>
          </p:nvSpPr>
          <p:spPr bwMode="auto">
            <a:xfrm>
              <a:off x="3004411" y="6479024"/>
              <a:ext cx="59062" cy="181911"/>
            </a:xfrm>
            <a:custGeom>
              <a:gdLst>
                <a:gd fmla="*/ 8 w 14" name="T0"/>
                <a:gd fmla="*/ 6 h 41" name="T1"/>
                <a:gd fmla="*/ 7 w 14" name="T2"/>
                <a:gd fmla="*/ 4 h 41" name="T3"/>
                <a:gd fmla="*/ 1 w 14" name="T4"/>
                <a:gd fmla="*/ 5 h 41" name="T5"/>
                <a:gd fmla="*/ 3 w 14" name="T6"/>
                <a:gd fmla="*/ 29 h 41" name="T7"/>
                <a:gd fmla="*/ 5 w 14" name="T8"/>
                <a:gd fmla="*/ 32 h 41" name="T9"/>
                <a:gd fmla="*/ 6 w 14" name="T10"/>
                <a:gd fmla="*/ 37 h 41" name="T11"/>
                <a:gd fmla="*/ 11 w 14" name="T12"/>
                <a:gd fmla="*/ 37 h 41" name="T13"/>
                <a:gd fmla="*/ 14 w 14" name="T14"/>
                <a:gd fmla="*/ 10 h 41" name="T15"/>
                <a:gd fmla="*/ 8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530"/>
            <p:cNvSpPr/>
            <p:nvPr/>
          </p:nvSpPr>
          <p:spPr bwMode="auto">
            <a:xfrm>
              <a:off x="3080010" y="6474299"/>
              <a:ext cx="61424" cy="231523"/>
            </a:xfrm>
            <a:custGeom>
              <a:gdLst>
                <a:gd fmla="*/ 7 w 15" name="T0"/>
                <a:gd fmla="*/ 5 h 52" name="T1"/>
                <a:gd fmla="*/ 6 w 15" name="T2"/>
                <a:gd fmla="*/ 12 h 52" name="T3"/>
                <a:gd fmla="*/ 2 w 15" name="T4"/>
                <a:gd fmla="*/ 14 h 52" name="T5"/>
                <a:gd fmla="*/ 1 w 15" name="T6"/>
                <a:gd fmla="*/ 23 h 52" name="T7"/>
                <a:gd fmla="*/ 3 w 15" name="T8"/>
                <a:gd fmla="*/ 25 h 52" name="T9"/>
                <a:gd fmla="*/ 4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31"/>
            <p:cNvSpPr/>
            <p:nvPr/>
          </p:nvSpPr>
          <p:spPr bwMode="auto">
            <a:xfrm>
              <a:off x="2886287" y="6495561"/>
              <a:ext cx="49612" cy="205536"/>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32"/>
            <p:cNvSpPr/>
            <p:nvPr/>
          </p:nvSpPr>
          <p:spPr bwMode="auto">
            <a:xfrm>
              <a:off x="2489390"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33"/>
            <p:cNvSpPr/>
            <p:nvPr/>
          </p:nvSpPr>
          <p:spPr bwMode="auto">
            <a:xfrm>
              <a:off x="238307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34"/>
            <p:cNvSpPr/>
            <p:nvPr/>
          </p:nvSpPr>
          <p:spPr bwMode="auto">
            <a:xfrm>
              <a:off x="2657126" y="6514461"/>
              <a:ext cx="40162" cy="141749"/>
            </a:xfrm>
            <a:custGeom>
              <a:gdLst>
                <a:gd fmla="*/ 2 w 10" name="T0"/>
                <a:gd fmla="*/ 4 h 32" name="T1"/>
                <a:gd fmla="*/ 2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35"/>
            <p:cNvSpPr/>
            <p:nvPr/>
          </p:nvSpPr>
          <p:spPr bwMode="auto">
            <a:xfrm>
              <a:off x="3174509" y="6448312"/>
              <a:ext cx="63787" cy="222073"/>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536"/>
            <p:cNvSpPr/>
            <p:nvPr/>
          </p:nvSpPr>
          <p:spPr bwMode="auto">
            <a:xfrm>
              <a:off x="3264284" y="6509736"/>
              <a:ext cx="33075" cy="137024"/>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537"/>
            <p:cNvSpPr/>
            <p:nvPr/>
          </p:nvSpPr>
          <p:spPr bwMode="auto">
            <a:xfrm>
              <a:off x="3287908" y="6495561"/>
              <a:ext cx="80324" cy="226798"/>
            </a:xfrm>
            <a:custGeom>
              <a:gdLst>
                <a:gd fmla="*/ 17 w 19" name="T0"/>
                <a:gd fmla="*/ 44 h 51" name="T1"/>
                <a:gd fmla="*/ 12 w 19" name="T2"/>
                <a:gd fmla="*/ 12 h 51" name="T3"/>
                <a:gd fmla="*/ 12 w 19" name="T4"/>
                <a:gd fmla="*/ 12 h 51" name="T5"/>
                <a:gd fmla="*/ 12 w 19" name="T6"/>
                <a:gd fmla="*/ 4 h 51" name="T7"/>
                <a:gd fmla="*/ 7 w 19" name="T8"/>
                <a:gd fmla="*/ 4 h 51" name="T9"/>
                <a:gd fmla="*/ 8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538"/>
            <p:cNvSpPr/>
            <p:nvPr/>
          </p:nvSpPr>
          <p:spPr bwMode="auto">
            <a:xfrm>
              <a:off x="339422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539"/>
            <p:cNvSpPr/>
            <p:nvPr/>
          </p:nvSpPr>
          <p:spPr bwMode="auto">
            <a:xfrm>
              <a:off x="3422570" y="6505011"/>
              <a:ext cx="42525" cy="181911"/>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540"/>
            <p:cNvSpPr/>
            <p:nvPr/>
          </p:nvSpPr>
          <p:spPr bwMode="auto">
            <a:xfrm>
              <a:off x="3460369" y="6493199"/>
              <a:ext cx="70874" cy="252785"/>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541"/>
            <p:cNvSpPr/>
            <p:nvPr/>
          </p:nvSpPr>
          <p:spPr bwMode="auto">
            <a:xfrm>
              <a:off x="3380045" y="6457762"/>
              <a:ext cx="35437"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42"/>
            <p:cNvSpPr/>
            <p:nvPr/>
          </p:nvSpPr>
          <p:spPr bwMode="auto">
            <a:xfrm>
              <a:off x="3524156"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43"/>
            <p:cNvSpPr/>
            <p:nvPr/>
          </p:nvSpPr>
          <p:spPr bwMode="auto">
            <a:xfrm>
              <a:off x="3618656"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44"/>
            <p:cNvSpPr/>
            <p:nvPr/>
          </p:nvSpPr>
          <p:spPr bwMode="auto">
            <a:xfrm>
              <a:off x="3762767" y="6443587"/>
              <a:ext cx="56700" cy="233885"/>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45"/>
            <p:cNvSpPr/>
            <p:nvPr/>
          </p:nvSpPr>
          <p:spPr bwMode="auto">
            <a:xfrm>
              <a:off x="3828916" y="6443587"/>
              <a:ext cx="70874" cy="20789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6"/>
            <p:cNvSpPr/>
            <p:nvPr/>
          </p:nvSpPr>
          <p:spPr bwMode="auto">
            <a:xfrm>
              <a:off x="3911603" y="6479024"/>
              <a:ext cx="35437"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47"/>
            <p:cNvSpPr/>
            <p:nvPr/>
          </p:nvSpPr>
          <p:spPr bwMode="auto">
            <a:xfrm>
              <a:off x="4003740"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48"/>
            <p:cNvSpPr/>
            <p:nvPr/>
          </p:nvSpPr>
          <p:spPr bwMode="auto">
            <a:xfrm>
              <a:off x="4159664"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49"/>
            <p:cNvSpPr/>
            <p:nvPr/>
          </p:nvSpPr>
          <p:spPr bwMode="auto">
            <a:xfrm>
              <a:off x="4223451" y="6479024"/>
              <a:ext cx="56700"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50"/>
            <p:cNvSpPr/>
            <p:nvPr/>
          </p:nvSpPr>
          <p:spPr bwMode="auto">
            <a:xfrm>
              <a:off x="4294325" y="6474299"/>
              <a:ext cx="66149" cy="231523"/>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51"/>
            <p:cNvSpPr/>
            <p:nvPr/>
          </p:nvSpPr>
          <p:spPr bwMode="auto">
            <a:xfrm>
              <a:off x="4105327"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552"/>
            <p:cNvSpPr/>
            <p:nvPr/>
          </p:nvSpPr>
          <p:spPr bwMode="auto">
            <a:xfrm>
              <a:off x="3708430" y="6505011"/>
              <a:ext cx="54337" cy="125211"/>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553"/>
            <p:cNvSpPr/>
            <p:nvPr/>
          </p:nvSpPr>
          <p:spPr bwMode="auto">
            <a:xfrm>
              <a:off x="360211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554"/>
            <p:cNvSpPr/>
            <p:nvPr/>
          </p:nvSpPr>
          <p:spPr bwMode="auto">
            <a:xfrm>
              <a:off x="3871441"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555"/>
            <p:cNvSpPr/>
            <p:nvPr/>
          </p:nvSpPr>
          <p:spPr bwMode="auto">
            <a:xfrm>
              <a:off x="4393549" y="6448312"/>
              <a:ext cx="63787" cy="222073"/>
            </a:xfrm>
            <a:custGeom>
              <a:gdLst>
                <a:gd fmla="*/ 10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556"/>
            <p:cNvSpPr/>
            <p:nvPr/>
          </p:nvSpPr>
          <p:spPr bwMode="auto">
            <a:xfrm>
              <a:off x="4483323" y="6509736"/>
              <a:ext cx="33075" cy="137024"/>
            </a:xfrm>
            <a:custGeom>
              <a:gdLst>
                <a:gd fmla="*/ 5 w 8" name="T0"/>
                <a:gd fmla="*/ 3 h 31" name="T1"/>
                <a:gd fmla="*/ 0 w 8" name="T2"/>
                <a:gd fmla="*/ 4 h 31" name="T3"/>
                <a:gd fmla="*/ 3 w 8" name="T4"/>
                <a:gd fmla="*/ 28 h 31" name="T5"/>
                <a:gd fmla="*/ 7 w 8" name="T6"/>
                <a:gd fmla="*/ 28 h 31" name="T7"/>
                <a:gd fmla="*/ 5 w 8" name="T8"/>
                <a:gd fmla="*/ 3 h 31" name="T9"/>
              </a:gdLst>
              <a:cxnLst>
                <a:cxn ang="0">
                  <a:pos x="T0" y="T1"/>
                </a:cxn>
                <a:cxn ang="0">
                  <a:pos x="T2" y="T3"/>
                </a:cxn>
                <a:cxn ang="0">
                  <a:pos x="T4" y="T5"/>
                </a:cxn>
                <a:cxn ang="0">
                  <a:pos x="T6" y="T7"/>
                </a:cxn>
                <a:cxn ang="0">
                  <a:pos x="T8" y="T9"/>
                </a:cxn>
              </a:cxnLst>
              <a:rect b="b" l="0" r="r" t="0"/>
              <a:pathLst>
                <a:path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557"/>
            <p:cNvSpPr/>
            <p:nvPr/>
          </p:nvSpPr>
          <p:spPr bwMode="auto">
            <a:xfrm>
              <a:off x="4506948"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6 w 19" name="T12"/>
                <a:gd fmla="*/ 12 h 51" name="T13"/>
                <a:gd fmla="*/ 6 w 19" name="T14"/>
                <a:gd fmla="*/ 20 h 51" name="T15"/>
                <a:gd fmla="*/ 4 w 19" name="T16"/>
                <a:gd fmla="*/ 21 h 51" name="T17"/>
                <a:gd fmla="*/ 0 w 19" name="T18"/>
                <a:gd fmla="*/ 37 h 51" name="T19"/>
                <a:gd fmla="*/ 2 w 19" name="T20"/>
                <a:gd fmla="*/ 38 h 51" name="T21"/>
                <a:gd fmla="*/ 5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558"/>
            <p:cNvSpPr/>
            <p:nvPr/>
          </p:nvSpPr>
          <p:spPr bwMode="auto">
            <a:xfrm>
              <a:off x="4608535"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559"/>
            <p:cNvSpPr/>
            <p:nvPr/>
          </p:nvSpPr>
          <p:spPr bwMode="auto">
            <a:xfrm>
              <a:off x="4636885" y="6505011"/>
              <a:ext cx="42525" cy="181911"/>
            </a:xfrm>
            <a:custGeom>
              <a:gdLst>
                <a:gd fmla="*/ 3 w 10" name="T0"/>
                <a:gd fmla="*/ 4 h 41" name="T1"/>
                <a:gd fmla="*/ 1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560"/>
            <p:cNvSpPr/>
            <p:nvPr/>
          </p:nvSpPr>
          <p:spPr bwMode="auto">
            <a:xfrm>
              <a:off x="4679409"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561"/>
            <p:cNvSpPr/>
            <p:nvPr/>
          </p:nvSpPr>
          <p:spPr bwMode="auto">
            <a:xfrm>
              <a:off x="4594360" y="6457762"/>
              <a:ext cx="35437" cy="163011"/>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562"/>
            <p:cNvSpPr/>
            <p:nvPr/>
          </p:nvSpPr>
          <p:spPr bwMode="auto">
            <a:xfrm>
              <a:off x="4738471"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563"/>
            <p:cNvSpPr/>
            <p:nvPr/>
          </p:nvSpPr>
          <p:spPr bwMode="auto">
            <a:xfrm>
              <a:off x="4837695" y="6568798"/>
              <a:ext cx="33075" cy="137024"/>
            </a:xfrm>
            <a:custGeom>
              <a:gdLst>
                <a:gd fmla="*/ 0 w 8" name="T0"/>
                <a:gd fmla="*/ 5 h 31" name="T1"/>
                <a:gd fmla="*/ 1 w 8" name="T2"/>
                <a:gd fmla="*/ 28 h 31" name="T3"/>
                <a:gd fmla="*/ 6 w 8" name="T4"/>
                <a:gd fmla="*/ 28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564"/>
            <p:cNvSpPr/>
            <p:nvPr/>
          </p:nvSpPr>
          <p:spPr bwMode="auto">
            <a:xfrm>
              <a:off x="4981807" y="6443587"/>
              <a:ext cx="54337" cy="233885"/>
            </a:xfrm>
            <a:custGeom>
              <a:gdLst>
                <a:gd fmla="*/ 10 w 13" name="T0"/>
                <a:gd fmla="*/ 2 h 53" name="T1"/>
                <a:gd fmla="*/ 4 w 13" name="T2"/>
                <a:gd fmla="*/ 22 h 53" name="T3"/>
                <a:gd fmla="*/ 0 w 13" name="T4"/>
                <a:gd fmla="*/ 25 h 53" name="T5"/>
                <a:gd fmla="*/ 3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565"/>
            <p:cNvSpPr/>
            <p:nvPr/>
          </p:nvSpPr>
          <p:spPr bwMode="auto">
            <a:xfrm>
              <a:off x="5047956" y="6443587"/>
              <a:ext cx="70874" cy="207898"/>
            </a:xfrm>
            <a:custGeom>
              <a:gdLst>
                <a:gd fmla="*/ 12 w 17" name="T0"/>
                <a:gd fmla="*/ 2 h 47" name="T1"/>
                <a:gd fmla="*/ 1 w 17" name="T2"/>
                <a:gd fmla="*/ 43 h 47" name="T3"/>
                <a:gd fmla="*/ 6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566"/>
            <p:cNvSpPr/>
            <p:nvPr/>
          </p:nvSpPr>
          <p:spPr bwMode="auto">
            <a:xfrm>
              <a:off x="5130643" y="6479024"/>
              <a:ext cx="30712" cy="196086"/>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567"/>
            <p:cNvSpPr/>
            <p:nvPr/>
          </p:nvSpPr>
          <p:spPr bwMode="auto">
            <a:xfrm>
              <a:off x="5220417" y="6424687"/>
              <a:ext cx="77962" cy="217348"/>
            </a:xfrm>
            <a:custGeom>
              <a:gdLst>
                <a:gd fmla="*/ 18 w 19" name="T0"/>
                <a:gd fmla="*/ 45 h 49" name="T1"/>
                <a:gd fmla="*/ 17 w 19" name="T2"/>
                <a:gd fmla="*/ 18 h 49" name="T3"/>
                <a:gd fmla="*/ 10 w 19" name="T4"/>
                <a:gd fmla="*/ 16 h 49" name="T5"/>
                <a:gd fmla="*/ 10 w 19" name="T6"/>
                <a:gd fmla="*/ 16 h 49" name="T7"/>
                <a:gd fmla="*/ 9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568"/>
            <p:cNvSpPr/>
            <p:nvPr/>
          </p:nvSpPr>
          <p:spPr bwMode="auto">
            <a:xfrm>
              <a:off x="5373979" y="6495561"/>
              <a:ext cx="25987" cy="144111"/>
            </a:xfrm>
            <a:custGeom>
              <a:gdLst>
                <a:gd fmla="*/ 5 w 6" name="T0"/>
                <a:gd fmla="*/ 3 h 32" name="T1"/>
                <a:gd fmla="*/ 1 w 6" name="T2"/>
                <a:gd fmla="*/ 3 h 32" name="T3"/>
                <a:gd fmla="*/ 1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569"/>
            <p:cNvSpPr/>
            <p:nvPr/>
          </p:nvSpPr>
          <p:spPr bwMode="auto">
            <a:xfrm>
              <a:off x="5437765" y="6479024"/>
              <a:ext cx="61424" cy="181911"/>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570"/>
            <p:cNvSpPr/>
            <p:nvPr/>
          </p:nvSpPr>
          <p:spPr bwMode="auto">
            <a:xfrm>
              <a:off x="5513365"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571"/>
            <p:cNvSpPr/>
            <p:nvPr/>
          </p:nvSpPr>
          <p:spPr bwMode="auto">
            <a:xfrm>
              <a:off x="5319641" y="6495561"/>
              <a:ext cx="49612" cy="205536"/>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572"/>
            <p:cNvSpPr/>
            <p:nvPr/>
          </p:nvSpPr>
          <p:spPr bwMode="auto">
            <a:xfrm>
              <a:off x="4925107" y="6505011"/>
              <a:ext cx="51975" cy="125211"/>
            </a:xfrm>
            <a:custGeom>
              <a:gdLst>
                <a:gd fmla="*/ 11 w 12" name="T0"/>
                <a:gd fmla="*/ 24 h 28" name="T1"/>
                <a:gd fmla="*/ 4 w 12" name="T2"/>
                <a:gd fmla="*/ 2 h 28" name="T3"/>
                <a:gd fmla="*/ 0 w 12" name="T4"/>
                <a:gd fmla="*/ 3 h 28" name="T5"/>
                <a:gd fmla="*/ 9 w 12" name="T6"/>
                <a:gd fmla="*/ 26 h 28" name="T7"/>
                <a:gd fmla="*/ 11 w 12" name="T8"/>
                <a:gd fmla="*/ 24 h 28" name="T9"/>
              </a:gdLst>
              <a:cxnLst>
                <a:cxn ang="0">
                  <a:pos x="T0" y="T1"/>
                </a:cxn>
                <a:cxn ang="0">
                  <a:pos x="T2" y="T3"/>
                </a:cxn>
                <a:cxn ang="0">
                  <a:pos x="T4" y="T5"/>
                </a:cxn>
                <a:cxn ang="0">
                  <a:pos x="T6" y="T7"/>
                </a:cxn>
                <a:cxn ang="0">
                  <a:pos x="T8" y="T9"/>
                </a:cxn>
              </a:cxnLst>
              <a:rect b="b" l="0" r="r" t="0"/>
              <a:pathLst>
                <a:path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573"/>
            <p:cNvSpPr/>
            <p:nvPr/>
          </p:nvSpPr>
          <p:spPr bwMode="auto">
            <a:xfrm>
              <a:off x="482115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574"/>
            <p:cNvSpPr/>
            <p:nvPr/>
          </p:nvSpPr>
          <p:spPr bwMode="auto">
            <a:xfrm>
              <a:off x="5090481" y="6514461"/>
              <a:ext cx="40162"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686"/>
            <p:cNvSpPr/>
            <p:nvPr/>
          </p:nvSpPr>
          <p:spPr bwMode="auto">
            <a:xfrm>
              <a:off x="-144775" y="6549900"/>
              <a:ext cx="5643964" cy="158280"/>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1041" name="图片 1040"/>
          <p:cNvPicPr>
            <a:picLocks noChangeAspect="1"/>
          </p:cNvPicPr>
          <p:nvPr/>
        </p:nvPicPr>
        <p:blipFill>
          <a:blip r:embed="rId2"/>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48" name="矩形 52"/>
            <p:cNvSpPr>
              <a:spLocks noChangeArrowheads="1"/>
            </p:cNvSpPr>
            <p:nvPr/>
          </p:nvSpPr>
          <p:spPr bwMode="auto">
            <a:xfrm>
              <a:off x="6861598"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53" name="矩形 52"/>
            <p:cNvSpPr>
              <a:spLocks noChangeArrowheads="1"/>
            </p:cNvSpPr>
            <p:nvPr/>
          </p:nvSpPr>
          <p:spPr bwMode="auto">
            <a:xfrm>
              <a:off x="6861598"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307851"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57" name="矩形 52"/>
            <p:cNvSpPr>
              <a:spLocks noChangeArrowheads="1"/>
            </p:cNvSpPr>
            <p:nvPr/>
          </p:nvSpPr>
          <p:spPr bwMode="auto">
            <a:xfrm flipH="1">
              <a:off x="6861599"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307849"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61" name="矩形 52"/>
            <p:cNvSpPr>
              <a:spLocks noChangeArrowheads="1"/>
            </p:cNvSpPr>
            <p:nvPr/>
          </p:nvSpPr>
          <p:spPr bwMode="auto">
            <a:xfrm flipH="1">
              <a:off x="6861597"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65" name="矩形 52"/>
            <p:cNvSpPr>
              <a:spLocks noChangeArrowheads="1"/>
            </p:cNvSpPr>
            <p:nvPr/>
          </p:nvSpPr>
          <p:spPr bwMode="auto">
            <a:xfrm>
              <a:off x="6308827" y="2220343"/>
              <a:ext cx="2417284" cy="96926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spTree>
    <p:extLst>
      <p:ext uri="{BB962C8B-B14F-4D97-AF65-F5344CB8AC3E}">
        <p14:creationId val="4035419040"/>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1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1044" name="图片 1043"/>
          <p:cNvPicPr>
            <a:picLocks noChangeAspect="1"/>
          </p:cNvPicPr>
          <p:nvPr/>
        </p:nvPicPr>
        <p:blipFill>
          <a:blip r:embed="rId2"/>
          <a:stretch>
            <a:fillRect/>
          </a:stretch>
        </p:blipFill>
        <p:spPr>
          <a:xfrm>
            <a:off x="1923632" y="1956431"/>
            <a:ext cx="2680783" cy="2619470"/>
          </a:xfrm>
          <a:prstGeom prst="rect">
            <a:avLst/>
          </a:prstGeom>
        </p:spPr>
      </p:pic>
      <p:sp>
        <p:nvSpPr>
          <p:cNvPr id="1029" name="矩形 1028"/>
          <p:cNvSpPr/>
          <p:nvPr/>
        </p:nvSpPr>
        <p:spPr>
          <a:xfrm>
            <a:off x="5390546" y="2103352"/>
            <a:ext cx="4533627" cy="394947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 name="组合 2"/>
          <p:cNvGrpSpPr/>
          <p:nvPr/>
        </p:nvGrpSpPr>
        <p:grpSpPr>
          <a:xfrm flipH="1">
            <a:off x="1191769" y="0"/>
            <a:ext cx="3873955" cy="2020224"/>
            <a:chOff x="-194387" y="3651136"/>
            <a:chExt cx="6156624" cy="3210610"/>
          </a:xfrm>
        </p:grpSpPr>
        <p:sp>
          <p:nvSpPr>
            <p:cNvPr id="90" name="Freeform 685"/>
            <p:cNvSpPr/>
            <p:nvPr/>
          </p:nvSpPr>
          <p:spPr bwMode="auto">
            <a:xfrm>
              <a:off x="-194387" y="6663295"/>
              <a:ext cx="5769177" cy="198451"/>
            </a:xfrm>
            <a:custGeom>
              <a:gdLst>
                <a:gd fmla="*/ 2945 w 2951" name="T0"/>
                <a:gd fmla="*/ 19 h 56" name="T1"/>
                <a:gd fmla="*/ 2927 w 2951" name="T2"/>
                <a:gd fmla="*/ 56 h 56" name="T3"/>
                <a:gd fmla="*/ 25 w 2951" name="T4"/>
                <a:gd fmla="*/ 56 h 56" name="T5"/>
                <a:gd fmla="*/ 6 w 2951" name="T6"/>
                <a:gd fmla="*/ 14 h 56" name="T7"/>
                <a:gd fmla="*/ 5 w 2951" name="T8"/>
                <a:gd fmla="*/ 36 h 56" name="T9"/>
                <a:gd fmla="*/ 25 w 2951" name="T10"/>
                <a:gd fmla="*/ 0 h 56" name="T11"/>
                <a:gd fmla="*/ 2927 w 2951" name="T12"/>
                <a:gd fmla="*/ 0 h 56" name="T13"/>
                <a:gd fmla="*/ 2945 w 2951" name="T14"/>
                <a:gd fmla="*/ 36 h 56" name="T15"/>
                <a:gd fmla="*/ 2945 w 2951" name="T16"/>
                <a:gd fmla="*/ 19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6"/>
            <p:cNvSpPr/>
            <p:nvPr/>
          </p:nvSpPr>
          <p:spPr bwMode="auto">
            <a:xfrm>
              <a:off x="1156951" y="5999441"/>
              <a:ext cx="368547" cy="670944"/>
            </a:xfrm>
            <a:custGeom>
              <a:gdLst>
                <a:gd fmla="*/ 0 w 88" name="T0"/>
                <a:gd fmla="*/ 151 h 151" name="T1"/>
                <a:gd fmla="*/ 0 w 88" name="T2"/>
                <a:gd fmla="*/ 149 h 151" name="T3"/>
                <a:gd fmla="*/ 0 w 88" name="T4"/>
                <a:gd fmla="*/ 143 h 151" name="T5"/>
                <a:gd fmla="*/ 2 w 88" name="T6"/>
                <a:gd fmla="*/ 121 h 151" name="T7"/>
                <a:gd fmla="*/ 7 w 88" name="T8"/>
                <a:gd fmla="*/ 91 h 151" name="T9"/>
                <a:gd fmla="*/ 12 w 88" name="T10"/>
                <a:gd fmla="*/ 75 h 151" name="T11"/>
                <a:gd fmla="*/ 19 w 88" name="T12"/>
                <a:gd fmla="*/ 58 h 151" name="T13"/>
                <a:gd fmla="*/ 28 w 88" name="T14"/>
                <a:gd fmla="*/ 43 h 151" name="T15"/>
                <a:gd fmla="*/ 31 w 88" name="T16"/>
                <a:gd fmla="*/ 39 h 151" name="T17"/>
                <a:gd fmla="*/ 33 w 88" name="T18"/>
                <a:gd fmla="*/ 36 h 151" name="T19"/>
                <a:gd fmla="*/ 39 w 88" name="T20"/>
                <a:gd fmla="*/ 30 h 151" name="T21"/>
                <a:gd fmla="*/ 50 w 88" name="T22"/>
                <a:gd fmla="*/ 19 h 151" name="T23"/>
                <a:gd fmla="*/ 62 w 88" name="T24"/>
                <a:gd fmla="*/ 11 h 151" name="T25"/>
                <a:gd fmla="*/ 72 w 88" name="T26"/>
                <a:gd fmla="*/ 5 h 151" name="T27"/>
                <a:gd fmla="*/ 81 w 88" name="T28"/>
                <a:gd fmla="*/ 2 h 151" name="T29"/>
                <a:gd fmla="*/ 88 w 88" name="T30"/>
                <a:gd fmla="*/ 0 h 151" name="T31"/>
                <a:gd fmla="*/ 81 w 88" name="T32"/>
                <a:gd fmla="*/ 3 h 151" name="T33"/>
                <a:gd fmla="*/ 73 w 88" name="T34"/>
                <a:gd fmla="*/ 7 h 151" name="T35"/>
                <a:gd fmla="*/ 64 w 88" name="T36"/>
                <a:gd fmla="*/ 14 h 151" name="T37"/>
                <a:gd fmla="*/ 54 w 88" name="T38"/>
                <a:gd fmla="*/ 23 h 151" name="T39"/>
                <a:gd fmla="*/ 45 w 88" name="T40"/>
                <a:gd fmla="*/ 35 h 151" name="T41"/>
                <a:gd fmla="*/ 41 w 88" name="T42"/>
                <a:gd fmla="*/ 41 h 151" name="T43"/>
                <a:gd fmla="*/ 39 w 88" name="T44"/>
                <a:gd fmla="*/ 45 h 151" name="T45"/>
                <a:gd fmla="*/ 37 w 88" name="T46"/>
                <a:gd fmla="*/ 48 h 151" name="T47"/>
                <a:gd fmla="*/ 31 w 88" name="T48"/>
                <a:gd fmla="*/ 63 h 151" name="T49"/>
                <a:gd fmla="*/ 27 w 88" name="T50"/>
                <a:gd fmla="*/ 79 h 151" name="T51"/>
                <a:gd fmla="*/ 25 w 88" name="T52"/>
                <a:gd fmla="*/ 94 h 151" name="T53"/>
                <a:gd fmla="*/ 23 w 88" name="T54"/>
                <a:gd fmla="*/ 122 h 151" name="T55"/>
                <a:gd fmla="*/ 25 w 88" name="T56"/>
                <a:gd fmla="*/ 141 h 151" name="T57"/>
                <a:gd fmla="*/ 26 w 88" name="T58"/>
                <a:gd fmla="*/ 147 h 151" name="T59"/>
                <a:gd fmla="*/ 26 w 88" name="T60"/>
                <a:gd fmla="*/ 148 h 151" name="T61"/>
                <a:gd fmla="*/ 0 w 88" name="T62"/>
                <a:gd fmla="*/ 151 h 1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
            <p:cNvSpPr/>
            <p:nvPr/>
          </p:nvSpPr>
          <p:spPr bwMode="auto">
            <a:xfrm>
              <a:off x="1161676" y="5741931"/>
              <a:ext cx="531558" cy="559908"/>
            </a:xfrm>
            <a:custGeom>
              <a:gdLst>
                <a:gd fmla="*/ 127 w 127" name="T0"/>
                <a:gd fmla="*/ 60 h 126" name="T1"/>
                <a:gd fmla="*/ 95 w 127" name="T2"/>
                <a:gd fmla="*/ 47 h 126" name="T3"/>
                <a:gd fmla="*/ 106 w 127" name="T4"/>
                <a:gd fmla="*/ 16 h 126" name="T5"/>
                <a:gd fmla="*/ 74 w 127" name="T6"/>
                <a:gd fmla="*/ 30 h 126" name="T7"/>
                <a:gd fmla="*/ 61 w 127" name="T8"/>
                <a:gd fmla="*/ 0 h 126" name="T9"/>
                <a:gd fmla="*/ 47 w 127" name="T10"/>
                <a:gd fmla="*/ 32 h 126" name="T11"/>
                <a:gd fmla="*/ 17 w 127" name="T12"/>
                <a:gd fmla="*/ 20 h 126" name="T13"/>
                <a:gd fmla="*/ 30 w 127" name="T14"/>
                <a:gd fmla="*/ 53 h 126" name="T15"/>
                <a:gd fmla="*/ 0 w 127" name="T16"/>
                <a:gd fmla="*/ 66 h 126" name="T17"/>
                <a:gd fmla="*/ 33 w 127" name="T18"/>
                <a:gd fmla="*/ 79 h 126" name="T19"/>
                <a:gd fmla="*/ 21 w 127" name="T20"/>
                <a:gd fmla="*/ 110 h 126" name="T21"/>
                <a:gd fmla="*/ 53 w 127" name="T22"/>
                <a:gd fmla="*/ 97 h 126" name="T23"/>
                <a:gd fmla="*/ 67 w 127" name="T24"/>
                <a:gd fmla="*/ 126 h 126" name="T25"/>
                <a:gd fmla="*/ 80 w 127" name="T26"/>
                <a:gd fmla="*/ 94 h 126" name="T27"/>
                <a:gd fmla="*/ 111 w 127" name="T28"/>
                <a:gd fmla="*/ 106 h 126" name="T29"/>
                <a:gd fmla="*/ 97 w 127" name="T30"/>
                <a:gd fmla="*/ 74 h 126" name="T31"/>
                <a:gd fmla="*/ 127 w 127" name="T32"/>
                <a:gd fmla="*/ 60 h 1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5"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30"/>
            <p:cNvSpPr/>
            <p:nvPr/>
          </p:nvSpPr>
          <p:spPr bwMode="auto">
            <a:xfrm>
              <a:off x="939603" y="6141190"/>
              <a:ext cx="283498" cy="283498"/>
            </a:xfrm>
            <a:custGeom>
              <a:gdLst>
                <a:gd fmla="*/ 66 w 68" name="T0"/>
                <a:gd fmla="*/ 61 h 64" name="T1"/>
                <a:gd fmla="*/ 10 w 68" name="T2"/>
                <a:gd fmla="*/ 0 h 64" name="T3"/>
                <a:gd fmla="*/ 63 w 68" name="T4"/>
                <a:gd fmla="*/ 64 h 64" name="T5"/>
              </a:gdLst>
              <a:cxnLst>
                <a:cxn ang="0">
                  <a:pos x="T0" y="T1"/>
                </a:cxn>
                <a:cxn ang="0">
                  <a:pos x="T2" y="T3"/>
                </a:cxn>
                <a:cxn ang="0">
                  <a:pos x="T4" y="T5"/>
                </a:cxn>
              </a:cxnLst>
              <a:rect b="b" l="0" r="r" t="0"/>
              <a:pathLst>
                <a:path h="64" w="68">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36"/>
            <p:cNvSpPr/>
            <p:nvPr/>
          </p:nvSpPr>
          <p:spPr bwMode="auto">
            <a:xfrm>
              <a:off x="3091822" y="5422996"/>
              <a:ext cx="455959" cy="1171790"/>
            </a:xfrm>
            <a:custGeom>
              <a:gdLst>
                <a:gd fmla="*/ 66 w 109" name="T0"/>
                <a:gd fmla="*/ 260 h 264" name="T1"/>
                <a:gd fmla="*/ 67 w 109" name="T2"/>
                <a:gd fmla="*/ 257 h 264" name="T3"/>
                <a:gd fmla="*/ 68 w 109" name="T4"/>
                <a:gd fmla="*/ 248 h 264" name="T5"/>
                <a:gd fmla="*/ 71 w 109" name="T6"/>
                <a:gd fmla="*/ 216 h 264" name="T7"/>
                <a:gd fmla="*/ 69 w 109" name="T8"/>
                <a:gd fmla="*/ 117 h 264" name="T9"/>
                <a:gd fmla="*/ 65 w 109" name="T10"/>
                <a:gd fmla="*/ 91 h 264" name="T11"/>
                <a:gd fmla="*/ 61 w 109" name="T12"/>
                <a:gd fmla="*/ 79 h 264" name="T13"/>
                <a:gd fmla="*/ 57 w 109" name="T14"/>
                <a:gd fmla="*/ 66 h 264" name="T15"/>
                <a:gd fmla="*/ 48 w 109" name="T16"/>
                <a:gd fmla="*/ 45 h 264" name="T17"/>
                <a:gd fmla="*/ 45 w 109" name="T18"/>
                <a:gd fmla="*/ 40 h 264" name="T19"/>
                <a:gd fmla="*/ 42 w 109" name="T20"/>
                <a:gd fmla="*/ 35 h 264" name="T21"/>
                <a:gd fmla="*/ 39 w 109" name="T22"/>
                <a:gd fmla="*/ 31 h 264" name="T23"/>
                <a:gd fmla="*/ 36 w 109" name="T24"/>
                <a:gd fmla="*/ 27 h 264" name="T25"/>
                <a:gd fmla="*/ 32 w 109" name="T26"/>
                <a:gd fmla="*/ 23 h 264" name="T27"/>
                <a:gd fmla="*/ 29 w 109" name="T28"/>
                <a:gd fmla="*/ 19 h 264" name="T29"/>
                <a:gd fmla="*/ 26 w 109" name="T30"/>
                <a:gd fmla="*/ 16 h 264" name="T31"/>
                <a:gd fmla="*/ 23 w 109" name="T32"/>
                <a:gd fmla="*/ 14 h 264" name="T33"/>
                <a:gd fmla="*/ 16 w 109" name="T34"/>
                <a:gd fmla="*/ 9 h 264" name="T35"/>
                <a:gd fmla="*/ 11 w 109" name="T36"/>
                <a:gd fmla="*/ 5 h 264" name="T37"/>
                <a:gd fmla="*/ 6 w 109" name="T38"/>
                <a:gd fmla="*/ 3 h 264" name="T39"/>
                <a:gd fmla="*/ 3 w 109" name="T40"/>
                <a:gd fmla="*/ 1 h 264" name="T41"/>
                <a:gd fmla="*/ 0 w 109" name="T42"/>
                <a:gd fmla="*/ 0 h 264" name="T43"/>
                <a:gd fmla="*/ 3 w 109" name="T44"/>
                <a:gd fmla="*/ 1 h 264" name="T45"/>
                <a:gd fmla="*/ 7 w 109" name="T46"/>
                <a:gd fmla="*/ 2 h 264" name="T47"/>
                <a:gd fmla="*/ 12 w 109" name="T48"/>
                <a:gd fmla="*/ 4 h 264" name="T49"/>
                <a:gd fmla="*/ 18 w 109" name="T50"/>
                <a:gd fmla="*/ 6 h 264" name="T51"/>
                <a:gd fmla="*/ 25 w 109" name="T52"/>
                <a:gd fmla="*/ 10 h 264" name="T53"/>
                <a:gd fmla="*/ 29 w 109" name="T54"/>
                <a:gd fmla="*/ 13 h 264" name="T55"/>
                <a:gd fmla="*/ 33 w 109" name="T56"/>
                <a:gd fmla="*/ 15 h 264" name="T57"/>
                <a:gd fmla="*/ 37 w 109" name="T58"/>
                <a:gd fmla="*/ 18 h 264" name="T59"/>
                <a:gd fmla="*/ 40 w 109" name="T60"/>
                <a:gd fmla="*/ 22 h 264" name="T61"/>
                <a:gd fmla="*/ 44 w 109" name="T62"/>
                <a:gd fmla="*/ 26 h 264" name="T63"/>
                <a:gd fmla="*/ 48 w 109" name="T64"/>
                <a:gd fmla="*/ 30 h 264" name="T65"/>
                <a:gd fmla="*/ 52 w 109" name="T66"/>
                <a:gd fmla="*/ 34 h 264" name="T67"/>
                <a:gd fmla="*/ 56 w 109" name="T68"/>
                <a:gd fmla="*/ 39 h 264" name="T69"/>
                <a:gd fmla="*/ 70 w 109" name="T70"/>
                <a:gd fmla="*/ 61 h 264" name="T71"/>
                <a:gd fmla="*/ 76 w 109" name="T72"/>
                <a:gd fmla="*/ 73 h 264" name="T73"/>
                <a:gd fmla="*/ 81 w 109" name="T74"/>
                <a:gd fmla="*/ 86 h 264" name="T75"/>
                <a:gd fmla="*/ 90 w 109" name="T76"/>
                <a:gd fmla="*/ 113 h 264" name="T77"/>
                <a:gd fmla="*/ 97 w 109" name="T78"/>
                <a:gd fmla="*/ 141 h 264" name="T79"/>
                <a:gd fmla="*/ 102 w 109" name="T80"/>
                <a:gd fmla="*/ 168 h 264" name="T81"/>
                <a:gd fmla="*/ 105 w 109" name="T82"/>
                <a:gd fmla="*/ 193 h 264" name="T83"/>
                <a:gd fmla="*/ 107 w 109" name="T84"/>
                <a:gd fmla="*/ 216 h 264" name="T85"/>
                <a:gd fmla="*/ 109 w 109" name="T86"/>
                <a:gd fmla="*/ 250 h 264" name="T87"/>
                <a:gd fmla="*/ 109 w 109" name="T88"/>
                <a:gd fmla="*/ 260 h 264" name="T89"/>
                <a:gd fmla="*/ 109 w 109" name="T90"/>
                <a:gd fmla="*/ 264 h 264" name="T91"/>
                <a:gd fmla="*/ 66 w 109" name="T92"/>
                <a:gd fmla="*/ 260 h 26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37"/>
            <p:cNvSpPr/>
            <p:nvPr/>
          </p:nvSpPr>
          <p:spPr bwMode="auto">
            <a:xfrm>
              <a:off x="3082373" y="5680507"/>
              <a:ext cx="474859" cy="869392"/>
            </a:xfrm>
            <a:custGeom>
              <a:gdLst>
                <a:gd fmla="*/ 71 w 113" name="T0"/>
                <a:gd fmla="*/ 196 h 196" name="T1"/>
                <a:gd fmla="*/ 71 w 113" name="T2"/>
                <a:gd fmla="*/ 193 h 196" name="T3"/>
                <a:gd fmla="*/ 71 w 113" name="T4"/>
                <a:gd fmla="*/ 187 h 196" name="T5"/>
                <a:gd fmla="*/ 69 w 113" name="T6"/>
                <a:gd fmla="*/ 162 h 196" name="T7"/>
                <a:gd fmla="*/ 57 w 113" name="T8"/>
                <a:gd fmla="*/ 89 h 196" name="T9"/>
                <a:gd fmla="*/ 51 w 113" name="T10"/>
                <a:gd fmla="*/ 70 h 196" name="T11"/>
                <a:gd fmla="*/ 43 w 113" name="T12"/>
                <a:gd fmla="*/ 52 h 196" name="T13"/>
                <a:gd fmla="*/ 35 w 113" name="T14"/>
                <a:gd fmla="*/ 36 h 196" name="T15"/>
                <a:gd fmla="*/ 30 w 113" name="T16"/>
                <a:gd fmla="*/ 28 h 196" name="T17"/>
                <a:gd fmla="*/ 28 w 113" name="T18"/>
                <a:gd fmla="*/ 25 h 196" name="T19"/>
                <a:gd fmla="*/ 26 w 113" name="T20"/>
                <a:gd fmla="*/ 22 h 196" name="T21"/>
                <a:gd fmla="*/ 21 w 113" name="T22"/>
                <a:gd fmla="*/ 17 h 196" name="T23"/>
                <a:gd fmla="*/ 16 w 113" name="T24"/>
                <a:gd fmla="*/ 12 h 196" name="T25"/>
                <a:gd fmla="*/ 12 w 113" name="T26"/>
                <a:gd fmla="*/ 8 h 196" name="T27"/>
                <a:gd fmla="*/ 8 w 113" name="T28"/>
                <a:gd fmla="*/ 5 h 196" name="T29"/>
                <a:gd fmla="*/ 2 w 113" name="T30"/>
                <a:gd fmla="*/ 2 h 196" name="T31"/>
                <a:gd fmla="*/ 0 w 113" name="T32"/>
                <a:gd fmla="*/ 0 h 196" name="T33"/>
                <a:gd fmla="*/ 2 w 113" name="T34"/>
                <a:gd fmla="*/ 1 h 196" name="T35"/>
                <a:gd fmla="*/ 9 w 113" name="T36"/>
                <a:gd fmla="*/ 4 h 196" name="T37"/>
                <a:gd fmla="*/ 13 w 113" name="T38"/>
                <a:gd fmla="*/ 6 h 196" name="T39"/>
                <a:gd fmla="*/ 19 w 113" name="T40"/>
                <a:gd fmla="*/ 9 h 196" name="T41"/>
                <a:gd fmla="*/ 24 w 113" name="T42"/>
                <a:gd fmla="*/ 13 h 196" name="T43"/>
                <a:gd fmla="*/ 31 w 113" name="T44"/>
                <a:gd fmla="*/ 17 h 196" name="T45"/>
                <a:gd fmla="*/ 34 w 113" name="T46"/>
                <a:gd fmla="*/ 20 h 196" name="T47"/>
                <a:gd fmla="*/ 37 w 113" name="T48"/>
                <a:gd fmla="*/ 23 h 196" name="T49"/>
                <a:gd fmla="*/ 43 w 113" name="T50"/>
                <a:gd fmla="*/ 30 h 196" name="T51"/>
                <a:gd fmla="*/ 55 w 113" name="T52"/>
                <a:gd fmla="*/ 45 h 196" name="T53"/>
                <a:gd fmla="*/ 66 w 113" name="T54"/>
                <a:gd fmla="*/ 63 h 196" name="T55"/>
                <a:gd fmla="*/ 77 w 113" name="T56"/>
                <a:gd fmla="*/ 82 h 196" name="T57"/>
                <a:gd fmla="*/ 104 w 113" name="T58"/>
                <a:gd fmla="*/ 156 h 196" name="T59"/>
                <a:gd fmla="*/ 111 w 113" name="T60"/>
                <a:gd fmla="*/ 181 h 196" name="T61"/>
                <a:gd fmla="*/ 113 w 113" name="T62"/>
                <a:gd fmla="*/ 188 h 196" name="T63"/>
                <a:gd fmla="*/ 113 w 113" name="T64"/>
                <a:gd fmla="*/ 191 h 196" name="T65"/>
                <a:gd fmla="*/ 71 w 113" name="T66"/>
                <a:gd fmla="*/ 196 h 19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38"/>
            <p:cNvSpPr/>
            <p:nvPr/>
          </p:nvSpPr>
          <p:spPr bwMode="auto">
            <a:xfrm>
              <a:off x="3363508" y="5628532"/>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39"/>
            <p:cNvSpPr/>
            <p:nvPr/>
          </p:nvSpPr>
          <p:spPr bwMode="auto">
            <a:xfrm>
              <a:off x="3330433" y="5309597"/>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40"/>
            <p:cNvSpPr/>
            <p:nvPr/>
          </p:nvSpPr>
          <p:spPr bwMode="auto">
            <a:xfrm>
              <a:off x="3318621" y="6212064"/>
              <a:ext cx="250423" cy="427609"/>
            </a:xfrm>
            <a:custGeom>
              <a:gdLst>
                <a:gd fmla="*/ 106 w 106" name="T0"/>
                <a:gd fmla="*/ 181 h 181" name="T1"/>
                <a:gd fmla="*/ 0 w 106" name="T2"/>
                <a:gd fmla="*/ 181 h 181" name="T3"/>
                <a:gd fmla="*/ 7 w 106" name="T4"/>
                <a:gd fmla="*/ 0 h 181" name="T5"/>
                <a:gd fmla="*/ 99 w 106" name="T6"/>
                <a:gd fmla="*/ 0 h 181" name="T7"/>
                <a:gd fmla="*/ 106 w 106" name="T8"/>
                <a:gd fmla="*/ 181 h 181" name="T9"/>
              </a:gdLst>
              <a:cxnLst>
                <a:cxn ang="0">
                  <a:pos x="T0" y="T1"/>
                </a:cxn>
                <a:cxn ang="0">
                  <a:pos x="T2" y="T3"/>
                </a:cxn>
                <a:cxn ang="0">
                  <a:pos x="T4" y="T5"/>
                </a:cxn>
                <a:cxn ang="0">
                  <a:pos x="T6" y="T7"/>
                </a:cxn>
                <a:cxn ang="0">
                  <a:pos x="T8" y="T9"/>
                </a:cxn>
              </a:cxnLst>
              <a:rect b="b" l="0" r="r" t="0"/>
              <a:pathLst>
                <a:path h="181" w="105">
                  <a:moveTo>
                    <a:pt x="106" y="181"/>
                  </a:moveTo>
                  <a:lnTo>
                    <a:pt x="0" y="181"/>
                  </a:lnTo>
                  <a:lnTo>
                    <a:pt x="7" y="0"/>
                  </a:lnTo>
                  <a:lnTo>
                    <a:pt x="99" y="0"/>
                  </a:lnTo>
                  <a:lnTo>
                    <a:pt x="106" y="18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41"/>
            <p:cNvSpPr/>
            <p:nvPr/>
          </p:nvSpPr>
          <p:spPr bwMode="auto">
            <a:xfrm>
              <a:off x="2735088" y="5453709"/>
              <a:ext cx="562270" cy="403984"/>
            </a:xfrm>
            <a:custGeom>
              <a:gdLst>
                <a:gd fmla="*/ 181 w 238" name="T0"/>
                <a:gd fmla="*/ 64 h 171" name="T1"/>
                <a:gd fmla="*/ 167 w 238" name="T2"/>
                <a:gd fmla="*/ 85 h 171" name="T3"/>
                <a:gd fmla="*/ 156 w 238" name="T4"/>
                <a:gd fmla="*/ 27 h 171" name="T5"/>
                <a:gd fmla="*/ 139 w 238" name="T6"/>
                <a:gd fmla="*/ 53 h 171" name="T7"/>
                <a:gd fmla="*/ 130 w 238" name="T8"/>
                <a:gd fmla="*/ 6 h 171" name="T9"/>
                <a:gd fmla="*/ 0 w 238" name="T10"/>
                <a:gd fmla="*/ 0 h 171" name="T11"/>
                <a:gd fmla="*/ 238 w 238" name="T12"/>
                <a:gd fmla="*/ 171 h 171" name="T13"/>
                <a:gd fmla="*/ 181 w 238" name="T14"/>
                <a:gd fmla="*/ 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42"/>
            <p:cNvSpPr/>
            <p:nvPr/>
          </p:nvSpPr>
          <p:spPr bwMode="auto">
            <a:xfrm>
              <a:off x="2735088" y="5453709"/>
              <a:ext cx="562270" cy="403984"/>
            </a:xfrm>
            <a:custGeom>
              <a:gdLst>
                <a:gd fmla="*/ 119 w 238" name="T0"/>
                <a:gd fmla="*/ 164 h 171" name="T1"/>
                <a:gd fmla="*/ 132 w 238" name="T2"/>
                <a:gd fmla="*/ 141 h 171" name="T3"/>
                <a:gd fmla="*/ 77 w 238" name="T4"/>
                <a:gd fmla="*/ 152 h 171" name="T5"/>
                <a:gd fmla="*/ 93 w 238" name="T6"/>
                <a:gd fmla="*/ 124 h 171" name="T7"/>
                <a:gd fmla="*/ 48 w 238" name="T8"/>
                <a:gd fmla="*/ 136 h 171" name="T9"/>
                <a:gd fmla="*/ 0 w 238" name="T10"/>
                <a:gd fmla="*/ 0 h 171" name="T11"/>
                <a:gd fmla="*/ 238 w 238" name="T12"/>
                <a:gd fmla="*/ 171 h 171" name="T13"/>
                <a:gd fmla="*/ 119 w 238" name="T14"/>
                <a:gd fmla="*/ 1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43"/>
            <p:cNvSpPr/>
            <p:nvPr/>
          </p:nvSpPr>
          <p:spPr bwMode="auto">
            <a:xfrm>
              <a:off x="2772888" y="4931601"/>
              <a:ext cx="515021" cy="602432"/>
            </a:xfrm>
            <a:custGeom>
              <a:gdLst>
                <a:gd fmla="*/ 185 w 218" name="T0"/>
                <a:gd fmla="*/ 120 h 255" name="T1"/>
                <a:gd fmla="*/ 163 w 218" name="T2"/>
                <a:gd fmla="*/ 141 h 255" name="T3"/>
                <a:gd fmla="*/ 165 w 218" name="T4"/>
                <a:gd fmla="*/ 71 h 255" name="T5"/>
                <a:gd fmla="*/ 140 w 218" name="T6"/>
                <a:gd fmla="*/ 98 h 255" name="T7"/>
                <a:gd fmla="*/ 142 w 218" name="T8"/>
                <a:gd fmla="*/ 43 h 255" name="T9"/>
                <a:gd fmla="*/ 0 w 218" name="T10"/>
                <a:gd fmla="*/ 0 h 255" name="T11"/>
                <a:gd fmla="*/ 218 w 218" name="T12"/>
                <a:gd fmla="*/ 255 h 255" name="T13"/>
                <a:gd fmla="*/ 185 w 218" name="T14"/>
                <a:gd fmla="*/ 120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44"/>
            <p:cNvSpPr/>
            <p:nvPr/>
          </p:nvSpPr>
          <p:spPr bwMode="auto">
            <a:xfrm>
              <a:off x="2772888" y="4931601"/>
              <a:ext cx="515021" cy="602432"/>
            </a:xfrm>
            <a:custGeom>
              <a:gdLst>
                <a:gd fmla="*/ 89 w 218" name="T0"/>
                <a:gd fmla="*/ 212 h 255" name="T1"/>
                <a:gd fmla="*/ 110 w 218" name="T2"/>
                <a:gd fmla="*/ 191 h 255" name="T3"/>
                <a:gd fmla="*/ 45 w 218" name="T4"/>
                <a:gd fmla="*/ 190 h 255" name="T5"/>
                <a:gd fmla="*/ 71 w 218" name="T6"/>
                <a:gd fmla="*/ 163 h 255" name="T7"/>
                <a:gd fmla="*/ 18 w 218" name="T8"/>
                <a:gd fmla="*/ 161 h 255" name="T9"/>
                <a:gd fmla="*/ 0 w 218" name="T10"/>
                <a:gd fmla="*/ 0 h 255" name="T11"/>
                <a:gd fmla="*/ 218 w 218" name="T12"/>
                <a:gd fmla="*/ 255 h 255" name="T13"/>
                <a:gd fmla="*/ 89 w 218" name="T14"/>
                <a:gd fmla="*/ 212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45"/>
            <p:cNvSpPr/>
            <p:nvPr/>
          </p:nvSpPr>
          <p:spPr bwMode="auto">
            <a:xfrm>
              <a:off x="3502894" y="4886714"/>
              <a:ext cx="505571" cy="692206"/>
            </a:xfrm>
            <a:custGeom>
              <a:gdLst>
                <a:gd fmla="*/ 129 w 214" name="T0"/>
                <a:gd fmla="*/ 227 h 293" name="T1"/>
                <a:gd fmla="*/ 104 w 214" name="T2"/>
                <a:gd fmla="*/ 209 h 293" name="T3"/>
                <a:gd fmla="*/ 173 w 214" name="T4"/>
                <a:gd fmla="*/ 199 h 293" name="T5"/>
                <a:gd fmla="*/ 143 w 214" name="T6"/>
                <a:gd fmla="*/ 175 h 293" name="T7"/>
                <a:gd fmla="*/ 198 w 214" name="T8"/>
                <a:gd fmla="*/ 167 h 293" name="T9"/>
                <a:gd fmla="*/ 214 w 214" name="T10"/>
                <a:gd fmla="*/ 0 h 293" name="T11"/>
                <a:gd fmla="*/ 0 w 214" name="T12"/>
                <a:gd fmla="*/ 293 h 293" name="T13"/>
                <a:gd fmla="*/ 129 w 214" name="T14"/>
                <a:gd fmla="*/ 227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46"/>
            <p:cNvSpPr/>
            <p:nvPr/>
          </p:nvSpPr>
          <p:spPr bwMode="auto">
            <a:xfrm>
              <a:off x="3502894" y="4886714"/>
              <a:ext cx="505571" cy="692206"/>
            </a:xfrm>
            <a:custGeom>
              <a:gdLst>
                <a:gd fmla="*/ 19 w 214" name="T0"/>
                <a:gd fmla="*/ 139 h 293" name="T1"/>
                <a:gd fmla="*/ 44 w 214" name="T2"/>
                <a:gd fmla="*/ 158 h 293" name="T3"/>
                <a:gd fmla="*/ 33 w 214" name="T4"/>
                <a:gd fmla="*/ 85 h 293" name="T5"/>
                <a:gd fmla="*/ 65 w 214" name="T6"/>
                <a:gd fmla="*/ 109 h 293" name="T7"/>
                <a:gd fmla="*/ 56 w 214" name="T8"/>
                <a:gd fmla="*/ 51 h 293" name="T9"/>
                <a:gd fmla="*/ 214 w 214" name="T10"/>
                <a:gd fmla="*/ 0 h 293" name="T11"/>
                <a:gd fmla="*/ 0 w 214" name="T12"/>
                <a:gd fmla="*/ 293 h 293" name="T13"/>
                <a:gd fmla="*/ 19 w 214" name="T14"/>
                <a:gd fmla="*/ 139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47"/>
            <p:cNvSpPr/>
            <p:nvPr/>
          </p:nvSpPr>
          <p:spPr bwMode="auto">
            <a:xfrm>
              <a:off x="3599756" y="5347397"/>
              <a:ext cx="602432" cy="387447"/>
            </a:xfrm>
            <a:custGeom>
              <a:gdLst>
                <a:gd fmla="*/ 120 w 255" name="T0"/>
                <a:gd fmla="*/ 154 h 164" name="T1"/>
                <a:gd fmla="*/ 106 w 255" name="T2"/>
                <a:gd fmla="*/ 130 h 164" name="T3"/>
                <a:gd fmla="*/ 164 w 255" name="T4"/>
                <a:gd fmla="*/ 145 h 164" name="T5"/>
                <a:gd fmla="*/ 148 w 255" name="T6"/>
                <a:gd fmla="*/ 115 h 164" name="T7"/>
                <a:gd fmla="*/ 193 w 255" name="T8"/>
                <a:gd fmla="*/ 128 h 164" name="T9"/>
                <a:gd fmla="*/ 255 w 255" name="T10"/>
                <a:gd fmla="*/ 0 h 164" name="T11"/>
                <a:gd fmla="*/ 0 w 255" name="T12"/>
                <a:gd fmla="*/ 164 h 164" name="T13"/>
                <a:gd fmla="*/ 120 w 255" name="T14"/>
                <a:gd fmla="*/ 154 h 16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48"/>
            <p:cNvSpPr/>
            <p:nvPr/>
          </p:nvSpPr>
          <p:spPr bwMode="auto">
            <a:xfrm>
              <a:off x="3599756" y="5321410"/>
              <a:ext cx="602432" cy="413434"/>
            </a:xfrm>
            <a:custGeom>
              <a:gdLst>
                <a:gd fmla="*/ 60 w 255" name="T0"/>
                <a:gd fmla="*/ 58 h 175" name="T1"/>
                <a:gd fmla="*/ 72 w 255" name="T2"/>
                <a:gd fmla="*/ 83 h 175" name="T3"/>
                <a:gd fmla="*/ 86 w 255" name="T4"/>
                <a:gd fmla="*/ 21 h 175" name="T5"/>
                <a:gd fmla="*/ 104 w 255" name="T6"/>
                <a:gd fmla="*/ 49 h 175" name="T7"/>
                <a:gd fmla="*/ 115 w 255" name="T8"/>
                <a:gd fmla="*/ 0 h 175" name="T9"/>
                <a:gd fmla="*/ 255 w 255" name="T10"/>
                <a:gd fmla="*/ 11 h 175" name="T11"/>
                <a:gd fmla="*/ 0 w 255" name="T12"/>
                <a:gd fmla="*/ 175 h 175" name="T13"/>
                <a:gd fmla="*/ 60 w 255" name="T14"/>
                <a:gd fmla="*/ 58 h 17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49"/>
            <p:cNvSpPr/>
            <p:nvPr/>
          </p:nvSpPr>
          <p:spPr bwMode="auto">
            <a:xfrm>
              <a:off x="3389495" y="4532342"/>
              <a:ext cx="210261" cy="930817"/>
            </a:xfrm>
            <a:custGeom>
              <a:gdLst>
                <a:gd fmla="*/ 69 w 89" name="T0"/>
                <a:gd fmla="*/ 252 h 394" name="T1"/>
                <a:gd fmla="*/ 35 w 89" name="T2"/>
                <a:gd fmla="*/ 252 h 394" name="T3"/>
                <a:gd fmla="*/ 89 w 89" name="T4"/>
                <a:gd fmla="*/ 195 h 394" name="T5"/>
                <a:gd fmla="*/ 48 w 89" name="T6"/>
                <a:gd fmla="*/ 195 h 394" name="T7"/>
                <a:gd fmla="*/ 89 w 89" name="T8"/>
                <a:gd fmla="*/ 152 h 394" name="T9"/>
                <a:gd fmla="*/ 0 w 89" name="T10"/>
                <a:gd fmla="*/ 0 h 394" name="T11"/>
                <a:gd fmla="*/ 0 w 89" name="T12"/>
                <a:gd fmla="*/ 394 h 394" name="T13"/>
                <a:gd fmla="*/ 69 w 89" name="T14"/>
                <a:gd fmla="*/ 252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50"/>
            <p:cNvSpPr/>
            <p:nvPr/>
          </p:nvSpPr>
          <p:spPr bwMode="auto">
            <a:xfrm>
              <a:off x="3150884" y="4532342"/>
              <a:ext cx="238610" cy="930817"/>
            </a:xfrm>
            <a:custGeom>
              <a:gdLst>
                <a:gd fmla="*/ 23 w 101" name="T0"/>
                <a:gd fmla="*/ 253 h 394" name="T1"/>
                <a:gd fmla="*/ 55 w 101" name="T2"/>
                <a:gd fmla="*/ 252 h 394" name="T3"/>
                <a:gd fmla="*/ 2 w 101" name="T4"/>
                <a:gd fmla="*/ 197 h 394" name="T5"/>
                <a:gd fmla="*/ 42 w 101" name="T6"/>
                <a:gd fmla="*/ 197 h 394" name="T7"/>
                <a:gd fmla="*/ 0 w 101" name="T8"/>
                <a:gd fmla="*/ 152 h 394" name="T9"/>
                <a:gd fmla="*/ 101 w 101" name="T10"/>
                <a:gd fmla="*/ 0 h 394" name="T11"/>
                <a:gd fmla="*/ 101 w 101" name="T12"/>
                <a:gd fmla="*/ 394 h 394" name="T13"/>
                <a:gd fmla="*/ 23 w 101" name="T14"/>
                <a:gd fmla="*/ 253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100">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51"/>
            <p:cNvSpPr/>
            <p:nvPr/>
          </p:nvSpPr>
          <p:spPr bwMode="auto">
            <a:xfrm>
              <a:off x="3363508" y="5345035"/>
              <a:ext cx="177186" cy="765443"/>
            </a:xfrm>
            <a:custGeom>
              <a:gdLst>
                <a:gd fmla="*/ 0 w 75" name="T0"/>
                <a:gd fmla="*/ 324 h 324" name="T1"/>
                <a:gd fmla="*/ 20 w 75" name="T2"/>
                <a:gd fmla="*/ 0 h 324" name="T3"/>
                <a:gd fmla="*/ 75 w 75" name="T4"/>
                <a:gd fmla="*/ 320 h 324" name="T5"/>
                <a:gd fmla="*/ 0 w 75" name="T6"/>
                <a:gd fmla="*/ 324 h 324" name="T7"/>
              </a:gdLst>
              <a:cxnLst>
                <a:cxn ang="0">
                  <a:pos x="T0" y="T1"/>
                </a:cxn>
                <a:cxn ang="0">
                  <a:pos x="T2" y="T3"/>
                </a:cxn>
                <a:cxn ang="0">
                  <a:pos x="T4" y="T5"/>
                </a:cxn>
                <a:cxn ang="0">
                  <a:pos x="T6" y="T7"/>
                </a:cxn>
              </a:cxnLst>
              <a:rect b="b" l="0" r="r" t="0"/>
              <a:pathLst>
                <a:path h="324" w="75">
                  <a:moveTo>
                    <a:pt x="0" y="324"/>
                  </a:moveTo>
                  <a:lnTo>
                    <a:pt x="20" y="0"/>
                  </a:lnTo>
                  <a:lnTo>
                    <a:pt x="75" y="320"/>
                  </a:lnTo>
                  <a:lnTo>
                    <a:pt x="0" y="3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52"/>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53"/>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54"/>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55"/>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56"/>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57"/>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58"/>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59"/>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60"/>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61"/>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62"/>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63"/>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64"/>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65"/>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66"/>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67"/>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68"/>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69"/>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70"/>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71"/>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72"/>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73"/>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74"/>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75"/>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76"/>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77"/>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78"/>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79"/>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80"/>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81"/>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82"/>
            <p:cNvSpPr/>
            <p:nvPr/>
          </p:nvSpPr>
          <p:spPr bwMode="auto">
            <a:xfrm>
              <a:off x="1584560" y="4941051"/>
              <a:ext cx="444146" cy="411071"/>
            </a:xfrm>
            <a:custGeom>
              <a:gdLst>
                <a:gd fmla="*/ 74 w 106" name="T0"/>
                <a:gd fmla="*/ 28 h 93" name="T1"/>
                <a:gd fmla="*/ 58 w 106" name="T2"/>
                <a:gd fmla="*/ 0 h 93" name="T3"/>
                <a:gd fmla="*/ 40 w 106" name="T4"/>
                <a:gd fmla="*/ 22 h 93" name="T5"/>
                <a:gd fmla="*/ 34 w 106" name="T6"/>
                <a:gd fmla="*/ 21 h 93" name="T7"/>
                <a:gd fmla="*/ 33 w 106" name="T8"/>
                <a:gd fmla="*/ 73 h 93" name="T9"/>
                <a:gd fmla="*/ 50 w 106" name="T10"/>
                <a:gd fmla="*/ 93 h 93" name="T11"/>
                <a:gd fmla="*/ 66 w 106" name="T12"/>
                <a:gd fmla="*/ 83 h 93" name="T13"/>
                <a:gd fmla="*/ 70 w 106" name="T14"/>
                <a:gd fmla="*/ 83 h 93" name="T15"/>
                <a:gd fmla="*/ 74 w 106"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83"/>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84"/>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85"/>
            <p:cNvSpPr/>
            <p:nvPr/>
          </p:nvSpPr>
          <p:spPr bwMode="auto">
            <a:xfrm>
              <a:off x="1775921" y="5347397"/>
              <a:ext cx="101587" cy="1308814"/>
            </a:xfrm>
            <a:custGeom>
              <a:gdLst>
                <a:gd fmla="*/ 11 w 24" name="T0"/>
                <a:gd fmla="*/ 0 h 295" name="T1"/>
                <a:gd fmla="*/ 4 w 24" name="T2"/>
                <a:gd fmla="*/ 1 h 295" name="T3"/>
                <a:gd fmla="*/ 1 w 24" name="T4"/>
                <a:gd fmla="*/ 1 h 295" name="T5"/>
                <a:gd fmla="*/ 0 w 24" name="T6"/>
                <a:gd fmla="*/ 5 h 295" name="T7"/>
                <a:gd fmla="*/ 0 w 24" name="T8"/>
                <a:gd fmla="*/ 287 h 295" name="T9"/>
                <a:gd fmla="*/ 14 w 24" name="T10"/>
                <a:gd fmla="*/ 295 h 295" name="T11"/>
                <a:gd fmla="*/ 0 w 24" name="T12"/>
                <a:gd fmla="*/ 295 h 295" name="T13"/>
                <a:gd fmla="*/ 24 w 24" name="T14"/>
                <a:gd fmla="*/ 295 h 295" name="T15"/>
                <a:gd fmla="*/ 11 w 24" name="T16"/>
                <a:gd fmla="*/ 0 h 2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86"/>
            <p:cNvSpPr/>
            <p:nvPr/>
          </p:nvSpPr>
          <p:spPr bwMode="auto">
            <a:xfrm>
              <a:off x="1801908" y="4258294"/>
              <a:ext cx="205536" cy="694569"/>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3 w 49" name="T12"/>
                <a:gd fmla="*/ 130 h 157" name="T13"/>
                <a:gd fmla="*/ 34 w 49" name="T14"/>
                <a:gd fmla="*/ 129 h 157" name="T15"/>
                <a:gd fmla="*/ 34 w 49" name="T16"/>
                <a:gd fmla="*/ 129 h 157" name="T17"/>
                <a:gd fmla="*/ 32 w 49" name="T18"/>
                <a:gd fmla="*/ 110 h 157" name="T19"/>
                <a:gd fmla="*/ 29 w 49" name="T20"/>
                <a:gd fmla="*/ 110 h 157" name="T21"/>
                <a:gd fmla="*/ 32 w 49" name="T22"/>
                <a:gd fmla="*/ 107 h 157" name="T23"/>
                <a:gd fmla="*/ 31 w 49" name="T24"/>
                <a:gd fmla="*/ 97 h 157" name="T25"/>
                <a:gd fmla="*/ 37 w 49" name="T26"/>
                <a:gd fmla="*/ 102 h 157" name="T27"/>
                <a:gd fmla="*/ 38 w 49" name="T28"/>
                <a:gd fmla="*/ 101 h 157" name="T29"/>
                <a:gd fmla="*/ 45 w 49" name="T30"/>
                <a:gd fmla="*/ 95 h 157" name="T31"/>
                <a:gd fmla="*/ 43 w 49" name="T32"/>
                <a:gd fmla="*/ 81 h 157" name="T33"/>
                <a:gd fmla="*/ 49 w 49" name="T34"/>
                <a:gd fmla="*/ 78 h 157" name="T35"/>
                <a:gd fmla="*/ 49 w 49" name="T36"/>
                <a:gd fmla="*/ 78 h 157" name="T37"/>
                <a:gd fmla="*/ 49 w 49" name="T38"/>
                <a:gd fmla="*/ 78 h 157" name="T39"/>
                <a:gd fmla="*/ 2 w 49" name="T40"/>
                <a:gd fmla="*/ 0 h 15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87"/>
            <p:cNvSpPr/>
            <p:nvPr/>
          </p:nvSpPr>
          <p:spPr bwMode="auto">
            <a:xfrm>
              <a:off x="1775921" y="4258294"/>
              <a:ext cx="35437" cy="704019"/>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88"/>
            <p:cNvSpPr/>
            <p:nvPr/>
          </p:nvSpPr>
          <p:spPr bwMode="auto">
            <a:xfrm>
              <a:off x="1948382" y="5082799"/>
              <a:ext cx="519746" cy="39925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89"/>
            <p:cNvSpPr/>
            <p:nvPr/>
          </p:nvSpPr>
          <p:spPr bwMode="auto">
            <a:xfrm>
              <a:off x="1834983" y="5224548"/>
              <a:ext cx="633145" cy="380359"/>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90"/>
            <p:cNvSpPr/>
            <p:nvPr/>
          </p:nvSpPr>
          <p:spPr bwMode="auto">
            <a:xfrm>
              <a:off x="1868058" y="4487455"/>
              <a:ext cx="444146" cy="489033"/>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6 w 106" name="T24"/>
                <a:gd fmla="*/ 58 h 110" name="T25"/>
                <a:gd fmla="*/ 16 w 106" name="T26"/>
                <a:gd fmla="*/ 58 h 110" name="T27"/>
                <a:gd fmla="*/ 18 w 106" name="T28"/>
                <a:gd fmla="*/ 77 h 110" name="T29"/>
                <a:gd fmla="*/ 19 w 106" name="T30"/>
                <a:gd fmla="*/ 82 h 110" name="T31"/>
                <a:gd fmla="*/ 16 w 106" name="T32"/>
                <a:gd fmla="*/ 80 h 110" name="T33"/>
                <a:gd fmla="*/ 16 w 106" name="T34"/>
                <a:gd fmla="*/ 80 h 110" name="T35"/>
                <a:gd fmla="*/ 16 w 106" name="T36"/>
                <a:gd fmla="*/ 80 h 110" name="T37"/>
                <a:gd fmla="*/ 6 w 106" name="T38"/>
                <a:gd fmla="*/ 72 h 110" name="T39"/>
                <a:gd fmla="*/ 0 w 106" name="T40"/>
                <a:gd fmla="*/ 105 h 110" name="T41"/>
                <a:gd fmla="*/ 5 w 106" name="T42"/>
                <a:gd fmla="*/ 110 h 110" name="T43"/>
                <a:gd fmla="*/ 26 w 106" name="T44"/>
                <a:gd fmla="*/ 101 h 110" name="T45"/>
                <a:gd fmla="*/ 106 w 106" name="T46"/>
                <a:gd fmla="*/ 0 h 11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91"/>
            <p:cNvSpPr>
              <a:spLocks noEditPoints="1"/>
            </p:cNvSpPr>
            <p:nvPr/>
          </p:nvSpPr>
          <p:spPr bwMode="auto">
            <a:xfrm>
              <a:off x="1894045" y="4487455"/>
              <a:ext cx="418159" cy="600070"/>
            </a:xfrm>
            <a:custGeom>
              <a:gdLst>
                <a:gd fmla="*/ 1 w 100" name="T0"/>
                <a:gd fmla="*/ 126 h 135" name="T1"/>
                <a:gd fmla="*/ 0 w 100" name="T2"/>
                <a:gd fmla="*/ 130 h 135" name="T3"/>
                <a:gd fmla="*/ 13 w 100" name="T4"/>
                <a:gd fmla="*/ 135 h 135" name="T5"/>
                <a:gd fmla="*/ 14 w 100" name="T6"/>
                <a:gd fmla="*/ 134 h 135" name="T7"/>
                <a:gd fmla="*/ 1 w 100" name="T8"/>
                <a:gd fmla="*/ 126 h 135" name="T9"/>
                <a:gd fmla="*/ 100 w 100" name="T10"/>
                <a:gd fmla="*/ 0 h 135" name="T11"/>
                <a:gd fmla="*/ 20 w 100" name="T12"/>
                <a:gd fmla="*/ 101 h 135" name="T13"/>
                <a:gd fmla="*/ 55 w 100" name="T14"/>
                <a:gd fmla="*/ 86 h 135" name="T15"/>
                <a:gd fmla="*/ 54 w 100" name="T16"/>
                <a:gd fmla="*/ 102 h 135" name="T17"/>
                <a:gd fmla="*/ 66 w 100" name="T18"/>
                <a:gd fmla="*/ 91 h 135" name="T19"/>
                <a:gd fmla="*/ 66 w 100" name="T20"/>
                <a:gd fmla="*/ 90 h 135" name="T21"/>
                <a:gd fmla="*/ 67 w 100" name="T22"/>
                <a:gd fmla="*/ 90 h 135" name="T23"/>
                <a:gd fmla="*/ 81 w 100" name="T24"/>
                <a:gd fmla="*/ 77 h 135" name="T25"/>
                <a:gd fmla="*/ 81 w 100" name="T26"/>
                <a:gd fmla="*/ 89 h 135" name="T27"/>
                <a:gd fmla="*/ 91 w 100" name="T28"/>
                <a:gd fmla="*/ 88 h 135" name="T29"/>
                <a:gd fmla="*/ 95 w 100" name="T30"/>
                <a:gd fmla="*/ 84 h 135" name="T31"/>
                <a:gd fmla="*/ 100 w 100" name="T32"/>
                <a:gd fmla="*/ 0 h 1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92"/>
            <p:cNvSpPr/>
            <p:nvPr/>
          </p:nvSpPr>
          <p:spPr bwMode="auto">
            <a:xfrm>
              <a:off x="1889320" y="4830014"/>
              <a:ext cx="720556" cy="212623"/>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81 w 172" name="T24"/>
                <a:gd fmla="*/ 20 h 48" name="T25"/>
                <a:gd fmla="*/ 82 w 172" name="T26"/>
                <a:gd fmla="*/ 12 h 48" name="T27"/>
                <a:gd fmla="*/ 82 w 172" name="T28"/>
                <a:gd fmla="*/ 0 h 4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93"/>
            <p:cNvSpPr/>
            <p:nvPr/>
          </p:nvSpPr>
          <p:spPr bwMode="auto">
            <a:xfrm>
              <a:off x="1898770" y="5007200"/>
              <a:ext cx="711107" cy="243335"/>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94"/>
            <p:cNvSpPr/>
            <p:nvPr/>
          </p:nvSpPr>
          <p:spPr bwMode="auto">
            <a:xfrm>
              <a:off x="1775921" y="5352122"/>
              <a:ext cx="4725" cy="18900"/>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95"/>
            <p:cNvSpPr/>
            <p:nvPr/>
          </p:nvSpPr>
          <p:spPr bwMode="auto">
            <a:xfrm>
              <a:off x="1775921" y="4941051"/>
              <a:ext cx="222073" cy="411071"/>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159"/>
            <p:cNvSpPr/>
            <p:nvPr/>
          </p:nvSpPr>
          <p:spPr bwMode="auto">
            <a:xfrm>
              <a:off x="967953" y="6606599"/>
              <a:ext cx="274048" cy="49612"/>
            </a:xfrm>
            <a:custGeom>
              <a:gdLst>
                <a:gd fmla="*/ 65 w 65" name="T0"/>
                <a:gd fmla="*/ 11 h 11" name="T1"/>
                <a:gd fmla="*/ 33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160"/>
            <p:cNvSpPr/>
            <p:nvPr/>
          </p:nvSpPr>
          <p:spPr bwMode="auto">
            <a:xfrm>
              <a:off x="1563298" y="6606599"/>
              <a:ext cx="271685" cy="49612"/>
            </a:xfrm>
            <a:custGeom>
              <a:gdLst>
                <a:gd fmla="*/ 65 w 65" name="T0"/>
                <a:gd fmla="*/ 11 h 11" name="T1"/>
                <a:gd fmla="*/ 32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161"/>
            <p:cNvSpPr/>
            <p:nvPr/>
          </p:nvSpPr>
          <p:spPr bwMode="auto">
            <a:xfrm>
              <a:off x="1093164" y="6292389"/>
              <a:ext cx="616607" cy="363822"/>
            </a:xfrm>
            <a:custGeom>
              <a:gdLst>
                <a:gd fmla="*/ 146 w 147" name="T0"/>
                <a:gd fmla="*/ 82 h 82" name="T1"/>
                <a:gd fmla="*/ 147 w 147" name="T2"/>
                <a:gd fmla="*/ 73 h 82" name="T3"/>
                <a:gd fmla="*/ 73 w 147" name="T4"/>
                <a:gd fmla="*/ 0 h 82" name="T5"/>
                <a:gd fmla="*/ 0 w 147" name="T6"/>
                <a:gd fmla="*/ 73 h 82" name="T7"/>
                <a:gd fmla="*/ 1 w 147" name="T8"/>
                <a:gd fmla="*/ 82 h 82" name="T9"/>
                <a:gd fmla="*/ 146 w 147" name="T10"/>
                <a:gd fmla="*/ 82 h 82" name="T11"/>
              </a:gdLst>
              <a:cxnLst>
                <a:cxn ang="0">
                  <a:pos x="T0" y="T1"/>
                </a:cxn>
                <a:cxn ang="0">
                  <a:pos x="T2" y="T3"/>
                </a:cxn>
                <a:cxn ang="0">
                  <a:pos x="T4" y="T5"/>
                </a:cxn>
                <a:cxn ang="0">
                  <a:pos x="T6" y="T7"/>
                </a:cxn>
                <a:cxn ang="0">
                  <a:pos x="T8" y="T9"/>
                </a:cxn>
                <a:cxn ang="0">
                  <a:pos x="T10" y="T11"/>
                </a:cxn>
              </a:cxnLst>
              <a:rect b="b" l="0" r="r" t="0"/>
              <a:pathLst>
                <a:path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164"/>
            <p:cNvSpPr/>
            <p:nvPr/>
          </p:nvSpPr>
          <p:spPr bwMode="auto">
            <a:xfrm>
              <a:off x="1329412" y="6559349"/>
              <a:ext cx="129936" cy="96862"/>
            </a:xfrm>
            <a:custGeom>
              <a:gdLst>
                <a:gd fmla="*/ 29 w 31" name="T0"/>
                <a:gd fmla="*/ 22 h 22" name="T1"/>
                <a:gd fmla="*/ 31 w 31" name="T2"/>
                <a:gd fmla="*/ 17 h 22" name="T3"/>
                <a:gd fmla="*/ 16 w 31" name="T4"/>
                <a:gd fmla="*/ 0 h 22" name="T5"/>
                <a:gd fmla="*/ 0 w 31" name="T6"/>
                <a:gd fmla="*/ 15 h 22" name="T7"/>
                <a:gd fmla="*/ 1 w 31" name="T8"/>
                <a:gd fmla="*/ 22 h 22" name="T9"/>
                <a:gd fmla="*/ 29 w 31" name="T10"/>
                <a:gd fmla="*/ 22 h 22" name="T11"/>
              </a:gdLst>
              <a:cxnLst>
                <a:cxn ang="0">
                  <a:pos x="T0" y="T1"/>
                </a:cxn>
                <a:cxn ang="0">
                  <a:pos x="T2" y="T3"/>
                </a:cxn>
                <a:cxn ang="0">
                  <a:pos x="T4" y="T5"/>
                </a:cxn>
                <a:cxn ang="0">
                  <a:pos x="T6" y="T7"/>
                </a:cxn>
                <a:cxn ang="0">
                  <a:pos x="T8" y="T9"/>
                </a:cxn>
                <a:cxn ang="0">
                  <a:pos x="T10" y="T11"/>
                </a:cxn>
              </a:cxnLst>
              <a:rect b="b" l="0" r="r" t="0"/>
              <a:pathLst>
                <a:path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165"/>
            <p:cNvSpPr/>
            <p:nvPr/>
          </p:nvSpPr>
          <p:spPr bwMode="auto">
            <a:xfrm>
              <a:off x="1518411" y="6493200"/>
              <a:ext cx="141749" cy="153561"/>
            </a:xfrm>
            <a:custGeom>
              <a:gdLst>
                <a:gd fmla="*/ 32 w 34" name="T0"/>
                <a:gd fmla="*/ 14 h 35" name="T1"/>
                <a:gd fmla="*/ 21 w 34" name="T2"/>
                <a:gd fmla="*/ 32 h 35" name="T3"/>
                <a:gd fmla="*/ 2 w 34" name="T4"/>
                <a:gd fmla="*/ 21 h 35" name="T5"/>
                <a:gd fmla="*/ 13 w 34" name="T6"/>
                <a:gd fmla="*/ 2 h 35" name="T7"/>
                <a:gd fmla="*/ 32 w 34" name="T8"/>
                <a:gd fmla="*/ 14 h 35" name="T9"/>
              </a:gdLst>
              <a:cxnLst>
                <a:cxn ang="0">
                  <a:pos x="T0" y="T1"/>
                </a:cxn>
                <a:cxn ang="0">
                  <a:pos x="T2" y="T3"/>
                </a:cxn>
                <a:cxn ang="0">
                  <a:pos x="T4" y="T5"/>
                </a:cxn>
                <a:cxn ang="0">
                  <a:pos x="T6" y="T7"/>
                </a:cxn>
                <a:cxn ang="0">
                  <a:pos x="T8" y="T9"/>
                </a:cxn>
              </a:cxnLst>
              <a:rect b="b" l="0" r="r" t="0"/>
              <a:pathLst>
                <a:path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166"/>
            <p:cNvSpPr/>
            <p:nvPr/>
          </p:nvSpPr>
          <p:spPr bwMode="auto">
            <a:xfrm>
              <a:off x="1705047" y="6606599"/>
              <a:ext cx="129936" cy="49612"/>
            </a:xfrm>
            <a:custGeom>
              <a:gdLst>
                <a:gd fmla="*/ 1 w 31" name="T0"/>
                <a:gd fmla="*/ 0 h 11" name="T1"/>
                <a:gd fmla="*/ 1 w 31" name="T2"/>
                <a:gd fmla="*/ 2 h 11" name="T3"/>
                <a:gd fmla="*/ 0 w 31" name="T4"/>
                <a:gd fmla="*/ 11 h 11" name="T5"/>
                <a:gd fmla="*/ 31 w 31" name="T6"/>
                <a:gd fmla="*/ 11 h 11" name="T7"/>
                <a:gd fmla="*/ 1 w 31" name="T8"/>
                <a:gd fmla="*/ 0 h 11" name="T9"/>
              </a:gdLst>
              <a:cxnLst>
                <a:cxn ang="0">
                  <a:pos x="T0" y="T1"/>
                </a:cxn>
                <a:cxn ang="0">
                  <a:pos x="T2" y="T3"/>
                </a:cxn>
                <a:cxn ang="0">
                  <a:pos x="T4" y="T5"/>
                </a:cxn>
                <a:cxn ang="0">
                  <a:pos x="T6" y="T7"/>
                </a:cxn>
                <a:cxn ang="0">
                  <a:pos x="T8" y="T9"/>
                </a:cxn>
              </a:cxnLst>
              <a:rect b="b" l="0" r="r" t="0"/>
              <a:pathLst>
                <a:path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167"/>
            <p:cNvSpPr>
              <a:spLocks noEditPoints="1"/>
            </p:cNvSpPr>
            <p:nvPr/>
          </p:nvSpPr>
          <p:spPr bwMode="auto">
            <a:xfrm>
              <a:off x="1426274" y="6297114"/>
              <a:ext cx="283498" cy="359097"/>
            </a:xfrm>
            <a:custGeom>
              <a:gdLst>
                <a:gd fmla="*/ 39 w 68" name="T0"/>
                <a:gd fmla="*/ 77 h 81" name="T1"/>
                <a:gd fmla="*/ 24 w 68" name="T2"/>
                <a:gd fmla="*/ 65 h 81" name="T3"/>
                <a:gd fmla="*/ 35 w 68" name="T4"/>
                <a:gd fmla="*/ 46 h 81" name="T5"/>
                <a:gd fmla="*/ 39 w 68" name="T6"/>
                <a:gd fmla="*/ 46 h 81" name="T7"/>
                <a:gd fmla="*/ 54 w 68" name="T8"/>
                <a:gd fmla="*/ 58 h 81" name="T9"/>
                <a:gd fmla="*/ 43 w 68" name="T10"/>
                <a:gd fmla="*/ 76 h 81" name="T11"/>
                <a:gd fmla="*/ 39 w 68" name="T12"/>
                <a:gd fmla="*/ 77 h 81" name="T13"/>
                <a:gd fmla="*/ 0 w 68" name="T14"/>
                <a:gd fmla="*/ 0 h 81" name="T15"/>
                <a:gd fmla="*/ 0 w 68" name="T16"/>
                <a:gd fmla="*/ 10 h 81" name="T17"/>
                <a:gd fmla="*/ 1 w 68" name="T18"/>
                <a:gd fmla="*/ 10 h 81" name="T19"/>
                <a:gd fmla="*/ 17 w 68" name="T20"/>
                <a:gd fmla="*/ 26 h 81" name="T21"/>
                <a:gd fmla="*/ 1 w 68" name="T22"/>
                <a:gd fmla="*/ 41 h 81" name="T23"/>
                <a:gd fmla="*/ 0 w 68" name="T24"/>
                <a:gd fmla="*/ 41 h 81" name="T25"/>
                <a:gd fmla="*/ 0 w 68" name="T26"/>
                <a:gd fmla="*/ 61 h 81" name="T27"/>
                <a:gd fmla="*/ 8 w 68" name="T28"/>
                <a:gd fmla="*/ 76 h 81" name="T29"/>
                <a:gd fmla="*/ 6 w 68" name="T30"/>
                <a:gd fmla="*/ 81 h 81" name="T31"/>
                <a:gd fmla="*/ 67 w 68" name="T32"/>
                <a:gd fmla="*/ 81 h 81" name="T33"/>
                <a:gd fmla="*/ 68 w 68" name="T34"/>
                <a:gd fmla="*/ 72 h 81" name="T35"/>
                <a:gd fmla="*/ 68 w 68" name="T36"/>
                <a:gd fmla="*/ 70 h 81" name="T37"/>
                <a:gd fmla="*/ 68 w 68" name="T38"/>
                <a:gd fmla="*/ 70 h 81" name="T39"/>
                <a:gd fmla="*/ 0 w 68" name="T40"/>
                <a:gd fmla="*/ 0 h 8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168"/>
            <p:cNvSpPr/>
            <p:nvPr/>
          </p:nvSpPr>
          <p:spPr bwMode="auto">
            <a:xfrm>
              <a:off x="1426274" y="6342001"/>
              <a:ext cx="70874" cy="137024"/>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169"/>
            <p:cNvSpPr/>
            <p:nvPr/>
          </p:nvSpPr>
          <p:spPr bwMode="auto">
            <a:xfrm>
              <a:off x="1426274" y="6568799"/>
              <a:ext cx="33075" cy="87412"/>
            </a:xfrm>
            <a:custGeom>
              <a:gdLst>
                <a:gd fmla="*/ 0 w 8" name="T0"/>
                <a:gd fmla="*/ 0 h 20" name="T1"/>
                <a:gd fmla="*/ 0 w 8" name="T2"/>
                <a:gd fmla="*/ 20 h 20" name="T3"/>
                <a:gd fmla="*/ 6 w 8" name="T4"/>
                <a:gd fmla="*/ 20 h 20" name="T5"/>
                <a:gd fmla="*/ 8 w 8" name="T6"/>
                <a:gd fmla="*/ 15 h 20" name="T7"/>
                <a:gd fmla="*/ 0 w 8" name="T8"/>
                <a:gd fmla="*/ 0 h 20" name="T9"/>
              </a:gdLst>
              <a:cxnLst>
                <a:cxn ang="0">
                  <a:pos x="T0" y="T1"/>
                </a:cxn>
                <a:cxn ang="0">
                  <a:pos x="T2" y="T3"/>
                </a:cxn>
                <a:cxn ang="0">
                  <a:pos x="T4" y="T5"/>
                </a:cxn>
                <a:cxn ang="0">
                  <a:pos x="T6" y="T7"/>
                </a:cxn>
                <a:cxn ang="0">
                  <a:pos x="T8" y="T9"/>
                </a:cxn>
              </a:cxnLst>
              <a:rect b="b" l="0" r="r" t="0"/>
              <a:pathLst>
                <a:path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170"/>
            <p:cNvSpPr/>
            <p:nvPr/>
          </p:nvSpPr>
          <p:spPr bwMode="auto">
            <a:xfrm>
              <a:off x="1518411" y="6500287"/>
              <a:ext cx="141749" cy="139386"/>
            </a:xfrm>
            <a:custGeom>
              <a:gdLst>
                <a:gd fmla="*/ 17 w 34" name="T0"/>
                <a:gd fmla="*/ 0 h 31" name="T1"/>
                <a:gd fmla="*/ 13 w 34" name="T2"/>
                <a:gd fmla="*/ 0 h 31" name="T3"/>
                <a:gd fmla="*/ 2 w 34" name="T4"/>
                <a:gd fmla="*/ 19 h 31" name="T5"/>
                <a:gd fmla="*/ 17 w 34" name="T6"/>
                <a:gd fmla="*/ 31 h 31" name="T7"/>
                <a:gd fmla="*/ 21 w 34" name="T8"/>
                <a:gd fmla="*/ 30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40"/>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41"/>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42"/>
            <p:cNvSpPr/>
            <p:nvPr/>
          </p:nvSpPr>
          <p:spPr bwMode="auto">
            <a:xfrm>
              <a:off x="-73902" y="4794577"/>
              <a:ext cx="770169" cy="399259"/>
            </a:xfrm>
            <a:custGeom>
              <a:gdLst>
                <a:gd fmla="*/ 326 w 326" name="T0"/>
                <a:gd fmla="*/ 129 h 169" name="T1"/>
                <a:gd fmla="*/ 246 w 326" name="T2"/>
                <a:gd fmla="*/ 52 h 169" name="T3"/>
                <a:gd fmla="*/ 237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43"/>
            <p:cNvSpPr/>
            <p:nvPr/>
          </p:nvSpPr>
          <p:spPr bwMode="auto">
            <a:xfrm>
              <a:off x="-73902" y="5011925"/>
              <a:ext cx="770169" cy="368547"/>
            </a:xfrm>
            <a:custGeom>
              <a:gdLst>
                <a:gd fmla="*/ 310 w 326" name="T0"/>
                <a:gd fmla="*/ 112 h 156" name="T1"/>
                <a:gd fmla="*/ 207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44"/>
            <p:cNvSpPr/>
            <p:nvPr/>
          </p:nvSpPr>
          <p:spPr bwMode="auto">
            <a:xfrm>
              <a:off x="219046"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45"/>
            <p:cNvSpPr/>
            <p:nvPr/>
          </p:nvSpPr>
          <p:spPr bwMode="auto">
            <a:xfrm>
              <a:off x="219046"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46"/>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47"/>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48"/>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49"/>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50"/>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51"/>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52"/>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53"/>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54"/>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55"/>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56"/>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57"/>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62"/>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63"/>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64"/>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65"/>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66"/>
            <p:cNvSpPr/>
            <p:nvPr/>
          </p:nvSpPr>
          <p:spPr bwMode="auto">
            <a:xfrm>
              <a:off x="705716" y="4258294"/>
              <a:ext cx="16537" cy="850493"/>
            </a:xfrm>
            <a:custGeom>
              <a:gdLst>
                <a:gd fmla="*/ 4 w 4" name="T0"/>
                <a:gd fmla="*/ 0 h 192" name="T1"/>
                <a:gd fmla="*/ 4 w 4" name="T2"/>
                <a:gd fmla="*/ 0 h 192" name="T3"/>
                <a:gd fmla="*/ 0 w 4" name="T4"/>
                <a:gd fmla="*/ 5 h 192" name="T5"/>
                <a:gd fmla="*/ 0 w 4" name="T6"/>
                <a:gd fmla="*/ 192 h 192" name="T7"/>
                <a:gd fmla="*/ 1 w 4" name="T8"/>
                <a:gd fmla="*/ 191 h 192" name="T9"/>
                <a:gd fmla="*/ 1 w 4" name="T10"/>
                <a:gd fmla="*/ 190 h 192" name="T11"/>
                <a:gd fmla="*/ 2 w 4" name="T12"/>
                <a:gd fmla="*/ 189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67"/>
            <p:cNvSpPr/>
            <p:nvPr/>
          </p:nvSpPr>
          <p:spPr bwMode="auto">
            <a:xfrm>
              <a:off x="708079" y="5092249"/>
              <a:ext cx="9450" cy="11812"/>
            </a:xfrm>
            <a:custGeom>
              <a:gdLst>
                <a:gd fmla="*/ 2 w 2" name="T0"/>
                <a:gd fmla="*/ 0 h 3" name="T1"/>
                <a:gd fmla="*/ 1 w 2" name="T2"/>
                <a:gd fmla="*/ 1 h 3" name="T3"/>
                <a:gd fmla="*/ 0 w 2" name="T4"/>
                <a:gd fmla="*/ 2 h 3" name="T5"/>
                <a:gd fmla="*/ 0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68"/>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69"/>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70"/>
            <p:cNvSpPr/>
            <p:nvPr/>
          </p:nvSpPr>
          <p:spPr bwMode="auto">
            <a:xfrm>
              <a:off x="771866" y="4811114"/>
              <a:ext cx="704019" cy="356734"/>
            </a:xfrm>
            <a:custGeom>
              <a:gdLst>
                <a:gd fmla="*/ 96 w 168" name="T0"/>
                <a:gd fmla="*/ 0 h 80" name="T1"/>
                <a:gd fmla="*/ 95 w 168" name="T2"/>
                <a:gd fmla="*/ 14 h 80" name="T3"/>
                <a:gd fmla="*/ 76 w 168" name="T4"/>
                <a:gd fmla="*/ 16 h 80" name="T5"/>
                <a:gd fmla="*/ 72 w 168" name="T6"/>
                <a:gd fmla="*/ 23 h 80" name="T7"/>
                <a:gd fmla="*/ 72 w 168" name="T8"/>
                <a:gd fmla="*/ 23 h 80" name="T9"/>
                <a:gd fmla="*/ 72 w 168" name="T10"/>
                <a:gd fmla="*/ 23 h 80" name="T11"/>
                <a:gd fmla="*/ 82 w 168" name="T12"/>
                <a:gd fmla="*/ 30 h 80" name="T13"/>
                <a:gd fmla="*/ 45 w 168" name="T14"/>
                <a:gd fmla="*/ 34 h 80" name="T15"/>
                <a:gd fmla="*/ 57 w 168" name="T16"/>
                <a:gd fmla="*/ 44 h 80" name="T17"/>
                <a:gd fmla="*/ 0 w 168" name="T18"/>
                <a:gd fmla="*/ 67 h 80" name="T19"/>
                <a:gd fmla="*/ 11 w 168" name="T20"/>
                <a:gd fmla="*/ 80 h 80" name="T21"/>
                <a:gd fmla="*/ 168 w 168" name="T22"/>
                <a:gd fmla="*/ 45 h 80" name="T23"/>
                <a:gd fmla="*/ 96 w 168" name="T24"/>
                <a:gd fmla="*/ 0 h 80" name="T25"/>
                <a:gd fmla="*/ 96 w 168" name="T26"/>
                <a:gd fmla="*/ 0 h 8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71"/>
            <p:cNvSpPr/>
            <p:nvPr/>
          </p:nvSpPr>
          <p:spPr bwMode="auto">
            <a:xfrm>
              <a:off x="816753" y="5011925"/>
              <a:ext cx="659132" cy="368547"/>
            </a:xfrm>
            <a:custGeom>
              <a:gdLst>
                <a:gd fmla="*/ 157 w 157" name="T0"/>
                <a:gd fmla="*/ 0 h 83" name="T1"/>
                <a:gd fmla="*/ 0 w 157" name="T2"/>
                <a:gd fmla="*/ 35 h 83" name="T3"/>
                <a:gd fmla="*/ 0 w 157" name="T4"/>
                <a:gd fmla="*/ 39 h 83" name="T5"/>
                <a:gd fmla="*/ 0 w 157" name="T6"/>
                <a:gd fmla="*/ 41 h 83" name="T7"/>
                <a:gd fmla="*/ 12 w 157" name="T8"/>
                <a:gd fmla="*/ 59 h 83" name="T9"/>
                <a:gd fmla="*/ 10 w 157" name="T10"/>
                <a:gd fmla="*/ 68 h 83" name="T11"/>
                <a:gd fmla="*/ 40 w 157" name="T12"/>
                <a:gd fmla="*/ 77 h 83" name="T13"/>
                <a:gd fmla="*/ 36 w 157" name="T14"/>
                <a:gd fmla="*/ 55 h 83" name="T15"/>
                <a:gd fmla="*/ 79 w 157" name="T16"/>
                <a:gd fmla="*/ 83 h 83" name="T17"/>
                <a:gd fmla="*/ 73 w 157" name="T18"/>
                <a:gd fmla="*/ 55 h 83" name="T19"/>
                <a:gd fmla="*/ 107 w 157" name="T20"/>
                <a:gd fmla="*/ 77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72"/>
            <p:cNvSpPr/>
            <p:nvPr/>
          </p:nvSpPr>
          <p:spPr bwMode="auto">
            <a:xfrm>
              <a:off x="734066" y="5335585"/>
              <a:ext cx="54337" cy="1320626"/>
            </a:xfrm>
            <a:custGeom>
              <a:gdLst>
                <a:gd fmla="*/ 0 w 13" name="T0"/>
                <a:gd fmla="*/ 0 h 298" name="T1"/>
                <a:gd fmla="*/ 13 w 13" name="T2"/>
                <a:gd fmla="*/ 298 h 298" name="T3"/>
                <a:gd fmla="*/ 13 w 13" name="T4"/>
                <a:gd fmla="*/ 298 h 298" name="T5"/>
                <a:gd fmla="*/ 0 w 13" name="T6"/>
                <a:gd fmla="*/ 0 h 298" name="T7"/>
                <a:gd fmla="*/ 0 w 13" name="T8"/>
                <a:gd fmla="*/ 0 h 298" name="T9"/>
              </a:gdLst>
              <a:cxnLst>
                <a:cxn ang="0">
                  <a:pos x="T0" y="T1"/>
                </a:cxn>
                <a:cxn ang="0">
                  <a:pos x="T2" y="T3"/>
                </a:cxn>
                <a:cxn ang="0">
                  <a:pos x="T4" y="T5"/>
                </a:cxn>
                <a:cxn ang="0">
                  <a:pos x="T6" y="T7"/>
                </a:cxn>
                <a:cxn ang="0">
                  <a:pos x="T8" y="T9"/>
                </a:cxn>
              </a:cxnLst>
              <a:rect b="b" l="0" r="r" t="0"/>
              <a:pathLst>
                <a:path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3"/>
            <p:cNvSpPr/>
            <p:nvPr/>
          </p:nvSpPr>
          <p:spPr bwMode="auto">
            <a:xfrm>
              <a:off x="705716" y="5330860"/>
              <a:ext cx="82687" cy="1325351"/>
            </a:xfrm>
            <a:custGeom>
              <a:gdLst>
                <a:gd fmla="*/ 6 w 20" name="T0"/>
                <a:gd fmla="*/ 0 h 299" name="T1"/>
                <a:gd fmla="*/ 0 w 20" name="T2"/>
                <a:gd fmla="*/ 10 h 299" name="T3"/>
                <a:gd fmla="*/ 0 w 20" name="T4"/>
                <a:gd fmla="*/ 299 h 299" name="T5"/>
                <a:gd fmla="*/ 20 w 20" name="T6"/>
                <a:gd fmla="*/ 299 h 299" name="T7"/>
                <a:gd fmla="*/ 7 w 20" name="T8"/>
                <a:gd fmla="*/ 1 h 299" name="T9"/>
                <a:gd fmla="*/ 6 w 20" name="T10"/>
                <a:gd fmla="*/ 0 h 299" name="T11"/>
              </a:gdLst>
              <a:cxnLst>
                <a:cxn ang="0">
                  <a:pos x="T0" y="T1"/>
                </a:cxn>
                <a:cxn ang="0">
                  <a:pos x="T2" y="T3"/>
                </a:cxn>
                <a:cxn ang="0">
                  <a:pos x="T4" y="T5"/>
                </a:cxn>
                <a:cxn ang="0">
                  <a:pos x="T6" y="T7"/>
                </a:cxn>
                <a:cxn ang="0">
                  <a:pos x="T8" y="T9"/>
                </a:cxn>
                <a:cxn ang="0">
                  <a:pos x="T10" y="T11"/>
                </a:cxn>
              </a:cxnLst>
              <a:rect b="b" l="0" r="r" t="0"/>
              <a:pathLst>
                <a:path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74"/>
            <p:cNvSpPr/>
            <p:nvPr/>
          </p:nvSpPr>
          <p:spPr bwMode="auto">
            <a:xfrm>
              <a:off x="717529" y="4487455"/>
              <a:ext cx="472496" cy="616607"/>
            </a:xfrm>
            <a:custGeom>
              <a:gdLst>
                <a:gd fmla="*/ 113 w 113" name="T0"/>
                <a:gd fmla="*/ 0 h 139" name="T1"/>
                <a:gd fmla="*/ 47 w 113" name="T2"/>
                <a:gd fmla="*/ 24 h 139" name="T3"/>
                <a:gd fmla="*/ 34 w 113" name="T4"/>
                <a:gd fmla="*/ 29 h 139" name="T5"/>
                <a:gd fmla="*/ 36 w 113" name="T6"/>
                <a:gd fmla="*/ 50 h 139" name="T7"/>
                <a:gd fmla="*/ 36 w 113" name="T8"/>
                <a:gd fmla="*/ 50 h 139" name="T9"/>
                <a:gd fmla="*/ 37 w 113" name="T10"/>
                <a:gd fmla="*/ 58 h 139" name="T11"/>
                <a:gd fmla="*/ 32 w 113" name="T12"/>
                <a:gd fmla="*/ 54 h 139" name="T13"/>
                <a:gd fmla="*/ 32 w 113" name="T14"/>
                <a:gd fmla="*/ 54 h 139" name="T15"/>
                <a:gd fmla="*/ 32 w 113" name="T16"/>
                <a:gd fmla="*/ 54 h 139" name="T17"/>
                <a:gd fmla="*/ 22 w 113" name="T18"/>
                <a:gd fmla="*/ 45 h 139" name="T19"/>
                <a:gd fmla="*/ 26 w 113" name="T20"/>
                <a:gd fmla="*/ 82 h 139" name="T21"/>
                <a:gd fmla="*/ 13 w 113" name="T22"/>
                <a:gd fmla="*/ 72 h 139" name="T23"/>
                <a:gd fmla="*/ 0 w 113" name="T24"/>
                <a:gd fmla="*/ 136 h 139" name="T25"/>
                <a:gd fmla="*/ 0 w 113" name="T26"/>
                <a:gd fmla="*/ 139 h 139" name="T27"/>
                <a:gd fmla="*/ 4 w 113" name="T28"/>
                <a:gd fmla="*/ 138 h 139" name="T29"/>
                <a:gd fmla="*/ 113 w 113" name="T30"/>
                <a:gd fmla="*/ 0 h 1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75"/>
            <p:cNvSpPr/>
            <p:nvPr/>
          </p:nvSpPr>
          <p:spPr bwMode="auto">
            <a:xfrm>
              <a:off x="734066" y="4487455"/>
              <a:ext cx="455959" cy="621332"/>
            </a:xfrm>
            <a:custGeom>
              <a:gdLst>
                <a:gd fmla="*/ 109 w 109" name="T0"/>
                <a:gd fmla="*/ 0 h 140" name="T1"/>
                <a:gd fmla="*/ 0 w 109" name="T2"/>
                <a:gd fmla="*/ 138 h 140" name="T3"/>
                <a:gd fmla="*/ 1 w 109" name="T4"/>
                <a:gd fmla="*/ 138 h 140" name="T5"/>
                <a:gd fmla="*/ 9 w 109" name="T6"/>
                <a:gd fmla="*/ 140 h 140" name="T7"/>
                <a:gd fmla="*/ 66 w 109" name="T8"/>
                <a:gd fmla="*/ 117 h 140" name="T9"/>
                <a:gd fmla="*/ 54 w 109" name="T10"/>
                <a:gd fmla="*/ 107 h 140" name="T11"/>
                <a:gd fmla="*/ 91 w 109" name="T12"/>
                <a:gd fmla="*/ 103 h 140" name="T13"/>
                <a:gd fmla="*/ 81 w 109" name="T14"/>
                <a:gd fmla="*/ 96 h 140" name="T15"/>
                <a:gd fmla="*/ 75 w 109" name="T16"/>
                <a:gd fmla="*/ 90 h 140" name="T17"/>
                <a:gd fmla="*/ 85 w 109" name="T18"/>
                <a:gd fmla="*/ 89 h 140" name="T19"/>
                <a:gd fmla="*/ 85 w 109" name="T20"/>
                <a:gd fmla="*/ 89 h 140" name="T21"/>
                <a:gd fmla="*/ 104 w 109" name="T22"/>
                <a:gd fmla="*/ 87 h 140" name="T23"/>
                <a:gd fmla="*/ 105 w 109" name="T24"/>
                <a:gd fmla="*/ 73 h 140" name="T25"/>
                <a:gd fmla="*/ 109 w 109" name="T26"/>
                <a:gd fmla="*/ 0 h 1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76"/>
            <p:cNvSpPr/>
            <p:nvPr/>
          </p:nvSpPr>
          <p:spPr bwMode="auto">
            <a:xfrm>
              <a:off x="705716" y="5259985"/>
              <a:ext cx="23625" cy="115762"/>
            </a:xfrm>
            <a:custGeom>
              <a:gdLst>
                <a:gd fmla="*/ 0 w 6" name="T0"/>
                <a:gd fmla="*/ 0 h 26" name="T1"/>
                <a:gd fmla="*/ 0 w 6" name="T2"/>
                <a:gd fmla="*/ 26 h 26" name="T3"/>
                <a:gd fmla="*/ 6 w 6" name="T4"/>
                <a:gd fmla="*/ 16 h 26" name="T5"/>
                <a:gd fmla="*/ 1 w 6" name="T6"/>
                <a:gd fmla="*/ 3 h 26" name="T7"/>
                <a:gd fmla="*/ 1 w 6" name="T8"/>
                <a:gd fmla="*/ 1 h 26" name="T9"/>
                <a:gd fmla="*/ 0 w 6" name="T10"/>
                <a:gd fmla="*/ 0 h 26" name="T11"/>
              </a:gdLst>
              <a:cxnLst>
                <a:cxn ang="0">
                  <a:pos x="T0" y="T1"/>
                </a:cxn>
                <a:cxn ang="0">
                  <a:pos x="T2" y="T3"/>
                </a:cxn>
                <a:cxn ang="0">
                  <a:pos x="T4" y="T5"/>
                </a:cxn>
                <a:cxn ang="0">
                  <a:pos x="T6" y="T7"/>
                </a:cxn>
                <a:cxn ang="0">
                  <a:pos x="T8" y="T9"/>
                </a:cxn>
                <a:cxn ang="0">
                  <a:pos x="T10" y="T11"/>
                </a:cxn>
              </a:cxnLst>
              <a:rect b="b" l="0" r="r" t="0"/>
              <a:pathLst>
                <a:path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77"/>
            <p:cNvSpPr/>
            <p:nvPr/>
          </p:nvSpPr>
          <p:spPr bwMode="auto">
            <a:xfrm>
              <a:off x="705716" y="5099337"/>
              <a:ext cx="111037" cy="165374"/>
            </a:xfrm>
            <a:custGeom>
              <a:gdLst>
                <a:gd fmla="*/ 8 w 27" name="T0"/>
                <a:gd fmla="*/ 0 h 37" name="T1"/>
                <a:gd fmla="*/ 7 w 27" name="T2"/>
                <a:gd fmla="*/ 0 h 37" name="T3"/>
                <a:gd fmla="*/ 3 w 27" name="T4"/>
                <a:gd fmla="*/ 1 h 37" name="T5"/>
                <a:gd fmla="*/ 1 w 27" name="T6"/>
                <a:gd fmla="*/ 1 h 37" name="T7"/>
                <a:gd fmla="*/ 0 w 27" name="T8"/>
                <a:gd fmla="*/ 2 h 37" name="T9"/>
                <a:gd fmla="*/ 0 w 27" name="T10"/>
                <a:gd fmla="*/ 36 h 37" name="T11"/>
                <a:gd fmla="*/ 1 w 27" name="T12"/>
                <a:gd fmla="*/ 37 h 37" name="T13"/>
                <a:gd fmla="*/ 20 w 27" name="T14"/>
                <a:gd fmla="*/ 20 h 37" name="T15"/>
                <a:gd fmla="*/ 27 w 27" name="T16"/>
                <a:gd fmla="*/ 21 h 37" name="T17"/>
                <a:gd fmla="*/ 27 w 27" name="T18"/>
                <a:gd fmla="*/ 19 h 37" name="T19"/>
                <a:gd fmla="*/ 27 w 27" name="T20"/>
                <a:gd fmla="*/ 15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78"/>
            <p:cNvSpPr>
              <a:spLocks noEditPoints="1"/>
            </p:cNvSpPr>
            <p:nvPr/>
          </p:nvSpPr>
          <p:spPr bwMode="auto">
            <a:xfrm flipH="1">
              <a:off x="788403" y="5356847"/>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79"/>
            <p:cNvSpPr/>
            <p:nvPr/>
          </p:nvSpPr>
          <p:spPr bwMode="auto">
            <a:xfrm>
              <a:off x="708079" y="5189111"/>
              <a:ext cx="160649" cy="167736"/>
            </a:xfrm>
            <a:custGeom>
              <a:gdLst>
                <a:gd fmla="*/ 19 w 38" name="T0"/>
                <a:gd fmla="*/ 0 h 38" name="T1"/>
                <a:gd fmla="*/ 0 w 38" name="T2"/>
                <a:gd fmla="*/ 17 h 38" name="T3"/>
                <a:gd fmla="*/ 0 w 38" name="T4"/>
                <a:gd fmla="*/ 19 h 38" name="T5"/>
                <a:gd fmla="*/ 5 w 38" name="T6"/>
                <a:gd fmla="*/ 32 h 38" name="T7"/>
                <a:gd fmla="*/ 6 w 38" name="T8"/>
                <a:gd fmla="*/ 33 h 38" name="T9"/>
                <a:gd fmla="*/ 6 w 38" name="T10"/>
                <a:gd fmla="*/ 33 h 38" name="T11"/>
                <a:gd fmla="*/ 6 w 38" name="T12"/>
                <a:gd fmla="*/ 33 h 38" name="T13"/>
                <a:gd fmla="*/ 19 w 38" name="T14"/>
                <a:gd fmla="*/ 38 h 38" name="T15"/>
                <a:gd fmla="*/ 19 w 38" name="T16"/>
                <a:gd fmla="*/ 38 h 38" name="T17"/>
                <a:gd fmla="*/ 19 w 38" name="T18"/>
                <a:gd fmla="*/ 38 h 38" name="T19"/>
                <a:gd fmla="*/ 19 w 38" name="T20"/>
                <a:gd fmla="*/ 38 h 38" name="T21"/>
                <a:gd fmla="*/ 19 w 38" name="T22"/>
                <a:gd fmla="*/ 38 h 38" name="T23"/>
                <a:gd fmla="*/ 19 w 38" name="T24"/>
                <a:gd fmla="*/ 38 h 38" name="T25"/>
                <a:gd fmla="*/ 19 w 38" name="T26"/>
                <a:gd fmla="*/ 38 h 38" name="T27"/>
                <a:gd fmla="*/ 36 w 38" name="T28"/>
                <a:gd fmla="*/ 28 h 38" name="T29"/>
                <a:gd fmla="*/ 36 w 38" name="T30"/>
                <a:gd fmla="*/ 28 h 38" name="T31"/>
                <a:gd fmla="*/ 38 w 38" name="T32"/>
                <a:gd fmla="*/ 19 h 38" name="T33"/>
                <a:gd fmla="*/ 26 w 38" name="T34"/>
                <a:gd fmla="*/ 1 h 38" name="T35"/>
                <a:gd fmla="*/ 19 w 38"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80"/>
            <p:cNvSpPr/>
            <p:nvPr/>
          </p:nvSpPr>
          <p:spPr bwMode="auto">
            <a:xfrm>
              <a:off x="3883252" y="5942742"/>
              <a:ext cx="1658461" cy="663857"/>
            </a:xfrm>
            <a:custGeom>
              <a:gdLst>
                <a:gd fmla="*/ 0 w 396" name="T0"/>
                <a:gd fmla="*/ 150 h 150" name="T1"/>
                <a:gd fmla="*/ 396 w 396" name="T2"/>
                <a:gd fmla="*/ 150 h 150" name="T3"/>
                <a:gd fmla="*/ 394 w 396" name="T4"/>
                <a:gd fmla="*/ 138 h 150" name="T5"/>
                <a:gd fmla="*/ 387 w 396" name="T6"/>
                <a:gd fmla="*/ 121 h 150" name="T7"/>
                <a:gd fmla="*/ 361 w 396" name="T8"/>
                <a:gd fmla="*/ 95 h 150" name="T9"/>
                <a:gd fmla="*/ 360 w 396" name="T10"/>
                <a:gd fmla="*/ 94 h 150" name="T11"/>
                <a:gd fmla="*/ 324 w 396" name="T12"/>
                <a:gd fmla="*/ 85 h 150" name="T13"/>
                <a:gd fmla="*/ 314 w 396" name="T14"/>
                <a:gd fmla="*/ 86 h 150" name="T15"/>
                <a:gd fmla="*/ 314 w 396" name="T16"/>
                <a:gd fmla="*/ 81 h 150" name="T17"/>
                <a:gd fmla="*/ 247 w 396" name="T18"/>
                <a:gd fmla="*/ 14 h 150" name="T19"/>
                <a:gd fmla="*/ 210 w 396" name="T20"/>
                <a:gd fmla="*/ 25 h 150" name="T21"/>
                <a:gd fmla="*/ 168 w 396" name="T22"/>
                <a:gd fmla="*/ 0 h 150" name="T23"/>
                <a:gd fmla="*/ 121 w 396" name="T24"/>
                <a:gd fmla="*/ 41 h 150" name="T25"/>
                <a:gd fmla="*/ 104 w 396" name="T26"/>
                <a:gd fmla="*/ 38 h 150" name="T27"/>
                <a:gd fmla="*/ 57 w 396" name="T28"/>
                <a:gd fmla="*/ 85 h 150" name="T29"/>
                <a:gd fmla="*/ 59 w 396" name="T30"/>
                <a:gd fmla="*/ 97 h 150" name="T31"/>
                <a:gd fmla="*/ 58 w 396" name="T32"/>
                <a:gd fmla="*/ 97 h 150" name="T33"/>
                <a:gd fmla="*/ 0 w 396" name="T34"/>
                <a:gd fmla="*/ 150 h 1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81"/>
            <p:cNvSpPr/>
            <p:nvPr/>
          </p:nvSpPr>
          <p:spPr bwMode="auto">
            <a:xfrm>
              <a:off x="4759733" y="6004166"/>
              <a:ext cx="439421" cy="297672"/>
            </a:xfrm>
            <a:custGeom>
              <a:gdLst>
                <a:gd fmla="*/ 38 w 105" name="T0"/>
                <a:gd fmla="*/ 0 h 67" name="T1"/>
                <a:gd fmla="*/ 1 w 105" name="T2"/>
                <a:gd fmla="*/ 11 h 67" name="T3"/>
                <a:gd fmla="*/ 0 w 105" name="T4"/>
                <a:gd fmla="*/ 11 h 67" name="T5"/>
                <a:gd fmla="*/ 1 w 105" name="T6"/>
                <a:gd fmla="*/ 11 h 67" name="T7"/>
                <a:gd fmla="*/ 38 w 105" name="T8"/>
                <a:gd fmla="*/ 0 h 67" name="T9"/>
                <a:gd fmla="*/ 105 w 105" name="T10"/>
                <a:gd fmla="*/ 67 h 67" name="T11"/>
                <a:gd fmla="*/ 105 w 105" name="T12"/>
                <a:gd fmla="*/ 67 h 67" name="T13"/>
                <a:gd fmla="*/ 38 w 105" name="T14"/>
                <a:gd fmla="*/ 0 h 6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82"/>
            <p:cNvSpPr/>
            <p:nvPr/>
          </p:nvSpPr>
          <p:spPr bwMode="auto">
            <a:xfrm>
              <a:off x="4721933" y="5994717"/>
              <a:ext cx="819781" cy="611882"/>
            </a:xfrm>
            <a:custGeom>
              <a:gdLst>
                <a:gd fmla="*/ 0 w 196" name="T0"/>
                <a:gd fmla="*/ 0 h 138" name="T1"/>
                <a:gd fmla="*/ 0 w 196" name="T2"/>
                <a:gd fmla="*/ 138 h 138" name="T3"/>
                <a:gd fmla="*/ 196 w 196" name="T4"/>
                <a:gd fmla="*/ 138 h 138" name="T5"/>
                <a:gd fmla="*/ 194 w 196" name="T6"/>
                <a:gd fmla="*/ 126 h 138" name="T7"/>
                <a:gd fmla="*/ 187 w 196" name="T8"/>
                <a:gd fmla="*/ 109 h 138" name="T9"/>
                <a:gd fmla="*/ 161 w 196" name="T10"/>
                <a:gd fmla="*/ 83 h 138" name="T11"/>
                <a:gd fmla="*/ 160 w 196" name="T12"/>
                <a:gd fmla="*/ 82 h 138" name="T13"/>
                <a:gd fmla="*/ 124 w 196" name="T14"/>
                <a:gd fmla="*/ 73 h 138" name="T15"/>
                <a:gd fmla="*/ 114 w 196" name="T16"/>
                <a:gd fmla="*/ 74 h 138" name="T17"/>
                <a:gd fmla="*/ 114 w 196" name="T18"/>
                <a:gd fmla="*/ 74 h 138" name="T19"/>
                <a:gd fmla="*/ 114 w 196" name="T20"/>
                <a:gd fmla="*/ 74 h 138" name="T21"/>
                <a:gd fmla="*/ 114 w 196" name="T22"/>
                <a:gd fmla="*/ 69 h 138" name="T23"/>
                <a:gd fmla="*/ 47 w 196" name="T24"/>
                <a:gd fmla="*/ 2 h 138" name="T25"/>
                <a:gd fmla="*/ 10 w 196" name="T26"/>
                <a:gd fmla="*/ 13 h 138" name="T27"/>
                <a:gd fmla="*/ 9 w 196" name="T28"/>
                <a:gd fmla="*/ 13 h 138" name="T29"/>
                <a:gd fmla="*/ 0 w 196" name="T30"/>
                <a:gd fmla="*/ 0 h 1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83"/>
            <p:cNvSpPr/>
            <p:nvPr/>
          </p:nvSpPr>
          <p:spPr bwMode="auto">
            <a:xfrm>
              <a:off x="4072251" y="6093941"/>
              <a:ext cx="392172" cy="415796"/>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3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84"/>
            <p:cNvSpPr/>
            <p:nvPr/>
          </p:nvSpPr>
          <p:spPr bwMode="auto">
            <a:xfrm>
              <a:off x="4225812" y="6261677"/>
              <a:ext cx="89774"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85"/>
            <p:cNvSpPr/>
            <p:nvPr/>
          </p:nvSpPr>
          <p:spPr bwMode="auto">
            <a:xfrm>
              <a:off x="4473872" y="5888405"/>
              <a:ext cx="394534" cy="418159"/>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4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86"/>
            <p:cNvSpPr/>
            <p:nvPr/>
          </p:nvSpPr>
          <p:spPr bwMode="auto">
            <a:xfrm>
              <a:off x="4629796" y="6058503"/>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87"/>
            <p:cNvSpPr/>
            <p:nvPr/>
          </p:nvSpPr>
          <p:spPr bwMode="auto">
            <a:xfrm>
              <a:off x="4913294" y="6070316"/>
              <a:ext cx="380359" cy="413434"/>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88"/>
            <p:cNvSpPr/>
            <p:nvPr/>
          </p:nvSpPr>
          <p:spPr bwMode="auto">
            <a:xfrm>
              <a:off x="5064492" y="6235689"/>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4"/>
            <p:cNvSpPr/>
            <p:nvPr/>
          </p:nvSpPr>
          <p:spPr bwMode="auto">
            <a:xfrm>
              <a:off x="2451589" y="5994717"/>
              <a:ext cx="607157" cy="701656"/>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5"/>
            <p:cNvSpPr/>
            <p:nvPr/>
          </p:nvSpPr>
          <p:spPr bwMode="auto">
            <a:xfrm>
              <a:off x="2120842" y="5994717"/>
              <a:ext cx="607157" cy="701656"/>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6"/>
            <p:cNvSpPr/>
            <p:nvPr/>
          </p:nvSpPr>
          <p:spPr bwMode="auto">
            <a:xfrm>
              <a:off x="2479939" y="6297114"/>
              <a:ext cx="621332" cy="39925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7"/>
            <p:cNvSpPr/>
            <p:nvPr/>
          </p:nvSpPr>
          <p:spPr bwMode="auto">
            <a:xfrm>
              <a:off x="2061780" y="6297114"/>
              <a:ext cx="618970" cy="39925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
            <p:cNvSpPr/>
            <p:nvPr/>
          </p:nvSpPr>
          <p:spPr bwMode="auto">
            <a:xfrm>
              <a:off x="2472852" y="5921480"/>
              <a:ext cx="222073" cy="663857"/>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9"/>
            <p:cNvSpPr/>
            <p:nvPr/>
          </p:nvSpPr>
          <p:spPr bwMode="auto">
            <a:xfrm>
              <a:off x="2933535" y="616009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300"/>
            <p:cNvSpPr/>
            <p:nvPr/>
          </p:nvSpPr>
          <p:spPr bwMode="auto">
            <a:xfrm>
              <a:off x="2853211" y="616954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301"/>
            <p:cNvSpPr/>
            <p:nvPr/>
          </p:nvSpPr>
          <p:spPr bwMode="auto">
            <a:xfrm>
              <a:off x="2841399" y="62569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302"/>
            <p:cNvSpPr/>
            <p:nvPr/>
          </p:nvSpPr>
          <p:spPr bwMode="auto">
            <a:xfrm>
              <a:off x="2853211" y="631128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303"/>
            <p:cNvSpPr/>
            <p:nvPr/>
          </p:nvSpPr>
          <p:spPr bwMode="auto">
            <a:xfrm>
              <a:off x="2933535" y="6311289"/>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304"/>
            <p:cNvSpPr/>
            <p:nvPr/>
          </p:nvSpPr>
          <p:spPr bwMode="auto">
            <a:xfrm>
              <a:off x="2987872" y="631128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305"/>
            <p:cNvSpPr/>
            <p:nvPr/>
          </p:nvSpPr>
          <p:spPr bwMode="auto">
            <a:xfrm>
              <a:off x="2987872" y="62569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306"/>
            <p:cNvSpPr/>
            <p:nvPr/>
          </p:nvSpPr>
          <p:spPr bwMode="auto">
            <a:xfrm>
              <a:off x="2987872" y="616954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308"/>
            <p:cNvSpPr/>
            <p:nvPr/>
          </p:nvSpPr>
          <p:spPr bwMode="auto">
            <a:xfrm>
              <a:off x="2564988" y="61955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309"/>
            <p:cNvSpPr/>
            <p:nvPr/>
          </p:nvSpPr>
          <p:spPr bwMode="auto">
            <a:xfrm>
              <a:off x="2484664" y="62049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310"/>
            <p:cNvSpPr/>
            <p:nvPr/>
          </p:nvSpPr>
          <p:spPr bwMode="auto">
            <a:xfrm>
              <a:off x="2472852" y="6292389"/>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311"/>
            <p:cNvSpPr/>
            <p:nvPr/>
          </p:nvSpPr>
          <p:spPr bwMode="auto">
            <a:xfrm>
              <a:off x="2484664" y="63467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12"/>
            <p:cNvSpPr/>
            <p:nvPr/>
          </p:nvSpPr>
          <p:spPr bwMode="auto">
            <a:xfrm>
              <a:off x="2564988" y="6346726"/>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13"/>
            <p:cNvSpPr/>
            <p:nvPr/>
          </p:nvSpPr>
          <p:spPr bwMode="auto">
            <a:xfrm>
              <a:off x="2619325" y="63467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14"/>
            <p:cNvSpPr/>
            <p:nvPr/>
          </p:nvSpPr>
          <p:spPr bwMode="auto">
            <a:xfrm>
              <a:off x="2619325" y="6292389"/>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15"/>
            <p:cNvSpPr/>
            <p:nvPr/>
          </p:nvSpPr>
          <p:spPr bwMode="auto">
            <a:xfrm>
              <a:off x="2619325" y="62049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17"/>
            <p:cNvSpPr/>
            <p:nvPr/>
          </p:nvSpPr>
          <p:spPr bwMode="auto">
            <a:xfrm>
              <a:off x="2144467" y="5857693"/>
              <a:ext cx="106312"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18"/>
            <p:cNvSpPr/>
            <p:nvPr/>
          </p:nvSpPr>
          <p:spPr bwMode="auto">
            <a:xfrm>
              <a:off x="2066505" y="5867143"/>
              <a:ext cx="132299"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19"/>
            <p:cNvSpPr/>
            <p:nvPr/>
          </p:nvSpPr>
          <p:spPr bwMode="auto">
            <a:xfrm>
              <a:off x="2052330" y="5956917"/>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20"/>
            <p:cNvSpPr/>
            <p:nvPr/>
          </p:nvSpPr>
          <p:spPr bwMode="auto">
            <a:xfrm>
              <a:off x="2066505" y="6008891"/>
              <a:ext cx="132299"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21"/>
            <p:cNvSpPr/>
            <p:nvPr/>
          </p:nvSpPr>
          <p:spPr bwMode="auto">
            <a:xfrm>
              <a:off x="2144467" y="6008891"/>
              <a:ext cx="106312"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22"/>
            <p:cNvSpPr/>
            <p:nvPr/>
          </p:nvSpPr>
          <p:spPr bwMode="auto">
            <a:xfrm>
              <a:off x="2198804" y="6008891"/>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23"/>
            <p:cNvSpPr/>
            <p:nvPr/>
          </p:nvSpPr>
          <p:spPr bwMode="auto">
            <a:xfrm>
              <a:off x="2198804" y="5956917"/>
              <a:ext cx="144111"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24"/>
            <p:cNvSpPr/>
            <p:nvPr/>
          </p:nvSpPr>
          <p:spPr bwMode="auto">
            <a:xfrm>
              <a:off x="2198804" y="5867143"/>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26"/>
            <p:cNvSpPr/>
            <p:nvPr/>
          </p:nvSpPr>
          <p:spPr bwMode="auto">
            <a:xfrm>
              <a:off x="2078317" y="61766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27"/>
            <p:cNvSpPr/>
            <p:nvPr/>
          </p:nvSpPr>
          <p:spPr bwMode="auto">
            <a:xfrm>
              <a:off x="1997993" y="61860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28"/>
            <p:cNvSpPr/>
            <p:nvPr/>
          </p:nvSpPr>
          <p:spPr bwMode="auto">
            <a:xfrm>
              <a:off x="1986181" y="62758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29"/>
            <p:cNvSpPr/>
            <p:nvPr/>
          </p:nvSpPr>
          <p:spPr bwMode="auto">
            <a:xfrm>
              <a:off x="1997993" y="63278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30"/>
            <p:cNvSpPr/>
            <p:nvPr/>
          </p:nvSpPr>
          <p:spPr bwMode="auto">
            <a:xfrm>
              <a:off x="2078317" y="6327826"/>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331"/>
            <p:cNvSpPr/>
            <p:nvPr/>
          </p:nvSpPr>
          <p:spPr bwMode="auto">
            <a:xfrm>
              <a:off x="2132655" y="63278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332"/>
            <p:cNvSpPr/>
            <p:nvPr/>
          </p:nvSpPr>
          <p:spPr bwMode="auto">
            <a:xfrm>
              <a:off x="2132655" y="62758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333"/>
            <p:cNvSpPr/>
            <p:nvPr/>
          </p:nvSpPr>
          <p:spPr bwMode="auto">
            <a:xfrm>
              <a:off x="2132655" y="61860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335"/>
            <p:cNvSpPr/>
            <p:nvPr/>
          </p:nvSpPr>
          <p:spPr bwMode="auto">
            <a:xfrm>
              <a:off x="2950073" y="589313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336"/>
            <p:cNvSpPr/>
            <p:nvPr/>
          </p:nvSpPr>
          <p:spPr bwMode="auto">
            <a:xfrm>
              <a:off x="2869748" y="590258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337"/>
            <p:cNvSpPr/>
            <p:nvPr/>
          </p:nvSpPr>
          <p:spPr bwMode="auto">
            <a:xfrm>
              <a:off x="2857936" y="5992354"/>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338"/>
            <p:cNvSpPr/>
            <p:nvPr/>
          </p:nvSpPr>
          <p:spPr bwMode="auto">
            <a:xfrm>
              <a:off x="2869748" y="604432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339"/>
            <p:cNvSpPr/>
            <p:nvPr/>
          </p:nvSpPr>
          <p:spPr bwMode="auto">
            <a:xfrm>
              <a:off x="2950073" y="6044329"/>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340"/>
            <p:cNvSpPr/>
            <p:nvPr/>
          </p:nvSpPr>
          <p:spPr bwMode="auto">
            <a:xfrm>
              <a:off x="3004410" y="604432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341"/>
            <p:cNvSpPr/>
            <p:nvPr/>
          </p:nvSpPr>
          <p:spPr bwMode="auto">
            <a:xfrm>
              <a:off x="3004410" y="5992354"/>
              <a:ext cx="141749"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342"/>
            <p:cNvSpPr/>
            <p:nvPr/>
          </p:nvSpPr>
          <p:spPr bwMode="auto">
            <a:xfrm>
              <a:off x="3004410" y="590258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344"/>
            <p:cNvSpPr/>
            <p:nvPr/>
          </p:nvSpPr>
          <p:spPr bwMode="auto">
            <a:xfrm>
              <a:off x="2564988" y="5734844"/>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345"/>
            <p:cNvSpPr/>
            <p:nvPr/>
          </p:nvSpPr>
          <p:spPr bwMode="auto">
            <a:xfrm>
              <a:off x="2484664" y="5741931"/>
              <a:ext cx="134661" cy="144111"/>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346"/>
            <p:cNvSpPr/>
            <p:nvPr/>
          </p:nvSpPr>
          <p:spPr bwMode="auto">
            <a:xfrm>
              <a:off x="2472852" y="5831705"/>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347"/>
            <p:cNvSpPr/>
            <p:nvPr/>
          </p:nvSpPr>
          <p:spPr bwMode="auto">
            <a:xfrm>
              <a:off x="2484664" y="5886042"/>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348"/>
            <p:cNvSpPr/>
            <p:nvPr/>
          </p:nvSpPr>
          <p:spPr bwMode="auto">
            <a:xfrm>
              <a:off x="2564988" y="5886042"/>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349"/>
            <p:cNvSpPr/>
            <p:nvPr/>
          </p:nvSpPr>
          <p:spPr bwMode="auto">
            <a:xfrm>
              <a:off x="2619325" y="5886042"/>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350"/>
            <p:cNvSpPr/>
            <p:nvPr/>
          </p:nvSpPr>
          <p:spPr bwMode="auto">
            <a:xfrm>
              <a:off x="2619325" y="5831705"/>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351"/>
            <p:cNvSpPr/>
            <p:nvPr/>
          </p:nvSpPr>
          <p:spPr bwMode="auto">
            <a:xfrm>
              <a:off x="2619325" y="5741931"/>
              <a:ext cx="129936" cy="144111"/>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13"/>
            <p:cNvSpPr/>
            <p:nvPr/>
          </p:nvSpPr>
          <p:spPr bwMode="auto">
            <a:xfrm>
              <a:off x="299371" y="6093940"/>
              <a:ext cx="489033" cy="562270"/>
            </a:xfrm>
            <a:custGeom>
              <a:gdLst>
                <a:gd fmla="*/ 0 w 117" name="T0"/>
                <a:gd fmla="*/ 124 h 127" name="T1"/>
                <a:gd fmla="*/ 1 w 117" name="T2"/>
                <a:gd fmla="*/ 122 h 127" name="T3"/>
                <a:gd fmla="*/ 2 w 117" name="T4"/>
                <a:gd fmla="*/ 116 h 127" name="T5"/>
                <a:gd fmla="*/ 9 w 117" name="T6"/>
                <a:gd fmla="*/ 95 h 127" name="T7"/>
                <a:gd fmla="*/ 21 w 117" name="T8"/>
                <a:gd fmla="*/ 69 h 127" name="T9"/>
                <a:gd fmla="*/ 30 w 117" name="T10"/>
                <a:gd fmla="*/ 54 h 127" name="T11"/>
                <a:gd fmla="*/ 40 w 117" name="T12"/>
                <a:gd fmla="*/ 41 h 127" name="T13"/>
                <a:gd fmla="*/ 52 w 117" name="T14"/>
                <a:gd fmla="*/ 29 h 127" name="T15"/>
                <a:gd fmla="*/ 65 w 117" name="T16"/>
                <a:gd fmla="*/ 18 h 127" name="T17"/>
                <a:gd fmla="*/ 72 w 117" name="T18"/>
                <a:gd fmla="*/ 14 h 127" name="T19"/>
                <a:gd fmla="*/ 78 w 117" name="T20"/>
                <a:gd fmla="*/ 11 h 127" name="T21"/>
                <a:gd fmla="*/ 91 w 117" name="T22"/>
                <a:gd fmla="*/ 6 h 127" name="T23"/>
                <a:gd fmla="*/ 101 w 117" name="T24"/>
                <a:gd fmla="*/ 3 h 127" name="T25"/>
                <a:gd fmla="*/ 110 w 117" name="T26"/>
                <a:gd fmla="*/ 1 h 127" name="T27"/>
                <a:gd fmla="*/ 117 w 117" name="T28"/>
                <a:gd fmla="*/ 0 h 127" name="T29"/>
                <a:gd fmla="*/ 110 w 117" name="T30"/>
                <a:gd fmla="*/ 3 h 127" name="T31"/>
                <a:gd fmla="*/ 103 w 117" name="T32"/>
                <a:gd fmla="*/ 6 h 127" name="T33"/>
                <a:gd fmla="*/ 93 w 117" name="T34"/>
                <a:gd fmla="*/ 12 h 127" name="T35"/>
                <a:gd fmla="*/ 84 w 117" name="T36"/>
                <a:gd fmla="*/ 19 h 127" name="T37"/>
                <a:gd fmla="*/ 79 w 117" name="T38"/>
                <a:gd fmla="*/ 24 h 127" name="T39"/>
                <a:gd fmla="*/ 74 w 117" name="T40"/>
                <a:gd fmla="*/ 29 h 127" name="T41"/>
                <a:gd fmla="*/ 65 w 117" name="T42"/>
                <a:gd fmla="*/ 40 h 127" name="T43"/>
                <a:gd fmla="*/ 58 w 117" name="T44"/>
                <a:gd fmla="*/ 53 h 127" name="T45"/>
                <a:gd fmla="*/ 44 w 117" name="T46"/>
                <a:gd fmla="*/ 104 h 127" name="T47"/>
                <a:gd fmla="*/ 43 w 117" name="T48"/>
                <a:gd fmla="*/ 122 h 127" name="T49"/>
                <a:gd fmla="*/ 43 w 117" name="T50"/>
                <a:gd fmla="*/ 126 h 127" name="T51"/>
                <a:gd fmla="*/ 43 w 117" name="T52"/>
                <a:gd fmla="*/ 127 h 127" name="T53"/>
                <a:gd fmla="*/ 43 w 117" name="T54"/>
                <a:gd fmla="*/ 127 h 127" name="T55"/>
                <a:gd fmla="*/ 0 w 117" name="T56"/>
                <a:gd fmla="*/ 124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4"/>
            <p:cNvSpPr/>
            <p:nvPr/>
          </p:nvSpPr>
          <p:spPr bwMode="auto">
            <a:xfrm>
              <a:off x="34773" y="6093940"/>
              <a:ext cx="486671" cy="562270"/>
            </a:xfrm>
            <a:custGeom>
              <a:gdLst>
                <a:gd fmla="*/ 74 w 116" name="T0"/>
                <a:gd fmla="*/ 127 h 127" name="T1"/>
                <a:gd fmla="*/ 74 w 116" name="T2"/>
                <a:gd fmla="*/ 127 h 127" name="T3"/>
                <a:gd fmla="*/ 74 w 116" name="T4"/>
                <a:gd fmla="*/ 126 h 127" name="T5"/>
                <a:gd fmla="*/ 74 w 116" name="T6"/>
                <a:gd fmla="*/ 122 h 127" name="T7"/>
                <a:gd fmla="*/ 73 w 116" name="T8"/>
                <a:gd fmla="*/ 104 h 127" name="T9"/>
                <a:gd fmla="*/ 59 w 116" name="T10"/>
                <a:gd fmla="*/ 53 h 127" name="T11"/>
                <a:gd fmla="*/ 51 w 116" name="T12"/>
                <a:gd fmla="*/ 40 h 127" name="T13"/>
                <a:gd fmla="*/ 43 w 116" name="T14"/>
                <a:gd fmla="*/ 29 h 127" name="T15"/>
                <a:gd fmla="*/ 38 w 116" name="T16"/>
                <a:gd fmla="*/ 24 h 127" name="T17"/>
                <a:gd fmla="*/ 33 w 116" name="T18"/>
                <a:gd fmla="*/ 19 h 127" name="T19"/>
                <a:gd fmla="*/ 23 w 116" name="T20"/>
                <a:gd fmla="*/ 12 h 127" name="T21"/>
                <a:gd fmla="*/ 14 w 116" name="T22"/>
                <a:gd fmla="*/ 6 h 127" name="T23"/>
                <a:gd fmla="*/ 7 w 116" name="T24"/>
                <a:gd fmla="*/ 3 h 127" name="T25"/>
                <a:gd fmla="*/ 0 w 116" name="T26"/>
                <a:gd fmla="*/ 0 h 127" name="T27"/>
                <a:gd fmla="*/ 7 w 116" name="T28"/>
                <a:gd fmla="*/ 1 h 127" name="T29"/>
                <a:gd fmla="*/ 15 w 116" name="T30"/>
                <a:gd fmla="*/ 3 h 127" name="T31"/>
                <a:gd fmla="*/ 26 w 116" name="T32"/>
                <a:gd fmla="*/ 6 h 127" name="T33"/>
                <a:gd fmla="*/ 38 w 116" name="T34"/>
                <a:gd fmla="*/ 11 h 127" name="T35"/>
                <a:gd fmla="*/ 45 w 116" name="T36"/>
                <a:gd fmla="*/ 14 h 127" name="T37"/>
                <a:gd fmla="*/ 52 w 116" name="T38"/>
                <a:gd fmla="*/ 18 h 127" name="T39"/>
                <a:gd fmla="*/ 64 w 116" name="T40"/>
                <a:gd fmla="*/ 29 h 127" name="T41"/>
                <a:gd fmla="*/ 76 w 116" name="T42"/>
                <a:gd fmla="*/ 41 h 127" name="T43"/>
                <a:gd fmla="*/ 87 w 116" name="T44"/>
                <a:gd fmla="*/ 54 h 127" name="T45"/>
                <a:gd fmla="*/ 96 w 116" name="T46"/>
                <a:gd fmla="*/ 69 h 127" name="T47"/>
                <a:gd fmla="*/ 108 w 116" name="T48"/>
                <a:gd fmla="*/ 95 h 127" name="T49"/>
                <a:gd fmla="*/ 114 w 116" name="T50"/>
                <a:gd fmla="*/ 116 h 127" name="T51"/>
                <a:gd fmla="*/ 116 w 116" name="T52"/>
                <a:gd fmla="*/ 122 h 127" name="T53"/>
                <a:gd fmla="*/ 116 w 116" name="T54"/>
                <a:gd fmla="*/ 124 h 127" name="T55"/>
                <a:gd fmla="*/ 74 w 116" name="T56"/>
                <a:gd fmla="*/ 127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5">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15"/>
            <p:cNvSpPr/>
            <p:nvPr/>
          </p:nvSpPr>
          <p:spPr bwMode="auto">
            <a:xfrm>
              <a:off x="320633" y="6337275"/>
              <a:ext cx="500846" cy="323660"/>
            </a:xfrm>
            <a:custGeom>
              <a:gdLst>
                <a:gd fmla="*/ 0 w 120" name="T0"/>
                <a:gd fmla="*/ 65 h 73" name="T1"/>
                <a:gd fmla="*/ 1 w 120" name="T2"/>
                <a:gd fmla="*/ 65 h 73" name="T3"/>
                <a:gd fmla="*/ 1 w 120" name="T4"/>
                <a:gd fmla="*/ 64 h 73" name="T5"/>
                <a:gd fmla="*/ 2 w 120" name="T6"/>
                <a:gd fmla="*/ 61 h 73" name="T7"/>
                <a:gd fmla="*/ 3 w 120" name="T8"/>
                <a:gd fmla="*/ 58 h 73" name="T9"/>
                <a:gd fmla="*/ 7 w 120" name="T10"/>
                <a:gd fmla="*/ 51 h 73" name="T11"/>
                <a:gd fmla="*/ 12 w 120" name="T12"/>
                <a:gd fmla="*/ 42 h 73" name="T13"/>
                <a:gd fmla="*/ 19 w 120" name="T14"/>
                <a:gd fmla="*/ 33 h 73" name="T15"/>
                <a:gd fmla="*/ 29 w 120" name="T16"/>
                <a:gd fmla="*/ 23 h 73" name="T17"/>
                <a:gd fmla="*/ 34 w 120" name="T18"/>
                <a:gd fmla="*/ 19 h 73" name="T19"/>
                <a:gd fmla="*/ 40 w 120" name="T20"/>
                <a:gd fmla="*/ 15 h 73" name="T21"/>
                <a:gd fmla="*/ 46 w 120" name="T22"/>
                <a:gd fmla="*/ 12 h 73" name="T23"/>
                <a:gd fmla="*/ 52 w 120" name="T24"/>
                <a:gd fmla="*/ 9 h 73" name="T25"/>
                <a:gd fmla="*/ 65 w 120" name="T26"/>
                <a:gd fmla="*/ 4 h 73" name="T27"/>
                <a:gd fmla="*/ 77 w 120" name="T28"/>
                <a:gd fmla="*/ 1 h 73" name="T29"/>
                <a:gd fmla="*/ 89 w 120" name="T30"/>
                <a:gd fmla="*/ 0 h 73" name="T31"/>
                <a:gd fmla="*/ 99 w 120" name="T32"/>
                <a:gd fmla="*/ 0 h 73" name="T33"/>
                <a:gd fmla="*/ 103 w 120" name="T34"/>
                <a:gd fmla="*/ 0 h 73" name="T35"/>
                <a:gd fmla="*/ 107 w 120" name="T36"/>
                <a:gd fmla="*/ 1 h 73" name="T37"/>
                <a:gd fmla="*/ 114 w 120" name="T38"/>
                <a:gd fmla="*/ 1 h 73" name="T39"/>
                <a:gd fmla="*/ 120 w 120" name="T40"/>
                <a:gd fmla="*/ 2 h 73" name="T41"/>
                <a:gd fmla="*/ 114 w 120" name="T42"/>
                <a:gd fmla="*/ 3 h 73" name="T43"/>
                <a:gd fmla="*/ 108 w 120" name="T44"/>
                <a:gd fmla="*/ 5 h 73" name="T45"/>
                <a:gd fmla="*/ 104 w 120" name="T46"/>
                <a:gd fmla="*/ 5 h 73" name="T47"/>
                <a:gd fmla="*/ 100 w 120" name="T48"/>
                <a:gd fmla="*/ 7 h 73" name="T49"/>
                <a:gd fmla="*/ 91 w 120" name="T50"/>
                <a:gd fmla="*/ 10 h 73" name="T51"/>
                <a:gd fmla="*/ 81 w 120" name="T52"/>
                <a:gd fmla="*/ 14 h 73" name="T53"/>
                <a:gd fmla="*/ 72 w 120" name="T54"/>
                <a:gd fmla="*/ 20 h 73" name="T55"/>
                <a:gd fmla="*/ 63 w 120" name="T56"/>
                <a:gd fmla="*/ 27 h 73" name="T57"/>
                <a:gd fmla="*/ 60 w 120" name="T58"/>
                <a:gd fmla="*/ 31 h 73" name="T59"/>
                <a:gd fmla="*/ 56 w 120" name="T60"/>
                <a:gd fmla="*/ 34 h 73" name="T61"/>
                <a:gd fmla="*/ 53 w 120" name="T62"/>
                <a:gd fmla="*/ 38 h 73" name="T63"/>
                <a:gd fmla="*/ 51 w 120" name="T64"/>
                <a:gd fmla="*/ 43 h 73" name="T65"/>
                <a:gd fmla="*/ 47 w 120" name="T66"/>
                <a:gd fmla="*/ 51 h 73" name="T67"/>
                <a:gd fmla="*/ 44 w 120" name="T68"/>
                <a:gd fmla="*/ 58 h 73" name="T69"/>
                <a:gd fmla="*/ 43 w 120" name="T70"/>
                <a:gd fmla="*/ 65 h 73" name="T71"/>
                <a:gd fmla="*/ 42 w 120" name="T72"/>
                <a:gd fmla="*/ 69 h 73" name="T73"/>
                <a:gd fmla="*/ 42 w 120" name="T74"/>
                <a:gd fmla="*/ 71 h 73" name="T75"/>
                <a:gd fmla="*/ 43 w 120" name="T76"/>
                <a:gd fmla="*/ 72 h 73" name="T77"/>
                <a:gd fmla="*/ 44 w 120" name="T78"/>
                <a:gd fmla="*/ 72 h 73" name="T79"/>
                <a:gd fmla="*/ 44 w 120" name="T80"/>
                <a:gd fmla="*/ 72 h 73" name="T81"/>
                <a:gd fmla="*/ 43 w 120" name="T82"/>
                <a:gd fmla="*/ 73 h 73" name="T83"/>
                <a:gd fmla="*/ 0 w 120" name="T84"/>
                <a:gd fmla="*/ 65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16"/>
            <p:cNvSpPr/>
            <p:nvPr/>
          </p:nvSpPr>
          <p:spPr bwMode="auto">
            <a:xfrm>
              <a:off x="-14839" y="6337275"/>
              <a:ext cx="498483" cy="323660"/>
            </a:xfrm>
            <a:custGeom>
              <a:gdLst>
                <a:gd fmla="*/ 77 w 119" name="T0"/>
                <a:gd fmla="*/ 73 h 73" name="T1"/>
                <a:gd fmla="*/ 76 w 119" name="T2"/>
                <a:gd fmla="*/ 72 h 73" name="T3"/>
                <a:gd fmla="*/ 76 w 119" name="T4"/>
                <a:gd fmla="*/ 72 h 73" name="T5"/>
                <a:gd fmla="*/ 77 w 119" name="T6"/>
                <a:gd fmla="*/ 72 h 73" name="T7"/>
                <a:gd fmla="*/ 77 w 119" name="T8"/>
                <a:gd fmla="*/ 71 h 73" name="T9"/>
                <a:gd fmla="*/ 77 w 119" name="T10"/>
                <a:gd fmla="*/ 69 h 73" name="T11"/>
                <a:gd fmla="*/ 77 w 119" name="T12"/>
                <a:gd fmla="*/ 65 h 73" name="T13"/>
                <a:gd fmla="*/ 75 w 119" name="T14"/>
                <a:gd fmla="*/ 58 h 73" name="T15"/>
                <a:gd fmla="*/ 73 w 119" name="T16"/>
                <a:gd fmla="*/ 51 h 73" name="T17"/>
                <a:gd fmla="*/ 69 w 119" name="T18"/>
                <a:gd fmla="*/ 43 h 73" name="T19"/>
                <a:gd fmla="*/ 67 w 119" name="T20"/>
                <a:gd fmla="*/ 38 h 73" name="T21"/>
                <a:gd fmla="*/ 63 w 119" name="T22"/>
                <a:gd fmla="*/ 34 h 73" name="T23"/>
                <a:gd fmla="*/ 60 w 119" name="T24"/>
                <a:gd fmla="*/ 31 h 73" name="T25"/>
                <a:gd fmla="*/ 56 w 119" name="T26"/>
                <a:gd fmla="*/ 27 h 73" name="T27"/>
                <a:gd fmla="*/ 48 w 119" name="T28"/>
                <a:gd fmla="*/ 20 h 73" name="T29"/>
                <a:gd fmla="*/ 39 w 119" name="T30"/>
                <a:gd fmla="*/ 14 h 73" name="T31"/>
                <a:gd fmla="*/ 29 w 119" name="T32"/>
                <a:gd fmla="*/ 10 h 73" name="T33"/>
                <a:gd fmla="*/ 20 w 119" name="T34"/>
                <a:gd fmla="*/ 7 h 73" name="T35"/>
                <a:gd fmla="*/ 16 w 119" name="T36"/>
                <a:gd fmla="*/ 5 h 73" name="T37"/>
                <a:gd fmla="*/ 12 w 119" name="T38"/>
                <a:gd fmla="*/ 5 h 73" name="T39"/>
                <a:gd fmla="*/ 6 w 119" name="T40"/>
                <a:gd fmla="*/ 3 h 73" name="T41"/>
                <a:gd fmla="*/ 0 w 119" name="T42"/>
                <a:gd fmla="*/ 2 h 73" name="T43"/>
                <a:gd fmla="*/ 6 w 119" name="T44"/>
                <a:gd fmla="*/ 1 h 73" name="T45"/>
                <a:gd fmla="*/ 12 w 119" name="T46"/>
                <a:gd fmla="*/ 1 h 73" name="T47"/>
                <a:gd fmla="*/ 16 w 119" name="T48"/>
                <a:gd fmla="*/ 0 h 73" name="T49"/>
                <a:gd fmla="*/ 21 w 119" name="T50"/>
                <a:gd fmla="*/ 0 h 73" name="T51"/>
                <a:gd fmla="*/ 31 w 119" name="T52"/>
                <a:gd fmla="*/ 0 h 73" name="T53"/>
                <a:gd fmla="*/ 43 w 119" name="T54"/>
                <a:gd fmla="*/ 1 h 73" name="T55"/>
                <a:gd fmla="*/ 55 w 119" name="T56"/>
                <a:gd fmla="*/ 4 h 73" name="T57"/>
                <a:gd fmla="*/ 68 w 119" name="T58"/>
                <a:gd fmla="*/ 9 h 73" name="T59"/>
                <a:gd fmla="*/ 74 w 119" name="T60"/>
                <a:gd fmla="*/ 12 h 73" name="T61"/>
                <a:gd fmla="*/ 80 w 119" name="T62"/>
                <a:gd fmla="*/ 15 h 73" name="T63"/>
                <a:gd fmla="*/ 86 w 119" name="T64"/>
                <a:gd fmla="*/ 19 h 73" name="T65"/>
                <a:gd fmla="*/ 91 w 119" name="T66"/>
                <a:gd fmla="*/ 23 h 73" name="T67"/>
                <a:gd fmla="*/ 100 w 119" name="T68"/>
                <a:gd fmla="*/ 33 h 73" name="T69"/>
                <a:gd fmla="*/ 108 w 119" name="T70"/>
                <a:gd fmla="*/ 42 h 73" name="T71"/>
                <a:gd fmla="*/ 113 w 119" name="T72"/>
                <a:gd fmla="*/ 51 h 73" name="T73"/>
                <a:gd fmla="*/ 117 w 119" name="T74"/>
                <a:gd fmla="*/ 58 h 73" name="T75"/>
                <a:gd fmla="*/ 118 w 119" name="T76"/>
                <a:gd fmla="*/ 61 h 73" name="T77"/>
                <a:gd fmla="*/ 119 w 119" name="T78"/>
                <a:gd fmla="*/ 64 h 73" name="T79"/>
                <a:gd fmla="*/ 119 w 119" name="T80"/>
                <a:gd fmla="*/ 65 h 73" name="T81"/>
                <a:gd fmla="*/ 119 w 119" name="T82"/>
                <a:gd fmla="*/ 65 h 73" name="T83"/>
                <a:gd fmla="*/ 77 w 119" name="T84"/>
                <a:gd fmla="*/ 73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17"/>
            <p:cNvSpPr/>
            <p:nvPr/>
          </p:nvSpPr>
          <p:spPr bwMode="auto">
            <a:xfrm>
              <a:off x="315908" y="6034878"/>
              <a:ext cx="174824" cy="536283"/>
            </a:xfrm>
            <a:custGeom>
              <a:gdLst>
                <a:gd fmla="*/ 0 w 42" name="T0"/>
                <a:gd fmla="*/ 121 h 121" name="T1"/>
                <a:gd fmla="*/ 0 w 42" name="T2"/>
                <a:gd fmla="*/ 119 h 121" name="T3"/>
                <a:gd fmla="*/ 0 w 42" name="T4"/>
                <a:gd fmla="*/ 115 h 121" name="T5"/>
                <a:gd fmla="*/ 2 w 42" name="T6"/>
                <a:gd fmla="*/ 100 h 121" name="T7"/>
                <a:gd fmla="*/ 9 w 42" name="T8"/>
                <a:gd fmla="*/ 56 h 121" name="T9"/>
                <a:gd fmla="*/ 16 w 42" name="T10"/>
                <a:gd fmla="*/ 33 h 121" name="T11"/>
                <a:gd fmla="*/ 25 w 42" name="T12"/>
                <a:gd fmla="*/ 15 h 121" name="T13"/>
                <a:gd fmla="*/ 30 w 42" name="T14"/>
                <a:gd fmla="*/ 8 h 121" name="T15"/>
                <a:gd fmla="*/ 34 w 42" name="T16"/>
                <a:gd fmla="*/ 3 h 121" name="T17"/>
                <a:gd fmla="*/ 37 w 42" name="T18"/>
                <a:gd fmla="*/ 1 h 121" name="T19"/>
                <a:gd fmla="*/ 39 w 42" name="T20"/>
                <a:gd fmla="*/ 0 h 121" name="T21"/>
                <a:gd fmla="*/ 38 w 42" name="T22"/>
                <a:gd fmla="*/ 1 h 121" name="T23"/>
                <a:gd fmla="*/ 36 w 42" name="T24"/>
                <a:gd fmla="*/ 4 h 121" name="T25"/>
                <a:gd fmla="*/ 34 w 42" name="T26"/>
                <a:gd fmla="*/ 10 h 121" name="T27"/>
                <a:gd fmla="*/ 31 w 42" name="T28"/>
                <a:gd fmla="*/ 17 h 121" name="T29"/>
                <a:gd fmla="*/ 30 w 42" name="T30"/>
                <a:gd fmla="*/ 36 h 121" name="T31"/>
                <a:gd fmla="*/ 31 w 42" name="T32"/>
                <a:gd fmla="*/ 58 h 121" name="T33"/>
                <a:gd fmla="*/ 38 w 42" name="T34"/>
                <a:gd fmla="*/ 98 h 121" name="T35"/>
                <a:gd fmla="*/ 41 w 42" name="T36"/>
                <a:gd fmla="*/ 111 h 121" name="T37"/>
                <a:gd fmla="*/ 42 w 42" name="T38"/>
                <a:gd fmla="*/ 115 h 121" name="T39"/>
                <a:gd fmla="*/ 42 w 42" name="T40"/>
                <a:gd fmla="*/ 116 h 121" name="T41"/>
                <a:gd fmla="*/ 0 w 42" name="T42"/>
                <a:gd fmla="*/ 121 h 1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18"/>
            <p:cNvSpPr/>
            <p:nvPr/>
          </p:nvSpPr>
          <p:spPr bwMode="auto">
            <a:xfrm>
              <a:off x="696267" y="6247501"/>
              <a:ext cx="352010" cy="403984"/>
            </a:xfrm>
            <a:custGeom>
              <a:gdLst>
                <a:gd fmla="*/ 0 w 84" name="T0"/>
                <a:gd fmla="*/ 89 h 91" name="T1"/>
                <a:gd fmla="*/ 1 w 84" name="T2"/>
                <a:gd fmla="*/ 87 h 91" name="T3"/>
                <a:gd fmla="*/ 2 w 84" name="T4"/>
                <a:gd fmla="*/ 83 h 91" name="T5"/>
                <a:gd fmla="*/ 6 w 84" name="T6"/>
                <a:gd fmla="*/ 68 h 91" name="T7"/>
                <a:gd fmla="*/ 29 w 84" name="T8"/>
                <a:gd fmla="*/ 29 h 91" name="T9"/>
                <a:gd fmla="*/ 38 w 84" name="T10"/>
                <a:gd fmla="*/ 20 h 91" name="T11"/>
                <a:gd fmla="*/ 47 w 84" name="T12"/>
                <a:gd fmla="*/ 13 h 91" name="T13"/>
                <a:gd fmla="*/ 52 w 84" name="T14"/>
                <a:gd fmla="*/ 10 h 91" name="T15"/>
                <a:gd fmla="*/ 57 w 84" name="T16"/>
                <a:gd fmla="*/ 7 h 91" name="T17"/>
                <a:gd fmla="*/ 66 w 84" name="T18"/>
                <a:gd fmla="*/ 4 h 91" name="T19"/>
                <a:gd fmla="*/ 73 w 84" name="T20"/>
                <a:gd fmla="*/ 1 h 91" name="T21"/>
                <a:gd fmla="*/ 79 w 84" name="T22"/>
                <a:gd fmla="*/ 0 h 91" name="T23"/>
                <a:gd fmla="*/ 84 w 84" name="T24"/>
                <a:gd fmla="*/ 0 h 91" name="T25"/>
                <a:gd fmla="*/ 80 w 84" name="T26"/>
                <a:gd fmla="*/ 1 h 91" name="T27"/>
                <a:gd fmla="*/ 74 w 84" name="T28"/>
                <a:gd fmla="*/ 4 h 91" name="T29"/>
                <a:gd fmla="*/ 68 w 84" name="T30"/>
                <a:gd fmla="*/ 8 h 91" name="T31"/>
                <a:gd fmla="*/ 60 w 84" name="T32"/>
                <a:gd fmla="*/ 13 h 91" name="T33"/>
                <a:gd fmla="*/ 57 w 84" name="T34"/>
                <a:gd fmla="*/ 17 h 91" name="T35"/>
                <a:gd fmla="*/ 54 w 84" name="T36"/>
                <a:gd fmla="*/ 20 h 91" name="T37"/>
                <a:gd fmla="*/ 47 w 84" name="T38"/>
                <a:gd fmla="*/ 28 h 91" name="T39"/>
                <a:gd fmla="*/ 42 w 84" name="T40"/>
                <a:gd fmla="*/ 38 h 91" name="T41"/>
                <a:gd fmla="*/ 32 w 84" name="T42"/>
                <a:gd fmla="*/ 75 h 91" name="T43"/>
                <a:gd fmla="*/ 31 w 84" name="T44"/>
                <a:gd fmla="*/ 87 h 91" name="T45"/>
                <a:gd fmla="*/ 31 w 84" name="T46"/>
                <a:gd fmla="*/ 90 h 91" name="T47"/>
                <a:gd fmla="*/ 31 w 84" name="T48"/>
                <a:gd fmla="*/ 91 h 91" name="T49"/>
                <a:gd fmla="*/ 0 w 84" name="T50"/>
                <a:gd fmla="*/ 89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19"/>
            <p:cNvSpPr/>
            <p:nvPr/>
          </p:nvSpPr>
          <p:spPr bwMode="auto">
            <a:xfrm>
              <a:off x="507269" y="6247501"/>
              <a:ext cx="352010" cy="403984"/>
            </a:xfrm>
            <a:custGeom>
              <a:gdLst>
                <a:gd fmla="*/ 53 w 84" name="T0"/>
                <a:gd fmla="*/ 91 h 91" name="T1"/>
                <a:gd fmla="*/ 53 w 84" name="T2"/>
                <a:gd fmla="*/ 90 h 91" name="T3"/>
                <a:gd fmla="*/ 53 w 84" name="T4"/>
                <a:gd fmla="*/ 87 h 91" name="T5"/>
                <a:gd fmla="*/ 52 w 84" name="T6"/>
                <a:gd fmla="*/ 75 h 91" name="T7"/>
                <a:gd fmla="*/ 42 w 84" name="T8"/>
                <a:gd fmla="*/ 38 h 91" name="T9"/>
                <a:gd fmla="*/ 37 w 84" name="T10"/>
                <a:gd fmla="*/ 28 h 91" name="T11"/>
                <a:gd fmla="*/ 31 w 84" name="T12"/>
                <a:gd fmla="*/ 20 h 91" name="T13"/>
                <a:gd fmla="*/ 27 w 84" name="T14"/>
                <a:gd fmla="*/ 17 h 91" name="T15"/>
                <a:gd fmla="*/ 24 w 84" name="T16"/>
                <a:gd fmla="*/ 13 h 91" name="T17"/>
                <a:gd fmla="*/ 17 w 84" name="T18"/>
                <a:gd fmla="*/ 8 h 91" name="T19"/>
                <a:gd fmla="*/ 10 w 84" name="T20"/>
                <a:gd fmla="*/ 4 h 91" name="T21"/>
                <a:gd fmla="*/ 5 w 84" name="T22"/>
                <a:gd fmla="*/ 1 h 91" name="T23"/>
                <a:gd fmla="*/ 0 w 84" name="T24"/>
                <a:gd fmla="*/ 0 h 91" name="T25"/>
                <a:gd fmla="*/ 5 w 84" name="T26"/>
                <a:gd fmla="*/ 0 h 91" name="T27"/>
                <a:gd fmla="*/ 11 w 84" name="T28"/>
                <a:gd fmla="*/ 1 h 91" name="T29"/>
                <a:gd fmla="*/ 19 w 84" name="T30"/>
                <a:gd fmla="*/ 4 h 91" name="T31"/>
                <a:gd fmla="*/ 28 w 84" name="T32"/>
                <a:gd fmla="*/ 7 h 91" name="T33"/>
                <a:gd fmla="*/ 32 w 84" name="T34"/>
                <a:gd fmla="*/ 10 h 91" name="T35"/>
                <a:gd fmla="*/ 37 w 84" name="T36"/>
                <a:gd fmla="*/ 13 h 91" name="T37"/>
                <a:gd fmla="*/ 46 w 84" name="T38"/>
                <a:gd fmla="*/ 20 h 91" name="T39"/>
                <a:gd fmla="*/ 55 w 84" name="T40"/>
                <a:gd fmla="*/ 29 h 91" name="T41"/>
                <a:gd fmla="*/ 78 w 84" name="T42"/>
                <a:gd fmla="*/ 68 h 91" name="T43"/>
                <a:gd fmla="*/ 82 w 84" name="T44"/>
                <a:gd fmla="*/ 83 h 91" name="T45"/>
                <a:gd fmla="*/ 83 w 84" name="T46"/>
                <a:gd fmla="*/ 87 h 91" name="T47"/>
                <a:gd fmla="*/ 84 w 84" name="T48"/>
                <a:gd fmla="*/ 89 h 91" name="T49"/>
                <a:gd fmla="*/ 53 w 84" name="T50"/>
                <a:gd fmla="*/ 91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420"/>
            <p:cNvSpPr/>
            <p:nvPr/>
          </p:nvSpPr>
          <p:spPr bwMode="auto">
            <a:xfrm>
              <a:off x="712805" y="6422324"/>
              <a:ext cx="361459" cy="233885"/>
            </a:xfrm>
            <a:custGeom>
              <a:gdLst>
                <a:gd fmla="*/ 0 w 86" name="T0"/>
                <a:gd fmla="*/ 47 h 53" name="T1"/>
                <a:gd fmla="*/ 1 w 86" name="T2"/>
                <a:gd fmla="*/ 46 h 53" name="T3"/>
                <a:gd fmla="*/ 1 w 86" name="T4"/>
                <a:gd fmla="*/ 44 h 53" name="T5"/>
                <a:gd fmla="*/ 2 w 86" name="T6"/>
                <a:gd fmla="*/ 42 h 53" name="T7"/>
                <a:gd fmla="*/ 9 w 86" name="T8"/>
                <a:gd fmla="*/ 30 h 53" name="T9"/>
                <a:gd fmla="*/ 14 w 86" name="T10"/>
                <a:gd fmla="*/ 24 h 53" name="T11"/>
                <a:gd fmla="*/ 21 w 86" name="T12"/>
                <a:gd fmla="*/ 17 h 53" name="T13"/>
                <a:gd fmla="*/ 24 w 86" name="T14"/>
                <a:gd fmla="*/ 14 h 53" name="T15"/>
                <a:gd fmla="*/ 29 w 86" name="T16"/>
                <a:gd fmla="*/ 11 h 53" name="T17"/>
                <a:gd fmla="*/ 37 w 86" name="T18"/>
                <a:gd fmla="*/ 6 h 53" name="T19"/>
                <a:gd fmla="*/ 46 w 86" name="T20"/>
                <a:gd fmla="*/ 3 h 53" name="T21"/>
                <a:gd fmla="*/ 55 w 86" name="T22"/>
                <a:gd fmla="*/ 1 h 53" name="T23"/>
                <a:gd fmla="*/ 64 w 86" name="T24"/>
                <a:gd fmla="*/ 0 h 53" name="T25"/>
                <a:gd fmla="*/ 71 w 86" name="T26"/>
                <a:gd fmla="*/ 0 h 53" name="T27"/>
                <a:gd fmla="*/ 74 w 86" name="T28"/>
                <a:gd fmla="*/ 0 h 53" name="T29"/>
                <a:gd fmla="*/ 77 w 86" name="T30"/>
                <a:gd fmla="*/ 1 h 53" name="T31"/>
                <a:gd fmla="*/ 82 w 86" name="T32"/>
                <a:gd fmla="*/ 1 h 53" name="T33"/>
                <a:gd fmla="*/ 86 w 86" name="T34"/>
                <a:gd fmla="*/ 2 h 53" name="T35"/>
                <a:gd fmla="*/ 82 w 86" name="T36"/>
                <a:gd fmla="*/ 2 h 53" name="T37"/>
                <a:gd fmla="*/ 77 w 86" name="T38"/>
                <a:gd fmla="*/ 3 h 53" name="T39"/>
                <a:gd fmla="*/ 75 w 86" name="T40"/>
                <a:gd fmla="*/ 4 h 53" name="T41"/>
                <a:gd fmla="*/ 72 w 86" name="T42"/>
                <a:gd fmla="*/ 5 h 53" name="T43"/>
                <a:gd fmla="*/ 65 w 86" name="T44"/>
                <a:gd fmla="*/ 7 h 53" name="T45"/>
                <a:gd fmla="*/ 58 w 86" name="T46"/>
                <a:gd fmla="*/ 10 h 53" name="T47"/>
                <a:gd fmla="*/ 52 w 86" name="T48"/>
                <a:gd fmla="*/ 14 h 53" name="T49"/>
                <a:gd fmla="*/ 46 w 86" name="T50"/>
                <a:gd fmla="*/ 19 h 53" name="T51"/>
                <a:gd fmla="*/ 40 w 86" name="T52"/>
                <a:gd fmla="*/ 25 h 53" name="T53"/>
                <a:gd fmla="*/ 38 w 86" name="T54"/>
                <a:gd fmla="*/ 28 h 53" name="T55"/>
                <a:gd fmla="*/ 36 w 86" name="T56"/>
                <a:gd fmla="*/ 31 h 53" name="T57"/>
                <a:gd fmla="*/ 34 w 86" name="T58"/>
                <a:gd fmla="*/ 37 h 53" name="T59"/>
                <a:gd fmla="*/ 32 w 86" name="T60"/>
                <a:gd fmla="*/ 42 h 53" name="T61"/>
                <a:gd fmla="*/ 30 w 86" name="T62"/>
                <a:gd fmla="*/ 50 h 53" name="T63"/>
                <a:gd fmla="*/ 30 w 86" name="T64"/>
                <a:gd fmla="*/ 51 h 53" name="T65"/>
                <a:gd fmla="*/ 31 w 86" name="T66"/>
                <a:gd fmla="*/ 52 h 53" name="T67"/>
                <a:gd fmla="*/ 31 w 86" name="T68"/>
                <a:gd fmla="*/ 53 h 53" name="T69"/>
                <a:gd fmla="*/ 0 w 86" name="T70"/>
                <a:gd fmla="*/ 47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421"/>
            <p:cNvSpPr/>
            <p:nvPr/>
          </p:nvSpPr>
          <p:spPr bwMode="auto">
            <a:xfrm>
              <a:off x="469469" y="6422324"/>
              <a:ext cx="361459" cy="233885"/>
            </a:xfrm>
            <a:custGeom>
              <a:gdLst>
                <a:gd fmla="*/ 56 w 86" name="T0"/>
                <a:gd fmla="*/ 53 h 53" name="T1"/>
                <a:gd fmla="*/ 56 w 86" name="T2"/>
                <a:gd fmla="*/ 52 h 53" name="T3"/>
                <a:gd fmla="*/ 56 w 86" name="T4"/>
                <a:gd fmla="*/ 51 h 53" name="T5"/>
                <a:gd fmla="*/ 56 w 86" name="T6"/>
                <a:gd fmla="*/ 50 h 53" name="T7"/>
                <a:gd fmla="*/ 55 w 86" name="T8"/>
                <a:gd fmla="*/ 42 h 53" name="T9"/>
                <a:gd fmla="*/ 53 w 86" name="T10"/>
                <a:gd fmla="*/ 37 h 53" name="T11"/>
                <a:gd fmla="*/ 50 w 86" name="T12"/>
                <a:gd fmla="*/ 31 h 53" name="T13"/>
                <a:gd fmla="*/ 48 w 86" name="T14"/>
                <a:gd fmla="*/ 28 h 53" name="T15"/>
                <a:gd fmla="*/ 46 w 86" name="T16"/>
                <a:gd fmla="*/ 25 h 53" name="T17"/>
                <a:gd fmla="*/ 41 w 86" name="T18"/>
                <a:gd fmla="*/ 19 h 53" name="T19"/>
                <a:gd fmla="*/ 35 w 86" name="T20"/>
                <a:gd fmla="*/ 14 h 53" name="T21"/>
                <a:gd fmla="*/ 28 w 86" name="T22"/>
                <a:gd fmla="*/ 10 h 53" name="T23"/>
                <a:gd fmla="*/ 21 w 86" name="T24"/>
                <a:gd fmla="*/ 7 h 53" name="T25"/>
                <a:gd fmla="*/ 15 w 86" name="T26"/>
                <a:gd fmla="*/ 5 h 53" name="T27"/>
                <a:gd fmla="*/ 12 w 86" name="T28"/>
                <a:gd fmla="*/ 4 h 53" name="T29"/>
                <a:gd fmla="*/ 9 w 86" name="T30"/>
                <a:gd fmla="*/ 3 h 53" name="T31"/>
                <a:gd fmla="*/ 4 w 86" name="T32"/>
                <a:gd fmla="*/ 2 h 53" name="T33"/>
                <a:gd fmla="*/ 0 w 86" name="T34"/>
                <a:gd fmla="*/ 2 h 53" name="T35"/>
                <a:gd fmla="*/ 4 w 86" name="T36"/>
                <a:gd fmla="*/ 1 h 53" name="T37"/>
                <a:gd fmla="*/ 9 w 86" name="T38"/>
                <a:gd fmla="*/ 1 h 53" name="T39"/>
                <a:gd fmla="*/ 12 w 86" name="T40"/>
                <a:gd fmla="*/ 0 h 53" name="T41"/>
                <a:gd fmla="*/ 15 w 86" name="T42"/>
                <a:gd fmla="*/ 0 h 53" name="T43"/>
                <a:gd fmla="*/ 23 w 86" name="T44"/>
                <a:gd fmla="*/ 0 h 53" name="T45"/>
                <a:gd fmla="*/ 31 w 86" name="T46"/>
                <a:gd fmla="*/ 1 h 53" name="T47"/>
                <a:gd fmla="*/ 40 w 86" name="T48"/>
                <a:gd fmla="*/ 3 h 53" name="T49"/>
                <a:gd fmla="*/ 49 w 86" name="T50"/>
                <a:gd fmla="*/ 6 h 53" name="T51"/>
                <a:gd fmla="*/ 58 w 86" name="T52"/>
                <a:gd fmla="*/ 11 h 53" name="T53"/>
                <a:gd fmla="*/ 62 w 86" name="T54"/>
                <a:gd fmla="*/ 14 h 53" name="T55"/>
                <a:gd fmla="*/ 66 w 86" name="T56"/>
                <a:gd fmla="*/ 17 h 53" name="T57"/>
                <a:gd fmla="*/ 73 w 86" name="T58"/>
                <a:gd fmla="*/ 24 h 53" name="T59"/>
                <a:gd fmla="*/ 78 w 86" name="T60"/>
                <a:gd fmla="*/ 30 h 53" name="T61"/>
                <a:gd fmla="*/ 84 w 86" name="T62"/>
                <a:gd fmla="*/ 42 h 53" name="T63"/>
                <a:gd fmla="*/ 85 w 86" name="T64"/>
                <a:gd fmla="*/ 44 h 53" name="T65"/>
                <a:gd fmla="*/ 86 w 86" name="T66"/>
                <a:gd fmla="*/ 46 h 53" name="T67"/>
                <a:gd fmla="*/ 86 w 86" name="T68"/>
                <a:gd fmla="*/ 47 h 53" name="T69"/>
                <a:gd fmla="*/ 56 w 86" name="T70"/>
                <a:gd fmla="*/ 53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422"/>
            <p:cNvSpPr/>
            <p:nvPr/>
          </p:nvSpPr>
          <p:spPr bwMode="auto">
            <a:xfrm>
              <a:off x="708080" y="6204976"/>
              <a:ext cx="129936" cy="385084"/>
            </a:xfrm>
            <a:custGeom>
              <a:gdLst>
                <a:gd fmla="*/ 0 w 31" name="T0"/>
                <a:gd fmla="*/ 87 h 87" name="T1"/>
                <a:gd fmla="*/ 0 w 31" name="T2"/>
                <a:gd fmla="*/ 83 h 87" name="T3"/>
                <a:gd fmla="*/ 1 w 31" name="T4"/>
                <a:gd fmla="*/ 72 h 87" name="T5"/>
                <a:gd fmla="*/ 7 w 31" name="T6"/>
                <a:gd fmla="*/ 41 h 87" name="T7"/>
                <a:gd fmla="*/ 9 w 31" name="T8"/>
                <a:gd fmla="*/ 32 h 87" name="T9"/>
                <a:gd fmla="*/ 12 w 31" name="T10"/>
                <a:gd fmla="*/ 24 h 87" name="T11"/>
                <a:gd fmla="*/ 15 w 31" name="T12"/>
                <a:gd fmla="*/ 17 h 87" name="T13"/>
                <a:gd fmla="*/ 18 w 31" name="T14"/>
                <a:gd fmla="*/ 11 h 87" name="T15"/>
                <a:gd fmla="*/ 22 w 31" name="T16"/>
                <a:gd fmla="*/ 6 h 87" name="T17"/>
                <a:gd fmla="*/ 25 w 31" name="T18"/>
                <a:gd fmla="*/ 3 h 87" name="T19"/>
                <a:gd fmla="*/ 28 w 31" name="T20"/>
                <a:gd fmla="*/ 0 h 87" name="T21"/>
                <a:gd fmla="*/ 26 w 31" name="T22"/>
                <a:gd fmla="*/ 3 h 87" name="T23"/>
                <a:gd fmla="*/ 24 w 31" name="T24"/>
                <a:gd fmla="*/ 7 h 87" name="T25"/>
                <a:gd fmla="*/ 23 w 31" name="T26"/>
                <a:gd fmla="*/ 13 h 87" name="T27"/>
                <a:gd fmla="*/ 22 w 31" name="T28"/>
                <a:gd fmla="*/ 19 h 87" name="T29"/>
                <a:gd fmla="*/ 22 w 31" name="T30"/>
                <a:gd fmla="*/ 26 h 87" name="T31"/>
                <a:gd fmla="*/ 22 w 31" name="T32"/>
                <a:gd fmla="*/ 34 h 87" name="T33"/>
                <a:gd fmla="*/ 22 w 31" name="T34"/>
                <a:gd fmla="*/ 42 h 87" name="T35"/>
                <a:gd fmla="*/ 27 w 31" name="T36"/>
                <a:gd fmla="*/ 71 h 87" name="T37"/>
                <a:gd fmla="*/ 30 w 31" name="T38"/>
                <a:gd fmla="*/ 80 h 87" name="T39"/>
                <a:gd fmla="*/ 31 w 31" name="T40"/>
                <a:gd fmla="*/ 84 h 87" name="T41"/>
                <a:gd fmla="*/ 0 w 31" name="T42"/>
                <a:gd fmla="*/ 87 h 8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9"/>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70"/>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472"/>
            <p:cNvSpPr/>
            <p:nvPr/>
          </p:nvSpPr>
          <p:spPr bwMode="auto">
            <a:xfrm>
              <a:off x="3866716" y="4187419"/>
              <a:ext cx="732369" cy="370909"/>
            </a:xfrm>
            <a:custGeom>
              <a:gdLst>
                <a:gd fmla="*/ 173 w 175" name="T0"/>
                <a:gd fmla="*/ 84 h 84" name="T1"/>
                <a:gd fmla="*/ 175 w 175" name="T2"/>
                <a:gd fmla="*/ 72 h 84" name="T3"/>
                <a:gd fmla="*/ 174 w 175" name="T4"/>
                <a:gd fmla="*/ 59 h 84" name="T5"/>
                <a:gd fmla="*/ 169 w 175" name="T6"/>
                <a:gd fmla="*/ 50 h 84" name="T7"/>
                <a:gd fmla="*/ 156 w 175" name="T8"/>
                <a:gd fmla="*/ 36 h 84" name="T9"/>
                <a:gd fmla="*/ 137 w 175" name="T10"/>
                <a:gd fmla="*/ 31 h 84" name="T11"/>
                <a:gd fmla="*/ 119 w 175" name="T12"/>
                <a:gd fmla="*/ 36 h 84" name="T13"/>
                <a:gd fmla="*/ 118 w 175" name="T14"/>
                <a:gd fmla="*/ 37 h 84" name="T15"/>
                <a:gd fmla="*/ 118 w 175" name="T16"/>
                <a:gd fmla="*/ 35 h 84" name="T17"/>
                <a:gd fmla="*/ 117 w 175" name="T18"/>
                <a:gd fmla="*/ 28 h 84" name="T19"/>
                <a:gd fmla="*/ 100 w 175" name="T20"/>
                <a:gd fmla="*/ 6 h 84" name="T21"/>
                <a:gd fmla="*/ 72 w 175" name="T22"/>
                <a:gd fmla="*/ 2 h 84" name="T23"/>
                <a:gd fmla="*/ 45 w 175" name="T24"/>
                <a:gd fmla="*/ 30 h 84" name="T25"/>
                <a:gd fmla="*/ 44 w 175" name="T26"/>
                <a:gd fmla="*/ 45 h 84" name="T27"/>
                <a:gd fmla="*/ 43 w 175" name="T28"/>
                <a:gd fmla="*/ 44 h 84" name="T29"/>
                <a:gd fmla="*/ 18 w 175" name="T30"/>
                <a:gd fmla="*/ 48 h 84" name="T31"/>
                <a:gd fmla="*/ 5 w 175" name="T32"/>
                <a:gd fmla="*/ 61 h 84" name="T33"/>
                <a:gd fmla="*/ 6 w 175" name="T34"/>
                <a:gd fmla="*/ 60 h 84" name="T35"/>
                <a:gd fmla="*/ 6 w 175" name="T36"/>
                <a:gd fmla="*/ 61 h 84" name="T37"/>
                <a:gd fmla="*/ 2 w 175" name="T38"/>
                <a:gd fmla="*/ 84 h 84" name="T39"/>
                <a:gd fmla="*/ 173 w 175" name="T40"/>
                <a:gd fmla="*/ 84 h 8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474"/>
            <p:cNvSpPr/>
            <p:nvPr/>
          </p:nvSpPr>
          <p:spPr bwMode="auto">
            <a:xfrm>
              <a:off x="2305117" y="3854309"/>
              <a:ext cx="1332439" cy="382722"/>
            </a:xfrm>
            <a:custGeom>
              <a:gdLst>
                <a:gd fmla="*/ 315 w 318" name="T0"/>
                <a:gd fmla="*/ 86 h 86" name="T1"/>
                <a:gd fmla="*/ 285 w 318" name="T2"/>
                <a:gd fmla="*/ 47 h 86" name="T3"/>
                <a:gd fmla="*/ 263 w 318" name="T4"/>
                <a:gd fmla="*/ 56 h 86" name="T5"/>
                <a:gd fmla="*/ 229 w 318" name="T6"/>
                <a:gd fmla="*/ 34 h 86" name="T7"/>
                <a:gd fmla="*/ 219 w 318" name="T8"/>
                <a:gd fmla="*/ 35 h 86" name="T9"/>
                <a:gd fmla="*/ 214 w 318" name="T10"/>
                <a:gd fmla="*/ 21 h 86" name="T11"/>
                <a:gd fmla="*/ 209 w 318" name="T12"/>
                <a:gd fmla="*/ 14 h 86" name="T13"/>
                <a:gd fmla="*/ 206 w 318" name="T14"/>
                <a:gd fmla="*/ 10 h 86" name="T15"/>
                <a:gd fmla="*/ 182 w 318" name="T16"/>
                <a:gd fmla="*/ 0 h 86" name="T17"/>
                <a:gd fmla="*/ 165 w 318" name="T18"/>
                <a:gd fmla="*/ 5 h 86" name="T19"/>
                <a:gd fmla="*/ 158 w 318" name="T20"/>
                <a:gd fmla="*/ 10 h 86" name="T21"/>
                <a:gd fmla="*/ 156 w 318" name="T22"/>
                <a:gd fmla="*/ 12 h 86" name="T23"/>
                <a:gd fmla="*/ 148 w 318" name="T24"/>
                <a:gd fmla="*/ 25 h 86" name="T25"/>
                <a:gd fmla="*/ 122 w 318" name="T26"/>
                <a:gd fmla="*/ 13 h 86" name="T27"/>
                <a:gd fmla="*/ 101 w 318" name="T28"/>
                <a:gd fmla="*/ 20 h 86" name="T29"/>
                <a:gd fmla="*/ 71 w 318" name="T30"/>
                <a:gd fmla="*/ 0 h 86" name="T31"/>
                <a:gd fmla="*/ 38 w 318" name="T32"/>
                <a:gd fmla="*/ 41 h 86" name="T33"/>
                <a:gd fmla="*/ 37 w 318" name="T34"/>
                <a:gd fmla="*/ 41 h 86" name="T35"/>
                <a:gd fmla="*/ 6 w 318" name="T36"/>
                <a:gd fmla="*/ 86 h 86" name="T37"/>
                <a:gd fmla="*/ 315 w 318" name="T38"/>
                <a:gd fmla="*/ 86 h 8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475"/>
            <p:cNvSpPr/>
            <p:nvPr/>
          </p:nvSpPr>
          <p:spPr bwMode="auto">
            <a:xfrm>
              <a:off x="1324687" y="3651136"/>
              <a:ext cx="543370" cy="274048"/>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477"/>
            <p:cNvSpPr/>
            <p:nvPr/>
          </p:nvSpPr>
          <p:spPr bwMode="auto">
            <a:xfrm>
              <a:off x="5064494" y="4718977"/>
              <a:ext cx="897743" cy="399259"/>
            </a:xfrm>
            <a:custGeom>
              <a:gdLst>
                <a:gd fmla="*/ 8 w 214" name="T0"/>
                <a:gd fmla="*/ 90 h 90" name="T1"/>
                <a:gd fmla="*/ 49 w 214" name="T2"/>
                <a:gd fmla="*/ 30 h 90" name="T3"/>
                <a:gd fmla="*/ 71 w 214" name="T4"/>
                <a:gd fmla="*/ 35 h 90" name="T5"/>
                <a:gd fmla="*/ 116 w 214" name="T6"/>
                <a:gd fmla="*/ 0 h 90" name="T7"/>
                <a:gd fmla="*/ 158 w 214" name="T8"/>
                <a:gd fmla="*/ 48 h 90" name="T9"/>
                <a:gd fmla="*/ 173 w 214" name="T10"/>
                <a:gd fmla="*/ 44 h 90" name="T11"/>
                <a:gd fmla="*/ 214 w 214" name="T12"/>
                <a:gd fmla="*/ 85 h 90" name="T13"/>
                <a:gd fmla="*/ 214 w 214" name="T14"/>
                <a:gd fmla="*/ 90 h 90" name="T15"/>
                <a:gd fmla="*/ 8 w 214" name="T16"/>
                <a:gd fmla="*/ 90 h 9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80"/>
            <p:cNvSpPr/>
            <p:nvPr/>
          </p:nvSpPr>
          <p:spPr bwMode="auto">
            <a:xfrm>
              <a:off x="110372"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81"/>
            <p:cNvSpPr/>
            <p:nvPr/>
          </p:nvSpPr>
          <p:spPr bwMode="auto">
            <a:xfrm>
              <a:off x="181247"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82"/>
            <p:cNvSpPr/>
            <p:nvPr/>
          </p:nvSpPr>
          <p:spPr bwMode="auto">
            <a:xfrm>
              <a:off x="261571" y="6479024"/>
              <a:ext cx="33075"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83"/>
            <p:cNvSpPr/>
            <p:nvPr/>
          </p:nvSpPr>
          <p:spPr bwMode="auto">
            <a:xfrm>
              <a:off x="353708"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84"/>
            <p:cNvSpPr/>
            <p:nvPr/>
          </p:nvSpPr>
          <p:spPr bwMode="auto">
            <a:xfrm>
              <a:off x="507269"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85"/>
            <p:cNvSpPr/>
            <p:nvPr/>
          </p:nvSpPr>
          <p:spPr bwMode="auto">
            <a:xfrm>
              <a:off x="571056" y="6479024"/>
              <a:ext cx="59062"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86"/>
            <p:cNvSpPr/>
            <p:nvPr/>
          </p:nvSpPr>
          <p:spPr bwMode="auto">
            <a:xfrm>
              <a:off x="641930" y="6474299"/>
              <a:ext cx="66149" cy="231523"/>
            </a:xfrm>
            <a:custGeom>
              <a:gdLst>
                <a:gd fmla="*/ 7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87"/>
            <p:cNvSpPr/>
            <p:nvPr/>
          </p:nvSpPr>
          <p:spPr bwMode="auto">
            <a:xfrm>
              <a:off x="452932" y="6495561"/>
              <a:ext cx="51975" cy="205536"/>
            </a:xfrm>
            <a:custGeom>
              <a:gdLst>
                <a:gd fmla="*/ 8 w 12" name="T0"/>
                <a:gd fmla="*/ 7 h 46" name="T1"/>
                <a:gd fmla="*/ 7 w 12" name="T2"/>
                <a:gd fmla="*/ 2 h 46" name="T3"/>
                <a:gd fmla="*/ 3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8"/>
            <p:cNvSpPr/>
            <p:nvPr/>
          </p:nvSpPr>
          <p:spPr bwMode="auto">
            <a:xfrm>
              <a:off x="-24289" y="6464849"/>
              <a:ext cx="75599" cy="21262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89"/>
            <p:cNvSpPr/>
            <p:nvPr/>
          </p:nvSpPr>
          <p:spPr bwMode="auto">
            <a:xfrm>
              <a:off x="131635" y="6533361"/>
              <a:ext cx="21262" cy="14411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490"/>
            <p:cNvSpPr/>
            <p:nvPr/>
          </p:nvSpPr>
          <p:spPr bwMode="auto">
            <a:xfrm>
              <a:off x="193059" y="6519186"/>
              <a:ext cx="59062" cy="177186"/>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491"/>
            <p:cNvSpPr/>
            <p:nvPr/>
          </p:nvSpPr>
          <p:spPr bwMode="auto">
            <a:xfrm>
              <a:off x="77298" y="6533361"/>
              <a:ext cx="49612" cy="207898"/>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92"/>
            <p:cNvSpPr/>
            <p:nvPr/>
          </p:nvSpPr>
          <p:spPr bwMode="auto">
            <a:xfrm>
              <a:off x="56035"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93"/>
            <p:cNvSpPr/>
            <p:nvPr/>
          </p:nvSpPr>
          <p:spPr bwMode="auto">
            <a:xfrm>
              <a:off x="219046"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94"/>
            <p:cNvSpPr/>
            <p:nvPr/>
          </p:nvSpPr>
          <p:spPr bwMode="auto">
            <a:xfrm>
              <a:off x="743517" y="6448312"/>
              <a:ext cx="61424" cy="222073"/>
            </a:xfrm>
            <a:custGeom>
              <a:gdLst>
                <a:gd fmla="*/ 11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95"/>
            <p:cNvSpPr/>
            <p:nvPr/>
          </p:nvSpPr>
          <p:spPr bwMode="auto">
            <a:xfrm>
              <a:off x="830929" y="6509736"/>
              <a:ext cx="33075" cy="137024"/>
            </a:xfrm>
            <a:custGeom>
              <a:gdLst>
                <a:gd fmla="*/ 6 w 8" name="T0"/>
                <a:gd fmla="*/ 3 h 31" name="T1"/>
                <a:gd fmla="*/ 0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96"/>
            <p:cNvSpPr/>
            <p:nvPr/>
          </p:nvSpPr>
          <p:spPr bwMode="auto">
            <a:xfrm>
              <a:off x="306458" y="6488474"/>
              <a:ext cx="33075" cy="14174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97"/>
            <p:cNvSpPr/>
            <p:nvPr/>
          </p:nvSpPr>
          <p:spPr bwMode="auto">
            <a:xfrm>
              <a:off x="854554"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98"/>
            <p:cNvSpPr/>
            <p:nvPr/>
          </p:nvSpPr>
          <p:spPr bwMode="auto">
            <a:xfrm>
              <a:off x="956140"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499"/>
            <p:cNvSpPr/>
            <p:nvPr/>
          </p:nvSpPr>
          <p:spPr bwMode="auto">
            <a:xfrm>
              <a:off x="989215" y="6505011"/>
              <a:ext cx="37800" cy="181911"/>
            </a:xfrm>
            <a:custGeom>
              <a:gdLst>
                <a:gd fmla="*/ 3 w 9" name="T0"/>
                <a:gd fmla="*/ 4 h 41" name="T1"/>
                <a:gd fmla="*/ 0 w 9" name="T2"/>
                <a:gd fmla="*/ 35 h 41" name="T3"/>
                <a:gd fmla="*/ 8 w 9" name="T4"/>
                <a:gd fmla="*/ 35 h 41" name="T5"/>
                <a:gd fmla="*/ 9 w 9" name="T6"/>
                <a:gd fmla="*/ 5 h 41" name="T7"/>
                <a:gd fmla="*/ 3 w 9" name="T8"/>
                <a:gd fmla="*/ 4 h 41" name="T9"/>
              </a:gdLst>
              <a:cxnLst>
                <a:cxn ang="0">
                  <a:pos x="T0" y="T1"/>
                </a:cxn>
                <a:cxn ang="0">
                  <a:pos x="T2" y="T3"/>
                </a:cxn>
                <a:cxn ang="0">
                  <a:pos x="T4" y="T5"/>
                </a:cxn>
                <a:cxn ang="0">
                  <a:pos x="T6" y="T7"/>
                </a:cxn>
                <a:cxn ang="0">
                  <a:pos x="T8" y="T9"/>
                </a:cxn>
              </a:cxnLst>
              <a:rect b="b" l="0" r="r" t="0"/>
              <a:pathLst>
                <a:path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500"/>
            <p:cNvSpPr/>
            <p:nvPr/>
          </p:nvSpPr>
          <p:spPr bwMode="auto">
            <a:xfrm>
              <a:off x="102701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501"/>
            <p:cNvSpPr/>
            <p:nvPr/>
          </p:nvSpPr>
          <p:spPr bwMode="auto">
            <a:xfrm>
              <a:off x="946690" y="6457762"/>
              <a:ext cx="35437" cy="163011"/>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502"/>
            <p:cNvSpPr/>
            <p:nvPr/>
          </p:nvSpPr>
          <p:spPr bwMode="auto">
            <a:xfrm>
              <a:off x="1086077"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503"/>
            <p:cNvSpPr/>
            <p:nvPr/>
          </p:nvSpPr>
          <p:spPr bwMode="auto">
            <a:xfrm>
              <a:off x="1185301"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504"/>
            <p:cNvSpPr/>
            <p:nvPr/>
          </p:nvSpPr>
          <p:spPr bwMode="auto">
            <a:xfrm>
              <a:off x="1329412" y="6443587"/>
              <a:ext cx="54337" cy="233885"/>
            </a:xfrm>
            <a:custGeom>
              <a:gdLst>
                <a:gd fmla="*/ 10 w 13" name="T0"/>
                <a:gd fmla="*/ 2 h 53" name="T1"/>
                <a:gd fmla="*/ 4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505"/>
            <p:cNvSpPr/>
            <p:nvPr/>
          </p:nvSpPr>
          <p:spPr bwMode="auto">
            <a:xfrm>
              <a:off x="1395562" y="6443587"/>
              <a:ext cx="70874" cy="20789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506"/>
            <p:cNvSpPr/>
            <p:nvPr/>
          </p:nvSpPr>
          <p:spPr bwMode="auto">
            <a:xfrm>
              <a:off x="1480611" y="6479024"/>
              <a:ext cx="28350" cy="196086"/>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507"/>
            <p:cNvSpPr/>
            <p:nvPr/>
          </p:nvSpPr>
          <p:spPr bwMode="auto">
            <a:xfrm>
              <a:off x="1568023" y="6424687"/>
              <a:ext cx="77962" cy="217348"/>
            </a:xfrm>
            <a:custGeom>
              <a:gdLst>
                <a:gd fmla="*/ 18 w 19" name="T0"/>
                <a:gd fmla="*/ 45 h 49" name="T1"/>
                <a:gd fmla="*/ 17 w 19" name="T2"/>
                <a:gd fmla="*/ 18 h 49" name="T3"/>
                <a:gd fmla="*/ 10 w 19" name="T4"/>
                <a:gd fmla="*/ 16 h 49" name="T5"/>
                <a:gd fmla="*/ 10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508"/>
            <p:cNvSpPr/>
            <p:nvPr/>
          </p:nvSpPr>
          <p:spPr bwMode="auto">
            <a:xfrm>
              <a:off x="1721584" y="6495561"/>
              <a:ext cx="25987" cy="14411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509"/>
            <p:cNvSpPr/>
            <p:nvPr/>
          </p:nvSpPr>
          <p:spPr bwMode="auto">
            <a:xfrm>
              <a:off x="1790096" y="6479024"/>
              <a:ext cx="59062" cy="181911"/>
            </a:xfrm>
            <a:custGeom>
              <a:gdLst>
                <a:gd fmla="*/ 7 w 14" name="T0"/>
                <a:gd fmla="*/ 6 h 41" name="T1"/>
                <a:gd fmla="*/ 6 w 14" name="T2"/>
                <a:gd fmla="*/ 4 h 41" name="T3"/>
                <a:gd fmla="*/ 0 w 14" name="T4"/>
                <a:gd fmla="*/ 5 h 41" name="T5"/>
                <a:gd fmla="*/ 2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510"/>
            <p:cNvSpPr/>
            <p:nvPr/>
          </p:nvSpPr>
          <p:spPr bwMode="auto">
            <a:xfrm>
              <a:off x="1860970"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511"/>
            <p:cNvSpPr/>
            <p:nvPr/>
          </p:nvSpPr>
          <p:spPr bwMode="auto">
            <a:xfrm>
              <a:off x="1671972"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3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512"/>
            <p:cNvSpPr/>
            <p:nvPr/>
          </p:nvSpPr>
          <p:spPr bwMode="auto">
            <a:xfrm>
              <a:off x="1275075" y="6505011"/>
              <a:ext cx="49612" cy="125211"/>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513"/>
            <p:cNvSpPr/>
            <p:nvPr/>
          </p:nvSpPr>
          <p:spPr bwMode="auto">
            <a:xfrm>
              <a:off x="1168764"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14"/>
            <p:cNvSpPr/>
            <p:nvPr/>
          </p:nvSpPr>
          <p:spPr bwMode="auto">
            <a:xfrm>
              <a:off x="1438086" y="6514461"/>
              <a:ext cx="42525"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5"/>
            <p:cNvSpPr/>
            <p:nvPr/>
          </p:nvSpPr>
          <p:spPr bwMode="auto">
            <a:xfrm>
              <a:off x="1957832" y="6448312"/>
              <a:ext cx="61424" cy="222073"/>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16"/>
            <p:cNvSpPr/>
            <p:nvPr/>
          </p:nvSpPr>
          <p:spPr bwMode="auto">
            <a:xfrm>
              <a:off x="2045244" y="6509736"/>
              <a:ext cx="33075" cy="137024"/>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17"/>
            <p:cNvSpPr/>
            <p:nvPr/>
          </p:nvSpPr>
          <p:spPr bwMode="auto">
            <a:xfrm>
              <a:off x="2071231" y="6495561"/>
              <a:ext cx="82687" cy="226798"/>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18"/>
            <p:cNvSpPr/>
            <p:nvPr/>
          </p:nvSpPr>
          <p:spPr bwMode="auto">
            <a:xfrm>
              <a:off x="217518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19"/>
            <p:cNvSpPr/>
            <p:nvPr/>
          </p:nvSpPr>
          <p:spPr bwMode="auto">
            <a:xfrm>
              <a:off x="2203530" y="6505011"/>
              <a:ext cx="42525" cy="181911"/>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20"/>
            <p:cNvSpPr/>
            <p:nvPr/>
          </p:nvSpPr>
          <p:spPr bwMode="auto">
            <a:xfrm>
              <a:off x="224605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21"/>
            <p:cNvSpPr/>
            <p:nvPr/>
          </p:nvSpPr>
          <p:spPr bwMode="auto">
            <a:xfrm>
              <a:off x="2163368" y="6457762"/>
              <a:ext cx="33075"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22"/>
            <p:cNvSpPr/>
            <p:nvPr/>
          </p:nvSpPr>
          <p:spPr bwMode="auto">
            <a:xfrm>
              <a:off x="2305117"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23"/>
            <p:cNvSpPr/>
            <p:nvPr/>
          </p:nvSpPr>
          <p:spPr bwMode="auto">
            <a:xfrm>
              <a:off x="2401978" y="6568798"/>
              <a:ext cx="33075"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524"/>
            <p:cNvSpPr/>
            <p:nvPr/>
          </p:nvSpPr>
          <p:spPr bwMode="auto">
            <a:xfrm>
              <a:off x="2543727"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25"/>
            <p:cNvSpPr/>
            <p:nvPr/>
          </p:nvSpPr>
          <p:spPr bwMode="auto">
            <a:xfrm>
              <a:off x="2614602"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26"/>
            <p:cNvSpPr/>
            <p:nvPr/>
          </p:nvSpPr>
          <p:spPr bwMode="auto">
            <a:xfrm>
              <a:off x="2694926" y="6479024"/>
              <a:ext cx="33075" cy="196086"/>
            </a:xfrm>
            <a:custGeom>
              <a:gdLst>
                <a:gd fmla="*/ 7 w 8" name="T0"/>
                <a:gd fmla="*/ 3 h 44" name="T1"/>
                <a:gd fmla="*/ 3 w 8" name="T2"/>
                <a:gd fmla="*/ 3 h 44" name="T3"/>
                <a:gd fmla="*/ 2 w 8" name="T4"/>
                <a:gd fmla="*/ 15 h 44" name="T5"/>
                <a:gd fmla="*/ 0 w 8" name="T6"/>
                <a:gd fmla="*/ 17 h 44" name="T7"/>
                <a:gd fmla="*/ 1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7"/>
            <p:cNvSpPr/>
            <p:nvPr/>
          </p:nvSpPr>
          <p:spPr bwMode="auto">
            <a:xfrm>
              <a:off x="2787063" y="6424687"/>
              <a:ext cx="77962" cy="217348"/>
            </a:xfrm>
            <a:custGeom>
              <a:gdLst>
                <a:gd fmla="*/ 18 w 19" name="T0"/>
                <a:gd fmla="*/ 45 h 49" name="T1"/>
                <a:gd fmla="*/ 16 w 19" name="T2"/>
                <a:gd fmla="*/ 18 h 49" name="T3"/>
                <a:gd fmla="*/ 10 w 19" name="T4"/>
                <a:gd fmla="*/ 16 h 49" name="T5"/>
                <a:gd fmla="*/ 10 w 19" name="T6"/>
                <a:gd fmla="*/ 16 h 49" name="T7"/>
                <a:gd fmla="*/ 9 w 19" name="T8"/>
                <a:gd fmla="*/ 16 h 49" name="T9"/>
                <a:gd fmla="*/ 10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28"/>
            <p:cNvSpPr/>
            <p:nvPr/>
          </p:nvSpPr>
          <p:spPr bwMode="auto">
            <a:xfrm>
              <a:off x="2940624" y="6495561"/>
              <a:ext cx="25987" cy="14411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29"/>
            <p:cNvSpPr/>
            <p:nvPr/>
          </p:nvSpPr>
          <p:spPr bwMode="auto">
            <a:xfrm>
              <a:off x="3004411" y="6479024"/>
              <a:ext cx="59062" cy="181911"/>
            </a:xfrm>
            <a:custGeom>
              <a:gdLst>
                <a:gd fmla="*/ 8 w 14" name="T0"/>
                <a:gd fmla="*/ 6 h 41" name="T1"/>
                <a:gd fmla="*/ 7 w 14" name="T2"/>
                <a:gd fmla="*/ 4 h 41" name="T3"/>
                <a:gd fmla="*/ 1 w 14" name="T4"/>
                <a:gd fmla="*/ 5 h 41" name="T5"/>
                <a:gd fmla="*/ 3 w 14" name="T6"/>
                <a:gd fmla="*/ 29 h 41" name="T7"/>
                <a:gd fmla="*/ 5 w 14" name="T8"/>
                <a:gd fmla="*/ 32 h 41" name="T9"/>
                <a:gd fmla="*/ 6 w 14" name="T10"/>
                <a:gd fmla="*/ 37 h 41" name="T11"/>
                <a:gd fmla="*/ 11 w 14" name="T12"/>
                <a:gd fmla="*/ 37 h 41" name="T13"/>
                <a:gd fmla="*/ 14 w 14" name="T14"/>
                <a:gd fmla="*/ 10 h 41" name="T15"/>
                <a:gd fmla="*/ 8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530"/>
            <p:cNvSpPr/>
            <p:nvPr/>
          </p:nvSpPr>
          <p:spPr bwMode="auto">
            <a:xfrm>
              <a:off x="3080010" y="6474299"/>
              <a:ext cx="61424" cy="231523"/>
            </a:xfrm>
            <a:custGeom>
              <a:gdLst>
                <a:gd fmla="*/ 7 w 15" name="T0"/>
                <a:gd fmla="*/ 5 h 52" name="T1"/>
                <a:gd fmla="*/ 6 w 15" name="T2"/>
                <a:gd fmla="*/ 12 h 52" name="T3"/>
                <a:gd fmla="*/ 2 w 15" name="T4"/>
                <a:gd fmla="*/ 14 h 52" name="T5"/>
                <a:gd fmla="*/ 1 w 15" name="T6"/>
                <a:gd fmla="*/ 23 h 52" name="T7"/>
                <a:gd fmla="*/ 3 w 15" name="T8"/>
                <a:gd fmla="*/ 25 h 52" name="T9"/>
                <a:gd fmla="*/ 4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31"/>
            <p:cNvSpPr/>
            <p:nvPr/>
          </p:nvSpPr>
          <p:spPr bwMode="auto">
            <a:xfrm>
              <a:off x="2886287" y="6495561"/>
              <a:ext cx="49612" cy="205536"/>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32"/>
            <p:cNvSpPr/>
            <p:nvPr/>
          </p:nvSpPr>
          <p:spPr bwMode="auto">
            <a:xfrm>
              <a:off x="2489390"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33"/>
            <p:cNvSpPr/>
            <p:nvPr/>
          </p:nvSpPr>
          <p:spPr bwMode="auto">
            <a:xfrm>
              <a:off x="238307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34"/>
            <p:cNvSpPr/>
            <p:nvPr/>
          </p:nvSpPr>
          <p:spPr bwMode="auto">
            <a:xfrm>
              <a:off x="2657126" y="6514461"/>
              <a:ext cx="40162" cy="141749"/>
            </a:xfrm>
            <a:custGeom>
              <a:gdLst>
                <a:gd fmla="*/ 2 w 10" name="T0"/>
                <a:gd fmla="*/ 4 h 32" name="T1"/>
                <a:gd fmla="*/ 2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35"/>
            <p:cNvSpPr/>
            <p:nvPr/>
          </p:nvSpPr>
          <p:spPr bwMode="auto">
            <a:xfrm>
              <a:off x="3174509" y="6448312"/>
              <a:ext cx="63787" cy="222073"/>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536"/>
            <p:cNvSpPr/>
            <p:nvPr/>
          </p:nvSpPr>
          <p:spPr bwMode="auto">
            <a:xfrm>
              <a:off x="3264284" y="6509736"/>
              <a:ext cx="33075" cy="137024"/>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537"/>
            <p:cNvSpPr/>
            <p:nvPr/>
          </p:nvSpPr>
          <p:spPr bwMode="auto">
            <a:xfrm>
              <a:off x="3287908" y="6495561"/>
              <a:ext cx="80324" cy="226798"/>
            </a:xfrm>
            <a:custGeom>
              <a:gdLst>
                <a:gd fmla="*/ 17 w 19" name="T0"/>
                <a:gd fmla="*/ 44 h 51" name="T1"/>
                <a:gd fmla="*/ 12 w 19" name="T2"/>
                <a:gd fmla="*/ 12 h 51" name="T3"/>
                <a:gd fmla="*/ 12 w 19" name="T4"/>
                <a:gd fmla="*/ 12 h 51" name="T5"/>
                <a:gd fmla="*/ 12 w 19" name="T6"/>
                <a:gd fmla="*/ 4 h 51" name="T7"/>
                <a:gd fmla="*/ 7 w 19" name="T8"/>
                <a:gd fmla="*/ 4 h 51" name="T9"/>
                <a:gd fmla="*/ 8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538"/>
            <p:cNvSpPr/>
            <p:nvPr/>
          </p:nvSpPr>
          <p:spPr bwMode="auto">
            <a:xfrm>
              <a:off x="339422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539"/>
            <p:cNvSpPr/>
            <p:nvPr/>
          </p:nvSpPr>
          <p:spPr bwMode="auto">
            <a:xfrm>
              <a:off x="3422570" y="6505011"/>
              <a:ext cx="42525" cy="181911"/>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540"/>
            <p:cNvSpPr/>
            <p:nvPr/>
          </p:nvSpPr>
          <p:spPr bwMode="auto">
            <a:xfrm>
              <a:off x="3460369" y="6493199"/>
              <a:ext cx="70874" cy="252785"/>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541"/>
            <p:cNvSpPr/>
            <p:nvPr/>
          </p:nvSpPr>
          <p:spPr bwMode="auto">
            <a:xfrm>
              <a:off x="3380045" y="6457762"/>
              <a:ext cx="35437"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42"/>
            <p:cNvSpPr/>
            <p:nvPr/>
          </p:nvSpPr>
          <p:spPr bwMode="auto">
            <a:xfrm>
              <a:off x="3524156"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43"/>
            <p:cNvSpPr/>
            <p:nvPr/>
          </p:nvSpPr>
          <p:spPr bwMode="auto">
            <a:xfrm>
              <a:off x="3618656"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44"/>
            <p:cNvSpPr/>
            <p:nvPr/>
          </p:nvSpPr>
          <p:spPr bwMode="auto">
            <a:xfrm>
              <a:off x="3762767" y="6443587"/>
              <a:ext cx="56700" cy="233885"/>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45"/>
            <p:cNvSpPr/>
            <p:nvPr/>
          </p:nvSpPr>
          <p:spPr bwMode="auto">
            <a:xfrm>
              <a:off x="3828916" y="6443587"/>
              <a:ext cx="70874" cy="20789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6"/>
            <p:cNvSpPr/>
            <p:nvPr/>
          </p:nvSpPr>
          <p:spPr bwMode="auto">
            <a:xfrm>
              <a:off x="3911603" y="6479024"/>
              <a:ext cx="35437"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47"/>
            <p:cNvSpPr/>
            <p:nvPr/>
          </p:nvSpPr>
          <p:spPr bwMode="auto">
            <a:xfrm>
              <a:off x="4003740"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48"/>
            <p:cNvSpPr/>
            <p:nvPr/>
          </p:nvSpPr>
          <p:spPr bwMode="auto">
            <a:xfrm>
              <a:off x="4159664"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49"/>
            <p:cNvSpPr/>
            <p:nvPr/>
          </p:nvSpPr>
          <p:spPr bwMode="auto">
            <a:xfrm>
              <a:off x="4223451" y="6479024"/>
              <a:ext cx="56700"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50"/>
            <p:cNvSpPr/>
            <p:nvPr/>
          </p:nvSpPr>
          <p:spPr bwMode="auto">
            <a:xfrm>
              <a:off x="4294325" y="6474299"/>
              <a:ext cx="66149" cy="231523"/>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51"/>
            <p:cNvSpPr/>
            <p:nvPr/>
          </p:nvSpPr>
          <p:spPr bwMode="auto">
            <a:xfrm>
              <a:off x="4105327"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552"/>
            <p:cNvSpPr/>
            <p:nvPr/>
          </p:nvSpPr>
          <p:spPr bwMode="auto">
            <a:xfrm>
              <a:off x="3708430" y="6505011"/>
              <a:ext cx="54337" cy="125211"/>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553"/>
            <p:cNvSpPr/>
            <p:nvPr/>
          </p:nvSpPr>
          <p:spPr bwMode="auto">
            <a:xfrm>
              <a:off x="360211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554"/>
            <p:cNvSpPr/>
            <p:nvPr/>
          </p:nvSpPr>
          <p:spPr bwMode="auto">
            <a:xfrm>
              <a:off x="3871441"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555"/>
            <p:cNvSpPr/>
            <p:nvPr/>
          </p:nvSpPr>
          <p:spPr bwMode="auto">
            <a:xfrm>
              <a:off x="4393549" y="6448312"/>
              <a:ext cx="63787" cy="222073"/>
            </a:xfrm>
            <a:custGeom>
              <a:gdLst>
                <a:gd fmla="*/ 10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556"/>
            <p:cNvSpPr/>
            <p:nvPr/>
          </p:nvSpPr>
          <p:spPr bwMode="auto">
            <a:xfrm>
              <a:off x="4483323" y="6509736"/>
              <a:ext cx="33075" cy="137024"/>
            </a:xfrm>
            <a:custGeom>
              <a:gdLst>
                <a:gd fmla="*/ 5 w 8" name="T0"/>
                <a:gd fmla="*/ 3 h 31" name="T1"/>
                <a:gd fmla="*/ 0 w 8" name="T2"/>
                <a:gd fmla="*/ 4 h 31" name="T3"/>
                <a:gd fmla="*/ 3 w 8" name="T4"/>
                <a:gd fmla="*/ 28 h 31" name="T5"/>
                <a:gd fmla="*/ 7 w 8" name="T6"/>
                <a:gd fmla="*/ 28 h 31" name="T7"/>
                <a:gd fmla="*/ 5 w 8" name="T8"/>
                <a:gd fmla="*/ 3 h 31" name="T9"/>
              </a:gdLst>
              <a:cxnLst>
                <a:cxn ang="0">
                  <a:pos x="T0" y="T1"/>
                </a:cxn>
                <a:cxn ang="0">
                  <a:pos x="T2" y="T3"/>
                </a:cxn>
                <a:cxn ang="0">
                  <a:pos x="T4" y="T5"/>
                </a:cxn>
                <a:cxn ang="0">
                  <a:pos x="T6" y="T7"/>
                </a:cxn>
                <a:cxn ang="0">
                  <a:pos x="T8" y="T9"/>
                </a:cxn>
              </a:cxnLst>
              <a:rect b="b" l="0" r="r" t="0"/>
              <a:pathLst>
                <a:path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557"/>
            <p:cNvSpPr/>
            <p:nvPr/>
          </p:nvSpPr>
          <p:spPr bwMode="auto">
            <a:xfrm>
              <a:off x="4506948"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6 w 19" name="T12"/>
                <a:gd fmla="*/ 12 h 51" name="T13"/>
                <a:gd fmla="*/ 6 w 19" name="T14"/>
                <a:gd fmla="*/ 20 h 51" name="T15"/>
                <a:gd fmla="*/ 4 w 19" name="T16"/>
                <a:gd fmla="*/ 21 h 51" name="T17"/>
                <a:gd fmla="*/ 0 w 19" name="T18"/>
                <a:gd fmla="*/ 37 h 51" name="T19"/>
                <a:gd fmla="*/ 2 w 19" name="T20"/>
                <a:gd fmla="*/ 38 h 51" name="T21"/>
                <a:gd fmla="*/ 5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558"/>
            <p:cNvSpPr/>
            <p:nvPr/>
          </p:nvSpPr>
          <p:spPr bwMode="auto">
            <a:xfrm>
              <a:off x="4608535"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559"/>
            <p:cNvSpPr/>
            <p:nvPr/>
          </p:nvSpPr>
          <p:spPr bwMode="auto">
            <a:xfrm>
              <a:off x="4636885" y="6505011"/>
              <a:ext cx="42525" cy="181911"/>
            </a:xfrm>
            <a:custGeom>
              <a:gdLst>
                <a:gd fmla="*/ 3 w 10" name="T0"/>
                <a:gd fmla="*/ 4 h 41" name="T1"/>
                <a:gd fmla="*/ 1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560"/>
            <p:cNvSpPr/>
            <p:nvPr/>
          </p:nvSpPr>
          <p:spPr bwMode="auto">
            <a:xfrm>
              <a:off x="4679409"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561"/>
            <p:cNvSpPr/>
            <p:nvPr/>
          </p:nvSpPr>
          <p:spPr bwMode="auto">
            <a:xfrm>
              <a:off x="4594360" y="6457762"/>
              <a:ext cx="35437" cy="163011"/>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562"/>
            <p:cNvSpPr/>
            <p:nvPr/>
          </p:nvSpPr>
          <p:spPr bwMode="auto">
            <a:xfrm>
              <a:off x="4738471"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563"/>
            <p:cNvSpPr/>
            <p:nvPr/>
          </p:nvSpPr>
          <p:spPr bwMode="auto">
            <a:xfrm>
              <a:off x="4837695" y="6568798"/>
              <a:ext cx="33075" cy="137024"/>
            </a:xfrm>
            <a:custGeom>
              <a:gdLst>
                <a:gd fmla="*/ 0 w 8" name="T0"/>
                <a:gd fmla="*/ 5 h 31" name="T1"/>
                <a:gd fmla="*/ 1 w 8" name="T2"/>
                <a:gd fmla="*/ 28 h 31" name="T3"/>
                <a:gd fmla="*/ 6 w 8" name="T4"/>
                <a:gd fmla="*/ 28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564"/>
            <p:cNvSpPr/>
            <p:nvPr/>
          </p:nvSpPr>
          <p:spPr bwMode="auto">
            <a:xfrm>
              <a:off x="4981807" y="6443587"/>
              <a:ext cx="54337" cy="233885"/>
            </a:xfrm>
            <a:custGeom>
              <a:gdLst>
                <a:gd fmla="*/ 10 w 13" name="T0"/>
                <a:gd fmla="*/ 2 h 53" name="T1"/>
                <a:gd fmla="*/ 4 w 13" name="T2"/>
                <a:gd fmla="*/ 22 h 53" name="T3"/>
                <a:gd fmla="*/ 0 w 13" name="T4"/>
                <a:gd fmla="*/ 25 h 53" name="T5"/>
                <a:gd fmla="*/ 3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565"/>
            <p:cNvSpPr/>
            <p:nvPr/>
          </p:nvSpPr>
          <p:spPr bwMode="auto">
            <a:xfrm>
              <a:off x="5047956" y="6443587"/>
              <a:ext cx="70874" cy="207898"/>
            </a:xfrm>
            <a:custGeom>
              <a:gdLst>
                <a:gd fmla="*/ 12 w 17" name="T0"/>
                <a:gd fmla="*/ 2 h 47" name="T1"/>
                <a:gd fmla="*/ 1 w 17" name="T2"/>
                <a:gd fmla="*/ 43 h 47" name="T3"/>
                <a:gd fmla="*/ 6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566"/>
            <p:cNvSpPr/>
            <p:nvPr/>
          </p:nvSpPr>
          <p:spPr bwMode="auto">
            <a:xfrm>
              <a:off x="5130643" y="6479024"/>
              <a:ext cx="30712" cy="196086"/>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567"/>
            <p:cNvSpPr/>
            <p:nvPr/>
          </p:nvSpPr>
          <p:spPr bwMode="auto">
            <a:xfrm>
              <a:off x="5220417" y="6424687"/>
              <a:ext cx="77962" cy="217348"/>
            </a:xfrm>
            <a:custGeom>
              <a:gdLst>
                <a:gd fmla="*/ 18 w 19" name="T0"/>
                <a:gd fmla="*/ 45 h 49" name="T1"/>
                <a:gd fmla="*/ 17 w 19" name="T2"/>
                <a:gd fmla="*/ 18 h 49" name="T3"/>
                <a:gd fmla="*/ 10 w 19" name="T4"/>
                <a:gd fmla="*/ 16 h 49" name="T5"/>
                <a:gd fmla="*/ 10 w 19" name="T6"/>
                <a:gd fmla="*/ 16 h 49" name="T7"/>
                <a:gd fmla="*/ 9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568"/>
            <p:cNvSpPr/>
            <p:nvPr/>
          </p:nvSpPr>
          <p:spPr bwMode="auto">
            <a:xfrm>
              <a:off x="5373979" y="6495561"/>
              <a:ext cx="25987" cy="144111"/>
            </a:xfrm>
            <a:custGeom>
              <a:gdLst>
                <a:gd fmla="*/ 5 w 6" name="T0"/>
                <a:gd fmla="*/ 3 h 32" name="T1"/>
                <a:gd fmla="*/ 1 w 6" name="T2"/>
                <a:gd fmla="*/ 3 h 32" name="T3"/>
                <a:gd fmla="*/ 1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569"/>
            <p:cNvSpPr/>
            <p:nvPr/>
          </p:nvSpPr>
          <p:spPr bwMode="auto">
            <a:xfrm>
              <a:off x="5437765" y="6479024"/>
              <a:ext cx="61424" cy="181911"/>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570"/>
            <p:cNvSpPr/>
            <p:nvPr/>
          </p:nvSpPr>
          <p:spPr bwMode="auto">
            <a:xfrm>
              <a:off x="5513365"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571"/>
            <p:cNvSpPr/>
            <p:nvPr/>
          </p:nvSpPr>
          <p:spPr bwMode="auto">
            <a:xfrm>
              <a:off x="5319641" y="6495561"/>
              <a:ext cx="49612" cy="205536"/>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572"/>
            <p:cNvSpPr/>
            <p:nvPr/>
          </p:nvSpPr>
          <p:spPr bwMode="auto">
            <a:xfrm>
              <a:off x="4925107" y="6505011"/>
              <a:ext cx="51975" cy="125211"/>
            </a:xfrm>
            <a:custGeom>
              <a:gdLst>
                <a:gd fmla="*/ 11 w 12" name="T0"/>
                <a:gd fmla="*/ 24 h 28" name="T1"/>
                <a:gd fmla="*/ 4 w 12" name="T2"/>
                <a:gd fmla="*/ 2 h 28" name="T3"/>
                <a:gd fmla="*/ 0 w 12" name="T4"/>
                <a:gd fmla="*/ 3 h 28" name="T5"/>
                <a:gd fmla="*/ 9 w 12" name="T6"/>
                <a:gd fmla="*/ 26 h 28" name="T7"/>
                <a:gd fmla="*/ 11 w 12" name="T8"/>
                <a:gd fmla="*/ 24 h 28" name="T9"/>
              </a:gdLst>
              <a:cxnLst>
                <a:cxn ang="0">
                  <a:pos x="T0" y="T1"/>
                </a:cxn>
                <a:cxn ang="0">
                  <a:pos x="T2" y="T3"/>
                </a:cxn>
                <a:cxn ang="0">
                  <a:pos x="T4" y="T5"/>
                </a:cxn>
                <a:cxn ang="0">
                  <a:pos x="T6" y="T7"/>
                </a:cxn>
                <a:cxn ang="0">
                  <a:pos x="T8" y="T9"/>
                </a:cxn>
              </a:cxnLst>
              <a:rect b="b" l="0" r="r" t="0"/>
              <a:pathLst>
                <a:path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573"/>
            <p:cNvSpPr/>
            <p:nvPr/>
          </p:nvSpPr>
          <p:spPr bwMode="auto">
            <a:xfrm>
              <a:off x="482115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574"/>
            <p:cNvSpPr/>
            <p:nvPr/>
          </p:nvSpPr>
          <p:spPr bwMode="auto">
            <a:xfrm>
              <a:off x="5090481" y="6514461"/>
              <a:ext cx="40162"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686"/>
            <p:cNvSpPr/>
            <p:nvPr/>
          </p:nvSpPr>
          <p:spPr bwMode="auto">
            <a:xfrm>
              <a:off x="-144775" y="6549900"/>
              <a:ext cx="5643964" cy="158280"/>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031" name="矩形 1030"/>
          <p:cNvSpPr/>
          <p:nvPr/>
        </p:nvSpPr>
        <p:spPr>
          <a:xfrm>
            <a:off x="5390546" y="614015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1059" name="组合 1058"/>
          <p:cNvGrpSpPr/>
          <p:nvPr/>
        </p:nvGrpSpPr>
        <p:grpSpPr>
          <a:xfrm>
            <a:off x="5393877" y="2354557"/>
            <a:ext cx="4522109" cy="3486833"/>
            <a:chOff x="6274992" y="1613273"/>
            <a:chExt cx="4522109" cy="3486833"/>
          </a:xfrm>
        </p:grpSpPr>
        <p:sp>
          <p:nvSpPr>
            <p:cNvPr id="1060" name="矩形 51"/>
            <p:cNvSpPr>
              <a:spLocks noChangeArrowheads="1"/>
            </p:cNvSpPr>
            <p:nvPr/>
          </p:nvSpPr>
          <p:spPr bwMode="auto">
            <a:xfrm flipH="1">
              <a:off x="6302377" y="1613273"/>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61" name="矩形 52"/>
            <p:cNvSpPr>
              <a:spLocks noChangeArrowheads="1"/>
            </p:cNvSpPr>
            <p:nvPr/>
          </p:nvSpPr>
          <p:spPr bwMode="auto">
            <a:xfrm flipH="1">
              <a:off x="6327925" y="2220343"/>
              <a:ext cx="4469176" cy="285191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
          <p:nvSpPr>
            <p:cNvPr id="1062" name="直接连接符 40"/>
            <p:cNvSpPr>
              <a:spLocks noChangeShapeType="1"/>
            </p:cNvSpPr>
            <p:nvPr/>
          </p:nvSpPr>
          <p:spPr bwMode="auto">
            <a:xfrm flipH="1">
              <a:off x="6470635" y="2122718"/>
              <a:ext cx="2154462" cy="0"/>
            </a:xfrm>
            <a:prstGeom prst="line">
              <a:avLst/>
            </a:prstGeom>
            <a:noFill/>
            <a:ln w="6350">
              <a:solidFill>
                <a:schemeClr val="tx1"/>
              </a:solidFill>
              <a:bevel/>
            </a:ln>
            <a:extLst>
              <a:ext uri="{909E8E84-426E-40DD-AFC4-6F175D3DCCD1}">
                <a14:hiddenFill>
                  <a:noFill/>
                </a14:hiddenFill>
              </a:ext>
            </a:extLst>
          </p:spPr>
          <p:txBody>
            <a:bodyPr/>
            <a:lstStyle/>
            <a:p>
              <a:pPr algn="r"/>
              <a:endParaRPr altLang="en-US" lang="zh-CN"/>
            </a:p>
          </p:txBody>
        </p:sp>
      </p:grpSp>
      <p:sp>
        <p:nvSpPr>
          <p:cNvPr id="375" name="矩形 374"/>
          <p:cNvSpPr/>
          <p:nvPr/>
        </p:nvSpPr>
        <p:spPr>
          <a:xfrm>
            <a:off x="5382359" y="191021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376" name="椭圆 375"/>
          <p:cNvSpPr/>
          <p:nvPr/>
        </p:nvSpPr>
        <p:spPr>
          <a:xfrm>
            <a:off x="10710304" y="5278030"/>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377" name="椭圆 376"/>
          <p:cNvSpPr/>
          <p:nvPr/>
        </p:nvSpPr>
        <p:spPr>
          <a:xfrm>
            <a:off x="9915986" y="1019227"/>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378" name="椭圆 377"/>
          <p:cNvSpPr/>
          <p:nvPr/>
        </p:nvSpPr>
        <p:spPr>
          <a:xfrm>
            <a:off x="-1942540" y="5290847"/>
            <a:ext cx="3134309" cy="3134306"/>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379" name="椭圆 378"/>
          <p:cNvSpPr/>
          <p:nvPr/>
        </p:nvSpPr>
        <p:spPr>
          <a:xfrm>
            <a:off x="3953836" y="5636670"/>
            <a:ext cx="451752" cy="451752"/>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39" name="椭圆 438"/>
          <p:cNvSpPr/>
          <p:nvPr/>
        </p:nvSpPr>
        <p:spPr>
          <a:xfrm>
            <a:off x="5446810" y="-427875"/>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40" name="椭圆 439"/>
          <p:cNvSpPr/>
          <p:nvPr/>
        </p:nvSpPr>
        <p:spPr>
          <a:xfrm>
            <a:off x="-269053" y="-12316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41" name="椭圆 440"/>
          <p:cNvSpPr/>
          <p:nvPr/>
        </p:nvSpPr>
        <p:spPr>
          <a:xfrm>
            <a:off x="11888473" y="-42560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Tree>
    <p:extLst>
      <p:ext uri="{BB962C8B-B14F-4D97-AF65-F5344CB8AC3E}">
        <p14:creationId val="2874262020"/>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1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 name="组合 2"/>
          <p:cNvGrpSpPr/>
          <p:nvPr/>
        </p:nvGrpSpPr>
        <p:grpSpPr>
          <a:xfrm flipH="1">
            <a:off x="3690255" y="2042325"/>
            <a:ext cx="3873955" cy="2020224"/>
            <a:chOff x="-194387" y="3651136"/>
            <a:chExt cx="6156624" cy="3210610"/>
          </a:xfrm>
        </p:grpSpPr>
        <p:sp>
          <p:nvSpPr>
            <p:cNvPr id="90" name="Freeform 685"/>
            <p:cNvSpPr/>
            <p:nvPr/>
          </p:nvSpPr>
          <p:spPr bwMode="auto">
            <a:xfrm>
              <a:off x="-194387" y="6663295"/>
              <a:ext cx="5769177" cy="198451"/>
            </a:xfrm>
            <a:custGeom>
              <a:gdLst>
                <a:gd fmla="*/ 2945 w 2951" name="T0"/>
                <a:gd fmla="*/ 19 h 56" name="T1"/>
                <a:gd fmla="*/ 2927 w 2951" name="T2"/>
                <a:gd fmla="*/ 56 h 56" name="T3"/>
                <a:gd fmla="*/ 25 w 2951" name="T4"/>
                <a:gd fmla="*/ 56 h 56" name="T5"/>
                <a:gd fmla="*/ 6 w 2951" name="T6"/>
                <a:gd fmla="*/ 14 h 56" name="T7"/>
                <a:gd fmla="*/ 5 w 2951" name="T8"/>
                <a:gd fmla="*/ 36 h 56" name="T9"/>
                <a:gd fmla="*/ 25 w 2951" name="T10"/>
                <a:gd fmla="*/ 0 h 56" name="T11"/>
                <a:gd fmla="*/ 2927 w 2951" name="T12"/>
                <a:gd fmla="*/ 0 h 56" name="T13"/>
                <a:gd fmla="*/ 2945 w 2951" name="T14"/>
                <a:gd fmla="*/ 36 h 56" name="T15"/>
                <a:gd fmla="*/ 2945 w 2951" name="T16"/>
                <a:gd fmla="*/ 19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6"/>
            <p:cNvSpPr/>
            <p:nvPr/>
          </p:nvSpPr>
          <p:spPr bwMode="auto">
            <a:xfrm>
              <a:off x="1156951" y="5999441"/>
              <a:ext cx="368547" cy="670944"/>
            </a:xfrm>
            <a:custGeom>
              <a:gdLst>
                <a:gd fmla="*/ 0 w 88" name="T0"/>
                <a:gd fmla="*/ 151 h 151" name="T1"/>
                <a:gd fmla="*/ 0 w 88" name="T2"/>
                <a:gd fmla="*/ 149 h 151" name="T3"/>
                <a:gd fmla="*/ 0 w 88" name="T4"/>
                <a:gd fmla="*/ 143 h 151" name="T5"/>
                <a:gd fmla="*/ 2 w 88" name="T6"/>
                <a:gd fmla="*/ 121 h 151" name="T7"/>
                <a:gd fmla="*/ 7 w 88" name="T8"/>
                <a:gd fmla="*/ 91 h 151" name="T9"/>
                <a:gd fmla="*/ 12 w 88" name="T10"/>
                <a:gd fmla="*/ 75 h 151" name="T11"/>
                <a:gd fmla="*/ 19 w 88" name="T12"/>
                <a:gd fmla="*/ 58 h 151" name="T13"/>
                <a:gd fmla="*/ 28 w 88" name="T14"/>
                <a:gd fmla="*/ 43 h 151" name="T15"/>
                <a:gd fmla="*/ 31 w 88" name="T16"/>
                <a:gd fmla="*/ 39 h 151" name="T17"/>
                <a:gd fmla="*/ 33 w 88" name="T18"/>
                <a:gd fmla="*/ 36 h 151" name="T19"/>
                <a:gd fmla="*/ 39 w 88" name="T20"/>
                <a:gd fmla="*/ 30 h 151" name="T21"/>
                <a:gd fmla="*/ 50 w 88" name="T22"/>
                <a:gd fmla="*/ 19 h 151" name="T23"/>
                <a:gd fmla="*/ 62 w 88" name="T24"/>
                <a:gd fmla="*/ 11 h 151" name="T25"/>
                <a:gd fmla="*/ 72 w 88" name="T26"/>
                <a:gd fmla="*/ 5 h 151" name="T27"/>
                <a:gd fmla="*/ 81 w 88" name="T28"/>
                <a:gd fmla="*/ 2 h 151" name="T29"/>
                <a:gd fmla="*/ 88 w 88" name="T30"/>
                <a:gd fmla="*/ 0 h 151" name="T31"/>
                <a:gd fmla="*/ 81 w 88" name="T32"/>
                <a:gd fmla="*/ 3 h 151" name="T33"/>
                <a:gd fmla="*/ 73 w 88" name="T34"/>
                <a:gd fmla="*/ 7 h 151" name="T35"/>
                <a:gd fmla="*/ 64 w 88" name="T36"/>
                <a:gd fmla="*/ 14 h 151" name="T37"/>
                <a:gd fmla="*/ 54 w 88" name="T38"/>
                <a:gd fmla="*/ 23 h 151" name="T39"/>
                <a:gd fmla="*/ 45 w 88" name="T40"/>
                <a:gd fmla="*/ 35 h 151" name="T41"/>
                <a:gd fmla="*/ 41 w 88" name="T42"/>
                <a:gd fmla="*/ 41 h 151" name="T43"/>
                <a:gd fmla="*/ 39 w 88" name="T44"/>
                <a:gd fmla="*/ 45 h 151" name="T45"/>
                <a:gd fmla="*/ 37 w 88" name="T46"/>
                <a:gd fmla="*/ 48 h 151" name="T47"/>
                <a:gd fmla="*/ 31 w 88" name="T48"/>
                <a:gd fmla="*/ 63 h 151" name="T49"/>
                <a:gd fmla="*/ 27 w 88" name="T50"/>
                <a:gd fmla="*/ 79 h 151" name="T51"/>
                <a:gd fmla="*/ 25 w 88" name="T52"/>
                <a:gd fmla="*/ 94 h 151" name="T53"/>
                <a:gd fmla="*/ 23 w 88" name="T54"/>
                <a:gd fmla="*/ 122 h 151" name="T55"/>
                <a:gd fmla="*/ 25 w 88" name="T56"/>
                <a:gd fmla="*/ 141 h 151" name="T57"/>
                <a:gd fmla="*/ 26 w 88" name="T58"/>
                <a:gd fmla="*/ 147 h 151" name="T59"/>
                <a:gd fmla="*/ 26 w 88" name="T60"/>
                <a:gd fmla="*/ 148 h 151" name="T61"/>
                <a:gd fmla="*/ 0 w 88" name="T62"/>
                <a:gd fmla="*/ 151 h 1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
            <p:cNvSpPr/>
            <p:nvPr/>
          </p:nvSpPr>
          <p:spPr bwMode="auto">
            <a:xfrm>
              <a:off x="1161676" y="5741931"/>
              <a:ext cx="531558" cy="559908"/>
            </a:xfrm>
            <a:custGeom>
              <a:gdLst>
                <a:gd fmla="*/ 127 w 127" name="T0"/>
                <a:gd fmla="*/ 60 h 126" name="T1"/>
                <a:gd fmla="*/ 95 w 127" name="T2"/>
                <a:gd fmla="*/ 47 h 126" name="T3"/>
                <a:gd fmla="*/ 106 w 127" name="T4"/>
                <a:gd fmla="*/ 16 h 126" name="T5"/>
                <a:gd fmla="*/ 74 w 127" name="T6"/>
                <a:gd fmla="*/ 30 h 126" name="T7"/>
                <a:gd fmla="*/ 61 w 127" name="T8"/>
                <a:gd fmla="*/ 0 h 126" name="T9"/>
                <a:gd fmla="*/ 47 w 127" name="T10"/>
                <a:gd fmla="*/ 32 h 126" name="T11"/>
                <a:gd fmla="*/ 17 w 127" name="T12"/>
                <a:gd fmla="*/ 20 h 126" name="T13"/>
                <a:gd fmla="*/ 30 w 127" name="T14"/>
                <a:gd fmla="*/ 53 h 126" name="T15"/>
                <a:gd fmla="*/ 0 w 127" name="T16"/>
                <a:gd fmla="*/ 66 h 126" name="T17"/>
                <a:gd fmla="*/ 33 w 127" name="T18"/>
                <a:gd fmla="*/ 79 h 126" name="T19"/>
                <a:gd fmla="*/ 21 w 127" name="T20"/>
                <a:gd fmla="*/ 110 h 126" name="T21"/>
                <a:gd fmla="*/ 53 w 127" name="T22"/>
                <a:gd fmla="*/ 97 h 126" name="T23"/>
                <a:gd fmla="*/ 67 w 127" name="T24"/>
                <a:gd fmla="*/ 126 h 126" name="T25"/>
                <a:gd fmla="*/ 80 w 127" name="T26"/>
                <a:gd fmla="*/ 94 h 126" name="T27"/>
                <a:gd fmla="*/ 111 w 127" name="T28"/>
                <a:gd fmla="*/ 106 h 126" name="T29"/>
                <a:gd fmla="*/ 97 w 127" name="T30"/>
                <a:gd fmla="*/ 74 h 126" name="T31"/>
                <a:gd fmla="*/ 127 w 127" name="T32"/>
                <a:gd fmla="*/ 60 h 1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5"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30"/>
            <p:cNvSpPr/>
            <p:nvPr/>
          </p:nvSpPr>
          <p:spPr bwMode="auto">
            <a:xfrm>
              <a:off x="939603" y="6141190"/>
              <a:ext cx="283498" cy="283498"/>
            </a:xfrm>
            <a:custGeom>
              <a:gdLst>
                <a:gd fmla="*/ 66 w 68" name="T0"/>
                <a:gd fmla="*/ 61 h 64" name="T1"/>
                <a:gd fmla="*/ 10 w 68" name="T2"/>
                <a:gd fmla="*/ 0 h 64" name="T3"/>
                <a:gd fmla="*/ 63 w 68" name="T4"/>
                <a:gd fmla="*/ 64 h 64" name="T5"/>
              </a:gdLst>
              <a:cxnLst>
                <a:cxn ang="0">
                  <a:pos x="T0" y="T1"/>
                </a:cxn>
                <a:cxn ang="0">
                  <a:pos x="T2" y="T3"/>
                </a:cxn>
                <a:cxn ang="0">
                  <a:pos x="T4" y="T5"/>
                </a:cxn>
              </a:cxnLst>
              <a:rect b="b" l="0" r="r" t="0"/>
              <a:pathLst>
                <a:path h="64" w="68">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36"/>
            <p:cNvSpPr/>
            <p:nvPr/>
          </p:nvSpPr>
          <p:spPr bwMode="auto">
            <a:xfrm>
              <a:off x="3091822" y="5422996"/>
              <a:ext cx="455959" cy="1171790"/>
            </a:xfrm>
            <a:custGeom>
              <a:gdLst>
                <a:gd fmla="*/ 66 w 109" name="T0"/>
                <a:gd fmla="*/ 260 h 264" name="T1"/>
                <a:gd fmla="*/ 67 w 109" name="T2"/>
                <a:gd fmla="*/ 257 h 264" name="T3"/>
                <a:gd fmla="*/ 68 w 109" name="T4"/>
                <a:gd fmla="*/ 248 h 264" name="T5"/>
                <a:gd fmla="*/ 71 w 109" name="T6"/>
                <a:gd fmla="*/ 216 h 264" name="T7"/>
                <a:gd fmla="*/ 69 w 109" name="T8"/>
                <a:gd fmla="*/ 117 h 264" name="T9"/>
                <a:gd fmla="*/ 65 w 109" name="T10"/>
                <a:gd fmla="*/ 91 h 264" name="T11"/>
                <a:gd fmla="*/ 61 w 109" name="T12"/>
                <a:gd fmla="*/ 79 h 264" name="T13"/>
                <a:gd fmla="*/ 57 w 109" name="T14"/>
                <a:gd fmla="*/ 66 h 264" name="T15"/>
                <a:gd fmla="*/ 48 w 109" name="T16"/>
                <a:gd fmla="*/ 45 h 264" name="T17"/>
                <a:gd fmla="*/ 45 w 109" name="T18"/>
                <a:gd fmla="*/ 40 h 264" name="T19"/>
                <a:gd fmla="*/ 42 w 109" name="T20"/>
                <a:gd fmla="*/ 35 h 264" name="T21"/>
                <a:gd fmla="*/ 39 w 109" name="T22"/>
                <a:gd fmla="*/ 31 h 264" name="T23"/>
                <a:gd fmla="*/ 36 w 109" name="T24"/>
                <a:gd fmla="*/ 27 h 264" name="T25"/>
                <a:gd fmla="*/ 32 w 109" name="T26"/>
                <a:gd fmla="*/ 23 h 264" name="T27"/>
                <a:gd fmla="*/ 29 w 109" name="T28"/>
                <a:gd fmla="*/ 19 h 264" name="T29"/>
                <a:gd fmla="*/ 26 w 109" name="T30"/>
                <a:gd fmla="*/ 16 h 264" name="T31"/>
                <a:gd fmla="*/ 23 w 109" name="T32"/>
                <a:gd fmla="*/ 14 h 264" name="T33"/>
                <a:gd fmla="*/ 16 w 109" name="T34"/>
                <a:gd fmla="*/ 9 h 264" name="T35"/>
                <a:gd fmla="*/ 11 w 109" name="T36"/>
                <a:gd fmla="*/ 5 h 264" name="T37"/>
                <a:gd fmla="*/ 6 w 109" name="T38"/>
                <a:gd fmla="*/ 3 h 264" name="T39"/>
                <a:gd fmla="*/ 3 w 109" name="T40"/>
                <a:gd fmla="*/ 1 h 264" name="T41"/>
                <a:gd fmla="*/ 0 w 109" name="T42"/>
                <a:gd fmla="*/ 0 h 264" name="T43"/>
                <a:gd fmla="*/ 3 w 109" name="T44"/>
                <a:gd fmla="*/ 1 h 264" name="T45"/>
                <a:gd fmla="*/ 7 w 109" name="T46"/>
                <a:gd fmla="*/ 2 h 264" name="T47"/>
                <a:gd fmla="*/ 12 w 109" name="T48"/>
                <a:gd fmla="*/ 4 h 264" name="T49"/>
                <a:gd fmla="*/ 18 w 109" name="T50"/>
                <a:gd fmla="*/ 6 h 264" name="T51"/>
                <a:gd fmla="*/ 25 w 109" name="T52"/>
                <a:gd fmla="*/ 10 h 264" name="T53"/>
                <a:gd fmla="*/ 29 w 109" name="T54"/>
                <a:gd fmla="*/ 13 h 264" name="T55"/>
                <a:gd fmla="*/ 33 w 109" name="T56"/>
                <a:gd fmla="*/ 15 h 264" name="T57"/>
                <a:gd fmla="*/ 37 w 109" name="T58"/>
                <a:gd fmla="*/ 18 h 264" name="T59"/>
                <a:gd fmla="*/ 40 w 109" name="T60"/>
                <a:gd fmla="*/ 22 h 264" name="T61"/>
                <a:gd fmla="*/ 44 w 109" name="T62"/>
                <a:gd fmla="*/ 26 h 264" name="T63"/>
                <a:gd fmla="*/ 48 w 109" name="T64"/>
                <a:gd fmla="*/ 30 h 264" name="T65"/>
                <a:gd fmla="*/ 52 w 109" name="T66"/>
                <a:gd fmla="*/ 34 h 264" name="T67"/>
                <a:gd fmla="*/ 56 w 109" name="T68"/>
                <a:gd fmla="*/ 39 h 264" name="T69"/>
                <a:gd fmla="*/ 70 w 109" name="T70"/>
                <a:gd fmla="*/ 61 h 264" name="T71"/>
                <a:gd fmla="*/ 76 w 109" name="T72"/>
                <a:gd fmla="*/ 73 h 264" name="T73"/>
                <a:gd fmla="*/ 81 w 109" name="T74"/>
                <a:gd fmla="*/ 86 h 264" name="T75"/>
                <a:gd fmla="*/ 90 w 109" name="T76"/>
                <a:gd fmla="*/ 113 h 264" name="T77"/>
                <a:gd fmla="*/ 97 w 109" name="T78"/>
                <a:gd fmla="*/ 141 h 264" name="T79"/>
                <a:gd fmla="*/ 102 w 109" name="T80"/>
                <a:gd fmla="*/ 168 h 264" name="T81"/>
                <a:gd fmla="*/ 105 w 109" name="T82"/>
                <a:gd fmla="*/ 193 h 264" name="T83"/>
                <a:gd fmla="*/ 107 w 109" name="T84"/>
                <a:gd fmla="*/ 216 h 264" name="T85"/>
                <a:gd fmla="*/ 109 w 109" name="T86"/>
                <a:gd fmla="*/ 250 h 264" name="T87"/>
                <a:gd fmla="*/ 109 w 109" name="T88"/>
                <a:gd fmla="*/ 260 h 264" name="T89"/>
                <a:gd fmla="*/ 109 w 109" name="T90"/>
                <a:gd fmla="*/ 264 h 264" name="T91"/>
                <a:gd fmla="*/ 66 w 109" name="T92"/>
                <a:gd fmla="*/ 260 h 26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37"/>
            <p:cNvSpPr/>
            <p:nvPr/>
          </p:nvSpPr>
          <p:spPr bwMode="auto">
            <a:xfrm>
              <a:off x="3082373" y="5680507"/>
              <a:ext cx="474859" cy="869392"/>
            </a:xfrm>
            <a:custGeom>
              <a:gdLst>
                <a:gd fmla="*/ 71 w 113" name="T0"/>
                <a:gd fmla="*/ 196 h 196" name="T1"/>
                <a:gd fmla="*/ 71 w 113" name="T2"/>
                <a:gd fmla="*/ 193 h 196" name="T3"/>
                <a:gd fmla="*/ 71 w 113" name="T4"/>
                <a:gd fmla="*/ 187 h 196" name="T5"/>
                <a:gd fmla="*/ 69 w 113" name="T6"/>
                <a:gd fmla="*/ 162 h 196" name="T7"/>
                <a:gd fmla="*/ 57 w 113" name="T8"/>
                <a:gd fmla="*/ 89 h 196" name="T9"/>
                <a:gd fmla="*/ 51 w 113" name="T10"/>
                <a:gd fmla="*/ 70 h 196" name="T11"/>
                <a:gd fmla="*/ 43 w 113" name="T12"/>
                <a:gd fmla="*/ 52 h 196" name="T13"/>
                <a:gd fmla="*/ 35 w 113" name="T14"/>
                <a:gd fmla="*/ 36 h 196" name="T15"/>
                <a:gd fmla="*/ 30 w 113" name="T16"/>
                <a:gd fmla="*/ 28 h 196" name="T17"/>
                <a:gd fmla="*/ 28 w 113" name="T18"/>
                <a:gd fmla="*/ 25 h 196" name="T19"/>
                <a:gd fmla="*/ 26 w 113" name="T20"/>
                <a:gd fmla="*/ 22 h 196" name="T21"/>
                <a:gd fmla="*/ 21 w 113" name="T22"/>
                <a:gd fmla="*/ 17 h 196" name="T23"/>
                <a:gd fmla="*/ 16 w 113" name="T24"/>
                <a:gd fmla="*/ 12 h 196" name="T25"/>
                <a:gd fmla="*/ 12 w 113" name="T26"/>
                <a:gd fmla="*/ 8 h 196" name="T27"/>
                <a:gd fmla="*/ 8 w 113" name="T28"/>
                <a:gd fmla="*/ 5 h 196" name="T29"/>
                <a:gd fmla="*/ 2 w 113" name="T30"/>
                <a:gd fmla="*/ 2 h 196" name="T31"/>
                <a:gd fmla="*/ 0 w 113" name="T32"/>
                <a:gd fmla="*/ 0 h 196" name="T33"/>
                <a:gd fmla="*/ 2 w 113" name="T34"/>
                <a:gd fmla="*/ 1 h 196" name="T35"/>
                <a:gd fmla="*/ 9 w 113" name="T36"/>
                <a:gd fmla="*/ 4 h 196" name="T37"/>
                <a:gd fmla="*/ 13 w 113" name="T38"/>
                <a:gd fmla="*/ 6 h 196" name="T39"/>
                <a:gd fmla="*/ 19 w 113" name="T40"/>
                <a:gd fmla="*/ 9 h 196" name="T41"/>
                <a:gd fmla="*/ 24 w 113" name="T42"/>
                <a:gd fmla="*/ 13 h 196" name="T43"/>
                <a:gd fmla="*/ 31 w 113" name="T44"/>
                <a:gd fmla="*/ 17 h 196" name="T45"/>
                <a:gd fmla="*/ 34 w 113" name="T46"/>
                <a:gd fmla="*/ 20 h 196" name="T47"/>
                <a:gd fmla="*/ 37 w 113" name="T48"/>
                <a:gd fmla="*/ 23 h 196" name="T49"/>
                <a:gd fmla="*/ 43 w 113" name="T50"/>
                <a:gd fmla="*/ 30 h 196" name="T51"/>
                <a:gd fmla="*/ 55 w 113" name="T52"/>
                <a:gd fmla="*/ 45 h 196" name="T53"/>
                <a:gd fmla="*/ 66 w 113" name="T54"/>
                <a:gd fmla="*/ 63 h 196" name="T55"/>
                <a:gd fmla="*/ 77 w 113" name="T56"/>
                <a:gd fmla="*/ 82 h 196" name="T57"/>
                <a:gd fmla="*/ 104 w 113" name="T58"/>
                <a:gd fmla="*/ 156 h 196" name="T59"/>
                <a:gd fmla="*/ 111 w 113" name="T60"/>
                <a:gd fmla="*/ 181 h 196" name="T61"/>
                <a:gd fmla="*/ 113 w 113" name="T62"/>
                <a:gd fmla="*/ 188 h 196" name="T63"/>
                <a:gd fmla="*/ 113 w 113" name="T64"/>
                <a:gd fmla="*/ 191 h 196" name="T65"/>
                <a:gd fmla="*/ 71 w 113" name="T66"/>
                <a:gd fmla="*/ 196 h 19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38"/>
            <p:cNvSpPr/>
            <p:nvPr/>
          </p:nvSpPr>
          <p:spPr bwMode="auto">
            <a:xfrm>
              <a:off x="3363508" y="5628532"/>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39"/>
            <p:cNvSpPr/>
            <p:nvPr/>
          </p:nvSpPr>
          <p:spPr bwMode="auto">
            <a:xfrm>
              <a:off x="3330433" y="5309597"/>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40"/>
            <p:cNvSpPr/>
            <p:nvPr/>
          </p:nvSpPr>
          <p:spPr bwMode="auto">
            <a:xfrm>
              <a:off x="3318621" y="6212064"/>
              <a:ext cx="250423" cy="427609"/>
            </a:xfrm>
            <a:custGeom>
              <a:gdLst>
                <a:gd fmla="*/ 106 w 106" name="T0"/>
                <a:gd fmla="*/ 181 h 181" name="T1"/>
                <a:gd fmla="*/ 0 w 106" name="T2"/>
                <a:gd fmla="*/ 181 h 181" name="T3"/>
                <a:gd fmla="*/ 7 w 106" name="T4"/>
                <a:gd fmla="*/ 0 h 181" name="T5"/>
                <a:gd fmla="*/ 99 w 106" name="T6"/>
                <a:gd fmla="*/ 0 h 181" name="T7"/>
                <a:gd fmla="*/ 106 w 106" name="T8"/>
                <a:gd fmla="*/ 181 h 181" name="T9"/>
              </a:gdLst>
              <a:cxnLst>
                <a:cxn ang="0">
                  <a:pos x="T0" y="T1"/>
                </a:cxn>
                <a:cxn ang="0">
                  <a:pos x="T2" y="T3"/>
                </a:cxn>
                <a:cxn ang="0">
                  <a:pos x="T4" y="T5"/>
                </a:cxn>
                <a:cxn ang="0">
                  <a:pos x="T6" y="T7"/>
                </a:cxn>
                <a:cxn ang="0">
                  <a:pos x="T8" y="T9"/>
                </a:cxn>
              </a:cxnLst>
              <a:rect b="b" l="0" r="r" t="0"/>
              <a:pathLst>
                <a:path h="181" w="105">
                  <a:moveTo>
                    <a:pt x="106" y="181"/>
                  </a:moveTo>
                  <a:lnTo>
                    <a:pt x="0" y="181"/>
                  </a:lnTo>
                  <a:lnTo>
                    <a:pt x="7" y="0"/>
                  </a:lnTo>
                  <a:lnTo>
                    <a:pt x="99" y="0"/>
                  </a:lnTo>
                  <a:lnTo>
                    <a:pt x="106" y="18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41"/>
            <p:cNvSpPr/>
            <p:nvPr/>
          </p:nvSpPr>
          <p:spPr bwMode="auto">
            <a:xfrm>
              <a:off x="2735088" y="5453709"/>
              <a:ext cx="562270" cy="403984"/>
            </a:xfrm>
            <a:custGeom>
              <a:gdLst>
                <a:gd fmla="*/ 181 w 238" name="T0"/>
                <a:gd fmla="*/ 64 h 171" name="T1"/>
                <a:gd fmla="*/ 167 w 238" name="T2"/>
                <a:gd fmla="*/ 85 h 171" name="T3"/>
                <a:gd fmla="*/ 156 w 238" name="T4"/>
                <a:gd fmla="*/ 27 h 171" name="T5"/>
                <a:gd fmla="*/ 139 w 238" name="T6"/>
                <a:gd fmla="*/ 53 h 171" name="T7"/>
                <a:gd fmla="*/ 130 w 238" name="T8"/>
                <a:gd fmla="*/ 6 h 171" name="T9"/>
                <a:gd fmla="*/ 0 w 238" name="T10"/>
                <a:gd fmla="*/ 0 h 171" name="T11"/>
                <a:gd fmla="*/ 238 w 238" name="T12"/>
                <a:gd fmla="*/ 171 h 171" name="T13"/>
                <a:gd fmla="*/ 181 w 238" name="T14"/>
                <a:gd fmla="*/ 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42"/>
            <p:cNvSpPr/>
            <p:nvPr/>
          </p:nvSpPr>
          <p:spPr bwMode="auto">
            <a:xfrm>
              <a:off x="2735088" y="5453709"/>
              <a:ext cx="562270" cy="403984"/>
            </a:xfrm>
            <a:custGeom>
              <a:gdLst>
                <a:gd fmla="*/ 119 w 238" name="T0"/>
                <a:gd fmla="*/ 164 h 171" name="T1"/>
                <a:gd fmla="*/ 132 w 238" name="T2"/>
                <a:gd fmla="*/ 141 h 171" name="T3"/>
                <a:gd fmla="*/ 77 w 238" name="T4"/>
                <a:gd fmla="*/ 152 h 171" name="T5"/>
                <a:gd fmla="*/ 93 w 238" name="T6"/>
                <a:gd fmla="*/ 124 h 171" name="T7"/>
                <a:gd fmla="*/ 48 w 238" name="T8"/>
                <a:gd fmla="*/ 136 h 171" name="T9"/>
                <a:gd fmla="*/ 0 w 238" name="T10"/>
                <a:gd fmla="*/ 0 h 171" name="T11"/>
                <a:gd fmla="*/ 238 w 238" name="T12"/>
                <a:gd fmla="*/ 171 h 171" name="T13"/>
                <a:gd fmla="*/ 119 w 238" name="T14"/>
                <a:gd fmla="*/ 1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43"/>
            <p:cNvSpPr/>
            <p:nvPr/>
          </p:nvSpPr>
          <p:spPr bwMode="auto">
            <a:xfrm>
              <a:off x="2772888" y="4931601"/>
              <a:ext cx="515021" cy="602432"/>
            </a:xfrm>
            <a:custGeom>
              <a:gdLst>
                <a:gd fmla="*/ 185 w 218" name="T0"/>
                <a:gd fmla="*/ 120 h 255" name="T1"/>
                <a:gd fmla="*/ 163 w 218" name="T2"/>
                <a:gd fmla="*/ 141 h 255" name="T3"/>
                <a:gd fmla="*/ 165 w 218" name="T4"/>
                <a:gd fmla="*/ 71 h 255" name="T5"/>
                <a:gd fmla="*/ 140 w 218" name="T6"/>
                <a:gd fmla="*/ 98 h 255" name="T7"/>
                <a:gd fmla="*/ 142 w 218" name="T8"/>
                <a:gd fmla="*/ 43 h 255" name="T9"/>
                <a:gd fmla="*/ 0 w 218" name="T10"/>
                <a:gd fmla="*/ 0 h 255" name="T11"/>
                <a:gd fmla="*/ 218 w 218" name="T12"/>
                <a:gd fmla="*/ 255 h 255" name="T13"/>
                <a:gd fmla="*/ 185 w 218" name="T14"/>
                <a:gd fmla="*/ 120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44"/>
            <p:cNvSpPr/>
            <p:nvPr/>
          </p:nvSpPr>
          <p:spPr bwMode="auto">
            <a:xfrm>
              <a:off x="2772888" y="4931601"/>
              <a:ext cx="515021" cy="602432"/>
            </a:xfrm>
            <a:custGeom>
              <a:gdLst>
                <a:gd fmla="*/ 89 w 218" name="T0"/>
                <a:gd fmla="*/ 212 h 255" name="T1"/>
                <a:gd fmla="*/ 110 w 218" name="T2"/>
                <a:gd fmla="*/ 191 h 255" name="T3"/>
                <a:gd fmla="*/ 45 w 218" name="T4"/>
                <a:gd fmla="*/ 190 h 255" name="T5"/>
                <a:gd fmla="*/ 71 w 218" name="T6"/>
                <a:gd fmla="*/ 163 h 255" name="T7"/>
                <a:gd fmla="*/ 18 w 218" name="T8"/>
                <a:gd fmla="*/ 161 h 255" name="T9"/>
                <a:gd fmla="*/ 0 w 218" name="T10"/>
                <a:gd fmla="*/ 0 h 255" name="T11"/>
                <a:gd fmla="*/ 218 w 218" name="T12"/>
                <a:gd fmla="*/ 255 h 255" name="T13"/>
                <a:gd fmla="*/ 89 w 218" name="T14"/>
                <a:gd fmla="*/ 212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45"/>
            <p:cNvSpPr/>
            <p:nvPr/>
          </p:nvSpPr>
          <p:spPr bwMode="auto">
            <a:xfrm>
              <a:off x="3502894" y="4886714"/>
              <a:ext cx="505571" cy="692206"/>
            </a:xfrm>
            <a:custGeom>
              <a:gdLst>
                <a:gd fmla="*/ 129 w 214" name="T0"/>
                <a:gd fmla="*/ 227 h 293" name="T1"/>
                <a:gd fmla="*/ 104 w 214" name="T2"/>
                <a:gd fmla="*/ 209 h 293" name="T3"/>
                <a:gd fmla="*/ 173 w 214" name="T4"/>
                <a:gd fmla="*/ 199 h 293" name="T5"/>
                <a:gd fmla="*/ 143 w 214" name="T6"/>
                <a:gd fmla="*/ 175 h 293" name="T7"/>
                <a:gd fmla="*/ 198 w 214" name="T8"/>
                <a:gd fmla="*/ 167 h 293" name="T9"/>
                <a:gd fmla="*/ 214 w 214" name="T10"/>
                <a:gd fmla="*/ 0 h 293" name="T11"/>
                <a:gd fmla="*/ 0 w 214" name="T12"/>
                <a:gd fmla="*/ 293 h 293" name="T13"/>
                <a:gd fmla="*/ 129 w 214" name="T14"/>
                <a:gd fmla="*/ 227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46"/>
            <p:cNvSpPr/>
            <p:nvPr/>
          </p:nvSpPr>
          <p:spPr bwMode="auto">
            <a:xfrm>
              <a:off x="3502894" y="4886714"/>
              <a:ext cx="505571" cy="692206"/>
            </a:xfrm>
            <a:custGeom>
              <a:gdLst>
                <a:gd fmla="*/ 19 w 214" name="T0"/>
                <a:gd fmla="*/ 139 h 293" name="T1"/>
                <a:gd fmla="*/ 44 w 214" name="T2"/>
                <a:gd fmla="*/ 158 h 293" name="T3"/>
                <a:gd fmla="*/ 33 w 214" name="T4"/>
                <a:gd fmla="*/ 85 h 293" name="T5"/>
                <a:gd fmla="*/ 65 w 214" name="T6"/>
                <a:gd fmla="*/ 109 h 293" name="T7"/>
                <a:gd fmla="*/ 56 w 214" name="T8"/>
                <a:gd fmla="*/ 51 h 293" name="T9"/>
                <a:gd fmla="*/ 214 w 214" name="T10"/>
                <a:gd fmla="*/ 0 h 293" name="T11"/>
                <a:gd fmla="*/ 0 w 214" name="T12"/>
                <a:gd fmla="*/ 293 h 293" name="T13"/>
                <a:gd fmla="*/ 19 w 214" name="T14"/>
                <a:gd fmla="*/ 139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47"/>
            <p:cNvSpPr/>
            <p:nvPr/>
          </p:nvSpPr>
          <p:spPr bwMode="auto">
            <a:xfrm>
              <a:off x="3599756" y="5347397"/>
              <a:ext cx="602432" cy="387447"/>
            </a:xfrm>
            <a:custGeom>
              <a:gdLst>
                <a:gd fmla="*/ 120 w 255" name="T0"/>
                <a:gd fmla="*/ 154 h 164" name="T1"/>
                <a:gd fmla="*/ 106 w 255" name="T2"/>
                <a:gd fmla="*/ 130 h 164" name="T3"/>
                <a:gd fmla="*/ 164 w 255" name="T4"/>
                <a:gd fmla="*/ 145 h 164" name="T5"/>
                <a:gd fmla="*/ 148 w 255" name="T6"/>
                <a:gd fmla="*/ 115 h 164" name="T7"/>
                <a:gd fmla="*/ 193 w 255" name="T8"/>
                <a:gd fmla="*/ 128 h 164" name="T9"/>
                <a:gd fmla="*/ 255 w 255" name="T10"/>
                <a:gd fmla="*/ 0 h 164" name="T11"/>
                <a:gd fmla="*/ 0 w 255" name="T12"/>
                <a:gd fmla="*/ 164 h 164" name="T13"/>
                <a:gd fmla="*/ 120 w 255" name="T14"/>
                <a:gd fmla="*/ 154 h 16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48"/>
            <p:cNvSpPr/>
            <p:nvPr/>
          </p:nvSpPr>
          <p:spPr bwMode="auto">
            <a:xfrm>
              <a:off x="3599756" y="5321410"/>
              <a:ext cx="602432" cy="413434"/>
            </a:xfrm>
            <a:custGeom>
              <a:gdLst>
                <a:gd fmla="*/ 60 w 255" name="T0"/>
                <a:gd fmla="*/ 58 h 175" name="T1"/>
                <a:gd fmla="*/ 72 w 255" name="T2"/>
                <a:gd fmla="*/ 83 h 175" name="T3"/>
                <a:gd fmla="*/ 86 w 255" name="T4"/>
                <a:gd fmla="*/ 21 h 175" name="T5"/>
                <a:gd fmla="*/ 104 w 255" name="T6"/>
                <a:gd fmla="*/ 49 h 175" name="T7"/>
                <a:gd fmla="*/ 115 w 255" name="T8"/>
                <a:gd fmla="*/ 0 h 175" name="T9"/>
                <a:gd fmla="*/ 255 w 255" name="T10"/>
                <a:gd fmla="*/ 11 h 175" name="T11"/>
                <a:gd fmla="*/ 0 w 255" name="T12"/>
                <a:gd fmla="*/ 175 h 175" name="T13"/>
                <a:gd fmla="*/ 60 w 255" name="T14"/>
                <a:gd fmla="*/ 58 h 17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49"/>
            <p:cNvSpPr/>
            <p:nvPr/>
          </p:nvSpPr>
          <p:spPr bwMode="auto">
            <a:xfrm>
              <a:off x="3389495" y="4532342"/>
              <a:ext cx="210261" cy="930817"/>
            </a:xfrm>
            <a:custGeom>
              <a:gdLst>
                <a:gd fmla="*/ 69 w 89" name="T0"/>
                <a:gd fmla="*/ 252 h 394" name="T1"/>
                <a:gd fmla="*/ 35 w 89" name="T2"/>
                <a:gd fmla="*/ 252 h 394" name="T3"/>
                <a:gd fmla="*/ 89 w 89" name="T4"/>
                <a:gd fmla="*/ 195 h 394" name="T5"/>
                <a:gd fmla="*/ 48 w 89" name="T6"/>
                <a:gd fmla="*/ 195 h 394" name="T7"/>
                <a:gd fmla="*/ 89 w 89" name="T8"/>
                <a:gd fmla="*/ 152 h 394" name="T9"/>
                <a:gd fmla="*/ 0 w 89" name="T10"/>
                <a:gd fmla="*/ 0 h 394" name="T11"/>
                <a:gd fmla="*/ 0 w 89" name="T12"/>
                <a:gd fmla="*/ 394 h 394" name="T13"/>
                <a:gd fmla="*/ 69 w 89" name="T14"/>
                <a:gd fmla="*/ 252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50"/>
            <p:cNvSpPr/>
            <p:nvPr/>
          </p:nvSpPr>
          <p:spPr bwMode="auto">
            <a:xfrm>
              <a:off x="3150884" y="4532342"/>
              <a:ext cx="238610" cy="930817"/>
            </a:xfrm>
            <a:custGeom>
              <a:gdLst>
                <a:gd fmla="*/ 23 w 101" name="T0"/>
                <a:gd fmla="*/ 253 h 394" name="T1"/>
                <a:gd fmla="*/ 55 w 101" name="T2"/>
                <a:gd fmla="*/ 252 h 394" name="T3"/>
                <a:gd fmla="*/ 2 w 101" name="T4"/>
                <a:gd fmla="*/ 197 h 394" name="T5"/>
                <a:gd fmla="*/ 42 w 101" name="T6"/>
                <a:gd fmla="*/ 197 h 394" name="T7"/>
                <a:gd fmla="*/ 0 w 101" name="T8"/>
                <a:gd fmla="*/ 152 h 394" name="T9"/>
                <a:gd fmla="*/ 101 w 101" name="T10"/>
                <a:gd fmla="*/ 0 h 394" name="T11"/>
                <a:gd fmla="*/ 101 w 101" name="T12"/>
                <a:gd fmla="*/ 394 h 394" name="T13"/>
                <a:gd fmla="*/ 23 w 101" name="T14"/>
                <a:gd fmla="*/ 253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100">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51"/>
            <p:cNvSpPr/>
            <p:nvPr/>
          </p:nvSpPr>
          <p:spPr bwMode="auto">
            <a:xfrm>
              <a:off x="3363508" y="5345035"/>
              <a:ext cx="177186" cy="765443"/>
            </a:xfrm>
            <a:custGeom>
              <a:gdLst>
                <a:gd fmla="*/ 0 w 75" name="T0"/>
                <a:gd fmla="*/ 324 h 324" name="T1"/>
                <a:gd fmla="*/ 20 w 75" name="T2"/>
                <a:gd fmla="*/ 0 h 324" name="T3"/>
                <a:gd fmla="*/ 75 w 75" name="T4"/>
                <a:gd fmla="*/ 320 h 324" name="T5"/>
                <a:gd fmla="*/ 0 w 75" name="T6"/>
                <a:gd fmla="*/ 324 h 324" name="T7"/>
              </a:gdLst>
              <a:cxnLst>
                <a:cxn ang="0">
                  <a:pos x="T0" y="T1"/>
                </a:cxn>
                <a:cxn ang="0">
                  <a:pos x="T2" y="T3"/>
                </a:cxn>
                <a:cxn ang="0">
                  <a:pos x="T4" y="T5"/>
                </a:cxn>
                <a:cxn ang="0">
                  <a:pos x="T6" y="T7"/>
                </a:cxn>
              </a:cxnLst>
              <a:rect b="b" l="0" r="r" t="0"/>
              <a:pathLst>
                <a:path h="324" w="75">
                  <a:moveTo>
                    <a:pt x="0" y="324"/>
                  </a:moveTo>
                  <a:lnTo>
                    <a:pt x="20" y="0"/>
                  </a:lnTo>
                  <a:lnTo>
                    <a:pt x="75" y="320"/>
                  </a:lnTo>
                  <a:lnTo>
                    <a:pt x="0" y="3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52"/>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53"/>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54"/>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55"/>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56"/>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57"/>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58"/>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59"/>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60"/>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61"/>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62"/>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63"/>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64"/>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65"/>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66"/>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67"/>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68"/>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69"/>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70"/>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71"/>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72"/>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73"/>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74"/>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75"/>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76"/>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77"/>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78"/>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79"/>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80"/>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81"/>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82"/>
            <p:cNvSpPr/>
            <p:nvPr/>
          </p:nvSpPr>
          <p:spPr bwMode="auto">
            <a:xfrm>
              <a:off x="1584560" y="4941051"/>
              <a:ext cx="444146" cy="411071"/>
            </a:xfrm>
            <a:custGeom>
              <a:gdLst>
                <a:gd fmla="*/ 74 w 106" name="T0"/>
                <a:gd fmla="*/ 28 h 93" name="T1"/>
                <a:gd fmla="*/ 58 w 106" name="T2"/>
                <a:gd fmla="*/ 0 h 93" name="T3"/>
                <a:gd fmla="*/ 40 w 106" name="T4"/>
                <a:gd fmla="*/ 22 h 93" name="T5"/>
                <a:gd fmla="*/ 34 w 106" name="T6"/>
                <a:gd fmla="*/ 21 h 93" name="T7"/>
                <a:gd fmla="*/ 33 w 106" name="T8"/>
                <a:gd fmla="*/ 73 h 93" name="T9"/>
                <a:gd fmla="*/ 50 w 106" name="T10"/>
                <a:gd fmla="*/ 93 h 93" name="T11"/>
                <a:gd fmla="*/ 66 w 106" name="T12"/>
                <a:gd fmla="*/ 83 h 93" name="T13"/>
                <a:gd fmla="*/ 70 w 106" name="T14"/>
                <a:gd fmla="*/ 83 h 93" name="T15"/>
                <a:gd fmla="*/ 74 w 106"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83"/>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84"/>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85"/>
            <p:cNvSpPr/>
            <p:nvPr/>
          </p:nvSpPr>
          <p:spPr bwMode="auto">
            <a:xfrm>
              <a:off x="1775921" y="5347397"/>
              <a:ext cx="101587" cy="1308814"/>
            </a:xfrm>
            <a:custGeom>
              <a:gdLst>
                <a:gd fmla="*/ 11 w 24" name="T0"/>
                <a:gd fmla="*/ 0 h 295" name="T1"/>
                <a:gd fmla="*/ 4 w 24" name="T2"/>
                <a:gd fmla="*/ 1 h 295" name="T3"/>
                <a:gd fmla="*/ 1 w 24" name="T4"/>
                <a:gd fmla="*/ 1 h 295" name="T5"/>
                <a:gd fmla="*/ 0 w 24" name="T6"/>
                <a:gd fmla="*/ 5 h 295" name="T7"/>
                <a:gd fmla="*/ 0 w 24" name="T8"/>
                <a:gd fmla="*/ 287 h 295" name="T9"/>
                <a:gd fmla="*/ 14 w 24" name="T10"/>
                <a:gd fmla="*/ 295 h 295" name="T11"/>
                <a:gd fmla="*/ 0 w 24" name="T12"/>
                <a:gd fmla="*/ 295 h 295" name="T13"/>
                <a:gd fmla="*/ 24 w 24" name="T14"/>
                <a:gd fmla="*/ 295 h 295" name="T15"/>
                <a:gd fmla="*/ 11 w 24" name="T16"/>
                <a:gd fmla="*/ 0 h 2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86"/>
            <p:cNvSpPr/>
            <p:nvPr/>
          </p:nvSpPr>
          <p:spPr bwMode="auto">
            <a:xfrm>
              <a:off x="1801908" y="4258294"/>
              <a:ext cx="205536" cy="694569"/>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3 w 49" name="T12"/>
                <a:gd fmla="*/ 130 h 157" name="T13"/>
                <a:gd fmla="*/ 34 w 49" name="T14"/>
                <a:gd fmla="*/ 129 h 157" name="T15"/>
                <a:gd fmla="*/ 34 w 49" name="T16"/>
                <a:gd fmla="*/ 129 h 157" name="T17"/>
                <a:gd fmla="*/ 32 w 49" name="T18"/>
                <a:gd fmla="*/ 110 h 157" name="T19"/>
                <a:gd fmla="*/ 29 w 49" name="T20"/>
                <a:gd fmla="*/ 110 h 157" name="T21"/>
                <a:gd fmla="*/ 32 w 49" name="T22"/>
                <a:gd fmla="*/ 107 h 157" name="T23"/>
                <a:gd fmla="*/ 31 w 49" name="T24"/>
                <a:gd fmla="*/ 97 h 157" name="T25"/>
                <a:gd fmla="*/ 37 w 49" name="T26"/>
                <a:gd fmla="*/ 102 h 157" name="T27"/>
                <a:gd fmla="*/ 38 w 49" name="T28"/>
                <a:gd fmla="*/ 101 h 157" name="T29"/>
                <a:gd fmla="*/ 45 w 49" name="T30"/>
                <a:gd fmla="*/ 95 h 157" name="T31"/>
                <a:gd fmla="*/ 43 w 49" name="T32"/>
                <a:gd fmla="*/ 81 h 157" name="T33"/>
                <a:gd fmla="*/ 49 w 49" name="T34"/>
                <a:gd fmla="*/ 78 h 157" name="T35"/>
                <a:gd fmla="*/ 49 w 49" name="T36"/>
                <a:gd fmla="*/ 78 h 157" name="T37"/>
                <a:gd fmla="*/ 49 w 49" name="T38"/>
                <a:gd fmla="*/ 78 h 157" name="T39"/>
                <a:gd fmla="*/ 2 w 49" name="T40"/>
                <a:gd fmla="*/ 0 h 15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87"/>
            <p:cNvSpPr/>
            <p:nvPr/>
          </p:nvSpPr>
          <p:spPr bwMode="auto">
            <a:xfrm>
              <a:off x="1775921" y="4258294"/>
              <a:ext cx="35437" cy="704019"/>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88"/>
            <p:cNvSpPr/>
            <p:nvPr/>
          </p:nvSpPr>
          <p:spPr bwMode="auto">
            <a:xfrm>
              <a:off x="1948382" y="5082799"/>
              <a:ext cx="519746" cy="39925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89"/>
            <p:cNvSpPr/>
            <p:nvPr/>
          </p:nvSpPr>
          <p:spPr bwMode="auto">
            <a:xfrm>
              <a:off x="1834983" y="5224548"/>
              <a:ext cx="633145" cy="380359"/>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90"/>
            <p:cNvSpPr/>
            <p:nvPr/>
          </p:nvSpPr>
          <p:spPr bwMode="auto">
            <a:xfrm>
              <a:off x="1868058" y="4487455"/>
              <a:ext cx="444146" cy="489033"/>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6 w 106" name="T24"/>
                <a:gd fmla="*/ 58 h 110" name="T25"/>
                <a:gd fmla="*/ 16 w 106" name="T26"/>
                <a:gd fmla="*/ 58 h 110" name="T27"/>
                <a:gd fmla="*/ 18 w 106" name="T28"/>
                <a:gd fmla="*/ 77 h 110" name="T29"/>
                <a:gd fmla="*/ 19 w 106" name="T30"/>
                <a:gd fmla="*/ 82 h 110" name="T31"/>
                <a:gd fmla="*/ 16 w 106" name="T32"/>
                <a:gd fmla="*/ 80 h 110" name="T33"/>
                <a:gd fmla="*/ 16 w 106" name="T34"/>
                <a:gd fmla="*/ 80 h 110" name="T35"/>
                <a:gd fmla="*/ 16 w 106" name="T36"/>
                <a:gd fmla="*/ 80 h 110" name="T37"/>
                <a:gd fmla="*/ 6 w 106" name="T38"/>
                <a:gd fmla="*/ 72 h 110" name="T39"/>
                <a:gd fmla="*/ 0 w 106" name="T40"/>
                <a:gd fmla="*/ 105 h 110" name="T41"/>
                <a:gd fmla="*/ 5 w 106" name="T42"/>
                <a:gd fmla="*/ 110 h 110" name="T43"/>
                <a:gd fmla="*/ 26 w 106" name="T44"/>
                <a:gd fmla="*/ 101 h 110" name="T45"/>
                <a:gd fmla="*/ 106 w 106" name="T46"/>
                <a:gd fmla="*/ 0 h 11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91"/>
            <p:cNvSpPr>
              <a:spLocks noEditPoints="1"/>
            </p:cNvSpPr>
            <p:nvPr/>
          </p:nvSpPr>
          <p:spPr bwMode="auto">
            <a:xfrm>
              <a:off x="1894045" y="4487455"/>
              <a:ext cx="418159" cy="600070"/>
            </a:xfrm>
            <a:custGeom>
              <a:gdLst>
                <a:gd fmla="*/ 1 w 100" name="T0"/>
                <a:gd fmla="*/ 126 h 135" name="T1"/>
                <a:gd fmla="*/ 0 w 100" name="T2"/>
                <a:gd fmla="*/ 130 h 135" name="T3"/>
                <a:gd fmla="*/ 13 w 100" name="T4"/>
                <a:gd fmla="*/ 135 h 135" name="T5"/>
                <a:gd fmla="*/ 14 w 100" name="T6"/>
                <a:gd fmla="*/ 134 h 135" name="T7"/>
                <a:gd fmla="*/ 1 w 100" name="T8"/>
                <a:gd fmla="*/ 126 h 135" name="T9"/>
                <a:gd fmla="*/ 100 w 100" name="T10"/>
                <a:gd fmla="*/ 0 h 135" name="T11"/>
                <a:gd fmla="*/ 20 w 100" name="T12"/>
                <a:gd fmla="*/ 101 h 135" name="T13"/>
                <a:gd fmla="*/ 55 w 100" name="T14"/>
                <a:gd fmla="*/ 86 h 135" name="T15"/>
                <a:gd fmla="*/ 54 w 100" name="T16"/>
                <a:gd fmla="*/ 102 h 135" name="T17"/>
                <a:gd fmla="*/ 66 w 100" name="T18"/>
                <a:gd fmla="*/ 91 h 135" name="T19"/>
                <a:gd fmla="*/ 66 w 100" name="T20"/>
                <a:gd fmla="*/ 90 h 135" name="T21"/>
                <a:gd fmla="*/ 67 w 100" name="T22"/>
                <a:gd fmla="*/ 90 h 135" name="T23"/>
                <a:gd fmla="*/ 81 w 100" name="T24"/>
                <a:gd fmla="*/ 77 h 135" name="T25"/>
                <a:gd fmla="*/ 81 w 100" name="T26"/>
                <a:gd fmla="*/ 89 h 135" name="T27"/>
                <a:gd fmla="*/ 91 w 100" name="T28"/>
                <a:gd fmla="*/ 88 h 135" name="T29"/>
                <a:gd fmla="*/ 95 w 100" name="T30"/>
                <a:gd fmla="*/ 84 h 135" name="T31"/>
                <a:gd fmla="*/ 100 w 100" name="T32"/>
                <a:gd fmla="*/ 0 h 1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92"/>
            <p:cNvSpPr/>
            <p:nvPr/>
          </p:nvSpPr>
          <p:spPr bwMode="auto">
            <a:xfrm>
              <a:off x="1889320" y="4830014"/>
              <a:ext cx="720556" cy="212623"/>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81 w 172" name="T24"/>
                <a:gd fmla="*/ 20 h 48" name="T25"/>
                <a:gd fmla="*/ 82 w 172" name="T26"/>
                <a:gd fmla="*/ 12 h 48" name="T27"/>
                <a:gd fmla="*/ 82 w 172" name="T28"/>
                <a:gd fmla="*/ 0 h 4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93"/>
            <p:cNvSpPr/>
            <p:nvPr/>
          </p:nvSpPr>
          <p:spPr bwMode="auto">
            <a:xfrm>
              <a:off x="1898770" y="5007200"/>
              <a:ext cx="711107" cy="243335"/>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94"/>
            <p:cNvSpPr/>
            <p:nvPr/>
          </p:nvSpPr>
          <p:spPr bwMode="auto">
            <a:xfrm>
              <a:off x="1775921" y="5352122"/>
              <a:ext cx="4725" cy="18900"/>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95"/>
            <p:cNvSpPr/>
            <p:nvPr/>
          </p:nvSpPr>
          <p:spPr bwMode="auto">
            <a:xfrm>
              <a:off x="1775921" y="4941051"/>
              <a:ext cx="222073" cy="411071"/>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159"/>
            <p:cNvSpPr/>
            <p:nvPr/>
          </p:nvSpPr>
          <p:spPr bwMode="auto">
            <a:xfrm>
              <a:off x="967953" y="6606599"/>
              <a:ext cx="274048" cy="49612"/>
            </a:xfrm>
            <a:custGeom>
              <a:gdLst>
                <a:gd fmla="*/ 65 w 65" name="T0"/>
                <a:gd fmla="*/ 11 h 11" name="T1"/>
                <a:gd fmla="*/ 33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160"/>
            <p:cNvSpPr/>
            <p:nvPr/>
          </p:nvSpPr>
          <p:spPr bwMode="auto">
            <a:xfrm>
              <a:off x="1563298" y="6606599"/>
              <a:ext cx="271685" cy="49612"/>
            </a:xfrm>
            <a:custGeom>
              <a:gdLst>
                <a:gd fmla="*/ 65 w 65" name="T0"/>
                <a:gd fmla="*/ 11 h 11" name="T1"/>
                <a:gd fmla="*/ 32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161"/>
            <p:cNvSpPr/>
            <p:nvPr/>
          </p:nvSpPr>
          <p:spPr bwMode="auto">
            <a:xfrm>
              <a:off x="1093164" y="6292389"/>
              <a:ext cx="616607" cy="363822"/>
            </a:xfrm>
            <a:custGeom>
              <a:gdLst>
                <a:gd fmla="*/ 146 w 147" name="T0"/>
                <a:gd fmla="*/ 82 h 82" name="T1"/>
                <a:gd fmla="*/ 147 w 147" name="T2"/>
                <a:gd fmla="*/ 73 h 82" name="T3"/>
                <a:gd fmla="*/ 73 w 147" name="T4"/>
                <a:gd fmla="*/ 0 h 82" name="T5"/>
                <a:gd fmla="*/ 0 w 147" name="T6"/>
                <a:gd fmla="*/ 73 h 82" name="T7"/>
                <a:gd fmla="*/ 1 w 147" name="T8"/>
                <a:gd fmla="*/ 82 h 82" name="T9"/>
                <a:gd fmla="*/ 146 w 147" name="T10"/>
                <a:gd fmla="*/ 82 h 82" name="T11"/>
              </a:gdLst>
              <a:cxnLst>
                <a:cxn ang="0">
                  <a:pos x="T0" y="T1"/>
                </a:cxn>
                <a:cxn ang="0">
                  <a:pos x="T2" y="T3"/>
                </a:cxn>
                <a:cxn ang="0">
                  <a:pos x="T4" y="T5"/>
                </a:cxn>
                <a:cxn ang="0">
                  <a:pos x="T6" y="T7"/>
                </a:cxn>
                <a:cxn ang="0">
                  <a:pos x="T8" y="T9"/>
                </a:cxn>
                <a:cxn ang="0">
                  <a:pos x="T10" y="T11"/>
                </a:cxn>
              </a:cxnLst>
              <a:rect b="b" l="0" r="r" t="0"/>
              <a:pathLst>
                <a:path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164"/>
            <p:cNvSpPr/>
            <p:nvPr/>
          </p:nvSpPr>
          <p:spPr bwMode="auto">
            <a:xfrm>
              <a:off x="1329412" y="6559349"/>
              <a:ext cx="129936" cy="96862"/>
            </a:xfrm>
            <a:custGeom>
              <a:gdLst>
                <a:gd fmla="*/ 29 w 31" name="T0"/>
                <a:gd fmla="*/ 22 h 22" name="T1"/>
                <a:gd fmla="*/ 31 w 31" name="T2"/>
                <a:gd fmla="*/ 17 h 22" name="T3"/>
                <a:gd fmla="*/ 16 w 31" name="T4"/>
                <a:gd fmla="*/ 0 h 22" name="T5"/>
                <a:gd fmla="*/ 0 w 31" name="T6"/>
                <a:gd fmla="*/ 15 h 22" name="T7"/>
                <a:gd fmla="*/ 1 w 31" name="T8"/>
                <a:gd fmla="*/ 22 h 22" name="T9"/>
                <a:gd fmla="*/ 29 w 31" name="T10"/>
                <a:gd fmla="*/ 22 h 22" name="T11"/>
              </a:gdLst>
              <a:cxnLst>
                <a:cxn ang="0">
                  <a:pos x="T0" y="T1"/>
                </a:cxn>
                <a:cxn ang="0">
                  <a:pos x="T2" y="T3"/>
                </a:cxn>
                <a:cxn ang="0">
                  <a:pos x="T4" y="T5"/>
                </a:cxn>
                <a:cxn ang="0">
                  <a:pos x="T6" y="T7"/>
                </a:cxn>
                <a:cxn ang="0">
                  <a:pos x="T8" y="T9"/>
                </a:cxn>
                <a:cxn ang="0">
                  <a:pos x="T10" y="T11"/>
                </a:cxn>
              </a:cxnLst>
              <a:rect b="b" l="0" r="r" t="0"/>
              <a:pathLst>
                <a:path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165"/>
            <p:cNvSpPr/>
            <p:nvPr/>
          </p:nvSpPr>
          <p:spPr bwMode="auto">
            <a:xfrm>
              <a:off x="1518411" y="6493200"/>
              <a:ext cx="141749" cy="153561"/>
            </a:xfrm>
            <a:custGeom>
              <a:gdLst>
                <a:gd fmla="*/ 32 w 34" name="T0"/>
                <a:gd fmla="*/ 14 h 35" name="T1"/>
                <a:gd fmla="*/ 21 w 34" name="T2"/>
                <a:gd fmla="*/ 32 h 35" name="T3"/>
                <a:gd fmla="*/ 2 w 34" name="T4"/>
                <a:gd fmla="*/ 21 h 35" name="T5"/>
                <a:gd fmla="*/ 13 w 34" name="T6"/>
                <a:gd fmla="*/ 2 h 35" name="T7"/>
                <a:gd fmla="*/ 32 w 34" name="T8"/>
                <a:gd fmla="*/ 14 h 35" name="T9"/>
              </a:gdLst>
              <a:cxnLst>
                <a:cxn ang="0">
                  <a:pos x="T0" y="T1"/>
                </a:cxn>
                <a:cxn ang="0">
                  <a:pos x="T2" y="T3"/>
                </a:cxn>
                <a:cxn ang="0">
                  <a:pos x="T4" y="T5"/>
                </a:cxn>
                <a:cxn ang="0">
                  <a:pos x="T6" y="T7"/>
                </a:cxn>
                <a:cxn ang="0">
                  <a:pos x="T8" y="T9"/>
                </a:cxn>
              </a:cxnLst>
              <a:rect b="b" l="0" r="r" t="0"/>
              <a:pathLst>
                <a:path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166"/>
            <p:cNvSpPr/>
            <p:nvPr/>
          </p:nvSpPr>
          <p:spPr bwMode="auto">
            <a:xfrm>
              <a:off x="1705047" y="6606599"/>
              <a:ext cx="129936" cy="49612"/>
            </a:xfrm>
            <a:custGeom>
              <a:gdLst>
                <a:gd fmla="*/ 1 w 31" name="T0"/>
                <a:gd fmla="*/ 0 h 11" name="T1"/>
                <a:gd fmla="*/ 1 w 31" name="T2"/>
                <a:gd fmla="*/ 2 h 11" name="T3"/>
                <a:gd fmla="*/ 0 w 31" name="T4"/>
                <a:gd fmla="*/ 11 h 11" name="T5"/>
                <a:gd fmla="*/ 31 w 31" name="T6"/>
                <a:gd fmla="*/ 11 h 11" name="T7"/>
                <a:gd fmla="*/ 1 w 31" name="T8"/>
                <a:gd fmla="*/ 0 h 11" name="T9"/>
              </a:gdLst>
              <a:cxnLst>
                <a:cxn ang="0">
                  <a:pos x="T0" y="T1"/>
                </a:cxn>
                <a:cxn ang="0">
                  <a:pos x="T2" y="T3"/>
                </a:cxn>
                <a:cxn ang="0">
                  <a:pos x="T4" y="T5"/>
                </a:cxn>
                <a:cxn ang="0">
                  <a:pos x="T6" y="T7"/>
                </a:cxn>
                <a:cxn ang="0">
                  <a:pos x="T8" y="T9"/>
                </a:cxn>
              </a:cxnLst>
              <a:rect b="b" l="0" r="r" t="0"/>
              <a:pathLst>
                <a:path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167"/>
            <p:cNvSpPr>
              <a:spLocks noEditPoints="1"/>
            </p:cNvSpPr>
            <p:nvPr/>
          </p:nvSpPr>
          <p:spPr bwMode="auto">
            <a:xfrm>
              <a:off x="1426274" y="6297114"/>
              <a:ext cx="283498" cy="359097"/>
            </a:xfrm>
            <a:custGeom>
              <a:gdLst>
                <a:gd fmla="*/ 39 w 68" name="T0"/>
                <a:gd fmla="*/ 77 h 81" name="T1"/>
                <a:gd fmla="*/ 24 w 68" name="T2"/>
                <a:gd fmla="*/ 65 h 81" name="T3"/>
                <a:gd fmla="*/ 35 w 68" name="T4"/>
                <a:gd fmla="*/ 46 h 81" name="T5"/>
                <a:gd fmla="*/ 39 w 68" name="T6"/>
                <a:gd fmla="*/ 46 h 81" name="T7"/>
                <a:gd fmla="*/ 54 w 68" name="T8"/>
                <a:gd fmla="*/ 58 h 81" name="T9"/>
                <a:gd fmla="*/ 43 w 68" name="T10"/>
                <a:gd fmla="*/ 76 h 81" name="T11"/>
                <a:gd fmla="*/ 39 w 68" name="T12"/>
                <a:gd fmla="*/ 77 h 81" name="T13"/>
                <a:gd fmla="*/ 0 w 68" name="T14"/>
                <a:gd fmla="*/ 0 h 81" name="T15"/>
                <a:gd fmla="*/ 0 w 68" name="T16"/>
                <a:gd fmla="*/ 10 h 81" name="T17"/>
                <a:gd fmla="*/ 1 w 68" name="T18"/>
                <a:gd fmla="*/ 10 h 81" name="T19"/>
                <a:gd fmla="*/ 17 w 68" name="T20"/>
                <a:gd fmla="*/ 26 h 81" name="T21"/>
                <a:gd fmla="*/ 1 w 68" name="T22"/>
                <a:gd fmla="*/ 41 h 81" name="T23"/>
                <a:gd fmla="*/ 0 w 68" name="T24"/>
                <a:gd fmla="*/ 41 h 81" name="T25"/>
                <a:gd fmla="*/ 0 w 68" name="T26"/>
                <a:gd fmla="*/ 61 h 81" name="T27"/>
                <a:gd fmla="*/ 8 w 68" name="T28"/>
                <a:gd fmla="*/ 76 h 81" name="T29"/>
                <a:gd fmla="*/ 6 w 68" name="T30"/>
                <a:gd fmla="*/ 81 h 81" name="T31"/>
                <a:gd fmla="*/ 67 w 68" name="T32"/>
                <a:gd fmla="*/ 81 h 81" name="T33"/>
                <a:gd fmla="*/ 68 w 68" name="T34"/>
                <a:gd fmla="*/ 72 h 81" name="T35"/>
                <a:gd fmla="*/ 68 w 68" name="T36"/>
                <a:gd fmla="*/ 70 h 81" name="T37"/>
                <a:gd fmla="*/ 68 w 68" name="T38"/>
                <a:gd fmla="*/ 70 h 81" name="T39"/>
                <a:gd fmla="*/ 0 w 68" name="T40"/>
                <a:gd fmla="*/ 0 h 8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168"/>
            <p:cNvSpPr/>
            <p:nvPr/>
          </p:nvSpPr>
          <p:spPr bwMode="auto">
            <a:xfrm>
              <a:off x="1426274" y="6342001"/>
              <a:ext cx="70874" cy="137024"/>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169"/>
            <p:cNvSpPr/>
            <p:nvPr/>
          </p:nvSpPr>
          <p:spPr bwMode="auto">
            <a:xfrm>
              <a:off x="1426274" y="6568799"/>
              <a:ext cx="33075" cy="87412"/>
            </a:xfrm>
            <a:custGeom>
              <a:gdLst>
                <a:gd fmla="*/ 0 w 8" name="T0"/>
                <a:gd fmla="*/ 0 h 20" name="T1"/>
                <a:gd fmla="*/ 0 w 8" name="T2"/>
                <a:gd fmla="*/ 20 h 20" name="T3"/>
                <a:gd fmla="*/ 6 w 8" name="T4"/>
                <a:gd fmla="*/ 20 h 20" name="T5"/>
                <a:gd fmla="*/ 8 w 8" name="T6"/>
                <a:gd fmla="*/ 15 h 20" name="T7"/>
                <a:gd fmla="*/ 0 w 8" name="T8"/>
                <a:gd fmla="*/ 0 h 20" name="T9"/>
              </a:gdLst>
              <a:cxnLst>
                <a:cxn ang="0">
                  <a:pos x="T0" y="T1"/>
                </a:cxn>
                <a:cxn ang="0">
                  <a:pos x="T2" y="T3"/>
                </a:cxn>
                <a:cxn ang="0">
                  <a:pos x="T4" y="T5"/>
                </a:cxn>
                <a:cxn ang="0">
                  <a:pos x="T6" y="T7"/>
                </a:cxn>
                <a:cxn ang="0">
                  <a:pos x="T8" y="T9"/>
                </a:cxn>
              </a:cxnLst>
              <a:rect b="b" l="0" r="r" t="0"/>
              <a:pathLst>
                <a:path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170"/>
            <p:cNvSpPr/>
            <p:nvPr/>
          </p:nvSpPr>
          <p:spPr bwMode="auto">
            <a:xfrm>
              <a:off x="1518411" y="6500287"/>
              <a:ext cx="141749" cy="139386"/>
            </a:xfrm>
            <a:custGeom>
              <a:gdLst>
                <a:gd fmla="*/ 17 w 34" name="T0"/>
                <a:gd fmla="*/ 0 h 31" name="T1"/>
                <a:gd fmla="*/ 13 w 34" name="T2"/>
                <a:gd fmla="*/ 0 h 31" name="T3"/>
                <a:gd fmla="*/ 2 w 34" name="T4"/>
                <a:gd fmla="*/ 19 h 31" name="T5"/>
                <a:gd fmla="*/ 17 w 34" name="T6"/>
                <a:gd fmla="*/ 31 h 31" name="T7"/>
                <a:gd fmla="*/ 21 w 34" name="T8"/>
                <a:gd fmla="*/ 30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40"/>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41"/>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42"/>
            <p:cNvSpPr/>
            <p:nvPr/>
          </p:nvSpPr>
          <p:spPr bwMode="auto">
            <a:xfrm>
              <a:off x="-73902" y="4794577"/>
              <a:ext cx="770169" cy="399259"/>
            </a:xfrm>
            <a:custGeom>
              <a:gdLst>
                <a:gd fmla="*/ 326 w 326" name="T0"/>
                <a:gd fmla="*/ 129 h 169" name="T1"/>
                <a:gd fmla="*/ 246 w 326" name="T2"/>
                <a:gd fmla="*/ 52 h 169" name="T3"/>
                <a:gd fmla="*/ 237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43"/>
            <p:cNvSpPr/>
            <p:nvPr/>
          </p:nvSpPr>
          <p:spPr bwMode="auto">
            <a:xfrm>
              <a:off x="-73902" y="5011925"/>
              <a:ext cx="770169" cy="368547"/>
            </a:xfrm>
            <a:custGeom>
              <a:gdLst>
                <a:gd fmla="*/ 310 w 326" name="T0"/>
                <a:gd fmla="*/ 112 h 156" name="T1"/>
                <a:gd fmla="*/ 207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44"/>
            <p:cNvSpPr/>
            <p:nvPr/>
          </p:nvSpPr>
          <p:spPr bwMode="auto">
            <a:xfrm>
              <a:off x="219046"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45"/>
            <p:cNvSpPr/>
            <p:nvPr/>
          </p:nvSpPr>
          <p:spPr bwMode="auto">
            <a:xfrm>
              <a:off x="219046"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46"/>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47"/>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48"/>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49"/>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50"/>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51"/>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52"/>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53"/>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54"/>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55"/>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56"/>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57"/>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62"/>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63"/>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64"/>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65"/>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66"/>
            <p:cNvSpPr/>
            <p:nvPr/>
          </p:nvSpPr>
          <p:spPr bwMode="auto">
            <a:xfrm>
              <a:off x="705716" y="4258294"/>
              <a:ext cx="16537" cy="850493"/>
            </a:xfrm>
            <a:custGeom>
              <a:gdLst>
                <a:gd fmla="*/ 4 w 4" name="T0"/>
                <a:gd fmla="*/ 0 h 192" name="T1"/>
                <a:gd fmla="*/ 4 w 4" name="T2"/>
                <a:gd fmla="*/ 0 h 192" name="T3"/>
                <a:gd fmla="*/ 0 w 4" name="T4"/>
                <a:gd fmla="*/ 5 h 192" name="T5"/>
                <a:gd fmla="*/ 0 w 4" name="T6"/>
                <a:gd fmla="*/ 192 h 192" name="T7"/>
                <a:gd fmla="*/ 1 w 4" name="T8"/>
                <a:gd fmla="*/ 191 h 192" name="T9"/>
                <a:gd fmla="*/ 1 w 4" name="T10"/>
                <a:gd fmla="*/ 190 h 192" name="T11"/>
                <a:gd fmla="*/ 2 w 4" name="T12"/>
                <a:gd fmla="*/ 189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67"/>
            <p:cNvSpPr/>
            <p:nvPr/>
          </p:nvSpPr>
          <p:spPr bwMode="auto">
            <a:xfrm>
              <a:off x="708079" y="5092249"/>
              <a:ext cx="9450" cy="11812"/>
            </a:xfrm>
            <a:custGeom>
              <a:gdLst>
                <a:gd fmla="*/ 2 w 2" name="T0"/>
                <a:gd fmla="*/ 0 h 3" name="T1"/>
                <a:gd fmla="*/ 1 w 2" name="T2"/>
                <a:gd fmla="*/ 1 h 3" name="T3"/>
                <a:gd fmla="*/ 0 w 2" name="T4"/>
                <a:gd fmla="*/ 2 h 3" name="T5"/>
                <a:gd fmla="*/ 0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68"/>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69"/>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70"/>
            <p:cNvSpPr/>
            <p:nvPr/>
          </p:nvSpPr>
          <p:spPr bwMode="auto">
            <a:xfrm>
              <a:off x="771866" y="4811114"/>
              <a:ext cx="704019" cy="356734"/>
            </a:xfrm>
            <a:custGeom>
              <a:gdLst>
                <a:gd fmla="*/ 96 w 168" name="T0"/>
                <a:gd fmla="*/ 0 h 80" name="T1"/>
                <a:gd fmla="*/ 95 w 168" name="T2"/>
                <a:gd fmla="*/ 14 h 80" name="T3"/>
                <a:gd fmla="*/ 76 w 168" name="T4"/>
                <a:gd fmla="*/ 16 h 80" name="T5"/>
                <a:gd fmla="*/ 72 w 168" name="T6"/>
                <a:gd fmla="*/ 23 h 80" name="T7"/>
                <a:gd fmla="*/ 72 w 168" name="T8"/>
                <a:gd fmla="*/ 23 h 80" name="T9"/>
                <a:gd fmla="*/ 72 w 168" name="T10"/>
                <a:gd fmla="*/ 23 h 80" name="T11"/>
                <a:gd fmla="*/ 82 w 168" name="T12"/>
                <a:gd fmla="*/ 30 h 80" name="T13"/>
                <a:gd fmla="*/ 45 w 168" name="T14"/>
                <a:gd fmla="*/ 34 h 80" name="T15"/>
                <a:gd fmla="*/ 57 w 168" name="T16"/>
                <a:gd fmla="*/ 44 h 80" name="T17"/>
                <a:gd fmla="*/ 0 w 168" name="T18"/>
                <a:gd fmla="*/ 67 h 80" name="T19"/>
                <a:gd fmla="*/ 11 w 168" name="T20"/>
                <a:gd fmla="*/ 80 h 80" name="T21"/>
                <a:gd fmla="*/ 168 w 168" name="T22"/>
                <a:gd fmla="*/ 45 h 80" name="T23"/>
                <a:gd fmla="*/ 96 w 168" name="T24"/>
                <a:gd fmla="*/ 0 h 80" name="T25"/>
                <a:gd fmla="*/ 96 w 168" name="T26"/>
                <a:gd fmla="*/ 0 h 8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71"/>
            <p:cNvSpPr/>
            <p:nvPr/>
          </p:nvSpPr>
          <p:spPr bwMode="auto">
            <a:xfrm>
              <a:off x="816753" y="5011925"/>
              <a:ext cx="659132" cy="368547"/>
            </a:xfrm>
            <a:custGeom>
              <a:gdLst>
                <a:gd fmla="*/ 157 w 157" name="T0"/>
                <a:gd fmla="*/ 0 h 83" name="T1"/>
                <a:gd fmla="*/ 0 w 157" name="T2"/>
                <a:gd fmla="*/ 35 h 83" name="T3"/>
                <a:gd fmla="*/ 0 w 157" name="T4"/>
                <a:gd fmla="*/ 39 h 83" name="T5"/>
                <a:gd fmla="*/ 0 w 157" name="T6"/>
                <a:gd fmla="*/ 41 h 83" name="T7"/>
                <a:gd fmla="*/ 12 w 157" name="T8"/>
                <a:gd fmla="*/ 59 h 83" name="T9"/>
                <a:gd fmla="*/ 10 w 157" name="T10"/>
                <a:gd fmla="*/ 68 h 83" name="T11"/>
                <a:gd fmla="*/ 40 w 157" name="T12"/>
                <a:gd fmla="*/ 77 h 83" name="T13"/>
                <a:gd fmla="*/ 36 w 157" name="T14"/>
                <a:gd fmla="*/ 55 h 83" name="T15"/>
                <a:gd fmla="*/ 79 w 157" name="T16"/>
                <a:gd fmla="*/ 83 h 83" name="T17"/>
                <a:gd fmla="*/ 73 w 157" name="T18"/>
                <a:gd fmla="*/ 55 h 83" name="T19"/>
                <a:gd fmla="*/ 107 w 157" name="T20"/>
                <a:gd fmla="*/ 77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72"/>
            <p:cNvSpPr/>
            <p:nvPr/>
          </p:nvSpPr>
          <p:spPr bwMode="auto">
            <a:xfrm>
              <a:off x="734066" y="5335585"/>
              <a:ext cx="54337" cy="1320626"/>
            </a:xfrm>
            <a:custGeom>
              <a:gdLst>
                <a:gd fmla="*/ 0 w 13" name="T0"/>
                <a:gd fmla="*/ 0 h 298" name="T1"/>
                <a:gd fmla="*/ 13 w 13" name="T2"/>
                <a:gd fmla="*/ 298 h 298" name="T3"/>
                <a:gd fmla="*/ 13 w 13" name="T4"/>
                <a:gd fmla="*/ 298 h 298" name="T5"/>
                <a:gd fmla="*/ 0 w 13" name="T6"/>
                <a:gd fmla="*/ 0 h 298" name="T7"/>
                <a:gd fmla="*/ 0 w 13" name="T8"/>
                <a:gd fmla="*/ 0 h 298" name="T9"/>
              </a:gdLst>
              <a:cxnLst>
                <a:cxn ang="0">
                  <a:pos x="T0" y="T1"/>
                </a:cxn>
                <a:cxn ang="0">
                  <a:pos x="T2" y="T3"/>
                </a:cxn>
                <a:cxn ang="0">
                  <a:pos x="T4" y="T5"/>
                </a:cxn>
                <a:cxn ang="0">
                  <a:pos x="T6" y="T7"/>
                </a:cxn>
                <a:cxn ang="0">
                  <a:pos x="T8" y="T9"/>
                </a:cxn>
              </a:cxnLst>
              <a:rect b="b" l="0" r="r" t="0"/>
              <a:pathLst>
                <a:path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3"/>
            <p:cNvSpPr/>
            <p:nvPr/>
          </p:nvSpPr>
          <p:spPr bwMode="auto">
            <a:xfrm>
              <a:off x="705716" y="5330860"/>
              <a:ext cx="82687" cy="1325351"/>
            </a:xfrm>
            <a:custGeom>
              <a:gdLst>
                <a:gd fmla="*/ 6 w 20" name="T0"/>
                <a:gd fmla="*/ 0 h 299" name="T1"/>
                <a:gd fmla="*/ 0 w 20" name="T2"/>
                <a:gd fmla="*/ 10 h 299" name="T3"/>
                <a:gd fmla="*/ 0 w 20" name="T4"/>
                <a:gd fmla="*/ 299 h 299" name="T5"/>
                <a:gd fmla="*/ 20 w 20" name="T6"/>
                <a:gd fmla="*/ 299 h 299" name="T7"/>
                <a:gd fmla="*/ 7 w 20" name="T8"/>
                <a:gd fmla="*/ 1 h 299" name="T9"/>
                <a:gd fmla="*/ 6 w 20" name="T10"/>
                <a:gd fmla="*/ 0 h 299" name="T11"/>
              </a:gdLst>
              <a:cxnLst>
                <a:cxn ang="0">
                  <a:pos x="T0" y="T1"/>
                </a:cxn>
                <a:cxn ang="0">
                  <a:pos x="T2" y="T3"/>
                </a:cxn>
                <a:cxn ang="0">
                  <a:pos x="T4" y="T5"/>
                </a:cxn>
                <a:cxn ang="0">
                  <a:pos x="T6" y="T7"/>
                </a:cxn>
                <a:cxn ang="0">
                  <a:pos x="T8" y="T9"/>
                </a:cxn>
                <a:cxn ang="0">
                  <a:pos x="T10" y="T11"/>
                </a:cxn>
              </a:cxnLst>
              <a:rect b="b" l="0" r="r" t="0"/>
              <a:pathLst>
                <a:path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74"/>
            <p:cNvSpPr/>
            <p:nvPr/>
          </p:nvSpPr>
          <p:spPr bwMode="auto">
            <a:xfrm>
              <a:off x="717529" y="4487455"/>
              <a:ext cx="472496" cy="616607"/>
            </a:xfrm>
            <a:custGeom>
              <a:gdLst>
                <a:gd fmla="*/ 113 w 113" name="T0"/>
                <a:gd fmla="*/ 0 h 139" name="T1"/>
                <a:gd fmla="*/ 47 w 113" name="T2"/>
                <a:gd fmla="*/ 24 h 139" name="T3"/>
                <a:gd fmla="*/ 34 w 113" name="T4"/>
                <a:gd fmla="*/ 29 h 139" name="T5"/>
                <a:gd fmla="*/ 36 w 113" name="T6"/>
                <a:gd fmla="*/ 50 h 139" name="T7"/>
                <a:gd fmla="*/ 36 w 113" name="T8"/>
                <a:gd fmla="*/ 50 h 139" name="T9"/>
                <a:gd fmla="*/ 37 w 113" name="T10"/>
                <a:gd fmla="*/ 58 h 139" name="T11"/>
                <a:gd fmla="*/ 32 w 113" name="T12"/>
                <a:gd fmla="*/ 54 h 139" name="T13"/>
                <a:gd fmla="*/ 32 w 113" name="T14"/>
                <a:gd fmla="*/ 54 h 139" name="T15"/>
                <a:gd fmla="*/ 32 w 113" name="T16"/>
                <a:gd fmla="*/ 54 h 139" name="T17"/>
                <a:gd fmla="*/ 22 w 113" name="T18"/>
                <a:gd fmla="*/ 45 h 139" name="T19"/>
                <a:gd fmla="*/ 26 w 113" name="T20"/>
                <a:gd fmla="*/ 82 h 139" name="T21"/>
                <a:gd fmla="*/ 13 w 113" name="T22"/>
                <a:gd fmla="*/ 72 h 139" name="T23"/>
                <a:gd fmla="*/ 0 w 113" name="T24"/>
                <a:gd fmla="*/ 136 h 139" name="T25"/>
                <a:gd fmla="*/ 0 w 113" name="T26"/>
                <a:gd fmla="*/ 139 h 139" name="T27"/>
                <a:gd fmla="*/ 4 w 113" name="T28"/>
                <a:gd fmla="*/ 138 h 139" name="T29"/>
                <a:gd fmla="*/ 113 w 113" name="T30"/>
                <a:gd fmla="*/ 0 h 1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75"/>
            <p:cNvSpPr/>
            <p:nvPr/>
          </p:nvSpPr>
          <p:spPr bwMode="auto">
            <a:xfrm>
              <a:off x="734066" y="4487455"/>
              <a:ext cx="455959" cy="621332"/>
            </a:xfrm>
            <a:custGeom>
              <a:gdLst>
                <a:gd fmla="*/ 109 w 109" name="T0"/>
                <a:gd fmla="*/ 0 h 140" name="T1"/>
                <a:gd fmla="*/ 0 w 109" name="T2"/>
                <a:gd fmla="*/ 138 h 140" name="T3"/>
                <a:gd fmla="*/ 1 w 109" name="T4"/>
                <a:gd fmla="*/ 138 h 140" name="T5"/>
                <a:gd fmla="*/ 9 w 109" name="T6"/>
                <a:gd fmla="*/ 140 h 140" name="T7"/>
                <a:gd fmla="*/ 66 w 109" name="T8"/>
                <a:gd fmla="*/ 117 h 140" name="T9"/>
                <a:gd fmla="*/ 54 w 109" name="T10"/>
                <a:gd fmla="*/ 107 h 140" name="T11"/>
                <a:gd fmla="*/ 91 w 109" name="T12"/>
                <a:gd fmla="*/ 103 h 140" name="T13"/>
                <a:gd fmla="*/ 81 w 109" name="T14"/>
                <a:gd fmla="*/ 96 h 140" name="T15"/>
                <a:gd fmla="*/ 75 w 109" name="T16"/>
                <a:gd fmla="*/ 90 h 140" name="T17"/>
                <a:gd fmla="*/ 85 w 109" name="T18"/>
                <a:gd fmla="*/ 89 h 140" name="T19"/>
                <a:gd fmla="*/ 85 w 109" name="T20"/>
                <a:gd fmla="*/ 89 h 140" name="T21"/>
                <a:gd fmla="*/ 104 w 109" name="T22"/>
                <a:gd fmla="*/ 87 h 140" name="T23"/>
                <a:gd fmla="*/ 105 w 109" name="T24"/>
                <a:gd fmla="*/ 73 h 140" name="T25"/>
                <a:gd fmla="*/ 109 w 109" name="T26"/>
                <a:gd fmla="*/ 0 h 1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76"/>
            <p:cNvSpPr/>
            <p:nvPr/>
          </p:nvSpPr>
          <p:spPr bwMode="auto">
            <a:xfrm>
              <a:off x="705716" y="5259985"/>
              <a:ext cx="23625" cy="115762"/>
            </a:xfrm>
            <a:custGeom>
              <a:gdLst>
                <a:gd fmla="*/ 0 w 6" name="T0"/>
                <a:gd fmla="*/ 0 h 26" name="T1"/>
                <a:gd fmla="*/ 0 w 6" name="T2"/>
                <a:gd fmla="*/ 26 h 26" name="T3"/>
                <a:gd fmla="*/ 6 w 6" name="T4"/>
                <a:gd fmla="*/ 16 h 26" name="T5"/>
                <a:gd fmla="*/ 1 w 6" name="T6"/>
                <a:gd fmla="*/ 3 h 26" name="T7"/>
                <a:gd fmla="*/ 1 w 6" name="T8"/>
                <a:gd fmla="*/ 1 h 26" name="T9"/>
                <a:gd fmla="*/ 0 w 6" name="T10"/>
                <a:gd fmla="*/ 0 h 26" name="T11"/>
              </a:gdLst>
              <a:cxnLst>
                <a:cxn ang="0">
                  <a:pos x="T0" y="T1"/>
                </a:cxn>
                <a:cxn ang="0">
                  <a:pos x="T2" y="T3"/>
                </a:cxn>
                <a:cxn ang="0">
                  <a:pos x="T4" y="T5"/>
                </a:cxn>
                <a:cxn ang="0">
                  <a:pos x="T6" y="T7"/>
                </a:cxn>
                <a:cxn ang="0">
                  <a:pos x="T8" y="T9"/>
                </a:cxn>
                <a:cxn ang="0">
                  <a:pos x="T10" y="T11"/>
                </a:cxn>
              </a:cxnLst>
              <a:rect b="b" l="0" r="r" t="0"/>
              <a:pathLst>
                <a:path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77"/>
            <p:cNvSpPr/>
            <p:nvPr/>
          </p:nvSpPr>
          <p:spPr bwMode="auto">
            <a:xfrm>
              <a:off x="705716" y="5099337"/>
              <a:ext cx="111037" cy="165374"/>
            </a:xfrm>
            <a:custGeom>
              <a:gdLst>
                <a:gd fmla="*/ 8 w 27" name="T0"/>
                <a:gd fmla="*/ 0 h 37" name="T1"/>
                <a:gd fmla="*/ 7 w 27" name="T2"/>
                <a:gd fmla="*/ 0 h 37" name="T3"/>
                <a:gd fmla="*/ 3 w 27" name="T4"/>
                <a:gd fmla="*/ 1 h 37" name="T5"/>
                <a:gd fmla="*/ 1 w 27" name="T6"/>
                <a:gd fmla="*/ 1 h 37" name="T7"/>
                <a:gd fmla="*/ 0 w 27" name="T8"/>
                <a:gd fmla="*/ 2 h 37" name="T9"/>
                <a:gd fmla="*/ 0 w 27" name="T10"/>
                <a:gd fmla="*/ 36 h 37" name="T11"/>
                <a:gd fmla="*/ 1 w 27" name="T12"/>
                <a:gd fmla="*/ 37 h 37" name="T13"/>
                <a:gd fmla="*/ 20 w 27" name="T14"/>
                <a:gd fmla="*/ 20 h 37" name="T15"/>
                <a:gd fmla="*/ 27 w 27" name="T16"/>
                <a:gd fmla="*/ 21 h 37" name="T17"/>
                <a:gd fmla="*/ 27 w 27" name="T18"/>
                <a:gd fmla="*/ 19 h 37" name="T19"/>
                <a:gd fmla="*/ 27 w 27" name="T20"/>
                <a:gd fmla="*/ 15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78"/>
            <p:cNvSpPr>
              <a:spLocks noEditPoints="1"/>
            </p:cNvSpPr>
            <p:nvPr/>
          </p:nvSpPr>
          <p:spPr bwMode="auto">
            <a:xfrm flipH="1">
              <a:off x="788403" y="5356847"/>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79"/>
            <p:cNvSpPr/>
            <p:nvPr/>
          </p:nvSpPr>
          <p:spPr bwMode="auto">
            <a:xfrm>
              <a:off x="708079" y="5189111"/>
              <a:ext cx="160649" cy="167736"/>
            </a:xfrm>
            <a:custGeom>
              <a:gdLst>
                <a:gd fmla="*/ 19 w 38" name="T0"/>
                <a:gd fmla="*/ 0 h 38" name="T1"/>
                <a:gd fmla="*/ 0 w 38" name="T2"/>
                <a:gd fmla="*/ 17 h 38" name="T3"/>
                <a:gd fmla="*/ 0 w 38" name="T4"/>
                <a:gd fmla="*/ 19 h 38" name="T5"/>
                <a:gd fmla="*/ 5 w 38" name="T6"/>
                <a:gd fmla="*/ 32 h 38" name="T7"/>
                <a:gd fmla="*/ 6 w 38" name="T8"/>
                <a:gd fmla="*/ 33 h 38" name="T9"/>
                <a:gd fmla="*/ 6 w 38" name="T10"/>
                <a:gd fmla="*/ 33 h 38" name="T11"/>
                <a:gd fmla="*/ 6 w 38" name="T12"/>
                <a:gd fmla="*/ 33 h 38" name="T13"/>
                <a:gd fmla="*/ 19 w 38" name="T14"/>
                <a:gd fmla="*/ 38 h 38" name="T15"/>
                <a:gd fmla="*/ 19 w 38" name="T16"/>
                <a:gd fmla="*/ 38 h 38" name="T17"/>
                <a:gd fmla="*/ 19 w 38" name="T18"/>
                <a:gd fmla="*/ 38 h 38" name="T19"/>
                <a:gd fmla="*/ 19 w 38" name="T20"/>
                <a:gd fmla="*/ 38 h 38" name="T21"/>
                <a:gd fmla="*/ 19 w 38" name="T22"/>
                <a:gd fmla="*/ 38 h 38" name="T23"/>
                <a:gd fmla="*/ 19 w 38" name="T24"/>
                <a:gd fmla="*/ 38 h 38" name="T25"/>
                <a:gd fmla="*/ 19 w 38" name="T26"/>
                <a:gd fmla="*/ 38 h 38" name="T27"/>
                <a:gd fmla="*/ 36 w 38" name="T28"/>
                <a:gd fmla="*/ 28 h 38" name="T29"/>
                <a:gd fmla="*/ 36 w 38" name="T30"/>
                <a:gd fmla="*/ 28 h 38" name="T31"/>
                <a:gd fmla="*/ 38 w 38" name="T32"/>
                <a:gd fmla="*/ 19 h 38" name="T33"/>
                <a:gd fmla="*/ 26 w 38" name="T34"/>
                <a:gd fmla="*/ 1 h 38" name="T35"/>
                <a:gd fmla="*/ 19 w 38"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80"/>
            <p:cNvSpPr/>
            <p:nvPr/>
          </p:nvSpPr>
          <p:spPr bwMode="auto">
            <a:xfrm>
              <a:off x="3883252" y="5942742"/>
              <a:ext cx="1658461" cy="663857"/>
            </a:xfrm>
            <a:custGeom>
              <a:gdLst>
                <a:gd fmla="*/ 0 w 396" name="T0"/>
                <a:gd fmla="*/ 150 h 150" name="T1"/>
                <a:gd fmla="*/ 396 w 396" name="T2"/>
                <a:gd fmla="*/ 150 h 150" name="T3"/>
                <a:gd fmla="*/ 394 w 396" name="T4"/>
                <a:gd fmla="*/ 138 h 150" name="T5"/>
                <a:gd fmla="*/ 387 w 396" name="T6"/>
                <a:gd fmla="*/ 121 h 150" name="T7"/>
                <a:gd fmla="*/ 361 w 396" name="T8"/>
                <a:gd fmla="*/ 95 h 150" name="T9"/>
                <a:gd fmla="*/ 360 w 396" name="T10"/>
                <a:gd fmla="*/ 94 h 150" name="T11"/>
                <a:gd fmla="*/ 324 w 396" name="T12"/>
                <a:gd fmla="*/ 85 h 150" name="T13"/>
                <a:gd fmla="*/ 314 w 396" name="T14"/>
                <a:gd fmla="*/ 86 h 150" name="T15"/>
                <a:gd fmla="*/ 314 w 396" name="T16"/>
                <a:gd fmla="*/ 81 h 150" name="T17"/>
                <a:gd fmla="*/ 247 w 396" name="T18"/>
                <a:gd fmla="*/ 14 h 150" name="T19"/>
                <a:gd fmla="*/ 210 w 396" name="T20"/>
                <a:gd fmla="*/ 25 h 150" name="T21"/>
                <a:gd fmla="*/ 168 w 396" name="T22"/>
                <a:gd fmla="*/ 0 h 150" name="T23"/>
                <a:gd fmla="*/ 121 w 396" name="T24"/>
                <a:gd fmla="*/ 41 h 150" name="T25"/>
                <a:gd fmla="*/ 104 w 396" name="T26"/>
                <a:gd fmla="*/ 38 h 150" name="T27"/>
                <a:gd fmla="*/ 57 w 396" name="T28"/>
                <a:gd fmla="*/ 85 h 150" name="T29"/>
                <a:gd fmla="*/ 59 w 396" name="T30"/>
                <a:gd fmla="*/ 97 h 150" name="T31"/>
                <a:gd fmla="*/ 58 w 396" name="T32"/>
                <a:gd fmla="*/ 97 h 150" name="T33"/>
                <a:gd fmla="*/ 0 w 396" name="T34"/>
                <a:gd fmla="*/ 150 h 1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81"/>
            <p:cNvSpPr/>
            <p:nvPr/>
          </p:nvSpPr>
          <p:spPr bwMode="auto">
            <a:xfrm>
              <a:off x="4759733" y="6004166"/>
              <a:ext cx="439421" cy="297672"/>
            </a:xfrm>
            <a:custGeom>
              <a:gdLst>
                <a:gd fmla="*/ 38 w 105" name="T0"/>
                <a:gd fmla="*/ 0 h 67" name="T1"/>
                <a:gd fmla="*/ 1 w 105" name="T2"/>
                <a:gd fmla="*/ 11 h 67" name="T3"/>
                <a:gd fmla="*/ 0 w 105" name="T4"/>
                <a:gd fmla="*/ 11 h 67" name="T5"/>
                <a:gd fmla="*/ 1 w 105" name="T6"/>
                <a:gd fmla="*/ 11 h 67" name="T7"/>
                <a:gd fmla="*/ 38 w 105" name="T8"/>
                <a:gd fmla="*/ 0 h 67" name="T9"/>
                <a:gd fmla="*/ 105 w 105" name="T10"/>
                <a:gd fmla="*/ 67 h 67" name="T11"/>
                <a:gd fmla="*/ 105 w 105" name="T12"/>
                <a:gd fmla="*/ 67 h 67" name="T13"/>
                <a:gd fmla="*/ 38 w 105" name="T14"/>
                <a:gd fmla="*/ 0 h 6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82"/>
            <p:cNvSpPr/>
            <p:nvPr/>
          </p:nvSpPr>
          <p:spPr bwMode="auto">
            <a:xfrm>
              <a:off x="4721933" y="5994717"/>
              <a:ext cx="819781" cy="611882"/>
            </a:xfrm>
            <a:custGeom>
              <a:gdLst>
                <a:gd fmla="*/ 0 w 196" name="T0"/>
                <a:gd fmla="*/ 0 h 138" name="T1"/>
                <a:gd fmla="*/ 0 w 196" name="T2"/>
                <a:gd fmla="*/ 138 h 138" name="T3"/>
                <a:gd fmla="*/ 196 w 196" name="T4"/>
                <a:gd fmla="*/ 138 h 138" name="T5"/>
                <a:gd fmla="*/ 194 w 196" name="T6"/>
                <a:gd fmla="*/ 126 h 138" name="T7"/>
                <a:gd fmla="*/ 187 w 196" name="T8"/>
                <a:gd fmla="*/ 109 h 138" name="T9"/>
                <a:gd fmla="*/ 161 w 196" name="T10"/>
                <a:gd fmla="*/ 83 h 138" name="T11"/>
                <a:gd fmla="*/ 160 w 196" name="T12"/>
                <a:gd fmla="*/ 82 h 138" name="T13"/>
                <a:gd fmla="*/ 124 w 196" name="T14"/>
                <a:gd fmla="*/ 73 h 138" name="T15"/>
                <a:gd fmla="*/ 114 w 196" name="T16"/>
                <a:gd fmla="*/ 74 h 138" name="T17"/>
                <a:gd fmla="*/ 114 w 196" name="T18"/>
                <a:gd fmla="*/ 74 h 138" name="T19"/>
                <a:gd fmla="*/ 114 w 196" name="T20"/>
                <a:gd fmla="*/ 74 h 138" name="T21"/>
                <a:gd fmla="*/ 114 w 196" name="T22"/>
                <a:gd fmla="*/ 69 h 138" name="T23"/>
                <a:gd fmla="*/ 47 w 196" name="T24"/>
                <a:gd fmla="*/ 2 h 138" name="T25"/>
                <a:gd fmla="*/ 10 w 196" name="T26"/>
                <a:gd fmla="*/ 13 h 138" name="T27"/>
                <a:gd fmla="*/ 9 w 196" name="T28"/>
                <a:gd fmla="*/ 13 h 138" name="T29"/>
                <a:gd fmla="*/ 0 w 196" name="T30"/>
                <a:gd fmla="*/ 0 h 1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83"/>
            <p:cNvSpPr/>
            <p:nvPr/>
          </p:nvSpPr>
          <p:spPr bwMode="auto">
            <a:xfrm>
              <a:off x="4072251" y="6093941"/>
              <a:ext cx="392172" cy="415796"/>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3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84"/>
            <p:cNvSpPr/>
            <p:nvPr/>
          </p:nvSpPr>
          <p:spPr bwMode="auto">
            <a:xfrm>
              <a:off x="4225812" y="6261677"/>
              <a:ext cx="89774"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85"/>
            <p:cNvSpPr/>
            <p:nvPr/>
          </p:nvSpPr>
          <p:spPr bwMode="auto">
            <a:xfrm>
              <a:off x="4473872" y="5888405"/>
              <a:ext cx="394534" cy="418159"/>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4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86"/>
            <p:cNvSpPr/>
            <p:nvPr/>
          </p:nvSpPr>
          <p:spPr bwMode="auto">
            <a:xfrm>
              <a:off x="4629796" y="6058503"/>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87"/>
            <p:cNvSpPr/>
            <p:nvPr/>
          </p:nvSpPr>
          <p:spPr bwMode="auto">
            <a:xfrm>
              <a:off x="4913294" y="6070316"/>
              <a:ext cx="380359" cy="413434"/>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88"/>
            <p:cNvSpPr/>
            <p:nvPr/>
          </p:nvSpPr>
          <p:spPr bwMode="auto">
            <a:xfrm>
              <a:off x="5064492" y="6235689"/>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4"/>
            <p:cNvSpPr/>
            <p:nvPr/>
          </p:nvSpPr>
          <p:spPr bwMode="auto">
            <a:xfrm>
              <a:off x="2451589" y="5994717"/>
              <a:ext cx="607157" cy="701656"/>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5"/>
            <p:cNvSpPr/>
            <p:nvPr/>
          </p:nvSpPr>
          <p:spPr bwMode="auto">
            <a:xfrm>
              <a:off x="2120842" y="5994717"/>
              <a:ext cx="607157" cy="701656"/>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6"/>
            <p:cNvSpPr/>
            <p:nvPr/>
          </p:nvSpPr>
          <p:spPr bwMode="auto">
            <a:xfrm>
              <a:off x="2479939" y="6297114"/>
              <a:ext cx="621332" cy="39925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7"/>
            <p:cNvSpPr/>
            <p:nvPr/>
          </p:nvSpPr>
          <p:spPr bwMode="auto">
            <a:xfrm>
              <a:off x="2061780" y="6297114"/>
              <a:ext cx="618970" cy="39925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
            <p:cNvSpPr/>
            <p:nvPr/>
          </p:nvSpPr>
          <p:spPr bwMode="auto">
            <a:xfrm>
              <a:off x="2472852" y="5921480"/>
              <a:ext cx="222073" cy="663857"/>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9"/>
            <p:cNvSpPr/>
            <p:nvPr/>
          </p:nvSpPr>
          <p:spPr bwMode="auto">
            <a:xfrm>
              <a:off x="2933535" y="616009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300"/>
            <p:cNvSpPr/>
            <p:nvPr/>
          </p:nvSpPr>
          <p:spPr bwMode="auto">
            <a:xfrm>
              <a:off x="2853211" y="616954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301"/>
            <p:cNvSpPr/>
            <p:nvPr/>
          </p:nvSpPr>
          <p:spPr bwMode="auto">
            <a:xfrm>
              <a:off x="2841399" y="62569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302"/>
            <p:cNvSpPr/>
            <p:nvPr/>
          </p:nvSpPr>
          <p:spPr bwMode="auto">
            <a:xfrm>
              <a:off x="2853211" y="631128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303"/>
            <p:cNvSpPr/>
            <p:nvPr/>
          </p:nvSpPr>
          <p:spPr bwMode="auto">
            <a:xfrm>
              <a:off x="2933535" y="6311289"/>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304"/>
            <p:cNvSpPr/>
            <p:nvPr/>
          </p:nvSpPr>
          <p:spPr bwMode="auto">
            <a:xfrm>
              <a:off x="2987872" y="631128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305"/>
            <p:cNvSpPr/>
            <p:nvPr/>
          </p:nvSpPr>
          <p:spPr bwMode="auto">
            <a:xfrm>
              <a:off x="2987872" y="62569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306"/>
            <p:cNvSpPr/>
            <p:nvPr/>
          </p:nvSpPr>
          <p:spPr bwMode="auto">
            <a:xfrm>
              <a:off x="2987872" y="616954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308"/>
            <p:cNvSpPr/>
            <p:nvPr/>
          </p:nvSpPr>
          <p:spPr bwMode="auto">
            <a:xfrm>
              <a:off x="2564988" y="61955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309"/>
            <p:cNvSpPr/>
            <p:nvPr/>
          </p:nvSpPr>
          <p:spPr bwMode="auto">
            <a:xfrm>
              <a:off x="2484664" y="62049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310"/>
            <p:cNvSpPr/>
            <p:nvPr/>
          </p:nvSpPr>
          <p:spPr bwMode="auto">
            <a:xfrm>
              <a:off x="2472852" y="6292389"/>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311"/>
            <p:cNvSpPr/>
            <p:nvPr/>
          </p:nvSpPr>
          <p:spPr bwMode="auto">
            <a:xfrm>
              <a:off x="2484664" y="63467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12"/>
            <p:cNvSpPr/>
            <p:nvPr/>
          </p:nvSpPr>
          <p:spPr bwMode="auto">
            <a:xfrm>
              <a:off x="2564988" y="6346726"/>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13"/>
            <p:cNvSpPr/>
            <p:nvPr/>
          </p:nvSpPr>
          <p:spPr bwMode="auto">
            <a:xfrm>
              <a:off x="2619325" y="63467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14"/>
            <p:cNvSpPr/>
            <p:nvPr/>
          </p:nvSpPr>
          <p:spPr bwMode="auto">
            <a:xfrm>
              <a:off x="2619325" y="6292389"/>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15"/>
            <p:cNvSpPr/>
            <p:nvPr/>
          </p:nvSpPr>
          <p:spPr bwMode="auto">
            <a:xfrm>
              <a:off x="2619325" y="62049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17"/>
            <p:cNvSpPr/>
            <p:nvPr/>
          </p:nvSpPr>
          <p:spPr bwMode="auto">
            <a:xfrm>
              <a:off x="2144467" y="5857693"/>
              <a:ext cx="106312"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18"/>
            <p:cNvSpPr/>
            <p:nvPr/>
          </p:nvSpPr>
          <p:spPr bwMode="auto">
            <a:xfrm>
              <a:off x="2066505" y="5867143"/>
              <a:ext cx="132299"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19"/>
            <p:cNvSpPr/>
            <p:nvPr/>
          </p:nvSpPr>
          <p:spPr bwMode="auto">
            <a:xfrm>
              <a:off x="2052330" y="5956917"/>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20"/>
            <p:cNvSpPr/>
            <p:nvPr/>
          </p:nvSpPr>
          <p:spPr bwMode="auto">
            <a:xfrm>
              <a:off x="2066505" y="6008891"/>
              <a:ext cx="132299"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21"/>
            <p:cNvSpPr/>
            <p:nvPr/>
          </p:nvSpPr>
          <p:spPr bwMode="auto">
            <a:xfrm>
              <a:off x="2144467" y="6008891"/>
              <a:ext cx="106312"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22"/>
            <p:cNvSpPr/>
            <p:nvPr/>
          </p:nvSpPr>
          <p:spPr bwMode="auto">
            <a:xfrm>
              <a:off x="2198804" y="6008891"/>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23"/>
            <p:cNvSpPr/>
            <p:nvPr/>
          </p:nvSpPr>
          <p:spPr bwMode="auto">
            <a:xfrm>
              <a:off x="2198804" y="5956917"/>
              <a:ext cx="144111"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24"/>
            <p:cNvSpPr/>
            <p:nvPr/>
          </p:nvSpPr>
          <p:spPr bwMode="auto">
            <a:xfrm>
              <a:off x="2198804" y="5867143"/>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26"/>
            <p:cNvSpPr/>
            <p:nvPr/>
          </p:nvSpPr>
          <p:spPr bwMode="auto">
            <a:xfrm>
              <a:off x="2078317" y="61766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27"/>
            <p:cNvSpPr/>
            <p:nvPr/>
          </p:nvSpPr>
          <p:spPr bwMode="auto">
            <a:xfrm>
              <a:off x="1997993" y="61860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28"/>
            <p:cNvSpPr/>
            <p:nvPr/>
          </p:nvSpPr>
          <p:spPr bwMode="auto">
            <a:xfrm>
              <a:off x="1986181" y="62758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29"/>
            <p:cNvSpPr/>
            <p:nvPr/>
          </p:nvSpPr>
          <p:spPr bwMode="auto">
            <a:xfrm>
              <a:off x="1997993" y="63278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30"/>
            <p:cNvSpPr/>
            <p:nvPr/>
          </p:nvSpPr>
          <p:spPr bwMode="auto">
            <a:xfrm>
              <a:off x="2078317" y="6327826"/>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331"/>
            <p:cNvSpPr/>
            <p:nvPr/>
          </p:nvSpPr>
          <p:spPr bwMode="auto">
            <a:xfrm>
              <a:off x="2132655" y="63278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332"/>
            <p:cNvSpPr/>
            <p:nvPr/>
          </p:nvSpPr>
          <p:spPr bwMode="auto">
            <a:xfrm>
              <a:off x="2132655" y="62758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333"/>
            <p:cNvSpPr/>
            <p:nvPr/>
          </p:nvSpPr>
          <p:spPr bwMode="auto">
            <a:xfrm>
              <a:off x="2132655" y="61860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335"/>
            <p:cNvSpPr/>
            <p:nvPr/>
          </p:nvSpPr>
          <p:spPr bwMode="auto">
            <a:xfrm>
              <a:off x="2950073" y="589313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336"/>
            <p:cNvSpPr/>
            <p:nvPr/>
          </p:nvSpPr>
          <p:spPr bwMode="auto">
            <a:xfrm>
              <a:off x="2869748" y="590258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337"/>
            <p:cNvSpPr/>
            <p:nvPr/>
          </p:nvSpPr>
          <p:spPr bwMode="auto">
            <a:xfrm>
              <a:off x="2857936" y="5992354"/>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338"/>
            <p:cNvSpPr/>
            <p:nvPr/>
          </p:nvSpPr>
          <p:spPr bwMode="auto">
            <a:xfrm>
              <a:off x="2869748" y="604432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339"/>
            <p:cNvSpPr/>
            <p:nvPr/>
          </p:nvSpPr>
          <p:spPr bwMode="auto">
            <a:xfrm>
              <a:off x="2950073" y="6044329"/>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340"/>
            <p:cNvSpPr/>
            <p:nvPr/>
          </p:nvSpPr>
          <p:spPr bwMode="auto">
            <a:xfrm>
              <a:off x="3004410" y="604432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341"/>
            <p:cNvSpPr/>
            <p:nvPr/>
          </p:nvSpPr>
          <p:spPr bwMode="auto">
            <a:xfrm>
              <a:off x="3004410" y="5992354"/>
              <a:ext cx="141749"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342"/>
            <p:cNvSpPr/>
            <p:nvPr/>
          </p:nvSpPr>
          <p:spPr bwMode="auto">
            <a:xfrm>
              <a:off x="3004410" y="590258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344"/>
            <p:cNvSpPr/>
            <p:nvPr/>
          </p:nvSpPr>
          <p:spPr bwMode="auto">
            <a:xfrm>
              <a:off x="2564988" y="5734844"/>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345"/>
            <p:cNvSpPr/>
            <p:nvPr/>
          </p:nvSpPr>
          <p:spPr bwMode="auto">
            <a:xfrm>
              <a:off x="2484664" y="5741931"/>
              <a:ext cx="134661" cy="144111"/>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346"/>
            <p:cNvSpPr/>
            <p:nvPr/>
          </p:nvSpPr>
          <p:spPr bwMode="auto">
            <a:xfrm>
              <a:off x="2472852" y="5831705"/>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347"/>
            <p:cNvSpPr/>
            <p:nvPr/>
          </p:nvSpPr>
          <p:spPr bwMode="auto">
            <a:xfrm>
              <a:off x="2484664" y="5886042"/>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348"/>
            <p:cNvSpPr/>
            <p:nvPr/>
          </p:nvSpPr>
          <p:spPr bwMode="auto">
            <a:xfrm>
              <a:off x="2564988" y="5886042"/>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349"/>
            <p:cNvSpPr/>
            <p:nvPr/>
          </p:nvSpPr>
          <p:spPr bwMode="auto">
            <a:xfrm>
              <a:off x="2619325" y="5886042"/>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350"/>
            <p:cNvSpPr/>
            <p:nvPr/>
          </p:nvSpPr>
          <p:spPr bwMode="auto">
            <a:xfrm>
              <a:off x="2619325" y="5831705"/>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351"/>
            <p:cNvSpPr/>
            <p:nvPr/>
          </p:nvSpPr>
          <p:spPr bwMode="auto">
            <a:xfrm>
              <a:off x="2619325" y="5741931"/>
              <a:ext cx="129936" cy="144111"/>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13"/>
            <p:cNvSpPr/>
            <p:nvPr/>
          </p:nvSpPr>
          <p:spPr bwMode="auto">
            <a:xfrm>
              <a:off x="299371" y="6093940"/>
              <a:ext cx="489033" cy="562270"/>
            </a:xfrm>
            <a:custGeom>
              <a:gdLst>
                <a:gd fmla="*/ 0 w 117" name="T0"/>
                <a:gd fmla="*/ 124 h 127" name="T1"/>
                <a:gd fmla="*/ 1 w 117" name="T2"/>
                <a:gd fmla="*/ 122 h 127" name="T3"/>
                <a:gd fmla="*/ 2 w 117" name="T4"/>
                <a:gd fmla="*/ 116 h 127" name="T5"/>
                <a:gd fmla="*/ 9 w 117" name="T6"/>
                <a:gd fmla="*/ 95 h 127" name="T7"/>
                <a:gd fmla="*/ 21 w 117" name="T8"/>
                <a:gd fmla="*/ 69 h 127" name="T9"/>
                <a:gd fmla="*/ 30 w 117" name="T10"/>
                <a:gd fmla="*/ 54 h 127" name="T11"/>
                <a:gd fmla="*/ 40 w 117" name="T12"/>
                <a:gd fmla="*/ 41 h 127" name="T13"/>
                <a:gd fmla="*/ 52 w 117" name="T14"/>
                <a:gd fmla="*/ 29 h 127" name="T15"/>
                <a:gd fmla="*/ 65 w 117" name="T16"/>
                <a:gd fmla="*/ 18 h 127" name="T17"/>
                <a:gd fmla="*/ 72 w 117" name="T18"/>
                <a:gd fmla="*/ 14 h 127" name="T19"/>
                <a:gd fmla="*/ 78 w 117" name="T20"/>
                <a:gd fmla="*/ 11 h 127" name="T21"/>
                <a:gd fmla="*/ 91 w 117" name="T22"/>
                <a:gd fmla="*/ 6 h 127" name="T23"/>
                <a:gd fmla="*/ 101 w 117" name="T24"/>
                <a:gd fmla="*/ 3 h 127" name="T25"/>
                <a:gd fmla="*/ 110 w 117" name="T26"/>
                <a:gd fmla="*/ 1 h 127" name="T27"/>
                <a:gd fmla="*/ 117 w 117" name="T28"/>
                <a:gd fmla="*/ 0 h 127" name="T29"/>
                <a:gd fmla="*/ 110 w 117" name="T30"/>
                <a:gd fmla="*/ 3 h 127" name="T31"/>
                <a:gd fmla="*/ 103 w 117" name="T32"/>
                <a:gd fmla="*/ 6 h 127" name="T33"/>
                <a:gd fmla="*/ 93 w 117" name="T34"/>
                <a:gd fmla="*/ 12 h 127" name="T35"/>
                <a:gd fmla="*/ 84 w 117" name="T36"/>
                <a:gd fmla="*/ 19 h 127" name="T37"/>
                <a:gd fmla="*/ 79 w 117" name="T38"/>
                <a:gd fmla="*/ 24 h 127" name="T39"/>
                <a:gd fmla="*/ 74 w 117" name="T40"/>
                <a:gd fmla="*/ 29 h 127" name="T41"/>
                <a:gd fmla="*/ 65 w 117" name="T42"/>
                <a:gd fmla="*/ 40 h 127" name="T43"/>
                <a:gd fmla="*/ 58 w 117" name="T44"/>
                <a:gd fmla="*/ 53 h 127" name="T45"/>
                <a:gd fmla="*/ 44 w 117" name="T46"/>
                <a:gd fmla="*/ 104 h 127" name="T47"/>
                <a:gd fmla="*/ 43 w 117" name="T48"/>
                <a:gd fmla="*/ 122 h 127" name="T49"/>
                <a:gd fmla="*/ 43 w 117" name="T50"/>
                <a:gd fmla="*/ 126 h 127" name="T51"/>
                <a:gd fmla="*/ 43 w 117" name="T52"/>
                <a:gd fmla="*/ 127 h 127" name="T53"/>
                <a:gd fmla="*/ 43 w 117" name="T54"/>
                <a:gd fmla="*/ 127 h 127" name="T55"/>
                <a:gd fmla="*/ 0 w 117" name="T56"/>
                <a:gd fmla="*/ 124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4"/>
            <p:cNvSpPr/>
            <p:nvPr/>
          </p:nvSpPr>
          <p:spPr bwMode="auto">
            <a:xfrm>
              <a:off x="34773" y="6093940"/>
              <a:ext cx="486671" cy="562270"/>
            </a:xfrm>
            <a:custGeom>
              <a:gdLst>
                <a:gd fmla="*/ 74 w 116" name="T0"/>
                <a:gd fmla="*/ 127 h 127" name="T1"/>
                <a:gd fmla="*/ 74 w 116" name="T2"/>
                <a:gd fmla="*/ 127 h 127" name="T3"/>
                <a:gd fmla="*/ 74 w 116" name="T4"/>
                <a:gd fmla="*/ 126 h 127" name="T5"/>
                <a:gd fmla="*/ 74 w 116" name="T6"/>
                <a:gd fmla="*/ 122 h 127" name="T7"/>
                <a:gd fmla="*/ 73 w 116" name="T8"/>
                <a:gd fmla="*/ 104 h 127" name="T9"/>
                <a:gd fmla="*/ 59 w 116" name="T10"/>
                <a:gd fmla="*/ 53 h 127" name="T11"/>
                <a:gd fmla="*/ 51 w 116" name="T12"/>
                <a:gd fmla="*/ 40 h 127" name="T13"/>
                <a:gd fmla="*/ 43 w 116" name="T14"/>
                <a:gd fmla="*/ 29 h 127" name="T15"/>
                <a:gd fmla="*/ 38 w 116" name="T16"/>
                <a:gd fmla="*/ 24 h 127" name="T17"/>
                <a:gd fmla="*/ 33 w 116" name="T18"/>
                <a:gd fmla="*/ 19 h 127" name="T19"/>
                <a:gd fmla="*/ 23 w 116" name="T20"/>
                <a:gd fmla="*/ 12 h 127" name="T21"/>
                <a:gd fmla="*/ 14 w 116" name="T22"/>
                <a:gd fmla="*/ 6 h 127" name="T23"/>
                <a:gd fmla="*/ 7 w 116" name="T24"/>
                <a:gd fmla="*/ 3 h 127" name="T25"/>
                <a:gd fmla="*/ 0 w 116" name="T26"/>
                <a:gd fmla="*/ 0 h 127" name="T27"/>
                <a:gd fmla="*/ 7 w 116" name="T28"/>
                <a:gd fmla="*/ 1 h 127" name="T29"/>
                <a:gd fmla="*/ 15 w 116" name="T30"/>
                <a:gd fmla="*/ 3 h 127" name="T31"/>
                <a:gd fmla="*/ 26 w 116" name="T32"/>
                <a:gd fmla="*/ 6 h 127" name="T33"/>
                <a:gd fmla="*/ 38 w 116" name="T34"/>
                <a:gd fmla="*/ 11 h 127" name="T35"/>
                <a:gd fmla="*/ 45 w 116" name="T36"/>
                <a:gd fmla="*/ 14 h 127" name="T37"/>
                <a:gd fmla="*/ 52 w 116" name="T38"/>
                <a:gd fmla="*/ 18 h 127" name="T39"/>
                <a:gd fmla="*/ 64 w 116" name="T40"/>
                <a:gd fmla="*/ 29 h 127" name="T41"/>
                <a:gd fmla="*/ 76 w 116" name="T42"/>
                <a:gd fmla="*/ 41 h 127" name="T43"/>
                <a:gd fmla="*/ 87 w 116" name="T44"/>
                <a:gd fmla="*/ 54 h 127" name="T45"/>
                <a:gd fmla="*/ 96 w 116" name="T46"/>
                <a:gd fmla="*/ 69 h 127" name="T47"/>
                <a:gd fmla="*/ 108 w 116" name="T48"/>
                <a:gd fmla="*/ 95 h 127" name="T49"/>
                <a:gd fmla="*/ 114 w 116" name="T50"/>
                <a:gd fmla="*/ 116 h 127" name="T51"/>
                <a:gd fmla="*/ 116 w 116" name="T52"/>
                <a:gd fmla="*/ 122 h 127" name="T53"/>
                <a:gd fmla="*/ 116 w 116" name="T54"/>
                <a:gd fmla="*/ 124 h 127" name="T55"/>
                <a:gd fmla="*/ 74 w 116" name="T56"/>
                <a:gd fmla="*/ 127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5">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15"/>
            <p:cNvSpPr/>
            <p:nvPr/>
          </p:nvSpPr>
          <p:spPr bwMode="auto">
            <a:xfrm>
              <a:off x="320633" y="6337275"/>
              <a:ext cx="500846" cy="323660"/>
            </a:xfrm>
            <a:custGeom>
              <a:gdLst>
                <a:gd fmla="*/ 0 w 120" name="T0"/>
                <a:gd fmla="*/ 65 h 73" name="T1"/>
                <a:gd fmla="*/ 1 w 120" name="T2"/>
                <a:gd fmla="*/ 65 h 73" name="T3"/>
                <a:gd fmla="*/ 1 w 120" name="T4"/>
                <a:gd fmla="*/ 64 h 73" name="T5"/>
                <a:gd fmla="*/ 2 w 120" name="T6"/>
                <a:gd fmla="*/ 61 h 73" name="T7"/>
                <a:gd fmla="*/ 3 w 120" name="T8"/>
                <a:gd fmla="*/ 58 h 73" name="T9"/>
                <a:gd fmla="*/ 7 w 120" name="T10"/>
                <a:gd fmla="*/ 51 h 73" name="T11"/>
                <a:gd fmla="*/ 12 w 120" name="T12"/>
                <a:gd fmla="*/ 42 h 73" name="T13"/>
                <a:gd fmla="*/ 19 w 120" name="T14"/>
                <a:gd fmla="*/ 33 h 73" name="T15"/>
                <a:gd fmla="*/ 29 w 120" name="T16"/>
                <a:gd fmla="*/ 23 h 73" name="T17"/>
                <a:gd fmla="*/ 34 w 120" name="T18"/>
                <a:gd fmla="*/ 19 h 73" name="T19"/>
                <a:gd fmla="*/ 40 w 120" name="T20"/>
                <a:gd fmla="*/ 15 h 73" name="T21"/>
                <a:gd fmla="*/ 46 w 120" name="T22"/>
                <a:gd fmla="*/ 12 h 73" name="T23"/>
                <a:gd fmla="*/ 52 w 120" name="T24"/>
                <a:gd fmla="*/ 9 h 73" name="T25"/>
                <a:gd fmla="*/ 65 w 120" name="T26"/>
                <a:gd fmla="*/ 4 h 73" name="T27"/>
                <a:gd fmla="*/ 77 w 120" name="T28"/>
                <a:gd fmla="*/ 1 h 73" name="T29"/>
                <a:gd fmla="*/ 89 w 120" name="T30"/>
                <a:gd fmla="*/ 0 h 73" name="T31"/>
                <a:gd fmla="*/ 99 w 120" name="T32"/>
                <a:gd fmla="*/ 0 h 73" name="T33"/>
                <a:gd fmla="*/ 103 w 120" name="T34"/>
                <a:gd fmla="*/ 0 h 73" name="T35"/>
                <a:gd fmla="*/ 107 w 120" name="T36"/>
                <a:gd fmla="*/ 1 h 73" name="T37"/>
                <a:gd fmla="*/ 114 w 120" name="T38"/>
                <a:gd fmla="*/ 1 h 73" name="T39"/>
                <a:gd fmla="*/ 120 w 120" name="T40"/>
                <a:gd fmla="*/ 2 h 73" name="T41"/>
                <a:gd fmla="*/ 114 w 120" name="T42"/>
                <a:gd fmla="*/ 3 h 73" name="T43"/>
                <a:gd fmla="*/ 108 w 120" name="T44"/>
                <a:gd fmla="*/ 5 h 73" name="T45"/>
                <a:gd fmla="*/ 104 w 120" name="T46"/>
                <a:gd fmla="*/ 5 h 73" name="T47"/>
                <a:gd fmla="*/ 100 w 120" name="T48"/>
                <a:gd fmla="*/ 7 h 73" name="T49"/>
                <a:gd fmla="*/ 91 w 120" name="T50"/>
                <a:gd fmla="*/ 10 h 73" name="T51"/>
                <a:gd fmla="*/ 81 w 120" name="T52"/>
                <a:gd fmla="*/ 14 h 73" name="T53"/>
                <a:gd fmla="*/ 72 w 120" name="T54"/>
                <a:gd fmla="*/ 20 h 73" name="T55"/>
                <a:gd fmla="*/ 63 w 120" name="T56"/>
                <a:gd fmla="*/ 27 h 73" name="T57"/>
                <a:gd fmla="*/ 60 w 120" name="T58"/>
                <a:gd fmla="*/ 31 h 73" name="T59"/>
                <a:gd fmla="*/ 56 w 120" name="T60"/>
                <a:gd fmla="*/ 34 h 73" name="T61"/>
                <a:gd fmla="*/ 53 w 120" name="T62"/>
                <a:gd fmla="*/ 38 h 73" name="T63"/>
                <a:gd fmla="*/ 51 w 120" name="T64"/>
                <a:gd fmla="*/ 43 h 73" name="T65"/>
                <a:gd fmla="*/ 47 w 120" name="T66"/>
                <a:gd fmla="*/ 51 h 73" name="T67"/>
                <a:gd fmla="*/ 44 w 120" name="T68"/>
                <a:gd fmla="*/ 58 h 73" name="T69"/>
                <a:gd fmla="*/ 43 w 120" name="T70"/>
                <a:gd fmla="*/ 65 h 73" name="T71"/>
                <a:gd fmla="*/ 42 w 120" name="T72"/>
                <a:gd fmla="*/ 69 h 73" name="T73"/>
                <a:gd fmla="*/ 42 w 120" name="T74"/>
                <a:gd fmla="*/ 71 h 73" name="T75"/>
                <a:gd fmla="*/ 43 w 120" name="T76"/>
                <a:gd fmla="*/ 72 h 73" name="T77"/>
                <a:gd fmla="*/ 44 w 120" name="T78"/>
                <a:gd fmla="*/ 72 h 73" name="T79"/>
                <a:gd fmla="*/ 44 w 120" name="T80"/>
                <a:gd fmla="*/ 72 h 73" name="T81"/>
                <a:gd fmla="*/ 43 w 120" name="T82"/>
                <a:gd fmla="*/ 73 h 73" name="T83"/>
                <a:gd fmla="*/ 0 w 120" name="T84"/>
                <a:gd fmla="*/ 65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16"/>
            <p:cNvSpPr/>
            <p:nvPr/>
          </p:nvSpPr>
          <p:spPr bwMode="auto">
            <a:xfrm>
              <a:off x="-14839" y="6337275"/>
              <a:ext cx="498483" cy="323660"/>
            </a:xfrm>
            <a:custGeom>
              <a:gdLst>
                <a:gd fmla="*/ 77 w 119" name="T0"/>
                <a:gd fmla="*/ 73 h 73" name="T1"/>
                <a:gd fmla="*/ 76 w 119" name="T2"/>
                <a:gd fmla="*/ 72 h 73" name="T3"/>
                <a:gd fmla="*/ 76 w 119" name="T4"/>
                <a:gd fmla="*/ 72 h 73" name="T5"/>
                <a:gd fmla="*/ 77 w 119" name="T6"/>
                <a:gd fmla="*/ 72 h 73" name="T7"/>
                <a:gd fmla="*/ 77 w 119" name="T8"/>
                <a:gd fmla="*/ 71 h 73" name="T9"/>
                <a:gd fmla="*/ 77 w 119" name="T10"/>
                <a:gd fmla="*/ 69 h 73" name="T11"/>
                <a:gd fmla="*/ 77 w 119" name="T12"/>
                <a:gd fmla="*/ 65 h 73" name="T13"/>
                <a:gd fmla="*/ 75 w 119" name="T14"/>
                <a:gd fmla="*/ 58 h 73" name="T15"/>
                <a:gd fmla="*/ 73 w 119" name="T16"/>
                <a:gd fmla="*/ 51 h 73" name="T17"/>
                <a:gd fmla="*/ 69 w 119" name="T18"/>
                <a:gd fmla="*/ 43 h 73" name="T19"/>
                <a:gd fmla="*/ 67 w 119" name="T20"/>
                <a:gd fmla="*/ 38 h 73" name="T21"/>
                <a:gd fmla="*/ 63 w 119" name="T22"/>
                <a:gd fmla="*/ 34 h 73" name="T23"/>
                <a:gd fmla="*/ 60 w 119" name="T24"/>
                <a:gd fmla="*/ 31 h 73" name="T25"/>
                <a:gd fmla="*/ 56 w 119" name="T26"/>
                <a:gd fmla="*/ 27 h 73" name="T27"/>
                <a:gd fmla="*/ 48 w 119" name="T28"/>
                <a:gd fmla="*/ 20 h 73" name="T29"/>
                <a:gd fmla="*/ 39 w 119" name="T30"/>
                <a:gd fmla="*/ 14 h 73" name="T31"/>
                <a:gd fmla="*/ 29 w 119" name="T32"/>
                <a:gd fmla="*/ 10 h 73" name="T33"/>
                <a:gd fmla="*/ 20 w 119" name="T34"/>
                <a:gd fmla="*/ 7 h 73" name="T35"/>
                <a:gd fmla="*/ 16 w 119" name="T36"/>
                <a:gd fmla="*/ 5 h 73" name="T37"/>
                <a:gd fmla="*/ 12 w 119" name="T38"/>
                <a:gd fmla="*/ 5 h 73" name="T39"/>
                <a:gd fmla="*/ 6 w 119" name="T40"/>
                <a:gd fmla="*/ 3 h 73" name="T41"/>
                <a:gd fmla="*/ 0 w 119" name="T42"/>
                <a:gd fmla="*/ 2 h 73" name="T43"/>
                <a:gd fmla="*/ 6 w 119" name="T44"/>
                <a:gd fmla="*/ 1 h 73" name="T45"/>
                <a:gd fmla="*/ 12 w 119" name="T46"/>
                <a:gd fmla="*/ 1 h 73" name="T47"/>
                <a:gd fmla="*/ 16 w 119" name="T48"/>
                <a:gd fmla="*/ 0 h 73" name="T49"/>
                <a:gd fmla="*/ 21 w 119" name="T50"/>
                <a:gd fmla="*/ 0 h 73" name="T51"/>
                <a:gd fmla="*/ 31 w 119" name="T52"/>
                <a:gd fmla="*/ 0 h 73" name="T53"/>
                <a:gd fmla="*/ 43 w 119" name="T54"/>
                <a:gd fmla="*/ 1 h 73" name="T55"/>
                <a:gd fmla="*/ 55 w 119" name="T56"/>
                <a:gd fmla="*/ 4 h 73" name="T57"/>
                <a:gd fmla="*/ 68 w 119" name="T58"/>
                <a:gd fmla="*/ 9 h 73" name="T59"/>
                <a:gd fmla="*/ 74 w 119" name="T60"/>
                <a:gd fmla="*/ 12 h 73" name="T61"/>
                <a:gd fmla="*/ 80 w 119" name="T62"/>
                <a:gd fmla="*/ 15 h 73" name="T63"/>
                <a:gd fmla="*/ 86 w 119" name="T64"/>
                <a:gd fmla="*/ 19 h 73" name="T65"/>
                <a:gd fmla="*/ 91 w 119" name="T66"/>
                <a:gd fmla="*/ 23 h 73" name="T67"/>
                <a:gd fmla="*/ 100 w 119" name="T68"/>
                <a:gd fmla="*/ 33 h 73" name="T69"/>
                <a:gd fmla="*/ 108 w 119" name="T70"/>
                <a:gd fmla="*/ 42 h 73" name="T71"/>
                <a:gd fmla="*/ 113 w 119" name="T72"/>
                <a:gd fmla="*/ 51 h 73" name="T73"/>
                <a:gd fmla="*/ 117 w 119" name="T74"/>
                <a:gd fmla="*/ 58 h 73" name="T75"/>
                <a:gd fmla="*/ 118 w 119" name="T76"/>
                <a:gd fmla="*/ 61 h 73" name="T77"/>
                <a:gd fmla="*/ 119 w 119" name="T78"/>
                <a:gd fmla="*/ 64 h 73" name="T79"/>
                <a:gd fmla="*/ 119 w 119" name="T80"/>
                <a:gd fmla="*/ 65 h 73" name="T81"/>
                <a:gd fmla="*/ 119 w 119" name="T82"/>
                <a:gd fmla="*/ 65 h 73" name="T83"/>
                <a:gd fmla="*/ 77 w 119" name="T84"/>
                <a:gd fmla="*/ 73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17"/>
            <p:cNvSpPr/>
            <p:nvPr/>
          </p:nvSpPr>
          <p:spPr bwMode="auto">
            <a:xfrm>
              <a:off x="315908" y="6034878"/>
              <a:ext cx="174824" cy="536283"/>
            </a:xfrm>
            <a:custGeom>
              <a:gdLst>
                <a:gd fmla="*/ 0 w 42" name="T0"/>
                <a:gd fmla="*/ 121 h 121" name="T1"/>
                <a:gd fmla="*/ 0 w 42" name="T2"/>
                <a:gd fmla="*/ 119 h 121" name="T3"/>
                <a:gd fmla="*/ 0 w 42" name="T4"/>
                <a:gd fmla="*/ 115 h 121" name="T5"/>
                <a:gd fmla="*/ 2 w 42" name="T6"/>
                <a:gd fmla="*/ 100 h 121" name="T7"/>
                <a:gd fmla="*/ 9 w 42" name="T8"/>
                <a:gd fmla="*/ 56 h 121" name="T9"/>
                <a:gd fmla="*/ 16 w 42" name="T10"/>
                <a:gd fmla="*/ 33 h 121" name="T11"/>
                <a:gd fmla="*/ 25 w 42" name="T12"/>
                <a:gd fmla="*/ 15 h 121" name="T13"/>
                <a:gd fmla="*/ 30 w 42" name="T14"/>
                <a:gd fmla="*/ 8 h 121" name="T15"/>
                <a:gd fmla="*/ 34 w 42" name="T16"/>
                <a:gd fmla="*/ 3 h 121" name="T17"/>
                <a:gd fmla="*/ 37 w 42" name="T18"/>
                <a:gd fmla="*/ 1 h 121" name="T19"/>
                <a:gd fmla="*/ 39 w 42" name="T20"/>
                <a:gd fmla="*/ 0 h 121" name="T21"/>
                <a:gd fmla="*/ 38 w 42" name="T22"/>
                <a:gd fmla="*/ 1 h 121" name="T23"/>
                <a:gd fmla="*/ 36 w 42" name="T24"/>
                <a:gd fmla="*/ 4 h 121" name="T25"/>
                <a:gd fmla="*/ 34 w 42" name="T26"/>
                <a:gd fmla="*/ 10 h 121" name="T27"/>
                <a:gd fmla="*/ 31 w 42" name="T28"/>
                <a:gd fmla="*/ 17 h 121" name="T29"/>
                <a:gd fmla="*/ 30 w 42" name="T30"/>
                <a:gd fmla="*/ 36 h 121" name="T31"/>
                <a:gd fmla="*/ 31 w 42" name="T32"/>
                <a:gd fmla="*/ 58 h 121" name="T33"/>
                <a:gd fmla="*/ 38 w 42" name="T34"/>
                <a:gd fmla="*/ 98 h 121" name="T35"/>
                <a:gd fmla="*/ 41 w 42" name="T36"/>
                <a:gd fmla="*/ 111 h 121" name="T37"/>
                <a:gd fmla="*/ 42 w 42" name="T38"/>
                <a:gd fmla="*/ 115 h 121" name="T39"/>
                <a:gd fmla="*/ 42 w 42" name="T40"/>
                <a:gd fmla="*/ 116 h 121" name="T41"/>
                <a:gd fmla="*/ 0 w 42" name="T42"/>
                <a:gd fmla="*/ 121 h 1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18"/>
            <p:cNvSpPr/>
            <p:nvPr/>
          </p:nvSpPr>
          <p:spPr bwMode="auto">
            <a:xfrm>
              <a:off x="696267" y="6247501"/>
              <a:ext cx="352010" cy="403984"/>
            </a:xfrm>
            <a:custGeom>
              <a:gdLst>
                <a:gd fmla="*/ 0 w 84" name="T0"/>
                <a:gd fmla="*/ 89 h 91" name="T1"/>
                <a:gd fmla="*/ 1 w 84" name="T2"/>
                <a:gd fmla="*/ 87 h 91" name="T3"/>
                <a:gd fmla="*/ 2 w 84" name="T4"/>
                <a:gd fmla="*/ 83 h 91" name="T5"/>
                <a:gd fmla="*/ 6 w 84" name="T6"/>
                <a:gd fmla="*/ 68 h 91" name="T7"/>
                <a:gd fmla="*/ 29 w 84" name="T8"/>
                <a:gd fmla="*/ 29 h 91" name="T9"/>
                <a:gd fmla="*/ 38 w 84" name="T10"/>
                <a:gd fmla="*/ 20 h 91" name="T11"/>
                <a:gd fmla="*/ 47 w 84" name="T12"/>
                <a:gd fmla="*/ 13 h 91" name="T13"/>
                <a:gd fmla="*/ 52 w 84" name="T14"/>
                <a:gd fmla="*/ 10 h 91" name="T15"/>
                <a:gd fmla="*/ 57 w 84" name="T16"/>
                <a:gd fmla="*/ 7 h 91" name="T17"/>
                <a:gd fmla="*/ 66 w 84" name="T18"/>
                <a:gd fmla="*/ 4 h 91" name="T19"/>
                <a:gd fmla="*/ 73 w 84" name="T20"/>
                <a:gd fmla="*/ 1 h 91" name="T21"/>
                <a:gd fmla="*/ 79 w 84" name="T22"/>
                <a:gd fmla="*/ 0 h 91" name="T23"/>
                <a:gd fmla="*/ 84 w 84" name="T24"/>
                <a:gd fmla="*/ 0 h 91" name="T25"/>
                <a:gd fmla="*/ 80 w 84" name="T26"/>
                <a:gd fmla="*/ 1 h 91" name="T27"/>
                <a:gd fmla="*/ 74 w 84" name="T28"/>
                <a:gd fmla="*/ 4 h 91" name="T29"/>
                <a:gd fmla="*/ 68 w 84" name="T30"/>
                <a:gd fmla="*/ 8 h 91" name="T31"/>
                <a:gd fmla="*/ 60 w 84" name="T32"/>
                <a:gd fmla="*/ 13 h 91" name="T33"/>
                <a:gd fmla="*/ 57 w 84" name="T34"/>
                <a:gd fmla="*/ 17 h 91" name="T35"/>
                <a:gd fmla="*/ 54 w 84" name="T36"/>
                <a:gd fmla="*/ 20 h 91" name="T37"/>
                <a:gd fmla="*/ 47 w 84" name="T38"/>
                <a:gd fmla="*/ 28 h 91" name="T39"/>
                <a:gd fmla="*/ 42 w 84" name="T40"/>
                <a:gd fmla="*/ 38 h 91" name="T41"/>
                <a:gd fmla="*/ 32 w 84" name="T42"/>
                <a:gd fmla="*/ 75 h 91" name="T43"/>
                <a:gd fmla="*/ 31 w 84" name="T44"/>
                <a:gd fmla="*/ 87 h 91" name="T45"/>
                <a:gd fmla="*/ 31 w 84" name="T46"/>
                <a:gd fmla="*/ 90 h 91" name="T47"/>
                <a:gd fmla="*/ 31 w 84" name="T48"/>
                <a:gd fmla="*/ 91 h 91" name="T49"/>
                <a:gd fmla="*/ 0 w 84" name="T50"/>
                <a:gd fmla="*/ 89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19"/>
            <p:cNvSpPr/>
            <p:nvPr/>
          </p:nvSpPr>
          <p:spPr bwMode="auto">
            <a:xfrm>
              <a:off x="507269" y="6247501"/>
              <a:ext cx="352010" cy="403984"/>
            </a:xfrm>
            <a:custGeom>
              <a:gdLst>
                <a:gd fmla="*/ 53 w 84" name="T0"/>
                <a:gd fmla="*/ 91 h 91" name="T1"/>
                <a:gd fmla="*/ 53 w 84" name="T2"/>
                <a:gd fmla="*/ 90 h 91" name="T3"/>
                <a:gd fmla="*/ 53 w 84" name="T4"/>
                <a:gd fmla="*/ 87 h 91" name="T5"/>
                <a:gd fmla="*/ 52 w 84" name="T6"/>
                <a:gd fmla="*/ 75 h 91" name="T7"/>
                <a:gd fmla="*/ 42 w 84" name="T8"/>
                <a:gd fmla="*/ 38 h 91" name="T9"/>
                <a:gd fmla="*/ 37 w 84" name="T10"/>
                <a:gd fmla="*/ 28 h 91" name="T11"/>
                <a:gd fmla="*/ 31 w 84" name="T12"/>
                <a:gd fmla="*/ 20 h 91" name="T13"/>
                <a:gd fmla="*/ 27 w 84" name="T14"/>
                <a:gd fmla="*/ 17 h 91" name="T15"/>
                <a:gd fmla="*/ 24 w 84" name="T16"/>
                <a:gd fmla="*/ 13 h 91" name="T17"/>
                <a:gd fmla="*/ 17 w 84" name="T18"/>
                <a:gd fmla="*/ 8 h 91" name="T19"/>
                <a:gd fmla="*/ 10 w 84" name="T20"/>
                <a:gd fmla="*/ 4 h 91" name="T21"/>
                <a:gd fmla="*/ 5 w 84" name="T22"/>
                <a:gd fmla="*/ 1 h 91" name="T23"/>
                <a:gd fmla="*/ 0 w 84" name="T24"/>
                <a:gd fmla="*/ 0 h 91" name="T25"/>
                <a:gd fmla="*/ 5 w 84" name="T26"/>
                <a:gd fmla="*/ 0 h 91" name="T27"/>
                <a:gd fmla="*/ 11 w 84" name="T28"/>
                <a:gd fmla="*/ 1 h 91" name="T29"/>
                <a:gd fmla="*/ 19 w 84" name="T30"/>
                <a:gd fmla="*/ 4 h 91" name="T31"/>
                <a:gd fmla="*/ 28 w 84" name="T32"/>
                <a:gd fmla="*/ 7 h 91" name="T33"/>
                <a:gd fmla="*/ 32 w 84" name="T34"/>
                <a:gd fmla="*/ 10 h 91" name="T35"/>
                <a:gd fmla="*/ 37 w 84" name="T36"/>
                <a:gd fmla="*/ 13 h 91" name="T37"/>
                <a:gd fmla="*/ 46 w 84" name="T38"/>
                <a:gd fmla="*/ 20 h 91" name="T39"/>
                <a:gd fmla="*/ 55 w 84" name="T40"/>
                <a:gd fmla="*/ 29 h 91" name="T41"/>
                <a:gd fmla="*/ 78 w 84" name="T42"/>
                <a:gd fmla="*/ 68 h 91" name="T43"/>
                <a:gd fmla="*/ 82 w 84" name="T44"/>
                <a:gd fmla="*/ 83 h 91" name="T45"/>
                <a:gd fmla="*/ 83 w 84" name="T46"/>
                <a:gd fmla="*/ 87 h 91" name="T47"/>
                <a:gd fmla="*/ 84 w 84" name="T48"/>
                <a:gd fmla="*/ 89 h 91" name="T49"/>
                <a:gd fmla="*/ 53 w 84" name="T50"/>
                <a:gd fmla="*/ 91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420"/>
            <p:cNvSpPr/>
            <p:nvPr/>
          </p:nvSpPr>
          <p:spPr bwMode="auto">
            <a:xfrm>
              <a:off x="712805" y="6422324"/>
              <a:ext cx="361459" cy="233885"/>
            </a:xfrm>
            <a:custGeom>
              <a:gdLst>
                <a:gd fmla="*/ 0 w 86" name="T0"/>
                <a:gd fmla="*/ 47 h 53" name="T1"/>
                <a:gd fmla="*/ 1 w 86" name="T2"/>
                <a:gd fmla="*/ 46 h 53" name="T3"/>
                <a:gd fmla="*/ 1 w 86" name="T4"/>
                <a:gd fmla="*/ 44 h 53" name="T5"/>
                <a:gd fmla="*/ 2 w 86" name="T6"/>
                <a:gd fmla="*/ 42 h 53" name="T7"/>
                <a:gd fmla="*/ 9 w 86" name="T8"/>
                <a:gd fmla="*/ 30 h 53" name="T9"/>
                <a:gd fmla="*/ 14 w 86" name="T10"/>
                <a:gd fmla="*/ 24 h 53" name="T11"/>
                <a:gd fmla="*/ 21 w 86" name="T12"/>
                <a:gd fmla="*/ 17 h 53" name="T13"/>
                <a:gd fmla="*/ 24 w 86" name="T14"/>
                <a:gd fmla="*/ 14 h 53" name="T15"/>
                <a:gd fmla="*/ 29 w 86" name="T16"/>
                <a:gd fmla="*/ 11 h 53" name="T17"/>
                <a:gd fmla="*/ 37 w 86" name="T18"/>
                <a:gd fmla="*/ 6 h 53" name="T19"/>
                <a:gd fmla="*/ 46 w 86" name="T20"/>
                <a:gd fmla="*/ 3 h 53" name="T21"/>
                <a:gd fmla="*/ 55 w 86" name="T22"/>
                <a:gd fmla="*/ 1 h 53" name="T23"/>
                <a:gd fmla="*/ 64 w 86" name="T24"/>
                <a:gd fmla="*/ 0 h 53" name="T25"/>
                <a:gd fmla="*/ 71 w 86" name="T26"/>
                <a:gd fmla="*/ 0 h 53" name="T27"/>
                <a:gd fmla="*/ 74 w 86" name="T28"/>
                <a:gd fmla="*/ 0 h 53" name="T29"/>
                <a:gd fmla="*/ 77 w 86" name="T30"/>
                <a:gd fmla="*/ 1 h 53" name="T31"/>
                <a:gd fmla="*/ 82 w 86" name="T32"/>
                <a:gd fmla="*/ 1 h 53" name="T33"/>
                <a:gd fmla="*/ 86 w 86" name="T34"/>
                <a:gd fmla="*/ 2 h 53" name="T35"/>
                <a:gd fmla="*/ 82 w 86" name="T36"/>
                <a:gd fmla="*/ 2 h 53" name="T37"/>
                <a:gd fmla="*/ 77 w 86" name="T38"/>
                <a:gd fmla="*/ 3 h 53" name="T39"/>
                <a:gd fmla="*/ 75 w 86" name="T40"/>
                <a:gd fmla="*/ 4 h 53" name="T41"/>
                <a:gd fmla="*/ 72 w 86" name="T42"/>
                <a:gd fmla="*/ 5 h 53" name="T43"/>
                <a:gd fmla="*/ 65 w 86" name="T44"/>
                <a:gd fmla="*/ 7 h 53" name="T45"/>
                <a:gd fmla="*/ 58 w 86" name="T46"/>
                <a:gd fmla="*/ 10 h 53" name="T47"/>
                <a:gd fmla="*/ 52 w 86" name="T48"/>
                <a:gd fmla="*/ 14 h 53" name="T49"/>
                <a:gd fmla="*/ 46 w 86" name="T50"/>
                <a:gd fmla="*/ 19 h 53" name="T51"/>
                <a:gd fmla="*/ 40 w 86" name="T52"/>
                <a:gd fmla="*/ 25 h 53" name="T53"/>
                <a:gd fmla="*/ 38 w 86" name="T54"/>
                <a:gd fmla="*/ 28 h 53" name="T55"/>
                <a:gd fmla="*/ 36 w 86" name="T56"/>
                <a:gd fmla="*/ 31 h 53" name="T57"/>
                <a:gd fmla="*/ 34 w 86" name="T58"/>
                <a:gd fmla="*/ 37 h 53" name="T59"/>
                <a:gd fmla="*/ 32 w 86" name="T60"/>
                <a:gd fmla="*/ 42 h 53" name="T61"/>
                <a:gd fmla="*/ 30 w 86" name="T62"/>
                <a:gd fmla="*/ 50 h 53" name="T63"/>
                <a:gd fmla="*/ 30 w 86" name="T64"/>
                <a:gd fmla="*/ 51 h 53" name="T65"/>
                <a:gd fmla="*/ 31 w 86" name="T66"/>
                <a:gd fmla="*/ 52 h 53" name="T67"/>
                <a:gd fmla="*/ 31 w 86" name="T68"/>
                <a:gd fmla="*/ 53 h 53" name="T69"/>
                <a:gd fmla="*/ 0 w 86" name="T70"/>
                <a:gd fmla="*/ 47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421"/>
            <p:cNvSpPr/>
            <p:nvPr/>
          </p:nvSpPr>
          <p:spPr bwMode="auto">
            <a:xfrm>
              <a:off x="469469" y="6422324"/>
              <a:ext cx="361459" cy="233885"/>
            </a:xfrm>
            <a:custGeom>
              <a:gdLst>
                <a:gd fmla="*/ 56 w 86" name="T0"/>
                <a:gd fmla="*/ 53 h 53" name="T1"/>
                <a:gd fmla="*/ 56 w 86" name="T2"/>
                <a:gd fmla="*/ 52 h 53" name="T3"/>
                <a:gd fmla="*/ 56 w 86" name="T4"/>
                <a:gd fmla="*/ 51 h 53" name="T5"/>
                <a:gd fmla="*/ 56 w 86" name="T6"/>
                <a:gd fmla="*/ 50 h 53" name="T7"/>
                <a:gd fmla="*/ 55 w 86" name="T8"/>
                <a:gd fmla="*/ 42 h 53" name="T9"/>
                <a:gd fmla="*/ 53 w 86" name="T10"/>
                <a:gd fmla="*/ 37 h 53" name="T11"/>
                <a:gd fmla="*/ 50 w 86" name="T12"/>
                <a:gd fmla="*/ 31 h 53" name="T13"/>
                <a:gd fmla="*/ 48 w 86" name="T14"/>
                <a:gd fmla="*/ 28 h 53" name="T15"/>
                <a:gd fmla="*/ 46 w 86" name="T16"/>
                <a:gd fmla="*/ 25 h 53" name="T17"/>
                <a:gd fmla="*/ 41 w 86" name="T18"/>
                <a:gd fmla="*/ 19 h 53" name="T19"/>
                <a:gd fmla="*/ 35 w 86" name="T20"/>
                <a:gd fmla="*/ 14 h 53" name="T21"/>
                <a:gd fmla="*/ 28 w 86" name="T22"/>
                <a:gd fmla="*/ 10 h 53" name="T23"/>
                <a:gd fmla="*/ 21 w 86" name="T24"/>
                <a:gd fmla="*/ 7 h 53" name="T25"/>
                <a:gd fmla="*/ 15 w 86" name="T26"/>
                <a:gd fmla="*/ 5 h 53" name="T27"/>
                <a:gd fmla="*/ 12 w 86" name="T28"/>
                <a:gd fmla="*/ 4 h 53" name="T29"/>
                <a:gd fmla="*/ 9 w 86" name="T30"/>
                <a:gd fmla="*/ 3 h 53" name="T31"/>
                <a:gd fmla="*/ 4 w 86" name="T32"/>
                <a:gd fmla="*/ 2 h 53" name="T33"/>
                <a:gd fmla="*/ 0 w 86" name="T34"/>
                <a:gd fmla="*/ 2 h 53" name="T35"/>
                <a:gd fmla="*/ 4 w 86" name="T36"/>
                <a:gd fmla="*/ 1 h 53" name="T37"/>
                <a:gd fmla="*/ 9 w 86" name="T38"/>
                <a:gd fmla="*/ 1 h 53" name="T39"/>
                <a:gd fmla="*/ 12 w 86" name="T40"/>
                <a:gd fmla="*/ 0 h 53" name="T41"/>
                <a:gd fmla="*/ 15 w 86" name="T42"/>
                <a:gd fmla="*/ 0 h 53" name="T43"/>
                <a:gd fmla="*/ 23 w 86" name="T44"/>
                <a:gd fmla="*/ 0 h 53" name="T45"/>
                <a:gd fmla="*/ 31 w 86" name="T46"/>
                <a:gd fmla="*/ 1 h 53" name="T47"/>
                <a:gd fmla="*/ 40 w 86" name="T48"/>
                <a:gd fmla="*/ 3 h 53" name="T49"/>
                <a:gd fmla="*/ 49 w 86" name="T50"/>
                <a:gd fmla="*/ 6 h 53" name="T51"/>
                <a:gd fmla="*/ 58 w 86" name="T52"/>
                <a:gd fmla="*/ 11 h 53" name="T53"/>
                <a:gd fmla="*/ 62 w 86" name="T54"/>
                <a:gd fmla="*/ 14 h 53" name="T55"/>
                <a:gd fmla="*/ 66 w 86" name="T56"/>
                <a:gd fmla="*/ 17 h 53" name="T57"/>
                <a:gd fmla="*/ 73 w 86" name="T58"/>
                <a:gd fmla="*/ 24 h 53" name="T59"/>
                <a:gd fmla="*/ 78 w 86" name="T60"/>
                <a:gd fmla="*/ 30 h 53" name="T61"/>
                <a:gd fmla="*/ 84 w 86" name="T62"/>
                <a:gd fmla="*/ 42 h 53" name="T63"/>
                <a:gd fmla="*/ 85 w 86" name="T64"/>
                <a:gd fmla="*/ 44 h 53" name="T65"/>
                <a:gd fmla="*/ 86 w 86" name="T66"/>
                <a:gd fmla="*/ 46 h 53" name="T67"/>
                <a:gd fmla="*/ 86 w 86" name="T68"/>
                <a:gd fmla="*/ 47 h 53" name="T69"/>
                <a:gd fmla="*/ 56 w 86" name="T70"/>
                <a:gd fmla="*/ 53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422"/>
            <p:cNvSpPr/>
            <p:nvPr/>
          </p:nvSpPr>
          <p:spPr bwMode="auto">
            <a:xfrm>
              <a:off x="708080" y="6204976"/>
              <a:ext cx="129936" cy="385084"/>
            </a:xfrm>
            <a:custGeom>
              <a:gdLst>
                <a:gd fmla="*/ 0 w 31" name="T0"/>
                <a:gd fmla="*/ 87 h 87" name="T1"/>
                <a:gd fmla="*/ 0 w 31" name="T2"/>
                <a:gd fmla="*/ 83 h 87" name="T3"/>
                <a:gd fmla="*/ 1 w 31" name="T4"/>
                <a:gd fmla="*/ 72 h 87" name="T5"/>
                <a:gd fmla="*/ 7 w 31" name="T6"/>
                <a:gd fmla="*/ 41 h 87" name="T7"/>
                <a:gd fmla="*/ 9 w 31" name="T8"/>
                <a:gd fmla="*/ 32 h 87" name="T9"/>
                <a:gd fmla="*/ 12 w 31" name="T10"/>
                <a:gd fmla="*/ 24 h 87" name="T11"/>
                <a:gd fmla="*/ 15 w 31" name="T12"/>
                <a:gd fmla="*/ 17 h 87" name="T13"/>
                <a:gd fmla="*/ 18 w 31" name="T14"/>
                <a:gd fmla="*/ 11 h 87" name="T15"/>
                <a:gd fmla="*/ 22 w 31" name="T16"/>
                <a:gd fmla="*/ 6 h 87" name="T17"/>
                <a:gd fmla="*/ 25 w 31" name="T18"/>
                <a:gd fmla="*/ 3 h 87" name="T19"/>
                <a:gd fmla="*/ 28 w 31" name="T20"/>
                <a:gd fmla="*/ 0 h 87" name="T21"/>
                <a:gd fmla="*/ 26 w 31" name="T22"/>
                <a:gd fmla="*/ 3 h 87" name="T23"/>
                <a:gd fmla="*/ 24 w 31" name="T24"/>
                <a:gd fmla="*/ 7 h 87" name="T25"/>
                <a:gd fmla="*/ 23 w 31" name="T26"/>
                <a:gd fmla="*/ 13 h 87" name="T27"/>
                <a:gd fmla="*/ 22 w 31" name="T28"/>
                <a:gd fmla="*/ 19 h 87" name="T29"/>
                <a:gd fmla="*/ 22 w 31" name="T30"/>
                <a:gd fmla="*/ 26 h 87" name="T31"/>
                <a:gd fmla="*/ 22 w 31" name="T32"/>
                <a:gd fmla="*/ 34 h 87" name="T33"/>
                <a:gd fmla="*/ 22 w 31" name="T34"/>
                <a:gd fmla="*/ 42 h 87" name="T35"/>
                <a:gd fmla="*/ 27 w 31" name="T36"/>
                <a:gd fmla="*/ 71 h 87" name="T37"/>
                <a:gd fmla="*/ 30 w 31" name="T38"/>
                <a:gd fmla="*/ 80 h 87" name="T39"/>
                <a:gd fmla="*/ 31 w 31" name="T40"/>
                <a:gd fmla="*/ 84 h 87" name="T41"/>
                <a:gd fmla="*/ 0 w 31" name="T42"/>
                <a:gd fmla="*/ 87 h 8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9"/>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70"/>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472"/>
            <p:cNvSpPr/>
            <p:nvPr/>
          </p:nvSpPr>
          <p:spPr bwMode="auto">
            <a:xfrm>
              <a:off x="3866716" y="4187419"/>
              <a:ext cx="732369" cy="370909"/>
            </a:xfrm>
            <a:custGeom>
              <a:gdLst>
                <a:gd fmla="*/ 173 w 175" name="T0"/>
                <a:gd fmla="*/ 84 h 84" name="T1"/>
                <a:gd fmla="*/ 175 w 175" name="T2"/>
                <a:gd fmla="*/ 72 h 84" name="T3"/>
                <a:gd fmla="*/ 174 w 175" name="T4"/>
                <a:gd fmla="*/ 59 h 84" name="T5"/>
                <a:gd fmla="*/ 169 w 175" name="T6"/>
                <a:gd fmla="*/ 50 h 84" name="T7"/>
                <a:gd fmla="*/ 156 w 175" name="T8"/>
                <a:gd fmla="*/ 36 h 84" name="T9"/>
                <a:gd fmla="*/ 137 w 175" name="T10"/>
                <a:gd fmla="*/ 31 h 84" name="T11"/>
                <a:gd fmla="*/ 119 w 175" name="T12"/>
                <a:gd fmla="*/ 36 h 84" name="T13"/>
                <a:gd fmla="*/ 118 w 175" name="T14"/>
                <a:gd fmla="*/ 37 h 84" name="T15"/>
                <a:gd fmla="*/ 118 w 175" name="T16"/>
                <a:gd fmla="*/ 35 h 84" name="T17"/>
                <a:gd fmla="*/ 117 w 175" name="T18"/>
                <a:gd fmla="*/ 28 h 84" name="T19"/>
                <a:gd fmla="*/ 100 w 175" name="T20"/>
                <a:gd fmla="*/ 6 h 84" name="T21"/>
                <a:gd fmla="*/ 72 w 175" name="T22"/>
                <a:gd fmla="*/ 2 h 84" name="T23"/>
                <a:gd fmla="*/ 45 w 175" name="T24"/>
                <a:gd fmla="*/ 30 h 84" name="T25"/>
                <a:gd fmla="*/ 44 w 175" name="T26"/>
                <a:gd fmla="*/ 45 h 84" name="T27"/>
                <a:gd fmla="*/ 43 w 175" name="T28"/>
                <a:gd fmla="*/ 44 h 84" name="T29"/>
                <a:gd fmla="*/ 18 w 175" name="T30"/>
                <a:gd fmla="*/ 48 h 84" name="T31"/>
                <a:gd fmla="*/ 5 w 175" name="T32"/>
                <a:gd fmla="*/ 61 h 84" name="T33"/>
                <a:gd fmla="*/ 6 w 175" name="T34"/>
                <a:gd fmla="*/ 60 h 84" name="T35"/>
                <a:gd fmla="*/ 6 w 175" name="T36"/>
                <a:gd fmla="*/ 61 h 84" name="T37"/>
                <a:gd fmla="*/ 2 w 175" name="T38"/>
                <a:gd fmla="*/ 84 h 84" name="T39"/>
                <a:gd fmla="*/ 173 w 175" name="T40"/>
                <a:gd fmla="*/ 84 h 8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474"/>
            <p:cNvSpPr/>
            <p:nvPr/>
          </p:nvSpPr>
          <p:spPr bwMode="auto">
            <a:xfrm>
              <a:off x="2305117" y="3854309"/>
              <a:ext cx="1332439" cy="382722"/>
            </a:xfrm>
            <a:custGeom>
              <a:gdLst>
                <a:gd fmla="*/ 315 w 318" name="T0"/>
                <a:gd fmla="*/ 86 h 86" name="T1"/>
                <a:gd fmla="*/ 285 w 318" name="T2"/>
                <a:gd fmla="*/ 47 h 86" name="T3"/>
                <a:gd fmla="*/ 263 w 318" name="T4"/>
                <a:gd fmla="*/ 56 h 86" name="T5"/>
                <a:gd fmla="*/ 229 w 318" name="T6"/>
                <a:gd fmla="*/ 34 h 86" name="T7"/>
                <a:gd fmla="*/ 219 w 318" name="T8"/>
                <a:gd fmla="*/ 35 h 86" name="T9"/>
                <a:gd fmla="*/ 214 w 318" name="T10"/>
                <a:gd fmla="*/ 21 h 86" name="T11"/>
                <a:gd fmla="*/ 209 w 318" name="T12"/>
                <a:gd fmla="*/ 14 h 86" name="T13"/>
                <a:gd fmla="*/ 206 w 318" name="T14"/>
                <a:gd fmla="*/ 10 h 86" name="T15"/>
                <a:gd fmla="*/ 182 w 318" name="T16"/>
                <a:gd fmla="*/ 0 h 86" name="T17"/>
                <a:gd fmla="*/ 165 w 318" name="T18"/>
                <a:gd fmla="*/ 5 h 86" name="T19"/>
                <a:gd fmla="*/ 158 w 318" name="T20"/>
                <a:gd fmla="*/ 10 h 86" name="T21"/>
                <a:gd fmla="*/ 156 w 318" name="T22"/>
                <a:gd fmla="*/ 12 h 86" name="T23"/>
                <a:gd fmla="*/ 148 w 318" name="T24"/>
                <a:gd fmla="*/ 25 h 86" name="T25"/>
                <a:gd fmla="*/ 122 w 318" name="T26"/>
                <a:gd fmla="*/ 13 h 86" name="T27"/>
                <a:gd fmla="*/ 101 w 318" name="T28"/>
                <a:gd fmla="*/ 20 h 86" name="T29"/>
                <a:gd fmla="*/ 71 w 318" name="T30"/>
                <a:gd fmla="*/ 0 h 86" name="T31"/>
                <a:gd fmla="*/ 38 w 318" name="T32"/>
                <a:gd fmla="*/ 41 h 86" name="T33"/>
                <a:gd fmla="*/ 37 w 318" name="T34"/>
                <a:gd fmla="*/ 41 h 86" name="T35"/>
                <a:gd fmla="*/ 6 w 318" name="T36"/>
                <a:gd fmla="*/ 86 h 86" name="T37"/>
                <a:gd fmla="*/ 315 w 318" name="T38"/>
                <a:gd fmla="*/ 86 h 8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475"/>
            <p:cNvSpPr/>
            <p:nvPr/>
          </p:nvSpPr>
          <p:spPr bwMode="auto">
            <a:xfrm>
              <a:off x="1324687" y="3651136"/>
              <a:ext cx="543370" cy="274048"/>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477"/>
            <p:cNvSpPr/>
            <p:nvPr/>
          </p:nvSpPr>
          <p:spPr bwMode="auto">
            <a:xfrm>
              <a:off x="5064494" y="4718977"/>
              <a:ext cx="897743" cy="399259"/>
            </a:xfrm>
            <a:custGeom>
              <a:gdLst>
                <a:gd fmla="*/ 8 w 214" name="T0"/>
                <a:gd fmla="*/ 90 h 90" name="T1"/>
                <a:gd fmla="*/ 49 w 214" name="T2"/>
                <a:gd fmla="*/ 30 h 90" name="T3"/>
                <a:gd fmla="*/ 71 w 214" name="T4"/>
                <a:gd fmla="*/ 35 h 90" name="T5"/>
                <a:gd fmla="*/ 116 w 214" name="T6"/>
                <a:gd fmla="*/ 0 h 90" name="T7"/>
                <a:gd fmla="*/ 158 w 214" name="T8"/>
                <a:gd fmla="*/ 48 h 90" name="T9"/>
                <a:gd fmla="*/ 173 w 214" name="T10"/>
                <a:gd fmla="*/ 44 h 90" name="T11"/>
                <a:gd fmla="*/ 214 w 214" name="T12"/>
                <a:gd fmla="*/ 85 h 90" name="T13"/>
                <a:gd fmla="*/ 214 w 214" name="T14"/>
                <a:gd fmla="*/ 90 h 90" name="T15"/>
                <a:gd fmla="*/ 8 w 214" name="T16"/>
                <a:gd fmla="*/ 90 h 9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80"/>
            <p:cNvSpPr/>
            <p:nvPr/>
          </p:nvSpPr>
          <p:spPr bwMode="auto">
            <a:xfrm>
              <a:off x="110372"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81"/>
            <p:cNvSpPr/>
            <p:nvPr/>
          </p:nvSpPr>
          <p:spPr bwMode="auto">
            <a:xfrm>
              <a:off x="181247"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82"/>
            <p:cNvSpPr/>
            <p:nvPr/>
          </p:nvSpPr>
          <p:spPr bwMode="auto">
            <a:xfrm>
              <a:off x="261571" y="6479024"/>
              <a:ext cx="33075"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83"/>
            <p:cNvSpPr/>
            <p:nvPr/>
          </p:nvSpPr>
          <p:spPr bwMode="auto">
            <a:xfrm>
              <a:off x="353708"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84"/>
            <p:cNvSpPr/>
            <p:nvPr/>
          </p:nvSpPr>
          <p:spPr bwMode="auto">
            <a:xfrm>
              <a:off x="507269"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85"/>
            <p:cNvSpPr/>
            <p:nvPr/>
          </p:nvSpPr>
          <p:spPr bwMode="auto">
            <a:xfrm>
              <a:off x="571056" y="6479024"/>
              <a:ext cx="59062"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86"/>
            <p:cNvSpPr/>
            <p:nvPr/>
          </p:nvSpPr>
          <p:spPr bwMode="auto">
            <a:xfrm>
              <a:off x="641930" y="6474299"/>
              <a:ext cx="66149" cy="231523"/>
            </a:xfrm>
            <a:custGeom>
              <a:gdLst>
                <a:gd fmla="*/ 7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87"/>
            <p:cNvSpPr/>
            <p:nvPr/>
          </p:nvSpPr>
          <p:spPr bwMode="auto">
            <a:xfrm>
              <a:off x="452932" y="6495561"/>
              <a:ext cx="51975" cy="205536"/>
            </a:xfrm>
            <a:custGeom>
              <a:gdLst>
                <a:gd fmla="*/ 8 w 12" name="T0"/>
                <a:gd fmla="*/ 7 h 46" name="T1"/>
                <a:gd fmla="*/ 7 w 12" name="T2"/>
                <a:gd fmla="*/ 2 h 46" name="T3"/>
                <a:gd fmla="*/ 3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8"/>
            <p:cNvSpPr/>
            <p:nvPr/>
          </p:nvSpPr>
          <p:spPr bwMode="auto">
            <a:xfrm>
              <a:off x="-24289" y="6464849"/>
              <a:ext cx="75599" cy="21262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89"/>
            <p:cNvSpPr/>
            <p:nvPr/>
          </p:nvSpPr>
          <p:spPr bwMode="auto">
            <a:xfrm>
              <a:off x="131635" y="6533361"/>
              <a:ext cx="21262" cy="14411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490"/>
            <p:cNvSpPr/>
            <p:nvPr/>
          </p:nvSpPr>
          <p:spPr bwMode="auto">
            <a:xfrm>
              <a:off x="193059" y="6519186"/>
              <a:ext cx="59062" cy="177186"/>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491"/>
            <p:cNvSpPr/>
            <p:nvPr/>
          </p:nvSpPr>
          <p:spPr bwMode="auto">
            <a:xfrm>
              <a:off x="77298" y="6533361"/>
              <a:ext cx="49612" cy="207898"/>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92"/>
            <p:cNvSpPr/>
            <p:nvPr/>
          </p:nvSpPr>
          <p:spPr bwMode="auto">
            <a:xfrm>
              <a:off x="56035"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93"/>
            <p:cNvSpPr/>
            <p:nvPr/>
          </p:nvSpPr>
          <p:spPr bwMode="auto">
            <a:xfrm>
              <a:off x="219046"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94"/>
            <p:cNvSpPr/>
            <p:nvPr/>
          </p:nvSpPr>
          <p:spPr bwMode="auto">
            <a:xfrm>
              <a:off x="743517" y="6448312"/>
              <a:ext cx="61424" cy="222073"/>
            </a:xfrm>
            <a:custGeom>
              <a:gdLst>
                <a:gd fmla="*/ 11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95"/>
            <p:cNvSpPr/>
            <p:nvPr/>
          </p:nvSpPr>
          <p:spPr bwMode="auto">
            <a:xfrm>
              <a:off x="830929" y="6509736"/>
              <a:ext cx="33075" cy="137024"/>
            </a:xfrm>
            <a:custGeom>
              <a:gdLst>
                <a:gd fmla="*/ 6 w 8" name="T0"/>
                <a:gd fmla="*/ 3 h 31" name="T1"/>
                <a:gd fmla="*/ 0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96"/>
            <p:cNvSpPr/>
            <p:nvPr/>
          </p:nvSpPr>
          <p:spPr bwMode="auto">
            <a:xfrm>
              <a:off x="306458" y="6488474"/>
              <a:ext cx="33075" cy="14174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97"/>
            <p:cNvSpPr/>
            <p:nvPr/>
          </p:nvSpPr>
          <p:spPr bwMode="auto">
            <a:xfrm>
              <a:off x="854554"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98"/>
            <p:cNvSpPr/>
            <p:nvPr/>
          </p:nvSpPr>
          <p:spPr bwMode="auto">
            <a:xfrm>
              <a:off x="956140"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499"/>
            <p:cNvSpPr/>
            <p:nvPr/>
          </p:nvSpPr>
          <p:spPr bwMode="auto">
            <a:xfrm>
              <a:off x="989215" y="6505011"/>
              <a:ext cx="37800" cy="181911"/>
            </a:xfrm>
            <a:custGeom>
              <a:gdLst>
                <a:gd fmla="*/ 3 w 9" name="T0"/>
                <a:gd fmla="*/ 4 h 41" name="T1"/>
                <a:gd fmla="*/ 0 w 9" name="T2"/>
                <a:gd fmla="*/ 35 h 41" name="T3"/>
                <a:gd fmla="*/ 8 w 9" name="T4"/>
                <a:gd fmla="*/ 35 h 41" name="T5"/>
                <a:gd fmla="*/ 9 w 9" name="T6"/>
                <a:gd fmla="*/ 5 h 41" name="T7"/>
                <a:gd fmla="*/ 3 w 9" name="T8"/>
                <a:gd fmla="*/ 4 h 41" name="T9"/>
              </a:gdLst>
              <a:cxnLst>
                <a:cxn ang="0">
                  <a:pos x="T0" y="T1"/>
                </a:cxn>
                <a:cxn ang="0">
                  <a:pos x="T2" y="T3"/>
                </a:cxn>
                <a:cxn ang="0">
                  <a:pos x="T4" y="T5"/>
                </a:cxn>
                <a:cxn ang="0">
                  <a:pos x="T6" y="T7"/>
                </a:cxn>
                <a:cxn ang="0">
                  <a:pos x="T8" y="T9"/>
                </a:cxn>
              </a:cxnLst>
              <a:rect b="b" l="0" r="r" t="0"/>
              <a:pathLst>
                <a:path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500"/>
            <p:cNvSpPr/>
            <p:nvPr/>
          </p:nvSpPr>
          <p:spPr bwMode="auto">
            <a:xfrm>
              <a:off x="102701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501"/>
            <p:cNvSpPr/>
            <p:nvPr/>
          </p:nvSpPr>
          <p:spPr bwMode="auto">
            <a:xfrm>
              <a:off x="946690" y="6457762"/>
              <a:ext cx="35437" cy="163011"/>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502"/>
            <p:cNvSpPr/>
            <p:nvPr/>
          </p:nvSpPr>
          <p:spPr bwMode="auto">
            <a:xfrm>
              <a:off x="1086077"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503"/>
            <p:cNvSpPr/>
            <p:nvPr/>
          </p:nvSpPr>
          <p:spPr bwMode="auto">
            <a:xfrm>
              <a:off x="1185301"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504"/>
            <p:cNvSpPr/>
            <p:nvPr/>
          </p:nvSpPr>
          <p:spPr bwMode="auto">
            <a:xfrm>
              <a:off x="1329412" y="6443587"/>
              <a:ext cx="54337" cy="233885"/>
            </a:xfrm>
            <a:custGeom>
              <a:gdLst>
                <a:gd fmla="*/ 10 w 13" name="T0"/>
                <a:gd fmla="*/ 2 h 53" name="T1"/>
                <a:gd fmla="*/ 4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505"/>
            <p:cNvSpPr/>
            <p:nvPr/>
          </p:nvSpPr>
          <p:spPr bwMode="auto">
            <a:xfrm>
              <a:off x="1395562" y="6443587"/>
              <a:ext cx="70874" cy="20789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506"/>
            <p:cNvSpPr/>
            <p:nvPr/>
          </p:nvSpPr>
          <p:spPr bwMode="auto">
            <a:xfrm>
              <a:off x="1480611" y="6479024"/>
              <a:ext cx="28350" cy="196086"/>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507"/>
            <p:cNvSpPr/>
            <p:nvPr/>
          </p:nvSpPr>
          <p:spPr bwMode="auto">
            <a:xfrm>
              <a:off x="1568023" y="6424687"/>
              <a:ext cx="77962" cy="217348"/>
            </a:xfrm>
            <a:custGeom>
              <a:gdLst>
                <a:gd fmla="*/ 18 w 19" name="T0"/>
                <a:gd fmla="*/ 45 h 49" name="T1"/>
                <a:gd fmla="*/ 17 w 19" name="T2"/>
                <a:gd fmla="*/ 18 h 49" name="T3"/>
                <a:gd fmla="*/ 10 w 19" name="T4"/>
                <a:gd fmla="*/ 16 h 49" name="T5"/>
                <a:gd fmla="*/ 10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508"/>
            <p:cNvSpPr/>
            <p:nvPr/>
          </p:nvSpPr>
          <p:spPr bwMode="auto">
            <a:xfrm>
              <a:off x="1721584" y="6495561"/>
              <a:ext cx="25987" cy="14411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509"/>
            <p:cNvSpPr/>
            <p:nvPr/>
          </p:nvSpPr>
          <p:spPr bwMode="auto">
            <a:xfrm>
              <a:off x="1790096" y="6479024"/>
              <a:ext cx="59062" cy="181911"/>
            </a:xfrm>
            <a:custGeom>
              <a:gdLst>
                <a:gd fmla="*/ 7 w 14" name="T0"/>
                <a:gd fmla="*/ 6 h 41" name="T1"/>
                <a:gd fmla="*/ 6 w 14" name="T2"/>
                <a:gd fmla="*/ 4 h 41" name="T3"/>
                <a:gd fmla="*/ 0 w 14" name="T4"/>
                <a:gd fmla="*/ 5 h 41" name="T5"/>
                <a:gd fmla="*/ 2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510"/>
            <p:cNvSpPr/>
            <p:nvPr/>
          </p:nvSpPr>
          <p:spPr bwMode="auto">
            <a:xfrm>
              <a:off x="1860970"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511"/>
            <p:cNvSpPr/>
            <p:nvPr/>
          </p:nvSpPr>
          <p:spPr bwMode="auto">
            <a:xfrm>
              <a:off x="1671972"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3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512"/>
            <p:cNvSpPr/>
            <p:nvPr/>
          </p:nvSpPr>
          <p:spPr bwMode="auto">
            <a:xfrm>
              <a:off x="1275075" y="6505011"/>
              <a:ext cx="49612" cy="125211"/>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513"/>
            <p:cNvSpPr/>
            <p:nvPr/>
          </p:nvSpPr>
          <p:spPr bwMode="auto">
            <a:xfrm>
              <a:off x="1168764"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14"/>
            <p:cNvSpPr/>
            <p:nvPr/>
          </p:nvSpPr>
          <p:spPr bwMode="auto">
            <a:xfrm>
              <a:off x="1438086" y="6514461"/>
              <a:ext cx="42525"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5"/>
            <p:cNvSpPr/>
            <p:nvPr/>
          </p:nvSpPr>
          <p:spPr bwMode="auto">
            <a:xfrm>
              <a:off x="1957832" y="6448312"/>
              <a:ext cx="61424" cy="222073"/>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16"/>
            <p:cNvSpPr/>
            <p:nvPr/>
          </p:nvSpPr>
          <p:spPr bwMode="auto">
            <a:xfrm>
              <a:off x="2045244" y="6509736"/>
              <a:ext cx="33075" cy="137024"/>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17"/>
            <p:cNvSpPr/>
            <p:nvPr/>
          </p:nvSpPr>
          <p:spPr bwMode="auto">
            <a:xfrm>
              <a:off x="2071231" y="6495561"/>
              <a:ext cx="82687" cy="226798"/>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18"/>
            <p:cNvSpPr/>
            <p:nvPr/>
          </p:nvSpPr>
          <p:spPr bwMode="auto">
            <a:xfrm>
              <a:off x="217518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19"/>
            <p:cNvSpPr/>
            <p:nvPr/>
          </p:nvSpPr>
          <p:spPr bwMode="auto">
            <a:xfrm>
              <a:off x="2203530" y="6505011"/>
              <a:ext cx="42525" cy="181911"/>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20"/>
            <p:cNvSpPr/>
            <p:nvPr/>
          </p:nvSpPr>
          <p:spPr bwMode="auto">
            <a:xfrm>
              <a:off x="224605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21"/>
            <p:cNvSpPr/>
            <p:nvPr/>
          </p:nvSpPr>
          <p:spPr bwMode="auto">
            <a:xfrm>
              <a:off x="2163368" y="6457762"/>
              <a:ext cx="33075"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22"/>
            <p:cNvSpPr/>
            <p:nvPr/>
          </p:nvSpPr>
          <p:spPr bwMode="auto">
            <a:xfrm>
              <a:off x="2305117"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23"/>
            <p:cNvSpPr/>
            <p:nvPr/>
          </p:nvSpPr>
          <p:spPr bwMode="auto">
            <a:xfrm>
              <a:off x="2401978" y="6568798"/>
              <a:ext cx="33075"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524"/>
            <p:cNvSpPr/>
            <p:nvPr/>
          </p:nvSpPr>
          <p:spPr bwMode="auto">
            <a:xfrm>
              <a:off x="2543727"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25"/>
            <p:cNvSpPr/>
            <p:nvPr/>
          </p:nvSpPr>
          <p:spPr bwMode="auto">
            <a:xfrm>
              <a:off x="2614602"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26"/>
            <p:cNvSpPr/>
            <p:nvPr/>
          </p:nvSpPr>
          <p:spPr bwMode="auto">
            <a:xfrm>
              <a:off x="2694926" y="6479024"/>
              <a:ext cx="33075" cy="196086"/>
            </a:xfrm>
            <a:custGeom>
              <a:gdLst>
                <a:gd fmla="*/ 7 w 8" name="T0"/>
                <a:gd fmla="*/ 3 h 44" name="T1"/>
                <a:gd fmla="*/ 3 w 8" name="T2"/>
                <a:gd fmla="*/ 3 h 44" name="T3"/>
                <a:gd fmla="*/ 2 w 8" name="T4"/>
                <a:gd fmla="*/ 15 h 44" name="T5"/>
                <a:gd fmla="*/ 0 w 8" name="T6"/>
                <a:gd fmla="*/ 17 h 44" name="T7"/>
                <a:gd fmla="*/ 1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7"/>
            <p:cNvSpPr/>
            <p:nvPr/>
          </p:nvSpPr>
          <p:spPr bwMode="auto">
            <a:xfrm>
              <a:off x="2787063" y="6424687"/>
              <a:ext cx="77962" cy="217348"/>
            </a:xfrm>
            <a:custGeom>
              <a:gdLst>
                <a:gd fmla="*/ 18 w 19" name="T0"/>
                <a:gd fmla="*/ 45 h 49" name="T1"/>
                <a:gd fmla="*/ 16 w 19" name="T2"/>
                <a:gd fmla="*/ 18 h 49" name="T3"/>
                <a:gd fmla="*/ 10 w 19" name="T4"/>
                <a:gd fmla="*/ 16 h 49" name="T5"/>
                <a:gd fmla="*/ 10 w 19" name="T6"/>
                <a:gd fmla="*/ 16 h 49" name="T7"/>
                <a:gd fmla="*/ 9 w 19" name="T8"/>
                <a:gd fmla="*/ 16 h 49" name="T9"/>
                <a:gd fmla="*/ 10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28"/>
            <p:cNvSpPr/>
            <p:nvPr/>
          </p:nvSpPr>
          <p:spPr bwMode="auto">
            <a:xfrm>
              <a:off x="2940624" y="6495561"/>
              <a:ext cx="25987" cy="14411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29"/>
            <p:cNvSpPr/>
            <p:nvPr/>
          </p:nvSpPr>
          <p:spPr bwMode="auto">
            <a:xfrm>
              <a:off x="3004411" y="6479024"/>
              <a:ext cx="59062" cy="181911"/>
            </a:xfrm>
            <a:custGeom>
              <a:gdLst>
                <a:gd fmla="*/ 8 w 14" name="T0"/>
                <a:gd fmla="*/ 6 h 41" name="T1"/>
                <a:gd fmla="*/ 7 w 14" name="T2"/>
                <a:gd fmla="*/ 4 h 41" name="T3"/>
                <a:gd fmla="*/ 1 w 14" name="T4"/>
                <a:gd fmla="*/ 5 h 41" name="T5"/>
                <a:gd fmla="*/ 3 w 14" name="T6"/>
                <a:gd fmla="*/ 29 h 41" name="T7"/>
                <a:gd fmla="*/ 5 w 14" name="T8"/>
                <a:gd fmla="*/ 32 h 41" name="T9"/>
                <a:gd fmla="*/ 6 w 14" name="T10"/>
                <a:gd fmla="*/ 37 h 41" name="T11"/>
                <a:gd fmla="*/ 11 w 14" name="T12"/>
                <a:gd fmla="*/ 37 h 41" name="T13"/>
                <a:gd fmla="*/ 14 w 14" name="T14"/>
                <a:gd fmla="*/ 10 h 41" name="T15"/>
                <a:gd fmla="*/ 8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530"/>
            <p:cNvSpPr/>
            <p:nvPr/>
          </p:nvSpPr>
          <p:spPr bwMode="auto">
            <a:xfrm>
              <a:off x="3080010" y="6474299"/>
              <a:ext cx="61424" cy="231523"/>
            </a:xfrm>
            <a:custGeom>
              <a:gdLst>
                <a:gd fmla="*/ 7 w 15" name="T0"/>
                <a:gd fmla="*/ 5 h 52" name="T1"/>
                <a:gd fmla="*/ 6 w 15" name="T2"/>
                <a:gd fmla="*/ 12 h 52" name="T3"/>
                <a:gd fmla="*/ 2 w 15" name="T4"/>
                <a:gd fmla="*/ 14 h 52" name="T5"/>
                <a:gd fmla="*/ 1 w 15" name="T6"/>
                <a:gd fmla="*/ 23 h 52" name="T7"/>
                <a:gd fmla="*/ 3 w 15" name="T8"/>
                <a:gd fmla="*/ 25 h 52" name="T9"/>
                <a:gd fmla="*/ 4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31"/>
            <p:cNvSpPr/>
            <p:nvPr/>
          </p:nvSpPr>
          <p:spPr bwMode="auto">
            <a:xfrm>
              <a:off x="2886287" y="6495561"/>
              <a:ext cx="49612" cy="205536"/>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32"/>
            <p:cNvSpPr/>
            <p:nvPr/>
          </p:nvSpPr>
          <p:spPr bwMode="auto">
            <a:xfrm>
              <a:off x="2489390"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33"/>
            <p:cNvSpPr/>
            <p:nvPr/>
          </p:nvSpPr>
          <p:spPr bwMode="auto">
            <a:xfrm>
              <a:off x="238307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34"/>
            <p:cNvSpPr/>
            <p:nvPr/>
          </p:nvSpPr>
          <p:spPr bwMode="auto">
            <a:xfrm>
              <a:off x="2657126" y="6514461"/>
              <a:ext cx="40162" cy="141749"/>
            </a:xfrm>
            <a:custGeom>
              <a:gdLst>
                <a:gd fmla="*/ 2 w 10" name="T0"/>
                <a:gd fmla="*/ 4 h 32" name="T1"/>
                <a:gd fmla="*/ 2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35"/>
            <p:cNvSpPr/>
            <p:nvPr/>
          </p:nvSpPr>
          <p:spPr bwMode="auto">
            <a:xfrm>
              <a:off x="3174509" y="6448312"/>
              <a:ext cx="63787" cy="222073"/>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536"/>
            <p:cNvSpPr/>
            <p:nvPr/>
          </p:nvSpPr>
          <p:spPr bwMode="auto">
            <a:xfrm>
              <a:off x="3264284" y="6509736"/>
              <a:ext cx="33075" cy="137024"/>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537"/>
            <p:cNvSpPr/>
            <p:nvPr/>
          </p:nvSpPr>
          <p:spPr bwMode="auto">
            <a:xfrm>
              <a:off x="3287908" y="6495561"/>
              <a:ext cx="80324" cy="226798"/>
            </a:xfrm>
            <a:custGeom>
              <a:gdLst>
                <a:gd fmla="*/ 17 w 19" name="T0"/>
                <a:gd fmla="*/ 44 h 51" name="T1"/>
                <a:gd fmla="*/ 12 w 19" name="T2"/>
                <a:gd fmla="*/ 12 h 51" name="T3"/>
                <a:gd fmla="*/ 12 w 19" name="T4"/>
                <a:gd fmla="*/ 12 h 51" name="T5"/>
                <a:gd fmla="*/ 12 w 19" name="T6"/>
                <a:gd fmla="*/ 4 h 51" name="T7"/>
                <a:gd fmla="*/ 7 w 19" name="T8"/>
                <a:gd fmla="*/ 4 h 51" name="T9"/>
                <a:gd fmla="*/ 8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538"/>
            <p:cNvSpPr/>
            <p:nvPr/>
          </p:nvSpPr>
          <p:spPr bwMode="auto">
            <a:xfrm>
              <a:off x="339422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539"/>
            <p:cNvSpPr/>
            <p:nvPr/>
          </p:nvSpPr>
          <p:spPr bwMode="auto">
            <a:xfrm>
              <a:off x="3422570" y="6505011"/>
              <a:ext cx="42525" cy="181911"/>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540"/>
            <p:cNvSpPr/>
            <p:nvPr/>
          </p:nvSpPr>
          <p:spPr bwMode="auto">
            <a:xfrm>
              <a:off x="3460369" y="6493199"/>
              <a:ext cx="70874" cy="252785"/>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541"/>
            <p:cNvSpPr/>
            <p:nvPr/>
          </p:nvSpPr>
          <p:spPr bwMode="auto">
            <a:xfrm>
              <a:off x="3380045" y="6457762"/>
              <a:ext cx="35437"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42"/>
            <p:cNvSpPr/>
            <p:nvPr/>
          </p:nvSpPr>
          <p:spPr bwMode="auto">
            <a:xfrm>
              <a:off x="3524156"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43"/>
            <p:cNvSpPr/>
            <p:nvPr/>
          </p:nvSpPr>
          <p:spPr bwMode="auto">
            <a:xfrm>
              <a:off x="3618656"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44"/>
            <p:cNvSpPr/>
            <p:nvPr/>
          </p:nvSpPr>
          <p:spPr bwMode="auto">
            <a:xfrm>
              <a:off x="3762767" y="6443587"/>
              <a:ext cx="56700" cy="233885"/>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45"/>
            <p:cNvSpPr/>
            <p:nvPr/>
          </p:nvSpPr>
          <p:spPr bwMode="auto">
            <a:xfrm>
              <a:off x="3828916" y="6443587"/>
              <a:ext cx="70874" cy="20789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6"/>
            <p:cNvSpPr/>
            <p:nvPr/>
          </p:nvSpPr>
          <p:spPr bwMode="auto">
            <a:xfrm>
              <a:off x="3911603" y="6479024"/>
              <a:ext cx="35437"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47"/>
            <p:cNvSpPr/>
            <p:nvPr/>
          </p:nvSpPr>
          <p:spPr bwMode="auto">
            <a:xfrm>
              <a:off x="4003740"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48"/>
            <p:cNvSpPr/>
            <p:nvPr/>
          </p:nvSpPr>
          <p:spPr bwMode="auto">
            <a:xfrm>
              <a:off x="4159664"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49"/>
            <p:cNvSpPr/>
            <p:nvPr/>
          </p:nvSpPr>
          <p:spPr bwMode="auto">
            <a:xfrm>
              <a:off x="4223451" y="6479024"/>
              <a:ext cx="56700"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50"/>
            <p:cNvSpPr/>
            <p:nvPr/>
          </p:nvSpPr>
          <p:spPr bwMode="auto">
            <a:xfrm>
              <a:off x="4294325" y="6474299"/>
              <a:ext cx="66149" cy="231523"/>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51"/>
            <p:cNvSpPr/>
            <p:nvPr/>
          </p:nvSpPr>
          <p:spPr bwMode="auto">
            <a:xfrm>
              <a:off x="4105327"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552"/>
            <p:cNvSpPr/>
            <p:nvPr/>
          </p:nvSpPr>
          <p:spPr bwMode="auto">
            <a:xfrm>
              <a:off x="3708430" y="6505011"/>
              <a:ext cx="54337" cy="125211"/>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553"/>
            <p:cNvSpPr/>
            <p:nvPr/>
          </p:nvSpPr>
          <p:spPr bwMode="auto">
            <a:xfrm>
              <a:off x="360211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554"/>
            <p:cNvSpPr/>
            <p:nvPr/>
          </p:nvSpPr>
          <p:spPr bwMode="auto">
            <a:xfrm>
              <a:off x="3871441"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555"/>
            <p:cNvSpPr/>
            <p:nvPr/>
          </p:nvSpPr>
          <p:spPr bwMode="auto">
            <a:xfrm>
              <a:off x="4393549" y="6448312"/>
              <a:ext cx="63787" cy="222073"/>
            </a:xfrm>
            <a:custGeom>
              <a:gdLst>
                <a:gd fmla="*/ 10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556"/>
            <p:cNvSpPr/>
            <p:nvPr/>
          </p:nvSpPr>
          <p:spPr bwMode="auto">
            <a:xfrm>
              <a:off x="4483323" y="6509736"/>
              <a:ext cx="33075" cy="137024"/>
            </a:xfrm>
            <a:custGeom>
              <a:gdLst>
                <a:gd fmla="*/ 5 w 8" name="T0"/>
                <a:gd fmla="*/ 3 h 31" name="T1"/>
                <a:gd fmla="*/ 0 w 8" name="T2"/>
                <a:gd fmla="*/ 4 h 31" name="T3"/>
                <a:gd fmla="*/ 3 w 8" name="T4"/>
                <a:gd fmla="*/ 28 h 31" name="T5"/>
                <a:gd fmla="*/ 7 w 8" name="T6"/>
                <a:gd fmla="*/ 28 h 31" name="T7"/>
                <a:gd fmla="*/ 5 w 8" name="T8"/>
                <a:gd fmla="*/ 3 h 31" name="T9"/>
              </a:gdLst>
              <a:cxnLst>
                <a:cxn ang="0">
                  <a:pos x="T0" y="T1"/>
                </a:cxn>
                <a:cxn ang="0">
                  <a:pos x="T2" y="T3"/>
                </a:cxn>
                <a:cxn ang="0">
                  <a:pos x="T4" y="T5"/>
                </a:cxn>
                <a:cxn ang="0">
                  <a:pos x="T6" y="T7"/>
                </a:cxn>
                <a:cxn ang="0">
                  <a:pos x="T8" y="T9"/>
                </a:cxn>
              </a:cxnLst>
              <a:rect b="b" l="0" r="r" t="0"/>
              <a:pathLst>
                <a:path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557"/>
            <p:cNvSpPr/>
            <p:nvPr/>
          </p:nvSpPr>
          <p:spPr bwMode="auto">
            <a:xfrm>
              <a:off x="4506948"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6 w 19" name="T12"/>
                <a:gd fmla="*/ 12 h 51" name="T13"/>
                <a:gd fmla="*/ 6 w 19" name="T14"/>
                <a:gd fmla="*/ 20 h 51" name="T15"/>
                <a:gd fmla="*/ 4 w 19" name="T16"/>
                <a:gd fmla="*/ 21 h 51" name="T17"/>
                <a:gd fmla="*/ 0 w 19" name="T18"/>
                <a:gd fmla="*/ 37 h 51" name="T19"/>
                <a:gd fmla="*/ 2 w 19" name="T20"/>
                <a:gd fmla="*/ 38 h 51" name="T21"/>
                <a:gd fmla="*/ 5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558"/>
            <p:cNvSpPr/>
            <p:nvPr/>
          </p:nvSpPr>
          <p:spPr bwMode="auto">
            <a:xfrm>
              <a:off x="4608535"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559"/>
            <p:cNvSpPr/>
            <p:nvPr/>
          </p:nvSpPr>
          <p:spPr bwMode="auto">
            <a:xfrm>
              <a:off x="4636885" y="6505011"/>
              <a:ext cx="42525" cy="181911"/>
            </a:xfrm>
            <a:custGeom>
              <a:gdLst>
                <a:gd fmla="*/ 3 w 10" name="T0"/>
                <a:gd fmla="*/ 4 h 41" name="T1"/>
                <a:gd fmla="*/ 1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560"/>
            <p:cNvSpPr/>
            <p:nvPr/>
          </p:nvSpPr>
          <p:spPr bwMode="auto">
            <a:xfrm>
              <a:off x="4679409"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561"/>
            <p:cNvSpPr/>
            <p:nvPr/>
          </p:nvSpPr>
          <p:spPr bwMode="auto">
            <a:xfrm>
              <a:off x="4594360" y="6457762"/>
              <a:ext cx="35437" cy="163011"/>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562"/>
            <p:cNvSpPr/>
            <p:nvPr/>
          </p:nvSpPr>
          <p:spPr bwMode="auto">
            <a:xfrm>
              <a:off x="4738471"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563"/>
            <p:cNvSpPr/>
            <p:nvPr/>
          </p:nvSpPr>
          <p:spPr bwMode="auto">
            <a:xfrm>
              <a:off x="4837695" y="6568798"/>
              <a:ext cx="33075" cy="137024"/>
            </a:xfrm>
            <a:custGeom>
              <a:gdLst>
                <a:gd fmla="*/ 0 w 8" name="T0"/>
                <a:gd fmla="*/ 5 h 31" name="T1"/>
                <a:gd fmla="*/ 1 w 8" name="T2"/>
                <a:gd fmla="*/ 28 h 31" name="T3"/>
                <a:gd fmla="*/ 6 w 8" name="T4"/>
                <a:gd fmla="*/ 28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564"/>
            <p:cNvSpPr/>
            <p:nvPr/>
          </p:nvSpPr>
          <p:spPr bwMode="auto">
            <a:xfrm>
              <a:off x="4981807" y="6443587"/>
              <a:ext cx="54337" cy="233885"/>
            </a:xfrm>
            <a:custGeom>
              <a:gdLst>
                <a:gd fmla="*/ 10 w 13" name="T0"/>
                <a:gd fmla="*/ 2 h 53" name="T1"/>
                <a:gd fmla="*/ 4 w 13" name="T2"/>
                <a:gd fmla="*/ 22 h 53" name="T3"/>
                <a:gd fmla="*/ 0 w 13" name="T4"/>
                <a:gd fmla="*/ 25 h 53" name="T5"/>
                <a:gd fmla="*/ 3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565"/>
            <p:cNvSpPr/>
            <p:nvPr/>
          </p:nvSpPr>
          <p:spPr bwMode="auto">
            <a:xfrm>
              <a:off x="5047956" y="6443587"/>
              <a:ext cx="70874" cy="207898"/>
            </a:xfrm>
            <a:custGeom>
              <a:gdLst>
                <a:gd fmla="*/ 12 w 17" name="T0"/>
                <a:gd fmla="*/ 2 h 47" name="T1"/>
                <a:gd fmla="*/ 1 w 17" name="T2"/>
                <a:gd fmla="*/ 43 h 47" name="T3"/>
                <a:gd fmla="*/ 6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566"/>
            <p:cNvSpPr/>
            <p:nvPr/>
          </p:nvSpPr>
          <p:spPr bwMode="auto">
            <a:xfrm>
              <a:off x="5130643" y="6479024"/>
              <a:ext cx="30712" cy="196086"/>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567"/>
            <p:cNvSpPr/>
            <p:nvPr/>
          </p:nvSpPr>
          <p:spPr bwMode="auto">
            <a:xfrm>
              <a:off x="5220417" y="6424687"/>
              <a:ext cx="77962" cy="217348"/>
            </a:xfrm>
            <a:custGeom>
              <a:gdLst>
                <a:gd fmla="*/ 18 w 19" name="T0"/>
                <a:gd fmla="*/ 45 h 49" name="T1"/>
                <a:gd fmla="*/ 17 w 19" name="T2"/>
                <a:gd fmla="*/ 18 h 49" name="T3"/>
                <a:gd fmla="*/ 10 w 19" name="T4"/>
                <a:gd fmla="*/ 16 h 49" name="T5"/>
                <a:gd fmla="*/ 10 w 19" name="T6"/>
                <a:gd fmla="*/ 16 h 49" name="T7"/>
                <a:gd fmla="*/ 9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568"/>
            <p:cNvSpPr/>
            <p:nvPr/>
          </p:nvSpPr>
          <p:spPr bwMode="auto">
            <a:xfrm>
              <a:off x="5373979" y="6495561"/>
              <a:ext cx="25987" cy="144111"/>
            </a:xfrm>
            <a:custGeom>
              <a:gdLst>
                <a:gd fmla="*/ 5 w 6" name="T0"/>
                <a:gd fmla="*/ 3 h 32" name="T1"/>
                <a:gd fmla="*/ 1 w 6" name="T2"/>
                <a:gd fmla="*/ 3 h 32" name="T3"/>
                <a:gd fmla="*/ 1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569"/>
            <p:cNvSpPr/>
            <p:nvPr/>
          </p:nvSpPr>
          <p:spPr bwMode="auto">
            <a:xfrm>
              <a:off x="5437765" y="6479024"/>
              <a:ext cx="61424" cy="181911"/>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570"/>
            <p:cNvSpPr/>
            <p:nvPr/>
          </p:nvSpPr>
          <p:spPr bwMode="auto">
            <a:xfrm>
              <a:off x="5513365"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571"/>
            <p:cNvSpPr/>
            <p:nvPr/>
          </p:nvSpPr>
          <p:spPr bwMode="auto">
            <a:xfrm>
              <a:off x="5319641" y="6495561"/>
              <a:ext cx="49612" cy="205536"/>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572"/>
            <p:cNvSpPr/>
            <p:nvPr/>
          </p:nvSpPr>
          <p:spPr bwMode="auto">
            <a:xfrm>
              <a:off x="4925107" y="6505011"/>
              <a:ext cx="51975" cy="125211"/>
            </a:xfrm>
            <a:custGeom>
              <a:gdLst>
                <a:gd fmla="*/ 11 w 12" name="T0"/>
                <a:gd fmla="*/ 24 h 28" name="T1"/>
                <a:gd fmla="*/ 4 w 12" name="T2"/>
                <a:gd fmla="*/ 2 h 28" name="T3"/>
                <a:gd fmla="*/ 0 w 12" name="T4"/>
                <a:gd fmla="*/ 3 h 28" name="T5"/>
                <a:gd fmla="*/ 9 w 12" name="T6"/>
                <a:gd fmla="*/ 26 h 28" name="T7"/>
                <a:gd fmla="*/ 11 w 12" name="T8"/>
                <a:gd fmla="*/ 24 h 28" name="T9"/>
              </a:gdLst>
              <a:cxnLst>
                <a:cxn ang="0">
                  <a:pos x="T0" y="T1"/>
                </a:cxn>
                <a:cxn ang="0">
                  <a:pos x="T2" y="T3"/>
                </a:cxn>
                <a:cxn ang="0">
                  <a:pos x="T4" y="T5"/>
                </a:cxn>
                <a:cxn ang="0">
                  <a:pos x="T6" y="T7"/>
                </a:cxn>
                <a:cxn ang="0">
                  <a:pos x="T8" y="T9"/>
                </a:cxn>
              </a:cxnLst>
              <a:rect b="b" l="0" r="r" t="0"/>
              <a:pathLst>
                <a:path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573"/>
            <p:cNvSpPr/>
            <p:nvPr/>
          </p:nvSpPr>
          <p:spPr bwMode="auto">
            <a:xfrm>
              <a:off x="482115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574"/>
            <p:cNvSpPr/>
            <p:nvPr/>
          </p:nvSpPr>
          <p:spPr bwMode="auto">
            <a:xfrm>
              <a:off x="5090481" y="6514461"/>
              <a:ext cx="40162"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686"/>
            <p:cNvSpPr/>
            <p:nvPr/>
          </p:nvSpPr>
          <p:spPr bwMode="auto">
            <a:xfrm>
              <a:off x="-144775" y="6549900"/>
              <a:ext cx="5643964" cy="158280"/>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1041" name="图片 1040"/>
          <p:cNvPicPr>
            <a:picLocks noChangeAspect="1"/>
          </p:cNvPicPr>
          <p:nvPr/>
        </p:nvPicPr>
        <p:blipFill>
          <a:blip r:embed="rId2"/>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48" name="矩形 52"/>
            <p:cNvSpPr>
              <a:spLocks noChangeArrowheads="1"/>
            </p:cNvSpPr>
            <p:nvPr/>
          </p:nvSpPr>
          <p:spPr bwMode="auto">
            <a:xfrm>
              <a:off x="6861598"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53" name="矩形 52"/>
            <p:cNvSpPr>
              <a:spLocks noChangeArrowheads="1"/>
            </p:cNvSpPr>
            <p:nvPr/>
          </p:nvSpPr>
          <p:spPr bwMode="auto">
            <a:xfrm>
              <a:off x="6861598"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307851"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57" name="矩形 52"/>
            <p:cNvSpPr>
              <a:spLocks noChangeArrowheads="1"/>
            </p:cNvSpPr>
            <p:nvPr/>
          </p:nvSpPr>
          <p:spPr bwMode="auto">
            <a:xfrm flipH="1">
              <a:off x="6861599"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307849"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61" name="矩形 52"/>
            <p:cNvSpPr>
              <a:spLocks noChangeArrowheads="1"/>
            </p:cNvSpPr>
            <p:nvPr/>
          </p:nvSpPr>
          <p:spPr bwMode="auto">
            <a:xfrm flipH="1">
              <a:off x="6861597"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65" name="矩形 52"/>
            <p:cNvSpPr>
              <a:spLocks noChangeArrowheads="1"/>
            </p:cNvSpPr>
            <p:nvPr/>
          </p:nvSpPr>
          <p:spPr bwMode="auto">
            <a:xfrm>
              <a:off x="6308827" y="2220343"/>
              <a:ext cx="2417284" cy="96926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spTree>
    <p:extLst>
      <p:ext uri="{BB962C8B-B14F-4D97-AF65-F5344CB8AC3E}">
        <p14:creationId val="1401089441"/>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1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478" name="椭圆 477"/>
          <p:cNvSpPr/>
          <p:nvPr/>
        </p:nvSpPr>
        <p:spPr>
          <a:xfrm>
            <a:off x="4707512" y="836754"/>
            <a:ext cx="2835813" cy="283581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 name="组合 2"/>
          <p:cNvGrpSpPr/>
          <p:nvPr/>
        </p:nvGrpSpPr>
        <p:grpSpPr>
          <a:xfrm flipH="1">
            <a:off x="4208248" y="1025376"/>
            <a:ext cx="3775504" cy="1968882"/>
            <a:chOff x="-194387" y="3651136"/>
            <a:chExt cx="6156624" cy="3210610"/>
          </a:xfrm>
        </p:grpSpPr>
        <p:sp>
          <p:nvSpPr>
            <p:cNvPr id="90" name="Freeform 685"/>
            <p:cNvSpPr/>
            <p:nvPr/>
          </p:nvSpPr>
          <p:spPr bwMode="auto">
            <a:xfrm>
              <a:off x="-194387" y="6663295"/>
              <a:ext cx="5769177" cy="198451"/>
            </a:xfrm>
            <a:custGeom>
              <a:gdLst>
                <a:gd fmla="*/ 2945 w 2951" name="T0"/>
                <a:gd fmla="*/ 19 h 56" name="T1"/>
                <a:gd fmla="*/ 2927 w 2951" name="T2"/>
                <a:gd fmla="*/ 56 h 56" name="T3"/>
                <a:gd fmla="*/ 25 w 2951" name="T4"/>
                <a:gd fmla="*/ 56 h 56" name="T5"/>
                <a:gd fmla="*/ 6 w 2951" name="T6"/>
                <a:gd fmla="*/ 14 h 56" name="T7"/>
                <a:gd fmla="*/ 5 w 2951" name="T8"/>
                <a:gd fmla="*/ 36 h 56" name="T9"/>
                <a:gd fmla="*/ 25 w 2951" name="T10"/>
                <a:gd fmla="*/ 0 h 56" name="T11"/>
                <a:gd fmla="*/ 2927 w 2951" name="T12"/>
                <a:gd fmla="*/ 0 h 56" name="T13"/>
                <a:gd fmla="*/ 2945 w 2951" name="T14"/>
                <a:gd fmla="*/ 36 h 56" name="T15"/>
                <a:gd fmla="*/ 2945 w 2951" name="T16"/>
                <a:gd fmla="*/ 19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6"/>
            <p:cNvSpPr/>
            <p:nvPr/>
          </p:nvSpPr>
          <p:spPr bwMode="auto">
            <a:xfrm>
              <a:off x="1156951" y="5999441"/>
              <a:ext cx="368547" cy="670944"/>
            </a:xfrm>
            <a:custGeom>
              <a:gdLst>
                <a:gd fmla="*/ 0 w 88" name="T0"/>
                <a:gd fmla="*/ 151 h 151" name="T1"/>
                <a:gd fmla="*/ 0 w 88" name="T2"/>
                <a:gd fmla="*/ 149 h 151" name="T3"/>
                <a:gd fmla="*/ 0 w 88" name="T4"/>
                <a:gd fmla="*/ 143 h 151" name="T5"/>
                <a:gd fmla="*/ 2 w 88" name="T6"/>
                <a:gd fmla="*/ 121 h 151" name="T7"/>
                <a:gd fmla="*/ 7 w 88" name="T8"/>
                <a:gd fmla="*/ 91 h 151" name="T9"/>
                <a:gd fmla="*/ 12 w 88" name="T10"/>
                <a:gd fmla="*/ 75 h 151" name="T11"/>
                <a:gd fmla="*/ 19 w 88" name="T12"/>
                <a:gd fmla="*/ 58 h 151" name="T13"/>
                <a:gd fmla="*/ 28 w 88" name="T14"/>
                <a:gd fmla="*/ 43 h 151" name="T15"/>
                <a:gd fmla="*/ 31 w 88" name="T16"/>
                <a:gd fmla="*/ 39 h 151" name="T17"/>
                <a:gd fmla="*/ 33 w 88" name="T18"/>
                <a:gd fmla="*/ 36 h 151" name="T19"/>
                <a:gd fmla="*/ 39 w 88" name="T20"/>
                <a:gd fmla="*/ 30 h 151" name="T21"/>
                <a:gd fmla="*/ 50 w 88" name="T22"/>
                <a:gd fmla="*/ 19 h 151" name="T23"/>
                <a:gd fmla="*/ 62 w 88" name="T24"/>
                <a:gd fmla="*/ 11 h 151" name="T25"/>
                <a:gd fmla="*/ 72 w 88" name="T26"/>
                <a:gd fmla="*/ 5 h 151" name="T27"/>
                <a:gd fmla="*/ 81 w 88" name="T28"/>
                <a:gd fmla="*/ 2 h 151" name="T29"/>
                <a:gd fmla="*/ 88 w 88" name="T30"/>
                <a:gd fmla="*/ 0 h 151" name="T31"/>
                <a:gd fmla="*/ 81 w 88" name="T32"/>
                <a:gd fmla="*/ 3 h 151" name="T33"/>
                <a:gd fmla="*/ 73 w 88" name="T34"/>
                <a:gd fmla="*/ 7 h 151" name="T35"/>
                <a:gd fmla="*/ 64 w 88" name="T36"/>
                <a:gd fmla="*/ 14 h 151" name="T37"/>
                <a:gd fmla="*/ 54 w 88" name="T38"/>
                <a:gd fmla="*/ 23 h 151" name="T39"/>
                <a:gd fmla="*/ 45 w 88" name="T40"/>
                <a:gd fmla="*/ 35 h 151" name="T41"/>
                <a:gd fmla="*/ 41 w 88" name="T42"/>
                <a:gd fmla="*/ 41 h 151" name="T43"/>
                <a:gd fmla="*/ 39 w 88" name="T44"/>
                <a:gd fmla="*/ 45 h 151" name="T45"/>
                <a:gd fmla="*/ 37 w 88" name="T46"/>
                <a:gd fmla="*/ 48 h 151" name="T47"/>
                <a:gd fmla="*/ 31 w 88" name="T48"/>
                <a:gd fmla="*/ 63 h 151" name="T49"/>
                <a:gd fmla="*/ 27 w 88" name="T50"/>
                <a:gd fmla="*/ 79 h 151" name="T51"/>
                <a:gd fmla="*/ 25 w 88" name="T52"/>
                <a:gd fmla="*/ 94 h 151" name="T53"/>
                <a:gd fmla="*/ 23 w 88" name="T54"/>
                <a:gd fmla="*/ 122 h 151" name="T55"/>
                <a:gd fmla="*/ 25 w 88" name="T56"/>
                <a:gd fmla="*/ 141 h 151" name="T57"/>
                <a:gd fmla="*/ 26 w 88" name="T58"/>
                <a:gd fmla="*/ 147 h 151" name="T59"/>
                <a:gd fmla="*/ 26 w 88" name="T60"/>
                <a:gd fmla="*/ 148 h 151" name="T61"/>
                <a:gd fmla="*/ 0 w 88" name="T62"/>
                <a:gd fmla="*/ 151 h 1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
            <p:cNvSpPr/>
            <p:nvPr/>
          </p:nvSpPr>
          <p:spPr bwMode="auto">
            <a:xfrm>
              <a:off x="1161676" y="5741931"/>
              <a:ext cx="531558" cy="559908"/>
            </a:xfrm>
            <a:custGeom>
              <a:gdLst>
                <a:gd fmla="*/ 127 w 127" name="T0"/>
                <a:gd fmla="*/ 60 h 126" name="T1"/>
                <a:gd fmla="*/ 95 w 127" name="T2"/>
                <a:gd fmla="*/ 47 h 126" name="T3"/>
                <a:gd fmla="*/ 106 w 127" name="T4"/>
                <a:gd fmla="*/ 16 h 126" name="T5"/>
                <a:gd fmla="*/ 74 w 127" name="T6"/>
                <a:gd fmla="*/ 30 h 126" name="T7"/>
                <a:gd fmla="*/ 61 w 127" name="T8"/>
                <a:gd fmla="*/ 0 h 126" name="T9"/>
                <a:gd fmla="*/ 47 w 127" name="T10"/>
                <a:gd fmla="*/ 32 h 126" name="T11"/>
                <a:gd fmla="*/ 17 w 127" name="T12"/>
                <a:gd fmla="*/ 20 h 126" name="T13"/>
                <a:gd fmla="*/ 30 w 127" name="T14"/>
                <a:gd fmla="*/ 53 h 126" name="T15"/>
                <a:gd fmla="*/ 0 w 127" name="T16"/>
                <a:gd fmla="*/ 66 h 126" name="T17"/>
                <a:gd fmla="*/ 33 w 127" name="T18"/>
                <a:gd fmla="*/ 79 h 126" name="T19"/>
                <a:gd fmla="*/ 21 w 127" name="T20"/>
                <a:gd fmla="*/ 110 h 126" name="T21"/>
                <a:gd fmla="*/ 53 w 127" name="T22"/>
                <a:gd fmla="*/ 97 h 126" name="T23"/>
                <a:gd fmla="*/ 67 w 127" name="T24"/>
                <a:gd fmla="*/ 126 h 126" name="T25"/>
                <a:gd fmla="*/ 80 w 127" name="T26"/>
                <a:gd fmla="*/ 94 h 126" name="T27"/>
                <a:gd fmla="*/ 111 w 127" name="T28"/>
                <a:gd fmla="*/ 106 h 126" name="T29"/>
                <a:gd fmla="*/ 97 w 127" name="T30"/>
                <a:gd fmla="*/ 74 h 126" name="T31"/>
                <a:gd fmla="*/ 127 w 127" name="T32"/>
                <a:gd fmla="*/ 60 h 1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5"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30"/>
            <p:cNvSpPr/>
            <p:nvPr/>
          </p:nvSpPr>
          <p:spPr bwMode="auto">
            <a:xfrm>
              <a:off x="939603" y="6141190"/>
              <a:ext cx="283498" cy="283498"/>
            </a:xfrm>
            <a:custGeom>
              <a:gdLst>
                <a:gd fmla="*/ 66 w 68" name="T0"/>
                <a:gd fmla="*/ 61 h 64" name="T1"/>
                <a:gd fmla="*/ 10 w 68" name="T2"/>
                <a:gd fmla="*/ 0 h 64" name="T3"/>
                <a:gd fmla="*/ 63 w 68" name="T4"/>
                <a:gd fmla="*/ 64 h 64" name="T5"/>
              </a:gdLst>
              <a:cxnLst>
                <a:cxn ang="0">
                  <a:pos x="T0" y="T1"/>
                </a:cxn>
                <a:cxn ang="0">
                  <a:pos x="T2" y="T3"/>
                </a:cxn>
                <a:cxn ang="0">
                  <a:pos x="T4" y="T5"/>
                </a:cxn>
              </a:cxnLst>
              <a:rect b="b" l="0" r="r" t="0"/>
              <a:pathLst>
                <a:path h="64" w="68">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36"/>
            <p:cNvSpPr/>
            <p:nvPr/>
          </p:nvSpPr>
          <p:spPr bwMode="auto">
            <a:xfrm>
              <a:off x="3091822" y="5422996"/>
              <a:ext cx="455959" cy="1171790"/>
            </a:xfrm>
            <a:custGeom>
              <a:gdLst>
                <a:gd fmla="*/ 66 w 109" name="T0"/>
                <a:gd fmla="*/ 260 h 264" name="T1"/>
                <a:gd fmla="*/ 67 w 109" name="T2"/>
                <a:gd fmla="*/ 257 h 264" name="T3"/>
                <a:gd fmla="*/ 68 w 109" name="T4"/>
                <a:gd fmla="*/ 248 h 264" name="T5"/>
                <a:gd fmla="*/ 71 w 109" name="T6"/>
                <a:gd fmla="*/ 216 h 264" name="T7"/>
                <a:gd fmla="*/ 69 w 109" name="T8"/>
                <a:gd fmla="*/ 117 h 264" name="T9"/>
                <a:gd fmla="*/ 65 w 109" name="T10"/>
                <a:gd fmla="*/ 91 h 264" name="T11"/>
                <a:gd fmla="*/ 61 w 109" name="T12"/>
                <a:gd fmla="*/ 79 h 264" name="T13"/>
                <a:gd fmla="*/ 57 w 109" name="T14"/>
                <a:gd fmla="*/ 66 h 264" name="T15"/>
                <a:gd fmla="*/ 48 w 109" name="T16"/>
                <a:gd fmla="*/ 45 h 264" name="T17"/>
                <a:gd fmla="*/ 45 w 109" name="T18"/>
                <a:gd fmla="*/ 40 h 264" name="T19"/>
                <a:gd fmla="*/ 42 w 109" name="T20"/>
                <a:gd fmla="*/ 35 h 264" name="T21"/>
                <a:gd fmla="*/ 39 w 109" name="T22"/>
                <a:gd fmla="*/ 31 h 264" name="T23"/>
                <a:gd fmla="*/ 36 w 109" name="T24"/>
                <a:gd fmla="*/ 27 h 264" name="T25"/>
                <a:gd fmla="*/ 32 w 109" name="T26"/>
                <a:gd fmla="*/ 23 h 264" name="T27"/>
                <a:gd fmla="*/ 29 w 109" name="T28"/>
                <a:gd fmla="*/ 19 h 264" name="T29"/>
                <a:gd fmla="*/ 26 w 109" name="T30"/>
                <a:gd fmla="*/ 16 h 264" name="T31"/>
                <a:gd fmla="*/ 23 w 109" name="T32"/>
                <a:gd fmla="*/ 14 h 264" name="T33"/>
                <a:gd fmla="*/ 16 w 109" name="T34"/>
                <a:gd fmla="*/ 9 h 264" name="T35"/>
                <a:gd fmla="*/ 11 w 109" name="T36"/>
                <a:gd fmla="*/ 5 h 264" name="T37"/>
                <a:gd fmla="*/ 6 w 109" name="T38"/>
                <a:gd fmla="*/ 3 h 264" name="T39"/>
                <a:gd fmla="*/ 3 w 109" name="T40"/>
                <a:gd fmla="*/ 1 h 264" name="T41"/>
                <a:gd fmla="*/ 0 w 109" name="T42"/>
                <a:gd fmla="*/ 0 h 264" name="T43"/>
                <a:gd fmla="*/ 3 w 109" name="T44"/>
                <a:gd fmla="*/ 1 h 264" name="T45"/>
                <a:gd fmla="*/ 7 w 109" name="T46"/>
                <a:gd fmla="*/ 2 h 264" name="T47"/>
                <a:gd fmla="*/ 12 w 109" name="T48"/>
                <a:gd fmla="*/ 4 h 264" name="T49"/>
                <a:gd fmla="*/ 18 w 109" name="T50"/>
                <a:gd fmla="*/ 6 h 264" name="T51"/>
                <a:gd fmla="*/ 25 w 109" name="T52"/>
                <a:gd fmla="*/ 10 h 264" name="T53"/>
                <a:gd fmla="*/ 29 w 109" name="T54"/>
                <a:gd fmla="*/ 13 h 264" name="T55"/>
                <a:gd fmla="*/ 33 w 109" name="T56"/>
                <a:gd fmla="*/ 15 h 264" name="T57"/>
                <a:gd fmla="*/ 37 w 109" name="T58"/>
                <a:gd fmla="*/ 18 h 264" name="T59"/>
                <a:gd fmla="*/ 40 w 109" name="T60"/>
                <a:gd fmla="*/ 22 h 264" name="T61"/>
                <a:gd fmla="*/ 44 w 109" name="T62"/>
                <a:gd fmla="*/ 26 h 264" name="T63"/>
                <a:gd fmla="*/ 48 w 109" name="T64"/>
                <a:gd fmla="*/ 30 h 264" name="T65"/>
                <a:gd fmla="*/ 52 w 109" name="T66"/>
                <a:gd fmla="*/ 34 h 264" name="T67"/>
                <a:gd fmla="*/ 56 w 109" name="T68"/>
                <a:gd fmla="*/ 39 h 264" name="T69"/>
                <a:gd fmla="*/ 70 w 109" name="T70"/>
                <a:gd fmla="*/ 61 h 264" name="T71"/>
                <a:gd fmla="*/ 76 w 109" name="T72"/>
                <a:gd fmla="*/ 73 h 264" name="T73"/>
                <a:gd fmla="*/ 81 w 109" name="T74"/>
                <a:gd fmla="*/ 86 h 264" name="T75"/>
                <a:gd fmla="*/ 90 w 109" name="T76"/>
                <a:gd fmla="*/ 113 h 264" name="T77"/>
                <a:gd fmla="*/ 97 w 109" name="T78"/>
                <a:gd fmla="*/ 141 h 264" name="T79"/>
                <a:gd fmla="*/ 102 w 109" name="T80"/>
                <a:gd fmla="*/ 168 h 264" name="T81"/>
                <a:gd fmla="*/ 105 w 109" name="T82"/>
                <a:gd fmla="*/ 193 h 264" name="T83"/>
                <a:gd fmla="*/ 107 w 109" name="T84"/>
                <a:gd fmla="*/ 216 h 264" name="T85"/>
                <a:gd fmla="*/ 109 w 109" name="T86"/>
                <a:gd fmla="*/ 250 h 264" name="T87"/>
                <a:gd fmla="*/ 109 w 109" name="T88"/>
                <a:gd fmla="*/ 260 h 264" name="T89"/>
                <a:gd fmla="*/ 109 w 109" name="T90"/>
                <a:gd fmla="*/ 264 h 264" name="T91"/>
                <a:gd fmla="*/ 66 w 109" name="T92"/>
                <a:gd fmla="*/ 260 h 26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37"/>
            <p:cNvSpPr/>
            <p:nvPr/>
          </p:nvSpPr>
          <p:spPr bwMode="auto">
            <a:xfrm>
              <a:off x="3082373" y="5680507"/>
              <a:ext cx="474859" cy="869392"/>
            </a:xfrm>
            <a:custGeom>
              <a:gdLst>
                <a:gd fmla="*/ 71 w 113" name="T0"/>
                <a:gd fmla="*/ 196 h 196" name="T1"/>
                <a:gd fmla="*/ 71 w 113" name="T2"/>
                <a:gd fmla="*/ 193 h 196" name="T3"/>
                <a:gd fmla="*/ 71 w 113" name="T4"/>
                <a:gd fmla="*/ 187 h 196" name="T5"/>
                <a:gd fmla="*/ 69 w 113" name="T6"/>
                <a:gd fmla="*/ 162 h 196" name="T7"/>
                <a:gd fmla="*/ 57 w 113" name="T8"/>
                <a:gd fmla="*/ 89 h 196" name="T9"/>
                <a:gd fmla="*/ 51 w 113" name="T10"/>
                <a:gd fmla="*/ 70 h 196" name="T11"/>
                <a:gd fmla="*/ 43 w 113" name="T12"/>
                <a:gd fmla="*/ 52 h 196" name="T13"/>
                <a:gd fmla="*/ 35 w 113" name="T14"/>
                <a:gd fmla="*/ 36 h 196" name="T15"/>
                <a:gd fmla="*/ 30 w 113" name="T16"/>
                <a:gd fmla="*/ 28 h 196" name="T17"/>
                <a:gd fmla="*/ 28 w 113" name="T18"/>
                <a:gd fmla="*/ 25 h 196" name="T19"/>
                <a:gd fmla="*/ 26 w 113" name="T20"/>
                <a:gd fmla="*/ 22 h 196" name="T21"/>
                <a:gd fmla="*/ 21 w 113" name="T22"/>
                <a:gd fmla="*/ 17 h 196" name="T23"/>
                <a:gd fmla="*/ 16 w 113" name="T24"/>
                <a:gd fmla="*/ 12 h 196" name="T25"/>
                <a:gd fmla="*/ 12 w 113" name="T26"/>
                <a:gd fmla="*/ 8 h 196" name="T27"/>
                <a:gd fmla="*/ 8 w 113" name="T28"/>
                <a:gd fmla="*/ 5 h 196" name="T29"/>
                <a:gd fmla="*/ 2 w 113" name="T30"/>
                <a:gd fmla="*/ 2 h 196" name="T31"/>
                <a:gd fmla="*/ 0 w 113" name="T32"/>
                <a:gd fmla="*/ 0 h 196" name="T33"/>
                <a:gd fmla="*/ 2 w 113" name="T34"/>
                <a:gd fmla="*/ 1 h 196" name="T35"/>
                <a:gd fmla="*/ 9 w 113" name="T36"/>
                <a:gd fmla="*/ 4 h 196" name="T37"/>
                <a:gd fmla="*/ 13 w 113" name="T38"/>
                <a:gd fmla="*/ 6 h 196" name="T39"/>
                <a:gd fmla="*/ 19 w 113" name="T40"/>
                <a:gd fmla="*/ 9 h 196" name="T41"/>
                <a:gd fmla="*/ 24 w 113" name="T42"/>
                <a:gd fmla="*/ 13 h 196" name="T43"/>
                <a:gd fmla="*/ 31 w 113" name="T44"/>
                <a:gd fmla="*/ 17 h 196" name="T45"/>
                <a:gd fmla="*/ 34 w 113" name="T46"/>
                <a:gd fmla="*/ 20 h 196" name="T47"/>
                <a:gd fmla="*/ 37 w 113" name="T48"/>
                <a:gd fmla="*/ 23 h 196" name="T49"/>
                <a:gd fmla="*/ 43 w 113" name="T50"/>
                <a:gd fmla="*/ 30 h 196" name="T51"/>
                <a:gd fmla="*/ 55 w 113" name="T52"/>
                <a:gd fmla="*/ 45 h 196" name="T53"/>
                <a:gd fmla="*/ 66 w 113" name="T54"/>
                <a:gd fmla="*/ 63 h 196" name="T55"/>
                <a:gd fmla="*/ 77 w 113" name="T56"/>
                <a:gd fmla="*/ 82 h 196" name="T57"/>
                <a:gd fmla="*/ 104 w 113" name="T58"/>
                <a:gd fmla="*/ 156 h 196" name="T59"/>
                <a:gd fmla="*/ 111 w 113" name="T60"/>
                <a:gd fmla="*/ 181 h 196" name="T61"/>
                <a:gd fmla="*/ 113 w 113" name="T62"/>
                <a:gd fmla="*/ 188 h 196" name="T63"/>
                <a:gd fmla="*/ 113 w 113" name="T64"/>
                <a:gd fmla="*/ 191 h 196" name="T65"/>
                <a:gd fmla="*/ 71 w 113" name="T66"/>
                <a:gd fmla="*/ 196 h 19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38"/>
            <p:cNvSpPr/>
            <p:nvPr/>
          </p:nvSpPr>
          <p:spPr bwMode="auto">
            <a:xfrm>
              <a:off x="3363508" y="5628532"/>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39"/>
            <p:cNvSpPr/>
            <p:nvPr/>
          </p:nvSpPr>
          <p:spPr bwMode="auto">
            <a:xfrm>
              <a:off x="3330433" y="5309597"/>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40"/>
            <p:cNvSpPr/>
            <p:nvPr/>
          </p:nvSpPr>
          <p:spPr bwMode="auto">
            <a:xfrm>
              <a:off x="3318621" y="6212064"/>
              <a:ext cx="250423" cy="427609"/>
            </a:xfrm>
            <a:custGeom>
              <a:gdLst>
                <a:gd fmla="*/ 106 w 106" name="T0"/>
                <a:gd fmla="*/ 181 h 181" name="T1"/>
                <a:gd fmla="*/ 0 w 106" name="T2"/>
                <a:gd fmla="*/ 181 h 181" name="T3"/>
                <a:gd fmla="*/ 7 w 106" name="T4"/>
                <a:gd fmla="*/ 0 h 181" name="T5"/>
                <a:gd fmla="*/ 99 w 106" name="T6"/>
                <a:gd fmla="*/ 0 h 181" name="T7"/>
                <a:gd fmla="*/ 106 w 106" name="T8"/>
                <a:gd fmla="*/ 181 h 181" name="T9"/>
              </a:gdLst>
              <a:cxnLst>
                <a:cxn ang="0">
                  <a:pos x="T0" y="T1"/>
                </a:cxn>
                <a:cxn ang="0">
                  <a:pos x="T2" y="T3"/>
                </a:cxn>
                <a:cxn ang="0">
                  <a:pos x="T4" y="T5"/>
                </a:cxn>
                <a:cxn ang="0">
                  <a:pos x="T6" y="T7"/>
                </a:cxn>
                <a:cxn ang="0">
                  <a:pos x="T8" y="T9"/>
                </a:cxn>
              </a:cxnLst>
              <a:rect b="b" l="0" r="r" t="0"/>
              <a:pathLst>
                <a:path h="181" w="105">
                  <a:moveTo>
                    <a:pt x="106" y="181"/>
                  </a:moveTo>
                  <a:lnTo>
                    <a:pt x="0" y="181"/>
                  </a:lnTo>
                  <a:lnTo>
                    <a:pt x="7" y="0"/>
                  </a:lnTo>
                  <a:lnTo>
                    <a:pt x="99" y="0"/>
                  </a:lnTo>
                  <a:lnTo>
                    <a:pt x="106" y="18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41"/>
            <p:cNvSpPr/>
            <p:nvPr/>
          </p:nvSpPr>
          <p:spPr bwMode="auto">
            <a:xfrm>
              <a:off x="2735088" y="5453709"/>
              <a:ext cx="562270" cy="403984"/>
            </a:xfrm>
            <a:custGeom>
              <a:gdLst>
                <a:gd fmla="*/ 181 w 238" name="T0"/>
                <a:gd fmla="*/ 64 h 171" name="T1"/>
                <a:gd fmla="*/ 167 w 238" name="T2"/>
                <a:gd fmla="*/ 85 h 171" name="T3"/>
                <a:gd fmla="*/ 156 w 238" name="T4"/>
                <a:gd fmla="*/ 27 h 171" name="T5"/>
                <a:gd fmla="*/ 139 w 238" name="T6"/>
                <a:gd fmla="*/ 53 h 171" name="T7"/>
                <a:gd fmla="*/ 130 w 238" name="T8"/>
                <a:gd fmla="*/ 6 h 171" name="T9"/>
                <a:gd fmla="*/ 0 w 238" name="T10"/>
                <a:gd fmla="*/ 0 h 171" name="T11"/>
                <a:gd fmla="*/ 238 w 238" name="T12"/>
                <a:gd fmla="*/ 171 h 171" name="T13"/>
                <a:gd fmla="*/ 181 w 238" name="T14"/>
                <a:gd fmla="*/ 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42"/>
            <p:cNvSpPr/>
            <p:nvPr/>
          </p:nvSpPr>
          <p:spPr bwMode="auto">
            <a:xfrm>
              <a:off x="2735088" y="5453709"/>
              <a:ext cx="562270" cy="403984"/>
            </a:xfrm>
            <a:custGeom>
              <a:gdLst>
                <a:gd fmla="*/ 119 w 238" name="T0"/>
                <a:gd fmla="*/ 164 h 171" name="T1"/>
                <a:gd fmla="*/ 132 w 238" name="T2"/>
                <a:gd fmla="*/ 141 h 171" name="T3"/>
                <a:gd fmla="*/ 77 w 238" name="T4"/>
                <a:gd fmla="*/ 152 h 171" name="T5"/>
                <a:gd fmla="*/ 93 w 238" name="T6"/>
                <a:gd fmla="*/ 124 h 171" name="T7"/>
                <a:gd fmla="*/ 48 w 238" name="T8"/>
                <a:gd fmla="*/ 136 h 171" name="T9"/>
                <a:gd fmla="*/ 0 w 238" name="T10"/>
                <a:gd fmla="*/ 0 h 171" name="T11"/>
                <a:gd fmla="*/ 238 w 238" name="T12"/>
                <a:gd fmla="*/ 171 h 171" name="T13"/>
                <a:gd fmla="*/ 119 w 238" name="T14"/>
                <a:gd fmla="*/ 1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43"/>
            <p:cNvSpPr/>
            <p:nvPr/>
          </p:nvSpPr>
          <p:spPr bwMode="auto">
            <a:xfrm>
              <a:off x="2772888" y="4931601"/>
              <a:ext cx="515021" cy="602432"/>
            </a:xfrm>
            <a:custGeom>
              <a:gdLst>
                <a:gd fmla="*/ 185 w 218" name="T0"/>
                <a:gd fmla="*/ 120 h 255" name="T1"/>
                <a:gd fmla="*/ 163 w 218" name="T2"/>
                <a:gd fmla="*/ 141 h 255" name="T3"/>
                <a:gd fmla="*/ 165 w 218" name="T4"/>
                <a:gd fmla="*/ 71 h 255" name="T5"/>
                <a:gd fmla="*/ 140 w 218" name="T6"/>
                <a:gd fmla="*/ 98 h 255" name="T7"/>
                <a:gd fmla="*/ 142 w 218" name="T8"/>
                <a:gd fmla="*/ 43 h 255" name="T9"/>
                <a:gd fmla="*/ 0 w 218" name="T10"/>
                <a:gd fmla="*/ 0 h 255" name="T11"/>
                <a:gd fmla="*/ 218 w 218" name="T12"/>
                <a:gd fmla="*/ 255 h 255" name="T13"/>
                <a:gd fmla="*/ 185 w 218" name="T14"/>
                <a:gd fmla="*/ 120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44"/>
            <p:cNvSpPr/>
            <p:nvPr/>
          </p:nvSpPr>
          <p:spPr bwMode="auto">
            <a:xfrm>
              <a:off x="2772888" y="4931601"/>
              <a:ext cx="515021" cy="602432"/>
            </a:xfrm>
            <a:custGeom>
              <a:gdLst>
                <a:gd fmla="*/ 89 w 218" name="T0"/>
                <a:gd fmla="*/ 212 h 255" name="T1"/>
                <a:gd fmla="*/ 110 w 218" name="T2"/>
                <a:gd fmla="*/ 191 h 255" name="T3"/>
                <a:gd fmla="*/ 45 w 218" name="T4"/>
                <a:gd fmla="*/ 190 h 255" name="T5"/>
                <a:gd fmla="*/ 71 w 218" name="T6"/>
                <a:gd fmla="*/ 163 h 255" name="T7"/>
                <a:gd fmla="*/ 18 w 218" name="T8"/>
                <a:gd fmla="*/ 161 h 255" name="T9"/>
                <a:gd fmla="*/ 0 w 218" name="T10"/>
                <a:gd fmla="*/ 0 h 255" name="T11"/>
                <a:gd fmla="*/ 218 w 218" name="T12"/>
                <a:gd fmla="*/ 255 h 255" name="T13"/>
                <a:gd fmla="*/ 89 w 218" name="T14"/>
                <a:gd fmla="*/ 212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45"/>
            <p:cNvSpPr/>
            <p:nvPr/>
          </p:nvSpPr>
          <p:spPr bwMode="auto">
            <a:xfrm>
              <a:off x="3502894" y="4886714"/>
              <a:ext cx="505571" cy="692206"/>
            </a:xfrm>
            <a:custGeom>
              <a:gdLst>
                <a:gd fmla="*/ 129 w 214" name="T0"/>
                <a:gd fmla="*/ 227 h 293" name="T1"/>
                <a:gd fmla="*/ 104 w 214" name="T2"/>
                <a:gd fmla="*/ 209 h 293" name="T3"/>
                <a:gd fmla="*/ 173 w 214" name="T4"/>
                <a:gd fmla="*/ 199 h 293" name="T5"/>
                <a:gd fmla="*/ 143 w 214" name="T6"/>
                <a:gd fmla="*/ 175 h 293" name="T7"/>
                <a:gd fmla="*/ 198 w 214" name="T8"/>
                <a:gd fmla="*/ 167 h 293" name="T9"/>
                <a:gd fmla="*/ 214 w 214" name="T10"/>
                <a:gd fmla="*/ 0 h 293" name="T11"/>
                <a:gd fmla="*/ 0 w 214" name="T12"/>
                <a:gd fmla="*/ 293 h 293" name="T13"/>
                <a:gd fmla="*/ 129 w 214" name="T14"/>
                <a:gd fmla="*/ 227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46"/>
            <p:cNvSpPr/>
            <p:nvPr/>
          </p:nvSpPr>
          <p:spPr bwMode="auto">
            <a:xfrm>
              <a:off x="3502894" y="4886714"/>
              <a:ext cx="505571" cy="692206"/>
            </a:xfrm>
            <a:custGeom>
              <a:gdLst>
                <a:gd fmla="*/ 19 w 214" name="T0"/>
                <a:gd fmla="*/ 139 h 293" name="T1"/>
                <a:gd fmla="*/ 44 w 214" name="T2"/>
                <a:gd fmla="*/ 158 h 293" name="T3"/>
                <a:gd fmla="*/ 33 w 214" name="T4"/>
                <a:gd fmla="*/ 85 h 293" name="T5"/>
                <a:gd fmla="*/ 65 w 214" name="T6"/>
                <a:gd fmla="*/ 109 h 293" name="T7"/>
                <a:gd fmla="*/ 56 w 214" name="T8"/>
                <a:gd fmla="*/ 51 h 293" name="T9"/>
                <a:gd fmla="*/ 214 w 214" name="T10"/>
                <a:gd fmla="*/ 0 h 293" name="T11"/>
                <a:gd fmla="*/ 0 w 214" name="T12"/>
                <a:gd fmla="*/ 293 h 293" name="T13"/>
                <a:gd fmla="*/ 19 w 214" name="T14"/>
                <a:gd fmla="*/ 139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47"/>
            <p:cNvSpPr/>
            <p:nvPr/>
          </p:nvSpPr>
          <p:spPr bwMode="auto">
            <a:xfrm>
              <a:off x="3599756" y="5347397"/>
              <a:ext cx="602432" cy="387447"/>
            </a:xfrm>
            <a:custGeom>
              <a:gdLst>
                <a:gd fmla="*/ 120 w 255" name="T0"/>
                <a:gd fmla="*/ 154 h 164" name="T1"/>
                <a:gd fmla="*/ 106 w 255" name="T2"/>
                <a:gd fmla="*/ 130 h 164" name="T3"/>
                <a:gd fmla="*/ 164 w 255" name="T4"/>
                <a:gd fmla="*/ 145 h 164" name="T5"/>
                <a:gd fmla="*/ 148 w 255" name="T6"/>
                <a:gd fmla="*/ 115 h 164" name="T7"/>
                <a:gd fmla="*/ 193 w 255" name="T8"/>
                <a:gd fmla="*/ 128 h 164" name="T9"/>
                <a:gd fmla="*/ 255 w 255" name="T10"/>
                <a:gd fmla="*/ 0 h 164" name="T11"/>
                <a:gd fmla="*/ 0 w 255" name="T12"/>
                <a:gd fmla="*/ 164 h 164" name="T13"/>
                <a:gd fmla="*/ 120 w 255" name="T14"/>
                <a:gd fmla="*/ 154 h 16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48"/>
            <p:cNvSpPr/>
            <p:nvPr/>
          </p:nvSpPr>
          <p:spPr bwMode="auto">
            <a:xfrm>
              <a:off x="3599756" y="5321410"/>
              <a:ext cx="602432" cy="413434"/>
            </a:xfrm>
            <a:custGeom>
              <a:gdLst>
                <a:gd fmla="*/ 60 w 255" name="T0"/>
                <a:gd fmla="*/ 58 h 175" name="T1"/>
                <a:gd fmla="*/ 72 w 255" name="T2"/>
                <a:gd fmla="*/ 83 h 175" name="T3"/>
                <a:gd fmla="*/ 86 w 255" name="T4"/>
                <a:gd fmla="*/ 21 h 175" name="T5"/>
                <a:gd fmla="*/ 104 w 255" name="T6"/>
                <a:gd fmla="*/ 49 h 175" name="T7"/>
                <a:gd fmla="*/ 115 w 255" name="T8"/>
                <a:gd fmla="*/ 0 h 175" name="T9"/>
                <a:gd fmla="*/ 255 w 255" name="T10"/>
                <a:gd fmla="*/ 11 h 175" name="T11"/>
                <a:gd fmla="*/ 0 w 255" name="T12"/>
                <a:gd fmla="*/ 175 h 175" name="T13"/>
                <a:gd fmla="*/ 60 w 255" name="T14"/>
                <a:gd fmla="*/ 58 h 17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49"/>
            <p:cNvSpPr/>
            <p:nvPr/>
          </p:nvSpPr>
          <p:spPr bwMode="auto">
            <a:xfrm>
              <a:off x="3389495" y="4532342"/>
              <a:ext cx="210261" cy="930817"/>
            </a:xfrm>
            <a:custGeom>
              <a:gdLst>
                <a:gd fmla="*/ 69 w 89" name="T0"/>
                <a:gd fmla="*/ 252 h 394" name="T1"/>
                <a:gd fmla="*/ 35 w 89" name="T2"/>
                <a:gd fmla="*/ 252 h 394" name="T3"/>
                <a:gd fmla="*/ 89 w 89" name="T4"/>
                <a:gd fmla="*/ 195 h 394" name="T5"/>
                <a:gd fmla="*/ 48 w 89" name="T6"/>
                <a:gd fmla="*/ 195 h 394" name="T7"/>
                <a:gd fmla="*/ 89 w 89" name="T8"/>
                <a:gd fmla="*/ 152 h 394" name="T9"/>
                <a:gd fmla="*/ 0 w 89" name="T10"/>
                <a:gd fmla="*/ 0 h 394" name="T11"/>
                <a:gd fmla="*/ 0 w 89" name="T12"/>
                <a:gd fmla="*/ 394 h 394" name="T13"/>
                <a:gd fmla="*/ 69 w 89" name="T14"/>
                <a:gd fmla="*/ 252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50"/>
            <p:cNvSpPr/>
            <p:nvPr/>
          </p:nvSpPr>
          <p:spPr bwMode="auto">
            <a:xfrm>
              <a:off x="3150884" y="4532342"/>
              <a:ext cx="238610" cy="930817"/>
            </a:xfrm>
            <a:custGeom>
              <a:gdLst>
                <a:gd fmla="*/ 23 w 101" name="T0"/>
                <a:gd fmla="*/ 253 h 394" name="T1"/>
                <a:gd fmla="*/ 55 w 101" name="T2"/>
                <a:gd fmla="*/ 252 h 394" name="T3"/>
                <a:gd fmla="*/ 2 w 101" name="T4"/>
                <a:gd fmla="*/ 197 h 394" name="T5"/>
                <a:gd fmla="*/ 42 w 101" name="T6"/>
                <a:gd fmla="*/ 197 h 394" name="T7"/>
                <a:gd fmla="*/ 0 w 101" name="T8"/>
                <a:gd fmla="*/ 152 h 394" name="T9"/>
                <a:gd fmla="*/ 101 w 101" name="T10"/>
                <a:gd fmla="*/ 0 h 394" name="T11"/>
                <a:gd fmla="*/ 101 w 101" name="T12"/>
                <a:gd fmla="*/ 394 h 394" name="T13"/>
                <a:gd fmla="*/ 23 w 101" name="T14"/>
                <a:gd fmla="*/ 253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100">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51"/>
            <p:cNvSpPr/>
            <p:nvPr/>
          </p:nvSpPr>
          <p:spPr bwMode="auto">
            <a:xfrm>
              <a:off x="3363508" y="5345035"/>
              <a:ext cx="177186" cy="765443"/>
            </a:xfrm>
            <a:custGeom>
              <a:gdLst>
                <a:gd fmla="*/ 0 w 75" name="T0"/>
                <a:gd fmla="*/ 324 h 324" name="T1"/>
                <a:gd fmla="*/ 20 w 75" name="T2"/>
                <a:gd fmla="*/ 0 h 324" name="T3"/>
                <a:gd fmla="*/ 75 w 75" name="T4"/>
                <a:gd fmla="*/ 320 h 324" name="T5"/>
                <a:gd fmla="*/ 0 w 75" name="T6"/>
                <a:gd fmla="*/ 324 h 324" name="T7"/>
              </a:gdLst>
              <a:cxnLst>
                <a:cxn ang="0">
                  <a:pos x="T0" y="T1"/>
                </a:cxn>
                <a:cxn ang="0">
                  <a:pos x="T2" y="T3"/>
                </a:cxn>
                <a:cxn ang="0">
                  <a:pos x="T4" y="T5"/>
                </a:cxn>
                <a:cxn ang="0">
                  <a:pos x="T6" y="T7"/>
                </a:cxn>
              </a:cxnLst>
              <a:rect b="b" l="0" r="r" t="0"/>
              <a:pathLst>
                <a:path h="324" w="75">
                  <a:moveTo>
                    <a:pt x="0" y="324"/>
                  </a:moveTo>
                  <a:lnTo>
                    <a:pt x="20" y="0"/>
                  </a:lnTo>
                  <a:lnTo>
                    <a:pt x="75" y="320"/>
                  </a:lnTo>
                  <a:lnTo>
                    <a:pt x="0" y="3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52"/>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53"/>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54"/>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55"/>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56"/>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57"/>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58"/>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59"/>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60"/>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61"/>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62"/>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63"/>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64"/>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65"/>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66"/>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67"/>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68"/>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69"/>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70"/>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71"/>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72"/>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73"/>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74"/>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75"/>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76"/>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77"/>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78"/>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79"/>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80"/>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81"/>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82"/>
            <p:cNvSpPr/>
            <p:nvPr/>
          </p:nvSpPr>
          <p:spPr bwMode="auto">
            <a:xfrm>
              <a:off x="1584560" y="4941051"/>
              <a:ext cx="444146" cy="411071"/>
            </a:xfrm>
            <a:custGeom>
              <a:gdLst>
                <a:gd fmla="*/ 74 w 106" name="T0"/>
                <a:gd fmla="*/ 28 h 93" name="T1"/>
                <a:gd fmla="*/ 58 w 106" name="T2"/>
                <a:gd fmla="*/ 0 h 93" name="T3"/>
                <a:gd fmla="*/ 40 w 106" name="T4"/>
                <a:gd fmla="*/ 22 h 93" name="T5"/>
                <a:gd fmla="*/ 34 w 106" name="T6"/>
                <a:gd fmla="*/ 21 h 93" name="T7"/>
                <a:gd fmla="*/ 33 w 106" name="T8"/>
                <a:gd fmla="*/ 73 h 93" name="T9"/>
                <a:gd fmla="*/ 50 w 106" name="T10"/>
                <a:gd fmla="*/ 93 h 93" name="T11"/>
                <a:gd fmla="*/ 66 w 106" name="T12"/>
                <a:gd fmla="*/ 83 h 93" name="T13"/>
                <a:gd fmla="*/ 70 w 106" name="T14"/>
                <a:gd fmla="*/ 83 h 93" name="T15"/>
                <a:gd fmla="*/ 74 w 106"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83"/>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84"/>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85"/>
            <p:cNvSpPr/>
            <p:nvPr/>
          </p:nvSpPr>
          <p:spPr bwMode="auto">
            <a:xfrm>
              <a:off x="1775921" y="5347397"/>
              <a:ext cx="101587" cy="1308814"/>
            </a:xfrm>
            <a:custGeom>
              <a:gdLst>
                <a:gd fmla="*/ 11 w 24" name="T0"/>
                <a:gd fmla="*/ 0 h 295" name="T1"/>
                <a:gd fmla="*/ 4 w 24" name="T2"/>
                <a:gd fmla="*/ 1 h 295" name="T3"/>
                <a:gd fmla="*/ 1 w 24" name="T4"/>
                <a:gd fmla="*/ 1 h 295" name="T5"/>
                <a:gd fmla="*/ 0 w 24" name="T6"/>
                <a:gd fmla="*/ 5 h 295" name="T7"/>
                <a:gd fmla="*/ 0 w 24" name="T8"/>
                <a:gd fmla="*/ 287 h 295" name="T9"/>
                <a:gd fmla="*/ 14 w 24" name="T10"/>
                <a:gd fmla="*/ 295 h 295" name="T11"/>
                <a:gd fmla="*/ 0 w 24" name="T12"/>
                <a:gd fmla="*/ 295 h 295" name="T13"/>
                <a:gd fmla="*/ 24 w 24" name="T14"/>
                <a:gd fmla="*/ 295 h 295" name="T15"/>
                <a:gd fmla="*/ 11 w 24" name="T16"/>
                <a:gd fmla="*/ 0 h 2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86"/>
            <p:cNvSpPr/>
            <p:nvPr/>
          </p:nvSpPr>
          <p:spPr bwMode="auto">
            <a:xfrm>
              <a:off x="1801908" y="4258294"/>
              <a:ext cx="205536" cy="694569"/>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3 w 49" name="T12"/>
                <a:gd fmla="*/ 130 h 157" name="T13"/>
                <a:gd fmla="*/ 34 w 49" name="T14"/>
                <a:gd fmla="*/ 129 h 157" name="T15"/>
                <a:gd fmla="*/ 34 w 49" name="T16"/>
                <a:gd fmla="*/ 129 h 157" name="T17"/>
                <a:gd fmla="*/ 32 w 49" name="T18"/>
                <a:gd fmla="*/ 110 h 157" name="T19"/>
                <a:gd fmla="*/ 29 w 49" name="T20"/>
                <a:gd fmla="*/ 110 h 157" name="T21"/>
                <a:gd fmla="*/ 32 w 49" name="T22"/>
                <a:gd fmla="*/ 107 h 157" name="T23"/>
                <a:gd fmla="*/ 31 w 49" name="T24"/>
                <a:gd fmla="*/ 97 h 157" name="T25"/>
                <a:gd fmla="*/ 37 w 49" name="T26"/>
                <a:gd fmla="*/ 102 h 157" name="T27"/>
                <a:gd fmla="*/ 38 w 49" name="T28"/>
                <a:gd fmla="*/ 101 h 157" name="T29"/>
                <a:gd fmla="*/ 45 w 49" name="T30"/>
                <a:gd fmla="*/ 95 h 157" name="T31"/>
                <a:gd fmla="*/ 43 w 49" name="T32"/>
                <a:gd fmla="*/ 81 h 157" name="T33"/>
                <a:gd fmla="*/ 49 w 49" name="T34"/>
                <a:gd fmla="*/ 78 h 157" name="T35"/>
                <a:gd fmla="*/ 49 w 49" name="T36"/>
                <a:gd fmla="*/ 78 h 157" name="T37"/>
                <a:gd fmla="*/ 49 w 49" name="T38"/>
                <a:gd fmla="*/ 78 h 157" name="T39"/>
                <a:gd fmla="*/ 2 w 49" name="T40"/>
                <a:gd fmla="*/ 0 h 15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87"/>
            <p:cNvSpPr/>
            <p:nvPr/>
          </p:nvSpPr>
          <p:spPr bwMode="auto">
            <a:xfrm>
              <a:off x="1775921" y="4258294"/>
              <a:ext cx="35437" cy="704019"/>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88"/>
            <p:cNvSpPr/>
            <p:nvPr/>
          </p:nvSpPr>
          <p:spPr bwMode="auto">
            <a:xfrm>
              <a:off x="1948382" y="5082799"/>
              <a:ext cx="519746" cy="39925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89"/>
            <p:cNvSpPr/>
            <p:nvPr/>
          </p:nvSpPr>
          <p:spPr bwMode="auto">
            <a:xfrm>
              <a:off x="1834983" y="5224548"/>
              <a:ext cx="633145" cy="380359"/>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90"/>
            <p:cNvSpPr/>
            <p:nvPr/>
          </p:nvSpPr>
          <p:spPr bwMode="auto">
            <a:xfrm>
              <a:off x="1868058" y="4487455"/>
              <a:ext cx="444146" cy="489033"/>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6 w 106" name="T24"/>
                <a:gd fmla="*/ 58 h 110" name="T25"/>
                <a:gd fmla="*/ 16 w 106" name="T26"/>
                <a:gd fmla="*/ 58 h 110" name="T27"/>
                <a:gd fmla="*/ 18 w 106" name="T28"/>
                <a:gd fmla="*/ 77 h 110" name="T29"/>
                <a:gd fmla="*/ 19 w 106" name="T30"/>
                <a:gd fmla="*/ 82 h 110" name="T31"/>
                <a:gd fmla="*/ 16 w 106" name="T32"/>
                <a:gd fmla="*/ 80 h 110" name="T33"/>
                <a:gd fmla="*/ 16 w 106" name="T34"/>
                <a:gd fmla="*/ 80 h 110" name="T35"/>
                <a:gd fmla="*/ 16 w 106" name="T36"/>
                <a:gd fmla="*/ 80 h 110" name="T37"/>
                <a:gd fmla="*/ 6 w 106" name="T38"/>
                <a:gd fmla="*/ 72 h 110" name="T39"/>
                <a:gd fmla="*/ 0 w 106" name="T40"/>
                <a:gd fmla="*/ 105 h 110" name="T41"/>
                <a:gd fmla="*/ 5 w 106" name="T42"/>
                <a:gd fmla="*/ 110 h 110" name="T43"/>
                <a:gd fmla="*/ 26 w 106" name="T44"/>
                <a:gd fmla="*/ 101 h 110" name="T45"/>
                <a:gd fmla="*/ 106 w 106" name="T46"/>
                <a:gd fmla="*/ 0 h 11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91"/>
            <p:cNvSpPr>
              <a:spLocks noEditPoints="1"/>
            </p:cNvSpPr>
            <p:nvPr/>
          </p:nvSpPr>
          <p:spPr bwMode="auto">
            <a:xfrm>
              <a:off x="1894045" y="4487455"/>
              <a:ext cx="418159" cy="600070"/>
            </a:xfrm>
            <a:custGeom>
              <a:gdLst>
                <a:gd fmla="*/ 1 w 100" name="T0"/>
                <a:gd fmla="*/ 126 h 135" name="T1"/>
                <a:gd fmla="*/ 0 w 100" name="T2"/>
                <a:gd fmla="*/ 130 h 135" name="T3"/>
                <a:gd fmla="*/ 13 w 100" name="T4"/>
                <a:gd fmla="*/ 135 h 135" name="T5"/>
                <a:gd fmla="*/ 14 w 100" name="T6"/>
                <a:gd fmla="*/ 134 h 135" name="T7"/>
                <a:gd fmla="*/ 1 w 100" name="T8"/>
                <a:gd fmla="*/ 126 h 135" name="T9"/>
                <a:gd fmla="*/ 100 w 100" name="T10"/>
                <a:gd fmla="*/ 0 h 135" name="T11"/>
                <a:gd fmla="*/ 20 w 100" name="T12"/>
                <a:gd fmla="*/ 101 h 135" name="T13"/>
                <a:gd fmla="*/ 55 w 100" name="T14"/>
                <a:gd fmla="*/ 86 h 135" name="T15"/>
                <a:gd fmla="*/ 54 w 100" name="T16"/>
                <a:gd fmla="*/ 102 h 135" name="T17"/>
                <a:gd fmla="*/ 66 w 100" name="T18"/>
                <a:gd fmla="*/ 91 h 135" name="T19"/>
                <a:gd fmla="*/ 66 w 100" name="T20"/>
                <a:gd fmla="*/ 90 h 135" name="T21"/>
                <a:gd fmla="*/ 67 w 100" name="T22"/>
                <a:gd fmla="*/ 90 h 135" name="T23"/>
                <a:gd fmla="*/ 81 w 100" name="T24"/>
                <a:gd fmla="*/ 77 h 135" name="T25"/>
                <a:gd fmla="*/ 81 w 100" name="T26"/>
                <a:gd fmla="*/ 89 h 135" name="T27"/>
                <a:gd fmla="*/ 91 w 100" name="T28"/>
                <a:gd fmla="*/ 88 h 135" name="T29"/>
                <a:gd fmla="*/ 95 w 100" name="T30"/>
                <a:gd fmla="*/ 84 h 135" name="T31"/>
                <a:gd fmla="*/ 100 w 100" name="T32"/>
                <a:gd fmla="*/ 0 h 1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92"/>
            <p:cNvSpPr/>
            <p:nvPr/>
          </p:nvSpPr>
          <p:spPr bwMode="auto">
            <a:xfrm>
              <a:off x="1889320" y="4830014"/>
              <a:ext cx="720556" cy="212623"/>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81 w 172" name="T24"/>
                <a:gd fmla="*/ 20 h 48" name="T25"/>
                <a:gd fmla="*/ 82 w 172" name="T26"/>
                <a:gd fmla="*/ 12 h 48" name="T27"/>
                <a:gd fmla="*/ 82 w 172" name="T28"/>
                <a:gd fmla="*/ 0 h 4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93"/>
            <p:cNvSpPr/>
            <p:nvPr/>
          </p:nvSpPr>
          <p:spPr bwMode="auto">
            <a:xfrm>
              <a:off x="1898770" y="5007200"/>
              <a:ext cx="711107" cy="243335"/>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94"/>
            <p:cNvSpPr/>
            <p:nvPr/>
          </p:nvSpPr>
          <p:spPr bwMode="auto">
            <a:xfrm>
              <a:off x="1775921" y="5352122"/>
              <a:ext cx="4725" cy="18900"/>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95"/>
            <p:cNvSpPr/>
            <p:nvPr/>
          </p:nvSpPr>
          <p:spPr bwMode="auto">
            <a:xfrm>
              <a:off x="1775921" y="4941051"/>
              <a:ext cx="222073" cy="411071"/>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159"/>
            <p:cNvSpPr/>
            <p:nvPr/>
          </p:nvSpPr>
          <p:spPr bwMode="auto">
            <a:xfrm>
              <a:off x="967953" y="6606599"/>
              <a:ext cx="274048" cy="49612"/>
            </a:xfrm>
            <a:custGeom>
              <a:gdLst>
                <a:gd fmla="*/ 65 w 65" name="T0"/>
                <a:gd fmla="*/ 11 h 11" name="T1"/>
                <a:gd fmla="*/ 33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160"/>
            <p:cNvSpPr/>
            <p:nvPr/>
          </p:nvSpPr>
          <p:spPr bwMode="auto">
            <a:xfrm>
              <a:off x="1563298" y="6606599"/>
              <a:ext cx="271685" cy="49612"/>
            </a:xfrm>
            <a:custGeom>
              <a:gdLst>
                <a:gd fmla="*/ 65 w 65" name="T0"/>
                <a:gd fmla="*/ 11 h 11" name="T1"/>
                <a:gd fmla="*/ 32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161"/>
            <p:cNvSpPr/>
            <p:nvPr/>
          </p:nvSpPr>
          <p:spPr bwMode="auto">
            <a:xfrm>
              <a:off x="1093164" y="6292389"/>
              <a:ext cx="616607" cy="363822"/>
            </a:xfrm>
            <a:custGeom>
              <a:gdLst>
                <a:gd fmla="*/ 146 w 147" name="T0"/>
                <a:gd fmla="*/ 82 h 82" name="T1"/>
                <a:gd fmla="*/ 147 w 147" name="T2"/>
                <a:gd fmla="*/ 73 h 82" name="T3"/>
                <a:gd fmla="*/ 73 w 147" name="T4"/>
                <a:gd fmla="*/ 0 h 82" name="T5"/>
                <a:gd fmla="*/ 0 w 147" name="T6"/>
                <a:gd fmla="*/ 73 h 82" name="T7"/>
                <a:gd fmla="*/ 1 w 147" name="T8"/>
                <a:gd fmla="*/ 82 h 82" name="T9"/>
                <a:gd fmla="*/ 146 w 147" name="T10"/>
                <a:gd fmla="*/ 82 h 82" name="T11"/>
              </a:gdLst>
              <a:cxnLst>
                <a:cxn ang="0">
                  <a:pos x="T0" y="T1"/>
                </a:cxn>
                <a:cxn ang="0">
                  <a:pos x="T2" y="T3"/>
                </a:cxn>
                <a:cxn ang="0">
                  <a:pos x="T4" y="T5"/>
                </a:cxn>
                <a:cxn ang="0">
                  <a:pos x="T6" y="T7"/>
                </a:cxn>
                <a:cxn ang="0">
                  <a:pos x="T8" y="T9"/>
                </a:cxn>
                <a:cxn ang="0">
                  <a:pos x="T10" y="T11"/>
                </a:cxn>
              </a:cxnLst>
              <a:rect b="b" l="0" r="r" t="0"/>
              <a:pathLst>
                <a:path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164"/>
            <p:cNvSpPr/>
            <p:nvPr/>
          </p:nvSpPr>
          <p:spPr bwMode="auto">
            <a:xfrm>
              <a:off x="1329412" y="6559349"/>
              <a:ext cx="129936" cy="96862"/>
            </a:xfrm>
            <a:custGeom>
              <a:gdLst>
                <a:gd fmla="*/ 29 w 31" name="T0"/>
                <a:gd fmla="*/ 22 h 22" name="T1"/>
                <a:gd fmla="*/ 31 w 31" name="T2"/>
                <a:gd fmla="*/ 17 h 22" name="T3"/>
                <a:gd fmla="*/ 16 w 31" name="T4"/>
                <a:gd fmla="*/ 0 h 22" name="T5"/>
                <a:gd fmla="*/ 0 w 31" name="T6"/>
                <a:gd fmla="*/ 15 h 22" name="T7"/>
                <a:gd fmla="*/ 1 w 31" name="T8"/>
                <a:gd fmla="*/ 22 h 22" name="T9"/>
                <a:gd fmla="*/ 29 w 31" name="T10"/>
                <a:gd fmla="*/ 22 h 22" name="T11"/>
              </a:gdLst>
              <a:cxnLst>
                <a:cxn ang="0">
                  <a:pos x="T0" y="T1"/>
                </a:cxn>
                <a:cxn ang="0">
                  <a:pos x="T2" y="T3"/>
                </a:cxn>
                <a:cxn ang="0">
                  <a:pos x="T4" y="T5"/>
                </a:cxn>
                <a:cxn ang="0">
                  <a:pos x="T6" y="T7"/>
                </a:cxn>
                <a:cxn ang="0">
                  <a:pos x="T8" y="T9"/>
                </a:cxn>
                <a:cxn ang="0">
                  <a:pos x="T10" y="T11"/>
                </a:cxn>
              </a:cxnLst>
              <a:rect b="b" l="0" r="r" t="0"/>
              <a:pathLst>
                <a:path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165"/>
            <p:cNvSpPr/>
            <p:nvPr/>
          </p:nvSpPr>
          <p:spPr bwMode="auto">
            <a:xfrm>
              <a:off x="1518411" y="6493200"/>
              <a:ext cx="141749" cy="153561"/>
            </a:xfrm>
            <a:custGeom>
              <a:gdLst>
                <a:gd fmla="*/ 32 w 34" name="T0"/>
                <a:gd fmla="*/ 14 h 35" name="T1"/>
                <a:gd fmla="*/ 21 w 34" name="T2"/>
                <a:gd fmla="*/ 32 h 35" name="T3"/>
                <a:gd fmla="*/ 2 w 34" name="T4"/>
                <a:gd fmla="*/ 21 h 35" name="T5"/>
                <a:gd fmla="*/ 13 w 34" name="T6"/>
                <a:gd fmla="*/ 2 h 35" name="T7"/>
                <a:gd fmla="*/ 32 w 34" name="T8"/>
                <a:gd fmla="*/ 14 h 35" name="T9"/>
              </a:gdLst>
              <a:cxnLst>
                <a:cxn ang="0">
                  <a:pos x="T0" y="T1"/>
                </a:cxn>
                <a:cxn ang="0">
                  <a:pos x="T2" y="T3"/>
                </a:cxn>
                <a:cxn ang="0">
                  <a:pos x="T4" y="T5"/>
                </a:cxn>
                <a:cxn ang="0">
                  <a:pos x="T6" y="T7"/>
                </a:cxn>
                <a:cxn ang="0">
                  <a:pos x="T8" y="T9"/>
                </a:cxn>
              </a:cxnLst>
              <a:rect b="b" l="0" r="r" t="0"/>
              <a:pathLst>
                <a:path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166"/>
            <p:cNvSpPr/>
            <p:nvPr/>
          </p:nvSpPr>
          <p:spPr bwMode="auto">
            <a:xfrm>
              <a:off x="1705047" y="6606599"/>
              <a:ext cx="129936" cy="49612"/>
            </a:xfrm>
            <a:custGeom>
              <a:gdLst>
                <a:gd fmla="*/ 1 w 31" name="T0"/>
                <a:gd fmla="*/ 0 h 11" name="T1"/>
                <a:gd fmla="*/ 1 w 31" name="T2"/>
                <a:gd fmla="*/ 2 h 11" name="T3"/>
                <a:gd fmla="*/ 0 w 31" name="T4"/>
                <a:gd fmla="*/ 11 h 11" name="T5"/>
                <a:gd fmla="*/ 31 w 31" name="T6"/>
                <a:gd fmla="*/ 11 h 11" name="T7"/>
                <a:gd fmla="*/ 1 w 31" name="T8"/>
                <a:gd fmla="*/ 0 h 11" name="T9"/>
              </a:gdLst>
              <a:cxnLst>
                <a:cxn ang="0">
                  <a:pos x="T0" y="T1"/>
                </a:cxn>
                <a:cxn ang="0">
                  <a:pos x="T2" y="T3"/>
                </a:cxn>
                <a:cxn ang="0">
                  <a:pos x="T4" y="T5"/>
                </a:cxn>
                <a:cxn ang="0">
                  <a:pos x="T6" y="T7"/>
                </a:cxn>
                <a:cxn ang="0">
                  <a:pos x="T8" y="T9"/>
                </a:cxn>
              </a:cxnLst>
              <a:rect b="b" l="0" r="r" t="0"/>
              <a:pathLst>
                <a:path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167"/>
            <p:cNvSpPr>
              <a:spLocks noEditPoints="1"/>
            </p:cNvSpPr>
            <p:nvPr/>
          </p:nvSpPr>
          <p:spPr bwMode="auto">
            <a:xfrm>
              <a:off x="1426274" y="6297114"/>
              <a:ext cx="283498" cy="359097"/>
            </a:xfrm>
            <a:custGeom>
              <a:gdLst>
                <a:gd fmla="*/ 39 w 68" name="T0"/>
                <a:gd fmla="*/ 77 h 81" name="T1"/>
                <a:gd fmla="*/ 24 w 68" name="T2"/>
                <a:gd fmla="*/ 65 h 81" name="T3"/>
                <a:gd fmla="*/ 35 w 68" name="T4"/>
                <a:gd fmla="*/ 46 h 81" name="T5"/>
                <a:gd fmla="*/ 39 w 68" name="T6"/>
                <a:gd fmla="*/ 46 h 81" name="T7"/>
                <a:gd fmla="*/ 54 w 68" name="T8"/>
                <a:gd fmla="*/ 58 h 81" name="T9"/>
                <a:gd fmla="*/ 43 w 68" name="T10"/>
                <a:gd fmla="*/ 76 h 81" name="T11"/>
                <a:gd fmla="*/ 39 w 68" name="T12"/>
                <a:gd fmla="*/ 77 h 81" name="T13"/>
                <a:gd fmla="*/ 0 w 68" name="T14"/>
                <a:gd fmla="*/ 0 h 81" name="T15"/>
                <a:gd fmla="*/ 0 w 68" name="T16"/>
                <a:gd fmla="*/ 10 h 81" name="T17"/>
                <a:gd fmla="*/ 1 w 68" name="T18"/>
                <a:gd fmla="*/ 10 h 81" name="T19"/>
                <a:gd fmla="*/ 17 w 68" name="T20"/>
                <a:gd fmla="*/ 26 h 81" name="T21"/>
                <a:gd fmla="*/ 1 w 68" name="T22"/>
                <a:gd fmla="*/ 41 h 81" name="T23"/>
                <a:gd fmla="*/ 0 w 68" name="T24"/>
                <a:gd fmla="*/ 41 h 81" name="T25"/>
                <a:gd fmla="*/ 0 w 68" name="T26"/>
                <a:gd fmla="*/ 61 h 81" name="T27"/>
                <a:gd fmla="*/ 8 w 68" name="T28"/>
                <a:gd fmla="*/ 76 h 81" name="T29"/>
                <a:gd fmla="*/ 6 w 68" name="T30"/>
                <a:gd fmla="*/ 81 h 81" name="T31"/>
                <a:gd fmla="*/ 67 w 68" name="T32"/>
                <a:gd fmla="*/ 81 h 81" name="T33"/>
                <a:gd fmla="*/ 68 w 68" name="T34"/>
                <a:gd fmla="*/ 72 h 81" name="T35"/>
                <a:gd fmla="*/ 68 w 68" name="T36"/>
                <a:gd fmla="*/ 70 h 81" name="T37"/>
                <a:gd fmla="*/ 68 w 68" name="T38"/>
                <a:gd fmla="*/ 70 h 81" name="T39"/>
                <a:gd fmla="*/ 0 w 68" name="T40"/>
                <a:gd fmla="*/ 0 h 8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168"/>
            <p:cNvSpPr/>
            <p:nvPr/>
          </p:nvSpPr>
          <p:spPr bwMode="auto">
            <a:xfrm>
              <a:off x="1426274" y="6342001"/>
              <a:ext cx="70874" cy="137024"/>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169"/>
            <p:cNvSpPr/>
            <p:nvPr/>
          </p:nvSpPr>
          <p:spPr bwMode="auto">
            <a:xfrm>
              <a:off x="1426274" y="6568799"/>
              <a:ext cx="33075" cy="87412"/>
            </a:xfrm>
            <a:custGeom>
              <a:gdLst>
                <a:gd fmla="*/ 0 w 8" name="T0"/>
                <a:gd fmla="*/ 0 h 20" name="T1"/>
                <a:gd fmla="*/ 0 w 8" name="T2"/>
                <a:gd fmla="*/ 20 h 20" name="T3"/>
                <a:gd fmla="*/ 6 w 8" name="T4"/>
                <a:gd fmla="*/ 20 h 20" name="T5"/>
                <a:gd fmla="*/ 8 w 8" name="T6"/>
                <a:gd fmla="*/ 15 h 20" name="T7"/>
                <a:gd fmla="*/ 0 w 8" name="T8"/>
                <a:gd fmla="*/ 0 h 20" name="T9"/>
              </a:gdLst>
              <a:cxnLst>
                <a:cxn ang="0">
                  <a:pos x="T0" y="T1"/>
                </a:cxn>
                <a:cxn ang="0">
                  <a:pos x="T2" y="T3"/>
                </a:cxn>
                <a:cxn ang="0">
                  <a:pos x="T4" y="T5"/>
                </a:cxn>
                <a:cxn ang="0">
                  <a:pos x="T6" y="T7"/>
                </a:cxn>
                <a:cxn ang="0">
                  <a:pos x="T8" y="T9"/>
                </a:cxn>
              </a:cxnLst>
              <a:rect b="b" l="0" r="r" t="0"/>
              <a:pathLst>
                <a:path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170"/>
            <p:cNvSpPr/>
            <p:nvPr/>
          </p:nvSpPr>
          <p:spPr bwMode="auto">
            <a:xfrm>
              <a:off x="1518411" y="6500287"/>
              <a:ext cx="141749" cy="139386"/>
            </a:xfrm>
            <a:custGeom>
              <a:gdLst>
                <a:gd fmla="*/ 17 w 34" name="T0"/>
                <a:gd fmla="*/ 0 h 31" name="T1"/>
                <a:gd fmla="*/ 13 w 34" name="T2"/>
                <a:gd fmla="*/ 0 h 31" name="T3"/>
                <a:gd fmla="*/ 2 w 34" name="T4"/>
                <a:gd fmla="*/ 19 h 31" name="T5"/>
                <a:gd fmla="*/ 17 w 34" name="T6"/>
                <a:gd fmla="*/ 31 h 31" name="T7"/>
                <a:gd fmla="*/ 21 w 34" name="T8"/>
                <a:gd fmla="*/ 30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40"/>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41"/>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42"/>
            <p:cNvSpPr/>
            <p:nvPr/>
          </p:nvSpPr>
          <p:spPr bwMode="auto">
            <a:xfrm>
              <a:off x="-73902" y="4794577"/>
              <a:ext cx="770169" cy="399259"/>
            </a:xfrm>
            <a:custGeom>
              <a:gdLst>
                <a:gd fmla="*/ 326 w 326" name="T0"/>
                <a:gd fmla="*/ 129 h 169" name="T1"/>
                <a:gd fmla="*/ 246 w 326" name="T2"/>
                <a:gd fmla="*/ 52 h 169" name="T3"/>
                <a:gd fmla="*/ 237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43"/>
            <p:cNvSpPr/>
            <p:nvPr/>
          </p:nvSpPr>
          <p:spPr bwMode="auto">
            <a:xfrm>
              <a:off x="-73902" y="5011925"/>
              <a:ext cx="770169" cy="368547"/>
            </a:xfrm>
            <a:custGeom>
              <a:gdLst>
                <a:gd fmla="*/ 310 w 326" name="T0"/>
                <a:gd fmla="*/ 112 h 156" name="T1"/>
                <a:gd fmla="*/ 207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44"/>
            <p:cNvSpPr/>
            <p:nvPr/>
          </p:nvSpPr>
          <p:spPr bwMode="auto">
            <a:xfrm>
              <a:off x="219046"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45"/>
            <p:cNvSpPr/>
            <p:nvPr/>
          </p:nvSpPr>
          <p:spPr bwMode="auto">
            <a:xfrm>
              <a:off x="219046"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46"/>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47"/>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48"/>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49"/>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50"/>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51"/>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52"/>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53"/>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54"/>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55"/>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56"/>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57"/>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62"/>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63"/>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64"/>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65"/>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66"/>
            <p:cNvSpPr/>
            <p:nvPr/>
          </p:nvSpPr>
          <p:spPr bwMode="auto">
            <a:xfrm>
              <a:off x="705716" y="4258294"/>
              <a:ext cx="16537" cy="850493"/>
            </a:xfrm>
            <a:custGeom>
              <a:gdLst>
                <a:gd fmla="*/ 4 w 4" name="T0"/>
                <a:gd fmla="*/ 0 h 192" name="T1"/>
                <a:gd fmla="*/ 4 w 4" name="T2"/>
                <a:gd fmla="*/ 0 h 192" name="T3"/>
                <a:gd fmla="*/ 0 w 4" name="T4"/>
                <a:gd fmla="*/ 5 h 192" name="T5"/>
                <a:gd fmla="*/ 0 w 4" name="T6"/>
                <a:gd fmla="*/ 192 h 192" name="T7"/>
                <a:gd fmla="*/ 1 w 4" name="T8"/>
                <a:gd fmla="*/ 191 h 192" name="T9"/>
                <a:gd fmla="*/ 1 w 4" name="T10"/>
                <a:gd fmla="*/ 190 h 192" name="T11"/>
                <a:gd fmla="*/ 2 w 4" name="T12"/>
                <a:gd fmla="*/ 189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67"/>
            <p:cNvSpPr/>
            <p:nvPr/>
          </p:nvSpPr>
          <p:spPr bwMode="auto">
            <a:xfrm>
              <a:off x="708079" y="5092249"/>
              <a:ext cx="9450" cy="11812"/>
            </a:xfrm>
            <a:custGeom>
              <a:gdLst>
                <a:gd fmla="*/ 2 w 2" name="T0"/>
                <a:gd fmla="*/ 0 h 3" name="T1"/>
                <a:gd fmla="*/ 1 w 2" name="T2"/>
                <a:gd fmla="*/ 1 h 3" name="T3"/>
                <a:gd fmla="*/ 0 w 2" name="T4"/>
                <a:gd fmla="*/ 2 h 3" name="T5"/>
                <a:gd fmla="*/ 0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68"/>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69"/>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70"/>
            <p:cNvSpPr/>
            <p:nvPr/>
          </p:nvSpPr>
          <p:spPr bwMode="auto">
            <a:xfrm>
              <a:off x="771866" y="4811114"/>
              <a:ext cx="704019" cy="356734"/>
            </a:xfrm>
            <a:custGeom>
              <a:gdLst>
                <a:gd fmla="*/ 96 w 168" name="T0"/>
                <a:gd fmla="*/ 0 h 80" name="T1"/>
                <a:gd fmla="*/ 95 w 168" name="T2"/>
                <a:gd fmla="*/ 14 h 80" name="T3"/>
                <a:gd fmla="*/ 76 w 168" name="T4"/>
                <a:gd fmla="*/ 16 h 80" name="T5"/>
                <a:gd fmla="*/ 72 w 168" name="T6"/>
                <a:gd fmla="*/ 23 h 80" name="T7"/>
                <a:gd fmla="*/ 72 w 168" name="T8"/>
                <a:gd fmla="*/ 23 h 80" name="T9"/>
                <a:gd fmla="*/ 72 w 168" name="T10"/>
                <a:gd fmla="*/ 23 h 80" name="T11"/>
                <a:gd fmla="*/ 82 w 168" name="T12"/>
                <a:gd fmla="*/ 30 h 80" name="T13"/>
                <a:gd fmla="*/ 45 w 168" name="T14"/>
                <a:gd fmla="*/ 34 h 80" name="T15"/>
                <a:gd fmla="*/ 57 w 168" name="T16"/>
                <a:gd fmla="*/ 44 h 80" name="T17"/>
                <a:gd fmla="*/ 0 w 168" name="T18"/>
                <a:gd fmla="*/ 67 h 80" name="T19"/>
                <a:gd fmla="*/ 11 w 168" name="T20"/>
                <a:gd fmla="*/ 80 h 80" name="T21"/>
                <a:gd fmla="*/ 168 w 168" name="T22"/>
                <a:gd fmla="*/ 45 h 80" name="T23"/>
                <a:gd fmla="*/ 96 w 168" name="T24"/>
                <a:gd fmla="*/ 0 h 80" name="T25"/>
                <a:gd fmla="*/ 96 w 168" name="T26"/>
                <a:gd fmla="*/ 0 h 8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71"/>
            <p:cNvSpPr/>
            <p:nvPr/>
          </p:nvSpPr>
          <p:spPr bwMode="auto">
            <a:xfrm>
              <a:off x="816753" y="5011925"/>
              <a:ext cx="659132" cy="368547"/>
            </a:xfrm>
            <a:custGeom>
              <a:gdLst>
                <a:gd fmla="*/ 157 w 157" name="T0"/>
                <a:gd fmla="*/ 0 h 83" name="T1"/>
                <a:gd fmla="*/ 0 w 157" name="T2"/>
                <a:gd fmla="*/ 35 h 83" name="T3"/>
                <a:gd fmla="*/ 0 w 157" name="T4"/>
                <a:gd fmla="*/ 39 h 83" name="T5"/>
                <a:gd fmla="*/ 0 w 157" name="T6"/>
                <a:gd fmla="*/ 41 h 83" name="T7"/>
                <a:gd fmla="*/ 12 w 157" name="T8"/>
                <a:gd fmla="*/ 59 h 83" name="T9"/>
                <a:gd fmla="*/ 10 w 157" name="T10"/>
                <a:gd fmla="*/ 68 h 83" name="T11"/>
                <a:gd fmla="*/ 40 w 157" name="T12"/>
                <a:gd fmla="*/ 77 h 83" name="T13"/>
                <a:gd fmla="*/ 36 w 157" name="T14"/>
                <a:gd fmla="*/ 55 h 83" name="T15"/>
                <a:gd fmla="*/ 79 w 157" name="T16"/>
                <a:gd fmla="*/ 83 h 83" name="T17"/>
                <a:gd fmla="*/ 73 w 157" name="T18"/>
                <a:gd fmla="*/ 55 h 83" name="T19"/>
                <a:gd fmla="*/ 107 w 157" name="T20"/>
                <a:gd fmla="*/ 77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72"/>
            <p:cNvSpPr/>
            <p:nvPr/>
          </p:nvSpPr>
          <p:spPr bwMode="auto">
            <a:xfrm>
              <a:off x="734066" y="5335585"/>
              <a:ext cx="54337" cy="1320626"/>
            </a:xfrm>
            <a:custGeom>
              <a:gdLst>
                <a:gd fmla="*/ 0 w 13" name="T0"/>
                <a:gd fmla="*/ 0 h 298" name="T1"/>
                <a:gd fmla="*/ 13 w 13" name="T2"/>
                <a:gd fmla="*/ 298 h 298" name="T3"/>
                <a:gd fmla="*/ 13 w 13" name="T4"/>
                <a:gd fmla="*/ 298 h 298" name="T5"/>
                <a:gd fmla="*/ 0 w 13" name="T6"/>
                <a:gd fmla="*/ 0 h 298" name="T7"/>
                <a:gd fmla="*/ 0 w 13" name="T8"/>
                <a:gd fmla="*/ 0 h 298" name="T9"/>
              </a:gdLst>
              <a:cxnLst>
                <a:cxn ang="0">
                  <a:pos x="T0" y="T1"/>
                </a:cxn>
                <a:cxn ang="0">
                  <a:pos x="T2" y="T3"/>
                </a:cxn>
                <a:cxn ang="0">
                  <a:pos x="T4" y="T5"/>
                </a:cxn>
                <a:cxn ang="0">
                  <a:pos x="T6" y="T7"/>
                </a:cxn>
                <a:cxn ang="0">
                  <a:pos x="T8" y="T9"/>
                </a:cxn>
              </a:cxnLst>
              <a:rect b="b" l="0" r="r" t="0"/>
              <a:pathLst>
                <a:path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3"/>
            <p:cNvSpPr/>
            <p:nvPr/>
          </p:nvSpPr>
          <p:spPr bwMode="auto">
            <a:xfrm>
              <a:off x="705716" y="5330860"/>
              <a:ext cx="82687" cy="1325351"/>
            </a:xfrm>
            <a:custGeom>
              <a:gdLst>
                <a:gd fmla="*/ 6 w 20" name="T0"/>
                <a:gd fmla="*/ 0 h 299" name="T1"/>
                <a:gd fmla="*/ 0 w 20" name="T2"/>
                <a:gd fmla="*/ 10 h 299" name="T3"/>
                <a:gd fmla="*/ 0 w 20" name="T4"/>
                <a:gd fmla="*/ 299 h 299" name="T5"/>
                <a:gd fmla="*/ 20 w 20" name="T6"/>
                <a:gd fmla="*/ 299 h 299" name="T7"/>
                <a:gd fmla="*/ 7 w 20" name="T8"/>
                <a:gd fmla="*/ 1 h 299" name="T9"/>
                <a:gd fmla="*/ 6 w 20" name="T10"/>
                <a:gd fmla="*/ 0 h 299" name="T11"/>
              </a:gdLst>
              <a:cxnLst>
                <a:cxn ang="0">
                  <a:pos x="T0" y="T1"/>
                </a:cxn>
                <a:cxn ang="0">
                  <a:pos x="T2" y="T3"/>
                </a:cxn>
                <a:cxn ang="0">
                  <a:pos x="T4" y="T5"/>
                </a:cxn>
                <a:cxn ang="0">
                  <a:pos x="T6" y="T7"/>
                </a:cxn>
                <a:cxn ang="0">
                  <a:pos x="T8" y="T9"/>
                </a:cxn>
                <a:cxn ang="0">
                  <a:pos x="T10" y="T11"/>
                </a:cxn>
              </a:cxnLst>
              <a:rect b="b" l="0" r="r" t="0"/>
              <a:pathLst>
                <a:path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74"/>
            <p:cNvSpPr/>
            <p:nvPr/>
          </p:nvSpPr>
          <p:spPr bwMode="auto">
            <a:xfrm>
              <a:off x="717529" y="4487455"/>
              <a:ext cx="472496" cy="616607"/>
            </a:xfrm>
            <a:custGeom>
              <a:gdLst>
                <a:gd fmla="*/ 113 w 113" name="T0"/>
                <a:gd fmla="*/ 0 h 139" name="T1"/>
                <a:gd fmla="*/ 47 w 113" name="T2"/>
                <a:gd fmla="*/ 24 h 139" name="T3"/>
                <a:gd fmla="*/ 34 w 113" name="T4"/>
                <a:gd fmla="*/ 29 h 139" name="T5"/>
                <a:gd fmla="*/ 36 w 113" name="T6"/>
                <a:gd fmla="*/ 50 h 139" name="T7"/>
                <a:gd fmla="*/ 36 w 113" name="T8"/>
                <a:gd fmla="*/ 50 h 139" name="T9"/>
                <a:gd fmla="*/ 37 w 113" name="T10"/>
                <a:gd fmla="*/ 58 h 139" name="T11"/>
                <a:gd fmla="*/ 32 w 113" name="T12"/>
                <a:gd fmla="*/ 54 h 139" name="T13"/>
                <a:gd fmla="*/ 32 w 113" name="T14"/>
                <a:gd fmla="*/ 54 h 139" name="T15"/>
                <a:gd fmla="*/ 32 w 113" name="T16"/>
                <a:gd fmla="*/ 54 h 139" name="T17"/>
                <a:gd fmla="*/ 22 w 113" name="T18"/>
                <a:gd fmla="*/ 45 h 139" name="T19"/>
                <a:gd fmla="*/ 26 w 113" name="T20"/>
                <a:gd fmla="*/ 82 h 139" name="T21"/>
                <a:gd fmla="*/ 13 w 113" name="T22"/>
                <a:gd fmla="*/ 72 h 139" name="T23"/>
                <a:gd fmla="*/ 0 w 113" name="T24"/>
                <a:gd fmla="*/ 136 h 139" name="T25"/>
                <a:gd fmla="*/ 0 w 113" name="T26"/>
                <a:gd fmla="*/ 139 h 139" name="T27"/>
                <a:gd fmla="*/ 4 w 113" name="T28"/>
                <a:gd fmla="*/ 138 h 139" name="T29"/>
                <a:gd fmla="*/ 113 w 113" name="T30"/>
                <a:gd fmla="*/ 0 h 1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75"/>
            <p:cNvSpPr/>
            <p:nvPr/>
          </p:nvSpPr>
          <p:spPr bwMode="auto">
            <a:xfrm>
              <a:off x="734066" y="4487455"/>
              <a:ext cx="455959" cy="621332"/>
            </a:xfrm>
            <a:custGeom>
              <a:gdLst>
                <a:gd fmla="*/ 109 w 109" name="T0"/>
                <a:gd fmla="*/ 0 h 140" name="T1"/>
                <a:gd fmla="*/ 0 w 109" name="T2"/>
                <a:gd fmla="*/ 138 h 140" name="T3"/>
                <a:gd fmla="*/ 1 w 109" name="T4"/>
                <a:gd fmla="*/ 138 h 140" name="T5"/>
                <a:gd fmla="*/ 9 w 109" name="T6"/>
                <a:gd fmla="*/ 140 h 140" name="T7"/>
                <a:gd fmla="*/ 66 w 109" name="T8"/>
                <a:gd fmla="*/ 117 h 140" name="T9"/>
                <a:gd fmla="*/ 54 w 109" name="T10"/>
                <a:gd fmla="*/ 107 h 140" name="T11"/>
                <a:gd fmla="*/ 91 w 109" name="T12"/>
                <a:gd fmla="*/ 103 h 140" name="T13"/>
                <a:gd fmla="*/ 81 w 109" name="T14"/>
                <a:gd fmla="*/ 96 h 140" name="T15"/>
                <a:gd fmla="*/ 75 w 109" name="T16"/>
                <a:gd fmla="*/ 90 h 140" name="T17"/>
                <a:gd fmla="*/ 85 w 109" name="T18"/>
                <a:gd fmla="*/ 89 h 140" name="T19"/>
                <a:gd fmla="*/ 85 w 109" name="T20"/>
                <a:gd fmla="*/ 89 h 140" name="T21"/>
                <a:gd fmla="*/ 104 w 109" name="T22"/>
                <a:gd fmla="*/ 87 h 140" name="T23"/>
                <a:gd fmla="*/ 105 w 109" name="T24"/>
                <a:gd fmla="*/ 73 h 140" name="T25"/>
                <a:gd fmla="*/ 109 w 109" name="T26"/>
                <a:gd fmla="*/ 0 h 1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76"/>
            <p:cNvSpPr/>
            <p:nvPr/>
          </p:nvSpPr>
          <p:spPr bwMode="auto">
            <a:xfrm>
              <a:off x="705716" y="5259985"/>
              <a:ext cx="23625" cy="115762"/>
            </a:xfrm>
            <a:custGeom>
              <a:gdLst>
                <a:gd fmla="*/ 0 w 6" name="T0"/>
                <a:gd fmla="*/ 0 h 26" name="T1"/>
                <a:gd fmla="*/ 0 w 6" name="T2"/>
                <a:gd fmla="*/ 26 h 26" name="T3"/>
                <a:gd fmla="*/ 6 w 6" name="T4"/>
                <a:gd fmla="*/ 16 h 26" name="T5"/>
                <a:gd fmla="*/ 1 w 6" name="T6"/>
                <a:gd fmla="*/ 3 h 26" name="T7"/>
                <a:gd fmla="*/ 1 w 6" name="T8"/>
                <a:gd fmla="*/ 1 h 26" name="T9"/>
                <a:gd fmla="*/ 0 w 6" name="T10"/>
                <a:gd fmla="*/ 0 h 26" name="T11"/>
              </a:gdLst>
              <a:cxnLst>
                <a:cxn ang="0">
                  <a:pos x="T0" y="T1"/>
                </a:cxn>
                <a:cxn ang="0">
                  <a:pos x="T2" y="T3"/>
                </a:cxn>
                <a:cxn ang="0">
                  <a:pos x="T4" y="T5"/>
                </a:cxn>
                <a:cxn ang="0">
                  <a:pos x="T6" y="T7"/>
                </a:cxn>
                <a:cxn ang="0">
                  <a:pos x="T8" y="T9"/>
                </a:cxn>
                <a:cxn ang="0">
                  <a:pos x="T10" y="T11"/>
                </a:cxn>
              </a:cxnLst>
              <a:rect b="b" l="0" r="r" t="0"/>
              <a:pathLst>
                <a:path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77"/>
            <p:cNvSpPr/>
            <p:nvPr/>
          </p:nvSpPr>
          <p:spPr bwMode="auto">
            <a:xfrm>
              <a:off x="705716" y="5099337"/>
              <a:ext cx="111037" cy="165374"/>
            </a:xfrm>
            <a:custGeom>
              <a:gdLst>
                <a:gd fmla="*/ 8 w 27" name="T0"/>
                <a:gd fmla="*/ 0 h 37" name="T1"/>
                <a:gd fmla="*/ 7 w 27" name="T2"/>
                <a:gd fmla="*/ 0 h 37" name="T3"/>
                <a:gd fmla="*/ 3 w 27" name="T4"/>
                <a:gd fmla="*/ 1 h 37" name="T5"/>
                <a:gd fmla="*/ 1 w 27" name="T6"/>
                <a:gd fmla="*/ 1 h 37" name="T7"/>
                <a:gd fmla="*/ 0 w 27" name="T8"/>
                <a:gd fmla="*/ 2 h 37" name="T9"/>
                <a:gd fmla="*/ 0 w 27" name="T10"/>
                <a:gd fmla="*/ 36 h 37" name="T11"/>
                <a:gd fmla="*/ 1 w 27" name="T12"/>
                <a:gd fmla="*/ 37 h 37" name="T13"/>
                <a:gd fmla="*/ 20 w 27" name="T14"/>
                <a:gd fmla="*/ 20 h 37" name="T15"/>
                <a:gd fmla="*/ 27 w 27" name="T16"/>
                <a:gd fmla="*/ 21 h 37" name="T17"/>
                <a:gd fmla="*/ 27 w 27" name="T18"/>
                <a:gd fmla="*/ 19 h 37" name="T19"/>
                <a:gd fmla="*/ 27 w 27" name="T20"/>
                <a:gd fmla="*/ 15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78"/>
            <p:cNvSpPr>
              <a:spLocks noEditPoints="1"/>
            </p:cNvSpPr>
            <p:nvPr/>
          </p:nvSpPr>
          <p:spPr bwMode="auto">
            <a:xfrm flipH="1">
              <a:off x="788403" y="5356847"/>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79"/>
            <p:cNvSpPr/>
            <p:nvPr/>
          </p:nvSpPr>
          <p:spPr bwMode="auto">
            <a:xfrm>
              <a:off x="708079" y="5189111"/>
              <a:ext cx="160649" cy="167736"/>
            </a:xfrm>
            <a:custGeom>
              <a:gdLst>
                <a:gd fmla="*/ 19 w 38" name="T0"/>
                <a:gd fmla="*/ 0 h 38" name="T1"/>
                <a:gd fmla="*/ 0 w 38" name="T2"/>
                <a:gd fmla="*/ 17 h 38" name="T3"/>
                <a:gd fmla="*/ 0 w 38" name="T4"/>
                <a:gd fmla="*/ 19 h 38" name="T5"/>
                <a:gd fmla="*/ 5 w 38" name="T6"/>
                <a:gd fmla="*/ 32 h 38" name="T7"/>
                <a:gd fmla="*/ 6 w 38" name="T8"/>
                <a:gd fmla="*/ 33 h 38" name="T9"/>
                <a:gd fmla="*/ 6 w 38" name="T10"/>
                <a:gd fmla="*/ 33 h 38" name="T11"/>
                <a:gd fmla="*/ 6 w 38" name="T12"/>
                <a:gd fmla="*/ 33 h 38" name="T13"/>
                <a:gd fmla="*/ 19 w 38" name="T14"/>
                <a:gd fmla="*/ 38 h 38" name="T15"/>
                <a:gd fmla="*/ 19 w 38" name="T16"/>
                <a:gd fmla="*/ 38 h 38" name="T17"/>
                <a:gd fmla="*/ 19 w 38" name="T18"/>
                <a:gd fmla="*/ 38 h 38" name="T19"/>
                <a:gd fmla="*/ 19 w 38" name="T20"/>
                <a:gd fmla="*/ 38 h 38" name="T21"/>
                <a:gd fmla="*/ 19 w 38" name="T22"/>
                <a:gd fmla="*/ 38 h 38" name="T23"/>
                <a:gd fmla="*/ 19 w 38" name="T24"/>
                <a:gd fmla="*/ 38 h 38" name="T25"/>
                <a:gd fmla="*/ 19 w 38" name="T26"/>
                <a:gd fmla="*/ 38 h 38" name="T27"/>
                <a:gd fmla="*/ 36 w 38" name="T28"/>
                <a:gd fmla="*/ 28 h 38" name="T29"/>
                <a:gd fmla="*/ 36 w 38" name="T30"/>
                <a:gd fmla="*/ 28 h 38" name="T31"/>
                <a:gd fmla="*/ 38 w 38" name="T32"/>
                <a:gd fmla="*/ 19 h 38" name="T33"/>
                <a:gd fmla="*/ 26 w 38" name="T34"/>
                <a:gd fmla="*/ 1 h 38" name="T35"/>
                <a:gd fmla="*/ 19 w 38"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80"/>
            <p:cNvSpPr/>
            <p:nvPr/>
          </p:nvSpPr>
          <p:spPr bwMode="auto">
            <a:xfrm>
              <a:off x="3883252" y="5942742"/>
              <a:ext cx="1658461" cy="663857"/>
            </a:xfrm>
            <a:custGeom>
              <a:gdLst>
                <a:gd fmla="*/ 0 w 396" name="T0"/>
                <a:gd fmla="*/ 150 h 150" name="T1"/>
                <a:gd fmla="*/ 396 w 396" name="T2"/>
                <a:gd fmla="*/ 150 h 150" name="T3"/>
                <a:gd fmla="*/ 394 w 396" name="T4"/>
                <a:gd fmla="*/ 138 h 150" name="T5"/>
                <a:gd fmla="*/ 387 w 396" name="T6"/>
                <a:gd fmla="*/ 121 h 150" name="T7"/>
                <a:gd fmla="*/ 361 w 396" name="T8"/>
                <a:gd fmla="*/ 95 h 150" name="T9"/>
                <a:gd fmla="*/ 360 w 396" name="T10"/>
                <a:gd fmla="*/ 94 h 150" name="T11"/>
                <a:gd fmla="*/ 324 w 396" name="T12"/>
                <a:gd fmla="*/ 85 h 150" name="T13"/>
                <a:gd fmla="*/ 314 w 396" name="T14"/>
                <a:gd fmla="*/ 86 h 150" name="T15"/>
                <a:gd fmla="*/ 314 w 396" name="T16"/>
                <a:gd fmla="*/ 81 h 150" name="T17"/>
                <a:gd fmla="*/ 247 w 396" name="T18"/>
                <a:gd fmla="*/ 14 h 150" name="T19"/>
                <a:gd fmla="*/ 210 w 396" name="T20"/>
                <a:gd fmla="*/ 25 h 150" name="T21"/>
                <a:gd fmla="*/ 168 w 396" name="T22"/>
                <a:gd fmla="*/ 0 h 150" name="T23"/>
                <a:gd fmla="*/ 121 w 396" name="T24"/>
                <a:gd fmla="*/ 41 h 150" name="T25"/>
                <a:gd fmla="*/ 104 w 396" name="T26"/>
                <a:gd fmla="*/ 38 h 150" name="T27"/>
                <a:gd fmla="*/ 57 w 396" name="T28"/>
                <a:gd fmla="*/ 85 h 150" name="T29"/>
                <a:gd fmla="*/ 59 w 396" name="T30"/>
                <a:gd fmla="*/ 97 h 150" name="T31"/>
                <a:gd fmla="*/ 58 w 396" name="T32"/>
                <a:gd fmla="*/ 97 h 150" name="T33"/>
                <a:gd fmla="*/ 0 w 396" name="T34"/>
                <a:gd fmla="*/ 150 h 1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81"/>
            <p:cNvSpPr/>
            <p:nvPr/>
          </p:nvSpPr>
          <p:spPr bwMode="auto">
            <a:xfrm>
              <a:off x="4759733" y="6004166"/>
              <a:ext cx="439421" cy="297672"/>
            </a:xfrm>
            <a:custGeom>
              <a:gdLst>
                <a:gd fmla="*/ 38 w 105" name="T0"/>
                <a:gd fmla="*/ 0 h 67" name="T1"/>
                <a:gd fmla="*/ 1 w 105" name="T2"/>
                <a:gd fmla="*/ 11 h 67" name="T3"/>
                <a:gd fmla="*/ 0 w 105" name="T4"/>
                <a:gd fmla="*/ 11 h 67" name="T5"/>
                <a:gd fmla="*/ 1 w 105" name="T6"/>
                <a:gd fmla="*/ 11 h 67" name="T7"/>
                <a:gd fmla="*/ 38 w 105" name="T8"/>
                <a:gd fmla="*/ 0 h 67" name="T9"/>
                <a:gd fmla="*/ 105 w 105" name="T10"/>
                <a:gd fmla="*/ 67 h 67" name="T11"/>
                <a:gd fmla="*/ 105 w 105" name="T12"/>
                <a:gd fmla="*/ 67 h 67" name="T13"/>
                <a:gd fmla="*/ 38 w 105" name="T14"/>
                <a:gd fmla="*/ 0 h 6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82"/>
            <p:cNvSpPr/>
            <p:nvPr/>
          </p:nvSpPr>
          <p:spPr bwMode="auto">
            <a:xfrm>
              <a:off x="4721933" y="5994717"/>
              <a:ext cx="819781" cy="611882"/>
            </a:xfrm>
            <a:custGeom>
              <a:gdLst>
                <a:gd fmla="*/ 0 w 196" name="T0"/>
                <a:gd fmla="*/ 0 h 138" name="T1"/>
                <a:gd fmla="*/ 0 w 196" name="T2"/>
                <a:gd fmla="*/ 138 h 138" name="T3"/>
                <a:gd fmla="*/ 196 w 196" name="T4"/>
                <a:gd fmla="*/ 138 h 138" name="T5"/>
                <a:gd fmla="*/ 194 w 196" name="T6"/>
                <a:gd fmla="*/ 126 h 138" name="T7"/>
                <a:gd fmla="*/ 187 w 196" name="T8"/>
                <a:gd fmla="*/ 109 h 138" name="T9"/>
                <a:gd fmla="*/ 161 w 196" name="T10"/>
                <a:gd fmla="*/ 83 h 138" name="T11"/>
                <a:gd fmla="*/ 160 w 196" name="T12"/>
                <a:gd fmla="*/ 82 h 138" name="T13"/>
                <a:gd fmla="*/ 124 w 196" name="T14"/>
                <a:gd fmla="*/ 73 h 138" name="T15"/>
                <a:gd fmla="*/ 114 w 196" name="T16"/>
                <a:gd fmla="*/ 74 h 138" name="T17"/>
                <a:gd fmla="*/ 114 w 196" name="T18"/>
                <a:gd fmla="*/ 74 h 138" name="T19"/>
                <a:gd fmla="*/ 114 w 196" name="T20"/>
                <a:gd fmla="*/ 74 h 138" name="T21"/>
                <a:gd fmla="*/ 114 w 196" name="T22"/>
                <a:gd fmla="*/ 69 h 138" name="T23"/>
                <a:gd fmla="*/ 47 w 196" name="T24"/>
                <a:gd fmla="*/ 2 h 138" name="T25"/>
                <a:gd fmla="*/ 10 w 196" name="T26"/>
                <a:gd fmla="*/ 13 h 138" name="T27"/>
                <a:gd fmla="*/ 9 w 196" name="T28"/>
                <a:gd fmla="*/ 13 h 138" name="T29"/>
                <a:gd fmla="*/ 0 w 196" name="T30"/>
                <a:gd fmla="*/ 0 h 1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83"/>
            <p:cNvSpPr/>
            <p:nvPr/>
          </p:nvSpPr>
          <p:spPr bwMode="auto">
            <a:xfrm>
              <a:off x="4072251" y="6093941"/>
              <a:ext cx="392172" cy="415796"/>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3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84"/>
            <p:cNvSpPr/>
            <p:nvPr/>
          </p:nvSpPr>
          <p:spPr bwMode="auto">
            <a:xfrm>
              <a:off x="4225812" y="6261677"/>
              <a:ext cx="89774"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85"/>
            <p:cNvSpPr/>
            <p:nvPr/>
          </p:nvSpPr>
          <p:spPr bwMode="auto">
            <a:xfrm>
              <a:off x="4473872" y="5888405"/>
              <a:ext cx="394534" cy="418159"/>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4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86"/>
            <p:cNvSpPr/>
            <p:nvPr/>
          </p:nvSpPr>
          <p:spPr bwMode="auto">
            <a:xfrm>
              <a:off x="4629796" y="6058503"/>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87"/>
            <p:cNvSpPr/>
            <p:nvPr/>
          </p:nvSpPr>
          <p:spPr bwMode="auto">
            <a:xfrm>
              <a:off x="4913294" y="6070316"/>
              <a:ext cx="380359" cy="413434"/>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88"/>
            <p:cNvSpPr/>
            <p:nvPr/>
          </p:nvSpPr>
          <p:spPr bwMode="auto">
            <a:xfrm>
              <a:off x="5064492" y="6235689"/>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4"/>
            <p:cNvSpPr/>
            <p:nvPr/>
          </p:nvSpPr>
          <p:spPr bwMode="auto">
            <a:xfrm>
              <a:off x="2451589" y="5994717"/>
              <a:ext cx="607157" cy="701656"/>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5"/>
            <p:cNvSpPr/>
            <p:nvPr/>
          </p:nvSpPr>
          <p:spPr bwMode="auto">
            <a:xfrm>
              <a:off x="2120842" y="5994717"/>
              <a:ext cx="607157" cy="701656"/>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6"/>
            <p:cNvSpPr/>
            <p:nvPr/>
          </p:nvSpPr>
          <p:spPr bwMode="auto">
            <a:xfrm>
              <a:off x="2479939" y="6297114"/>
              <a:ext cx="621332" cy="39925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7"/>
            <p:cNvSpPr/>
            <p:nvPr/>
          </p:nvSpPr>
          <p:spPr bwMode="auto">
            <a:xfrm>
              <a:off x="2061780" y="6297114"/>
              <a:ext cx="618970" cy="39925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
            <p:cNvSpPr/>
            <p:nvPr/>
          </p:nvSpPr>
          <p:spPr bwMode="auto">
            <a:xfrm>
              <a:off x="2472852" y="5921480"/>
              <a:ext cx="222073" cy="663857"/>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9"/>
            <p:cNvSpPr/>
            <p:nvPr/>
          </p:nvSpPr>
          <p:spPr bwMode="auto">
            <a:xfrm>
              <a:off x="2933535" y="616009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300"/>
            <p:cNvSpPr/>
            <p:nvPr/>
          </p:nvSpPr>
          <p:spPr bwMode="auto">
            <a:xfrm>
              <a:off x="2853211" y="616954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301"/>
            <p:cNvSpPr/>
            <p:nvPr/>
          </p:nvSpPr>
          <p:spPr bwMode="auto">
            <a:xfrm>
              <a:off x="2841399" y="62569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302"/>
            <p:cNvSpPr/>
            <p:nvPr/>
          </p:nvSpPr>
          <p:spPr bwMode="auto">
            <a:xfrm>
              <a:off x="2853211" y="631128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303"/>
            <p:cNvSpPr/>
            <p:nvPr/>
          </p:nvSpPr>
          <p:spPr bwMode="auto">
            <a:xfrm>
              <a:off x="2933535" y="6311289"/>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304"/>
            <p:cNvSpPr/>
            <p:nvPr/>
          </p:nvSpPr>
          <p:spPr bwMode="auto">
            <a:xfrm>
              <a:off x="2987872" y="631128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305"/>
            <p:cNvSpPr/>
            <p:nvPr/>
          </p:nvSpPr>
          <p:spPr bwMode="auto">
            <a:xfrm>
              <a:off x="2987872" y="62569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306"/>
            <p:cNvSpPr/>
            <p:nvPr/>
          </p:nvSpPr>
          <p:spPr bwMode="auto">
            <a:xfrm>
              <a:off x="2987872" y="616954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308"/>
            <p:cNvSpPr/>
            <p:nvPr/>
          </p:nvSpPr>
          <p:spPr bwMode="auto">
            <a:xfrm>
              <a:off x="2564988" y="61955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309"/>
            <p:cNvSpPr/>
            <p:nvPr/>
          </p:nvSpPr>
          <p:spPr bwMode="auto">
            <a:xfrm>
              <a:off x="2484664" y="62049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310"/>
            <p:cNvSpPr/>
            <p:nvPr/>
          </p:nvSpPr>
          <p:spPr bwMode="auto">
            <a:xfrm>
              <a:off x="2472852" y="6292389"/>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311"/>
            <p:cNvSpPr/>
            <p:nvPr/>
          </p:nvSpPr>
          <p:spPr bwMode="auto">
            <a:xfrm>
              <a:off x="2484664" y="63467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12"/>
            <p:cNvSpPr/>
            <p:nvPr/>
          </p:nvSpPr>
          <p:spPr bwMode="auto">
            <a:xfrm>
              <a:off x="2564988" y="6346726"/>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13"/>
            <p:cNvSpPr/>
            <p:nvPr/>
          </p:nvSpPr>
          <p:spPr bwMode="auto">
            <a:xfrm>
              <a:off x="2619325" y="63467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14"/>
            <p:cNvSpPr/>
            <p:nvPr/>
          </p:nvSpPr>
          <p:spPr bwMode="auto">
            <a:xfrm>
              <a:off x="2619325" y="6292389"/>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15"/>
            <p:cNvSpPr/>
            <p:nvPr/>
          </p:nvSpPr>
          <p:spPr bwMode="auto">
            <a:xfrm>
              <a:off x="2619325" y="62049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17"/>
            <p:cNvSpPr/>
            <p:nvPr/>
          </p:nvSpPr>
          <p:spPr bwMode="auto">
            <a:xfrm>
              <a:off x="2144467" y="5857693"/>
              <a:ext cx="106312"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18"/>
            <p:cNvSpPr/>
            <p:nvPr/>
          </p:nvSpPr>
          <p:spPr bwMode="auto">
            <a:xfrm>
              <a:off x="2066505" y="5867143"/>
              <a:ext cx="132299"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19"/>
            <p:cNvSpPr/>
            <p:nvPr/>
          </p:nvSpPr>
          <p:spPr bwMode="auto">
            <a:xfrm>
              <a:off x="2052330" y="5956917"/>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20"/>
            <p:cNvSpPr/>
            <p:nvPr/>
          </p:nvSpPr>
          <p:spPr bwMode="auto">
            <a:xfrm>
              <a:off x="2066505" y="6008891"/>
              <a:ext cx="132299"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21"/>
            <p:cNvSpPr/>
            <p:nvPr/>
          </p:nvSpPr>
          <p:spPr bwMode="auto">
            <a:xfrm>
              <a:off x="2144467" y="6008891"/>
              <a:ext cx="106312"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22"/>
            <p:cNvSpPr/>
            <p:nvPr/>
          </p:nvSpPr>
          <p:spPr bwMode="auto">
            <a:xfrm>
              <a:off x="2198804" y="6008891"/>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23"/>
            <p:cNvSpPr/>
            <p:nvPr/>
          </p:nvSpPr>
          <p:spPr bwMode="auto">
            <a:xfrm>
              <a:off x="2198804" y="5956917"/>
              <a:ext cx="144111"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24"/>
            <p:cNvSpPr/>
            <p:nvPr/>
          </p:nvSpPr>
          <p:spPr bwMode="auto">
            <a:xfrm>
              <a:off x="2198804" y="5867143"/>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26"/>
            <p:cNvSpPr/>
            <p:nvPr/>
          </p:nvSpPr>
          <p:spPr bwMode="auto">
            <a:xfrm>
              <a:off x="2078317" y="61766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27"/>
            <p:cNvSpPr/>
            <p:nvPr/>
          </p:nvSpPr>
          <p:spPr bwMode="auto">
            <a:xfrm>
              <a:off x="1997993" y="61860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28"/>
            <p:cNvSpPr/>
            <p:nvPr/>
          </p:nvSpPr>
          <p:spPr bwMode="auto">
            <a:xfrm>
              <a:off x="1986181" y="62758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29"/>
            <p:cNvSpPr/>
            <p:nvPr/>
          </p:nvSpPr>
          <p:spPr bwMode="auto">
            <a:xfrm>
              <a:off x="1997993" y="63278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30"/>
            <p:cNvSpPr/>
            <p:nvPr/>
          </p:nvSpPr>
          <p:spPr bwMode="auto">
            <a:xfrm>
              <a:off x="2078317" y="6327826"/>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331"/>
            <p:cNvSpPr/>
            <p:nvPr/>
          </p:nvSpPr>
          <p:spPr bwMode="auto">
            <a:xfrm>
              <a:off x="2132655" y="63278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332"/>
            <p:cNvSpPr/>
            <p:nvPr/>
          </p:nvSpPr>
          <p:spPr bwMode="auto">
            <a:xfrm>
              <a:off x="2132655" y="62758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333"/>
            <p:cNvSpPr/>
            <p:nvPr/>
          </p:nvSpPr>
          <p:spPr bwMode="auto">
            <a:xfrm>
              <a:off x="2132655" y="61860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335"/>
            <p:cNvSpPr/>
            <p:nvPr/>
          </p:nvSpPr>
          <p:spPr bwMode="auto">
            <a:xfrm>
              <a:off x="2950073" y="589313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336"/>
            <p:cNvSpPr/>
            <p:nvPr/>
          </p:nvSpPr>
          <p:spPr bwMode="auto">
            <a:xfrm>
              <a:off x="2869748" y="590258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337"/>
            <p:cNvSpPr/>
            <p:nvPr/>
          </p:nvSpPr>
          <p:spPr bwMode="auto">
            <a:xfrm>
              <a:off x="2857936" y="5992354"/>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338"/>
            <p:cNvSpPr/>
            <p:nvPr/>
          </p:nvSpPr>
          <p:spPr bwMode="auto">
            <a:xfrm>
              <a:off x="2869748" y="604432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339"/>
            <p:cNvSpPr/>
            <p:nvPr/>
          </p:nvSpPr>
          <p:spPr bwMode="auto">
            <a:xfrm>
              <a:off x="2950073" y="6044329"/>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340"/>
            <p:cNvSpPr/>
            <p:nvPr/>
          </p:nvSpPr>
          <p:spPr bwMode="auto">
            <a:xfrm>
              <a:off x="3004410" y="604432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341"/>
            <p:cNvSpPr/>
            <p:nvPr/>
          </p:nvSpPr>
          <p:spPr bwMode="auto">
            <a:xfrm>
              <a:off x="3004410" y="5992354"/>
              <a:ext cx="141749"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342"/>
            <p:cNvSpPr/>
            <p:nvPr/>
          </p:nvSpPr>
          <p:spPr bwMode="auto">
            <a:xfrm>
              <a:off x="3004410" y="590258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344"/>
            <p:cNvSpPr/>
            <p:nvPr/>
          </p:nvSpPr>
          <p:spPr bwMode="auto">
            <a:xfrm>
              <a:off x="2564988" y="5734844"/>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345"/>
            <p:cNvSpPr/>
            <p:nvPr/>
          </p:nvSpPr>
          <p:spPr bwMode="auto">
            <a:xfrm>
              <a:off x="2484664" y="5741931"/>
              <a:ext cx="134661" cy="144111"/>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346"/>
            <p:cNvSpPr/>
            <p:nvPr/>
          </p:nvSpPr>
          <p:spPr bwMode="auto">
            <a:xfrm>
              <a:off x="2472852" y="5831705"/>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347"/>
            <p:cNvSpPr/>
            <p:nvPr/>
          </p:nvSpPr>
          <p:spPr bwMode="auto">
            <a:xfrm>
              <a:off x="2484664" y="5886042"/>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348"/>
            <p:cNvSpPr/>
            <p:nvPr/>
          </p:nvSpPr>
          <p:spPr bwMode="auto">
            <a:xfrm>
              <a:off x="2564988" y="5886042"/>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349"/>
            <p:cNvSpPr/>
            <p:nvPr/>
          </p:nvSpPr>
          <p:spPr bwMode="auto">
            <a:xfrm>
              <a:off x="2619325" y="5886042"/>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350"/>
            <p:cNvSpPr/>
            <p:nvPr/>
          </p:nvSpPr>
          <p:spPr bwMode="auto">
            <a:xfrm>
              <a:off x="2619325" y="5831705"/>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351"/>
            <p:cNvSpPr/>
            <p:nvPr/>
          </p:nvSpPr>
          <p:spPr bwMode="auto">
            <a:xfrm>
              <a:off x="2619325" y="5741931"/>
              <a:ext cx="129936" cy="144111"/>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13"/>
            <p:cNvSpPr/>
            <p:nvPr/>
          </p:nvSpPr>
          <p:spPr bwMode="auto">
            <a:xfrm>
              <a:off x="299371" y="6093940"/>
              <a:ext cx="489033" cy="562270"/>
            </a:xfrm>
            <a:custGeom>
              <a:gdLst>
                <a:gd fmla="*/ 0 w 117" name="T0"/>
                <a:gd fmla="*/ 124 h 127" name="T1"/>
                <a:gd fmla="*/ 1 w 117" name="T2"/>
                <a:gd fmla="*/ 122 h 127" name="T3"/>
                <a:gd fmla="*/ 2 w 117" name="T4"/>
                <a:gd fmla="*/ 116 h 127" name="T5"/>
                <a:gd fmla="*/ 9 w 117" name="T6"/>
                <a:gd fmla="*/ 95 h 127" name="T7"/>
                <a:gd fmla="*/ 21 w 117" name="T8"/>
                <a:gd fmla="*/ 69 h 127" name="T9"/>
                <a:gd fmla="*/ 30 w 117" name="T10"/>
                <a:gd fmla="*/ 54 h 127" name="T11"/>
                <a:gd fmla="*/ 40 w 117" name="T12"/>
                <a:gd fmla="*/ 41 h 127" name="T13"/>
                <a:gd fmla="*/ 52 w 117" name="T14"/>
                <a:gd fmla="*/ 29 h 127" name="T15"/>
                <a:gd fmla="*/ 65 w 117" name="T16"/>
                <a:gd fmla="*/ 18 h 127" name="T17"/>
                <a:gd fmla="*/ 72 w 117" name="T18"/>
                <a:gd fmla="*/ 14 h 127" name="T19"/>
                <a:gd fmla="*/ 78 w 117" name="T20"/>
                <a:gd fmla="*/ 11 h 127" name="T21"/>
                <a:gd fmla="*/ 91 w 117" name="T22"/>
                <a:gd fmla="*/ 6 h 127" name="T23"/>
                <a:gd fmla="*/ 101 w 117" name="T24"/>
                <a:gd fmla="*/ 3 h 127" name="T25"/>
                <a:gd fmla="*/ 110 w 117" name="T26"/>
                <a:gd fmla="*/ 1 h 127" name="T27"/>
                <a:gd fmla="*/ 117 w 117" name="T28"/>
                <a:gd fmla="*/ 0 h 127" name="T29"/>
                <a:gd fmla="*/ 110 w 117" name="T30"/>
                <a:gd fmla="*/ 3 h 127" name="T31"/>
                <a:gd fmla="*/ 103 w 117" name="T32"/>
                <a:gd fmla="*/ 6 h 127" name="T33"/>
                <a:gd fmla="*/ 93 w 117" name="T34"/>
                <a:gd fmla="*/ 12 h 127" name="T35"/>
                <a:gd fmla="*/ 84 w 117" name="T36"/>
                <a:gd fmla="*/ 19 h 127" name="T37"/>
                <a:gd fmla="*/ 79 w 117" name="T38"/>
                <a:gd fmla="*/ 24 h 127" name="T39"/>
                <a:gd fmla="*/ 74 w 117" name="T40"/>
                <a:gd fmla="*/ 29 h 127" name="T41"/>
                <a:gd fmla="*/ 65 w 117" name="T42"/>
                <a:gd fmla="*/ 40 h 127" name="T43"/>
                <a:gd fmla="*/ 58 w 117" name="T44"/>
                <a:gd fmla="*/ 53 h 127" name="T45"/>
                <a:gd fmla="*/ 44 w 117" name="T46"/>
                <a:gd fmla="*/ 104 h 127" name="T47"/>
                <a:gd fmla="*/ 43 w 117" name="T48"/>
                <a:gd fmla="*/ 122 h 127" name="T49"/>
                <a:gd fmla="*/ 43 w 117" name="T50"/>
                <a:gd fmla="*/ 126 h 127" name="T51"/>
                <a:gd fmla="*/ 43 w 117" name="T52"/>
                <a:gd fmla="*/ 127 h 127" name="T53"/>
                <a:gd fmla="*/ 43 w 117" name="T54"/>
                <a:gd fmla="*/ 127 h 127" name="T55"/>
                <a:gd fmla="*/ 0 w 117" name="T56"/>
                <a:gd fmla="*/ 124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4"/>
            <p:cNvSpPr/>
            <p:nvPr/>
          </p:nvSpPr>
          <p:spPr bwMode="auto">
            <a:xfrm>
              <a:off x="34773" y="6093940"/>
              <a:ext cx="486671" cy="562270"/>
            </a:xfrm>
            <a:custGeom>
              <a:gdLst>
                <a:gd fmla="*/ 74 w 116" name="T0"/>
                <a:gd fmla="*/ 127 h 127" name="T1"/>
                <a:gd fmla="*/ 74 w 116" name="T2"/>
                <a:gd fmla="*/ 127 h 127" name="T3"/>
                <a:gd fmla="*/ 74 w 116" name="T4"/>
                <a:gd fmla="*/ 126 h 127" name="T5"/>
                <a:gd fmla="*/ 74 w 116" name="T6"/>
                <a:gd fmla="*/ 122 h 127" name="T7"/>
                <a:gd fmla="*/ 73 w 116" name="T8"/>
                <a:gd fmla="*/ 104 h 127" name="T9"/>
                <a:gd fmla="*/ 59 w 116" name="T10"/>
                <a:gd fmla="*/ 53 h 127" name="T11"/>
                <a:gd fmla="*/ 51 w 116" name="T12"/>
                <a:gd fmla="*/ 40 h 127" name="T13"/>
                <a:gd fmla="*/ 43 w 116" name="T14"/>
                <a:gd fmla="*/ 29 h 127" name="T15"/>
                <a:gd fmla="*/ 38 w 116" name="T16"/>
                <a:gd fmla="*/ 24 h 127" name="T17"/>
                <a:gd fmla="*/ 33 w 116" name="T18"/>
                <a:gd fmla="*/ 19 h 127" name="T19"/>
                <a:gd fmla="*/ 23 w 116" name="T20"/>
                <a:gd fmla="*/ 12 h 127" name="T21"/>
                <a:gd fmla="*/ 14 w 116" name="T22"/>
                <a:gd fmla="*/ 6 h 127" name="T23"/>
                <a:gd fmla="*/ 7 w 116" name="T24"/>
                <a:gd fmla="*/ 3 h 127" name="T25"/>
                <a:gd fmla="*/ 0 w 116" name="T26"/>
                <a:gd fmla="*/ 0 h 127" name="T27"/>
                <a:gd fmla="*/ 7 w 116" name="T28"/>
                <a:gd fmla="*/ 1 h 127" name="T29"/>
                <a:gd fmla="*/ 15 w 116" name="T30"/>
                <a:gd fmla="*/ 3 h 127" name="T31"/>
                <a:gd fmla="*/ 26 w 116" name="T32"/>
                <a:gd fmla="*/ 6 h 127" name="T33"/>
                <a:gd fmla="*/ 38 w 116" name="T34"/>
                <a:gd fmla="*/ 11 h 127" name="T35"/>
                <a:gd fmla="*/ 45 w 116" name="T36"/>
                <a:gd fmla="*/ 14 h 127" name="T37"/>
                <a:gd fmla="*/ 52 w 116" name="T38"/>
                <a:gd fmla="*/ 18 h 127" name="T39"/>
                <a:gd fmla="*/ 64 w 116" name="T40"/>
                <a:gd fmla="*/ 29 h 127" name="T41"/>
                <a:gd fmla="*/ 76 w 116" name="T42"/>
                <a:gd fmla="*/ 41 h 127" name="T43"/>
                <a:gd fmla="*/ 87 w 116" name="T44"/>
                <a:gd fmla="*/ 54 h 127" name="T45"/>
                <a:gd fmla="*/ 96 w 116" name="T46"/>
                <a:gd fmla="*/ 69 h 127" name="T47"/>
                <a:gd fmla="*/ 108 w 116" name="T48"/>
                <a:gd fmla="*/ 95 h 127" name="T49"/>
                <a:gd fmla="*/ 114 w 116" name="T50"/>
                <a:gd fmla="*/ 116 h 127" name="T51"/>
                <a:gd fmla="*/ 116 w 116" name="T52"/>
                <a:gd fmla="*/ 122 h 127" name="T53"/>
                <a:gd fmla="*/ 116 w 116" name="T54"/>
                <a:gd fmla="*/ 124 h 127" name="T55"/>
                <a:gd fmla="*/ 74 w 116" name="T56"/>
                <a:gd fmla="*/ 127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5">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15"/>
            <p:cNvSpPr/>
            <p:nvPr/>
          </p:nvSpPr>
          <p:spPr bwMode="auto">
            <a:xfrm>
              <a:off x="320633" y="6337275"/>
              <a:ext cx="500846" cy="323660"/>
            </a:xfrm>
            <a:custGeom>
              <a:gdLst>
                <a:gd fmla="*/ 0 w 120" name="T0"/>
                <a:gd fmla="*/ 65 h 73" name="T1"/>
                <a:gd fmla="*/ 1 w 120" name="T2"/>
                <a:gd fmla="*/ 65 h 73" name="T3"/>
                <a:gd fmla="*/ 1 w 120" name="T4"/>
                <a:gd fmla="*/ 64 h 73" name="T5"/>
                <a:gd fmla="*/ 2 w 120" name="T6"/>
                <a:gd fmla="*/ 61 h 73" name="T7"/>
                <a:gd fmla="*/ 3 w 120" name="T8"/>
                <a:gd fmla="*/ 58 h 73" name="T9"/>
                <a:gd fmla="*/ 7 w 120" name="T10"/>
                <a:gd fmla="*/ 51 h 73" name="T11"/>
                <a:gd fmla="*/ 12 w 120" name="T12"/>
                <a:gd fmla="*/ 42 h 73" name="T13"/>
                <a:gd fmla="*/ 19 w 120" name="T14"/>
                <a:gd fmla="*/ 33 h 73" name="T15"/>
                <a:gd fmla="*/ 29 w 120" name="T16"/>
                <a:gd fmla="*/ 23 h 73" name="T17"/>
                <a:gd fmla="*/ 34 w 120" name="T18"/>
                <a:gd fmla="*/ 19 h 73" name="T19"/>
                <a:gd fmla="*/ 40 w 120" name="T20"/>
                <a:gd fmla="*/ 15 h 73" name="T21"/>
                <a:gd fmla="*/ 46 w 120" name="T22"/>
                <a:gd fmla="*/ 12 h 73" name="T23"/>
                <a:gd fmla="*/ 52 w 120" name="T24"/>
                <a:gd fmla="*/ 9 h 73" name="T25"/>
                <a:gd fmla="*/ 65 w 120" name="T26"/>
                <a:gd fmla="*/ 4 h 73" name="T27"/>
                <a:gd fmla="*/ 77 w 120" name="T28"/>
                <a:gd fmla="*/ 1 h 73" name="T29"/>
                <a:gd fmla="*/ 89 w 120" name="T30"/>
                <a:gd fmla="*/ 0 h 73" name="T31"/>
                <a:gd fmla="*/ 99 w 120" name="T32"/>
                <a:gd fmla="*/ 0 h 73" name="T33"/>
                <a:gd fmla="*/ 103 w 120" name="T34"/>
                <a:gd fmla="*/ 0 h 73" name="T35"/>
                <a:gd fmla="*/ 107 w 120" name="T36"/>
                <a:gd fmla="*/ 1 h 73" name="T37"/>
                <a:gd fmla="*/ 114 w 120" name="T38"/>
                <a:gd fmla="*/ 1 h 73" name="T39"/>
                <a:gd fmla="*/ 120 w 120" name="T40"/>
                <a:gd fmla="*/ 2 h 73" name="T41"/>
                <a:gd fmla="*/ 114 w 120" name="T42"/>
                <a:gd fmla="*/ 3 h 73" name="T43"/>
                <a:gd fmla="*/ 108 w 120" name="T44"/>
                <a:gd fmla="*/ 5 h 73" name="T45"/>
                <a:gd fmla="*/ 104 w 120" name="T46"/>
                <a:gd fmla="*/ 5 h 73" name="T47"/>
                <a:gd fmla="*/ 100 w 120" name="T48"/>
                <a:gd fmla="*/ 7 h 73" name="T49"/>
                <a:gd fmla="*/ 91 w 120" name="T50"/>
                <a:gd fmla="*/ 10 h 73" name="T51"/>
                <a:gd fmla="*/ 81 w 120" name="T52"/>
                <a:gd fmla="*/ 14 h 73" name="T53"/>
                <a:gd fmla="*/ 72 w 120" name="T54"/>
                <a:gd fmla="*/ 20 h 73" name="T55"/>
                <a:gd fmla="*/ 63 w 120" name="T56"/>
                <a:gd fmla="*/ 27 h 73" name="T57"/>
                <a:gd fmla="*/ 60 w 120" name="T58"/>
                <a:gd fmla="*/ 31 h 73" name="T59"/>
                <a:gd fmla="*/ 56 w 120" name="T60"/>
                <a:gd fmla="*/ 34 h 73" name="T61"/>
                <a:gd fmla="*/ 53 w 120" name="T62"/>
                <a:gd fmla="*/ 38 h 73" name="T63"/>
                <a:gd fmla="*/ 51 w 120" name="T64"/>
                <a:gd fmla="*/ 43 h 73" name="T65"/>
                <a:gd fmla="*/ 47 w 120" name="T66"/>
                <a:gd fmla="*/ 51 h 73" name="T67"/>
                <a:gd fmla="*/ 44 w 120" name="T68"/>
                <a:gd fmla="*/ 58 h 73" name="T69"/>
                <a:gd fmla="*/ 43 w 120" name="T70"/>
                <a:gd fmla="*/ 65 h 73" name="T71"/>
                <a:gd fmla="*/ 42 w 120" name="T72"/>
                <a:gd fmla="*/ 69 h 73" name="T73"/>
                <a:gd fmla="*/ 42 w 120" name="T74"/>
                <a:gd fmla="*/ 71 h 73" name="T75"/>
                <a:gd fmla="*/ 43 w 120" name="T76"/>
                <a:gd fmla="*/ 72 h 73" name="T77"/>
                <a:gd fmla="*/ 44 w 120" name="T78"/>
                <a:gd fmla="*/ 72 h 73" name="T79"/>
                <a:gd fmla="*/ 44 w 120" name="T80"/>
                <a:gd fmla="*/ 72 h 73" name="T81"/>
                <a:gd fmla="*/ 43 w 120" name="T82"/>
                <a:gd fmla="*/ 73 h 73" name="T83"/>
                <a:gd fmla="*/ 0 w 120" name="T84"/>
                <a:gd fmla="*/ 65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16"/>
            <p:cNvSpPr/>
            <p:nvPr/>
          </p:nvSpPr>
          <p:spPr bwMode="auto">
            <a:xfrm>
              <a:off x="-14839" y="6337275"/>
              <a:ext cx="498483" cy="323660"/>
            </a:xfrm>
            <a:custGeom>
              <a:gdLst>
                <a:gd fmla="*/ 77 w 119" name="T0"/>
                <a:gd fmla="*/ 73 h 73" name="T1"/>
                <a:gd fmla="*/ 76 w 119" name="T2"/>
                <a:gd fmla="*/ 72 h 73" name="T3"/>
                <a:gd fmla="*/ 76 w 119" name="T4"/>
                <a:gd fmla="*/ 72 h 73" name="T5"/>
                <a:gd fmla="*/ 77 w 119" name="T6"/>
                <a:gd fmla="*/ 72 h 73" name="T7"/>
                <a:gd fmla="*/ 77 w 119" name="T8"/>
                <a:gd fmla="*/ 71 h 73" name="T9"/>
                <a:gd fmla="*/ 77 w 119" name="T10"/>
                <a:gd fmla="*/ 69 h 73" name="T11"/>
                <a:gd fmla="*/ 77 w 119" name="T12"/>
                <a:gd fmla="*/ 65 h 73" name="T13"/>
                <a:gd fmla="*/ 75 w 119" name="T14"/>
                <a:gd fmla="*/ 58 h 73" name="T15"/>
                <a:gd fmla="*/ 73 w 119" name="T16"/>
                <a:gd fmla="*/ 51 h 73" name="T17"/>
                <a:gd fmla="*/ 69 w 119" name="T18"/>
                <a:gd fmla="*/ 43 h 73" name="T19"/>
                <a:gd fmla="*/ 67 w 119" name="T20"/>
                <a:gd fmla="*/ 38 h 73" name="T21"/>
                <a:gd fmla="*/ 63 w 119" name="T22"/>
                <a:gd fmla="*/ 34 h 73" name="T23"/>
                <a:gd fmla="*/ 60 w 119" name="T24"/>
                <a:gd fmla="*/ 31 h 73" name="T25"/>
                <a:gd fmla="*/ 56 w 119" name="T26"/>
                <a:gd fmla="*/ 27 h 73" name="T27"/>
                <a:gd fmla="*/ 48 w 119" name="T28"/>
                <a:gd fmla="*/ 20 h 73" name="T29"/>
                <a:gd fmla="*/ 39 w 119" name="T30"/>
                <a:gd fmla="*/ 14 h 73" name="T31"/>
                <a:gd fmla="*/ 29 w 119" name="T32"/>
                <a:gd fmla="*/ 10 h 73" name="T33"/>
                <a:gd fmla="*/ 20 w 119" name="T34"/>
                <a:gd fmla="*/ 7 h 73" name="T35"/>
                <a:gd fmla="*/ 16 w 119" name="T36"/>
                <a:gd fmla="*/ 5 h 73" name="T37"/>
                <a:gd fmla="*/ 12 w 119" name="T38"/>
                <a:gd fmla="*/ 5 h 73" name="T39"/>
                <a:gd fmla="*/ 6 w 119" name="T40"/>
                <a:gd fmla="*/ 3 h 73" name="T41"/>
                <a:gd fmla="*/ 0 w 119" name="T42"/>
                <a:gd fmla="*/ 2 h 73" name="T43"/>
                <a:gd fmla="*/ 6 w 119" name="T44"/>
                <a:gd fmla="*/ 1 h 73" name="T45"/>
                <a:gd fmla="*/ 12 w 119" name="T46"/>
                <a:gd fmla="*/ 1 h 73" name="T47"/>
                <a:gd fmla="*/ 16 w 119" name="T48"/>
                <a:gd fmla="*/ 0 h 73" name="T49"/>
                <a:gd fmla="*/ 21 w 119" name="T50"/>
                <a:gd fmla="*/ 0 h 73" name="T51"/>
                <a:gd fmla="*/ 31 w 119" name="T52"/>
                <a:gd fmla="*/ 0 h 73" name="T53"/>
                <a:gd fmla="*/ 43 w 119" name="T54"/>
                <a:gd fmla="*/ 1 h 73" name="T55"/>
                <a:gd fmla="*/ 55 w 119" name="T56"/>
                <a:gd fmla="*/ 4 h 73" name="T57"/>
                <a:gd fmla="*/ 68 w 119" name="T58"/>
                <a:gd fmla="*/ 9 h 73" name="T59"/>
                <a:gd fmla="*/ 74 w 119" name="T60"/>
                <a:gd fmla="*/ 12 h 73" name="T61"/>
                <a:gd fmla="*/ 80 w 119" name="T62"/>
                <a:gd fmla="*/ 15 h 73" name="T63"/>
                <a:gd fmla="*/ 86 w 119" name="T64"/>
                <a:gd fmla="*/ 19 h 73" name="T65"/>
                <a:gd fmla="*/ 91 w 119" name="T66"/>
                <a:gd fmla="*/ 23 h 73" name="T67"/>
                <a:gd fmla="*/ 100 w 119" name="T68"/>
                <a:gd fmla="*/ 33 h 73" name="T69"/>
                <a:gd fmla="*/ 108 w 119" name="T70"/>
                <a:gd fmla="*/ 42 h 73" name="T71"/>
                <a:gd fmla="*/ 113 w 119" name="T72"/>
                <a:gd fmla="*/ 51 h 73" name="T73"/>
                <a:gd fmla="*/ 117 w 119" name="T74"/>
                <a:gd fmla="*/ 58 h 73" name="T75"/>
                <a:gd fmla="*/ 118 w 119" name="T76"/>
                <a:gd fmla="*/ 61 h 73" name="T77"/>
                <a:gd fmla="*/ 119 w 119" name="T78"/>
                <a:gd fmla="*/ 64 h 73" name="T79"/>
                <a:gd fmla="*/ 119 w 119" name="T80"/>
                <a:gd fmla="*/ 65 h 73" name="T81"/>
                <a:gd fmla="*/ 119 w 119" name="T82"/>
                <a:gd fmla="*/ 65 h 73" name="T83"/>
                <a:gd fmla="*/ 77 w 119" name="T84"/>
                <a:gd fmla="*/ 73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17"/>
            <p:cNvSpPr/>
            <p:nvPr/>
          </p:nvSpPr>
          <p:spPr bwMode="auto">
            <a:xfrm>
              <a:off x="315908" y="6034878"/>
              <a:ext cx="174824" cy="536283"/>
            </a:xfrm>
            <a:custGeom>
              <a:gdLst>
                <a:gd fmla="*/ 0 w 42" name="T0"/>
                <a:gd fmla="*/ 121 h 121" name="T1"/>
                <a:gd fmla="*/ 0 w 42" name="T2"/>
                <a:gd fmla="*/ 119 h 121" name="T3"/>
                <a:gd fmla="*/ 0 w 42" name="T4"/>
                <a:gd fmla="*/ 115 h 121" name="T5"/>
                <a:gd fmla="*/ 2 w 42" name="T6"/>
                <a:gd fmla="*/ 100 h 121" name="T7"/>
                <a:gd fmla="*/ 9 w 42" name="T8"/>
                <a:gd fmla="*/ 56 h 121" name="T9"/>
                <a:gd fmla="*/ 16 w 42" name="T10"/>
                <a:gd fmla="*/ 33 h 121" name="T11"/>
                <a:gd fmla="*/ 25 w 42" name="T12"/>
                <a:gd fmla="*/ 15 h 121" name="T13"/>
                <a:gd fmla="*/ 30 w 42" name="T14"/>
                <a:gd fmla="*/ 8 h 121" name="T15"/>
                <a:gd fmla="*/ 34 w 42" name="T16"/>
                <a:gd fmla="*/ 3 h 121" name="T17"/>
                <a:gd fmla="*/ 37 w 42" name="T18"/>
                <a:gd fmla="*/ 1 h 121" name="T19"/>
                <a:gd fmla="*/ 39 w 42" name="T20"/>
                <a:gd fmla="*/ 0 h 121" name="T21"/>
                <a:gd fmla="*/ 38 w 42" name="T22"/>
                <a:gd fmla="*/ 1 h 121" name="T23"/>
                <a:gd fmla="*/ 36 w 42" name="T24"/>
                <a:gd fmla="*/ 4 h 121" name="T25"/>
                <a:gd fmla="*/ 34 w 42" name="T26"/>
                <a:gd fmla="*/ 10 h 121" name="T27"/>
                <a:gd fmla="*/ 31 w 42" name="T28"/>
                <a:gd fmla="*/ 17 h 121" name="T29"/>
                <a:gd fmla="*/ 30 w 42" name="T30"/>
                <a:gd fmla="*/ 36 h 121" name="T31"/>
                <a:gd fmla="*/ 31 w 42" name="T32"/>
                <a:gd fmla="*/ 58 h 121" name="T33"/>
                <a:gd fmla="*/ 38 w 42" name="T34"/>
                <a:gd fmla="*/ 98 h 121" name="T35"/>
                <a:gd fmla="*/ 41 w 42" name="T36"/>
                <a:gd fmla="*/ 111 h 121" name="T37"/>
                <a:gd fmla="*/ 42 w 42" name="T38"/>
                <a:gd fmla="*/ 115 h 121" name="T39"/>
                <a:gd fmla="*/ 42 w 42" name="T40"/>
                <a:gd fmla="*/ 116 h 121" name="T41"/>
                <a:gd fmla="*/ 0 w 42" name="T42"/>
                <a:gd fmla="*/ 121 h 1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18"/>
            <p:cNvSpPr/>
            <p:nvPr/>
          </p:nvSpPr>
          <p:spPr bwMode="auto">
            <a:xfrm>
              <a:off x="696267" y="6247501"/>
              <a:ext cx="352010" cy="403984"/>
            </a:xfrm>
            <a:custGeom>
              <a:gdLst>
                <a:gd fmla="*/ 0 w 84" name="T0"/>
                <a:gd fmla="*/ 89 h 91" name="T1"/>
                <a:gd fmla="*/ 1 w 84" name="T2"/>
                <a:gd fmla="*/ 87 h 91" name="T3"/>
                <a:gd fmla="*/ 2 w 84" name="T4"/>
                <a:gd fmla="*/ 83 h 91" name="T5"/>
                <a:gd fmla="*/ 6 w 84" name="T6"/>
                <a:gd fmla="*/ 68 h 91" name="T7"/>
                <a:gd fmla="*/ 29 w 84" name="T8"/>
                <a:gd fmla="*/ 29 h 91" name="T9"/>
                <a:gd fmla="*/ 38 w 84" name="T10"/>
                <a:gd fmla="*/ 20 h 91" name="T11"/>
                <a:gd fmla="*/ 47 w 84" name="T12"/>
                <a:gd fmla="*/ 13 h 91" name="T13"/>
                <a:gd fmla="*/ 52 w 84" name="T14"/>
                <a:gd fmla="*/ 10 h 91" name="T15"/>
                <a:gd fmla="*/ 57 w 84" name="T16"/>
                <a:gd fmla="*/ 7 h 91" name="T17"/>
                <a:gd fmla="*/ 66 w 84" name="T18"/>
                <a:gd fmla="*/ 4 h 91" name="T19"/>
                <a:gd fmla="*/ 73 w 84" name="T20"/>
                <a:gd fmla="*/ 1 h 91" name="T21"/>
                <a:gd fmla="*/ 79 w 84" name="T22"/>
                <a:gd fmla="*/ 0 h 91" name="T23"/>
                <a:gd fmla="*/ 84 w 84" name="T24"/>
                <a:gd fmla="*/ 0 h 91" name="T25"/>
                <a:gd fmla="*/ 80 w 84" name="T26"/>
                <a:gd fmla="*/ 1 h 91" name="T27"/>
                <a:gd fmla="*/ 74 w 84" name="T28"/>
                <a:gd fmla="*/ 4 h 91" name="T29"/>
                <a:gd fmla="*/ 68 w 84" name="T30"/>
                <a:gd fmla="*/ 8 h 91" name="T31"/>
                <a:gd fmla="*/ 60 w 84" name="T32"/>
                <a:gd fmla="*/ 13 h 91" name="T33"/>
                <a:gd fmla="*/ 57 w 84" name="T34"/>
                <a:gd fmla="*/ 17 h 91" name="T35"/>
                <a:gd fmla="*/ 54 w 84" name="T36"/>
                <a:gd fmla="*/ 20 h 91" name="T37"/>
                <a:gd fmla="*/ 47 w 84" name="T38"/>
                <a:gd fmla="*/ 28 h 91" name="T39"/>
                <a:gd fmla="*/ 42 w 84" name="T40"/>
                <a:gd fmla="*/ 38 h 91" name="T41"/>
                <a:gd fmla="*/ 32 w 84" name="T42"/>
                <a:gd fmla="*/ 75 h 91" name="T43"/>
                <a:gd fmla="*/ 31 w 84" name="T44"/>
                <a:gd fmla="*/ 87 h 91" name="T45"/>
                <a:gd fmla="*/ 31 w 84" name="T46"/>
                <a:gd fmla="*/ 90 h 91" name="T47"/>
                <a:gd fmla="*/ 31 w 84" name="T48"/>
                <a:gd fmla="*/ 91 h 91" name="T49"/>
                <a:gd fmla="*/ 0 w 84" name="T50"/>
                <a:gd fmla="*/ 89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19"/>
            <p:cNvSpPr/>
            <p:nvPr/>
          </p:nvSpPr>
          <p:spPr bwMode="auto">
            <a:xfrm>
              <a:off x="507269" y="6247501"/>
              <a:ext cx="352010" cy="403984"/>
            </a:xfrm>
            <a:custGeom>
              <a:gdLst>
                <a:gd fmla="*/ 53 w 84" name="T0"/>
                <a:gd fmla="*/ 91 h 91" name="T1"/>
                <a:gd fmla="*/ 53 w 84" name="T2"/>
                <a:gd fmla="*/ 90 h 91" name="T3"/>
                <a:gd fmla="*/ 53 w 84" name="T4"/>
                <a:gd fmla="*/ 87 h 91" name="T5"/>
                <a:gd fmla="*/ 52 w 84" name="T6"/>
                <a:gd fmla="*/ 75 h 91" name="T7"/>
                <a:gd fmla="*/ 42 w 84" name="T8"/>
                <a:gd fmla="*/ 38 h 91" name="T9"/>
                <a:gd fmla="*/ 37 w 84" name="T10"/>
                <a:gd fmla="*/ 28 h 91" name="T11"/>
                <a:gd fmla="*/ 31 w 84" name="T12"/>
                <a:gd fmla="*/ 20 h 91" name="T13"/>
                <a:gd fmla="*/ 27 w 84" name="T14"/>
                <a:gd fmla="*/ 17 h 91" name="T15"/>
                <a:gd fmla="*/ 24 w 84" name="T16"/>
                <a:gd fmla="*/ 13 h 91" name="T17"/>
                <a:gd fmla="*/ 17 w 84" name="T18"/>
                <a:gd fmla="*/ 8 h 91" name="T19"/>
                <a:gd fmla="*/ 10 w 84" name="T20"/>
                <a:gd fmla="*/ 4 h 91" name="T21"/>
                <a:gd fmla="*/ 5 w 84" name="T22"/>
                <a:gd fmla="*/ 1 h 91" name="T23"/>
                <a:gd fmla="*/ 0 w 84" name="T24"/>
                <a:gd fmla="*/ 0 h 91" name="T25"/>
                <a:gd fmla="*/ 5 w 84" name="T26"/>
                <a:gd fmla="*/ 0 h 91" name="T27"/>
                <a:gd fmla="*/ 11 w 84" name="T28"/>
                <a:gd fmla="*/ 1 h 91" name="T29"/>
                <a:gd fmla="*/ 19 w 84" name="T30"/>
                <a:gd fmla="*/ 4 h 91" name="T31"/>
                <a:gd fmla="*/ 28 w 84" name="T32"/>
                <a:gd fmla="*/ 7 h 91" name="T33"/>
                <a:gd fmla="*/ 32 w 84" name="T34"/>
                <a:gd fmla="*/ 10 h 91" name="T35"/>
                <a:gd fmla="*/ 37 w 84" name="T36"/>
                <a:gd fmla="*/ 13 h 91" name="T37"/>
                <a:gd fmla="*/ 46 w 84" name="T38"/>
                <a:gd fmla="*/ 20 h 91" name="T39"/>
                <a:gd fmla="*/ 55 w 84" name="T40"/>
                <a:gd fmla="*/ 29 h 91" name="T41"/>
                <a:gd fmla="*/ 78 w 84" name="T42"/>
                <a:gd fmla="*/ 68 h 91" name="T43"/>
                <a:gd fmla="*/ 82 w 84" name="T44"/>
                <a:gd fmla="*/ 83 h 91" name="T45"/>
                <a:gd fmla="*/ 83 w 84" name="T46"/>
                <a:gd fmla="*/ 87 h 91" name="T47"/>
                <a:gd fmla="*/ 84 w 84" name="T48"/>
                <a:gd fmla="*/ 89 h 91" name="T49"/>
                <a:gd fmla="*/ 53 w 84" name="T50"/>
                <a:gd fmla="*/ 91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420"/>
            <p:cNvSpPr/>
            <p:nvPr/>
          </p:nvSpPr>
          <p:spPr bwMode="auto">
            <a:xfrm>
              <a:off x="712805" y="6422324"/>
              <a:ext cx="361459" cy="233885"/>
            </a:xfrm>
            <a:custGeom>
              <a:gdLst>
                <a:gd fmla="*/ 0 w 86" name="T0"/>
                <a:gd fmla="*/ 47 h 53" name="T1"/>
                <a:gd fmla="*/ 1 w 86" name="T2"/>
                <a:gd fmla="*/ 46 h 53" name="T3"/>
                <a:gd fmla="*/ 1 w 86" name="T4"/>
                <a:gd fmla="*/ 44 h 53" name="T5"/>
                <a:gd fmla="*/ 2 w 86" name="T6"/>
                <a:gd fmla="*/ 42 h 53" name="T7"/>
                <a:gd fmla="*/ 9 w 86" name="T8"/>
                <a:gd fmla="*/ 30 h 53" name="T9"/>
                <a:gd fmla="*/ 14 w 86" name="T10"/>
                <a:gd fmla="*/ 24 h 53" name="T11"/>
                <a:gd fmla="*/ 21 w 86" name="T12"/>
                <a:gd fmla="*/ 17 h 53" name="T13"/>
                <a:gd fmla="*/ 24 w 86" name="T14"/>
                <a:gd fmla="*/ 14 h 53" name="T15"/>
                <a:gd fmla="*/ 29 w 86" name="T16"/>
                <a:gd fmla="*/ 11 h 53" name="T17"/>
                <a:gd fmla="*/ 37 w 86" name="T18"/>
                <a:gd fmla="*/ 6 h 53" name="T19"/>
                <a:gd fmla="*/ 46 w 86" name="T20"/>
                <a:gd fmla="*/ 3 h 53" name="T21"/>
                <a:gd fmla="*/ 55 w 86" name="T22"/>
                <a:gd fmla="*/ 1 h 53" name="T23"/>
                <a:gd fmla="*/ 64 w 86" name="T24"/>
                <a:gd fmla="*/ 0 h 53" name="T25"/>
                <a:gd fmla="*/ 71 w 86" name="T26"/>
                <a:gd fmla="*/ 0 h 53" name="T27"/>
                <a:gd fmla="*/ 74 w 86" name="T28"/>
                <a:gd fmla="*/ 0 h 53" name="T29"/>
                <a:gd fmla="*/ 77 w 86" name="T30"/>
                <a:gd fmla="*/ 1 h 53" name="T31"/>
                <a:gd fmla="*/ 82 w 86" name="T32"/>
                <a:gd fmla="*/ 1 h 53" name="T33"/>
                <a:gd fmla="*/ 86 w 86" name="T34"/>
                <a:gd fmla="*/ 2 h 53" name="T35"/>
                <a:gd fmla="*/ 82 w 86" name="T36"/>
                <a:gd fmla="*/ 2 h 53" name="T37"/>
                <a:gd fmla="*/ 77 w 86" name="T38"/>
                <a:gd fmla="*/ 3 h 53" name="T39"/>
                <a:gd fmla="*/ 75 w 86" name="T40"/>
                <a:gd fmla="*/ 4 h 53" name="T41"/>
                <a:gd fmla="*/ 72 w 86" name="T42"/>
                <a:gd fmla="*/ 5 h 53" name="T43"/>
                <a:gd fmla="*/ 65 w 86" name="T44"/>
                <a:gd fmla="*/ 7 h 53" name="T45"/>
                <a:gd fmla="*/ 58 w 86" name="T46"/>
                <a:gd fmla="*/ 10 h 53" name="T47"/>
                <a:gd fmla="*/ 52 w 86" name="T48"/>
                <a:gd fmla="*/ 14 h 53" name="T49"/>
                <a:gd fmla="*/ 46 w 86" name="T50"/>
                <a:gd fmla="*/ 19 h 53" name="T51"/>
                <a:gd fmla="*/ 40 w 86" name="T52"/>
                <a:gd fmla="*/ 25 h 53" name="T53"/>
                <a:gd fmla="*/ 38 w 86" name="T54"/>
                <a:gd fmla="*/ 28 h 53" name="T55"/>
                <a:gd fmla="*/ 36 w 86" name="T56"/>
                <a:gd fmla="*/ 31 h 53" name="T57"/>
                <a:gd fmla="*/ 34 w 86" name="T58"/>
                <a:gd fmla="*/ 37 h 53" name="T59"/>
                <a:gd fmla="*/ 32 w 86" name="T60"/>
                <a:gd fmla="*/ 42 h 53" name="T61"/>
                <a:gd fmla="*/ 30 w 86" name="T62"/>
                <a:gd fmla="*/ 50 h 53" name="T63"/>
                <a:gd fmla="*/ 30 w 86" name="T64"/>
                <a:gd fmla="*/ 51 h 53" name="T65"/>
                <a:gd fmla="*/ 31 w 86" name="T66"/>
                <a:gd fmla="*/ 52 h 53" name="T67"/>
                <a:gd fmla="*/ 31 w 86" name="T68"/>
                <a:gd fmla="*/ 53 h 53" name="T69"/>
                <a:gd fmla="*/ 0 w 86" name="T70"/>
                <a:gd fmla="*/ 47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421"/>
            <p:cNvSpPr/>
            <p:nvPr/>
          </p:nvSpPr>
          <p:spPr bwMode="auto">
            <a:xfrm>
              <a:off x="469469" y="6422324"/>
              <a:ext cx="361459" cy="233885"/>
            </a:xfrm>
            <a:custGeom>
              <a:gdLst>
                <a:gd fmla="*/ 56 w 86" name="T0"/>
                <a:gd fmla="*/ 53 h 53" name="T1"/>
                <a:gd fmla="*/ 56 w 86" name="T2"/>
                <a:gd fmla="*/ 52 h 53" name="T3"/>
                <a:gd fmla="*/ 56 w 86" name="T4"/>
                <a:gd fmla="*/ 51 h 53" name="T5"/>
                <a:gd fmla="*/ 56 w 86" name="T6"/>
                <a:gd fmla="*/ 50 h 53" name="T7"/>
                <a:gd fmla="*/ 55 w 86" name="T8"/>
                <a:gd fmla="*/ 42 h 53" name="T9"/>
                <a:gd fmla="*/ 53 w 86" name="T10"/>
                <a:gd fmla="*/ 37 h 53" name="T11"/>
                <a:gd fmla="*/ 50 w 86" name="T12"/>
                <a:gd fmla="*/ 31 h 53" name="T13"/>
                <a:gd fmla="*/ 48 w 86" name="T14"/>
                <a:gd fmla="*/ 28 h 53" name="T15"/>
                <a:gd fmla="*/ 46 w 86" name="T16"/>
                <a:gd fmla="*/ 25 h 53" name="T17"/>
                <a:gd fmla="*/ 41 w 86" name="T18"/>
                <a:gd fmla="*/ 19 h 53" name="T19"/>
                <a:gd fmla="*/ 35 w 86" name="T20"/>
                <a:gd fmla="*/ 14 h 53" name="T21"/>
                <a:gd fmla="*/ 28 w 86" name="T22"/>
                <a:gd fmla="*/ 10 h 53" name="T23"/>
                <a:gd fmla="*/ 21 w 86" name="T24"/>
                <a:gd fmla="*/ 7 h 53" name="T25"/>
                <a:gd fmla="*/ 15 w 86" name="T26"/>
                <a:gd fmla="*/ 5 h 53" name="T27"/>
                <a:gd fmla="*/ 12 w 86" name="T28"/>
                <a:gd fmla="*/ 4 h 53" name="T29"/>
                <a:gd fmla="*/ 9 w 86" name="T30"/>
                <a:gd fmla="*/ 3 h 53" name="T31"/>
                <a:gd fmla="*/ 4 w 86" name="T32"/>
                <a:gd fmla="*/ 2 h 53" name="T33"/>
                <a:gd fmla="*/ 0 w 86" name="T34"/>
                <a:gd fmla="*/ 2 h 53" name="T35"/>
                <a:gd fmla="*/ 4 w 86" name="T36"/>
                <a:gd fmla="*/ 1 h 53" name="T37"/>
                <a:gd fmla="*/ 9 w 86" name="T38"/>
                <a:gd fmla="*/ 1 h 53" name="T39"/>
                <a:gd fmla="*/ 12 w 86" name="T40"/>
                <a:gd fmla="*/ 0 h 53" name="T41"/>
                <a:gd fmla="*/ 15 w 86" name="T42"/>
                <a:gd fmla="*/ 0 h 53" name="T43"/>
                <a:gd fmla="*/ 23 w 86" name="T44"/>
                <a:gd fmla="*/ 0 h 53" name="T45"/>
                <a:gd fmla="*/ 31 w 86" name="T46"/>
                <a:gd fmla="*/ 1 h 53" name="T47"/>
                <a:gd fmla="*/ 40 w 86" name="T48"/>
                <a:gd fmla="*/ 3 h 53" name="T49"/>
                <a:gd fmla="*/ 49 w 86" name="T50"/>
                <a:gd fmla="*/ 6 h 53" name="T51"/>
                <a:gd fmla="*/ 58 w 86" name="T52"/>
                <a:gd fmla="*/ 11 h 53" name="T53"/>
                <a:gd fmla="*/ 62 w 86" name="T54"/>
                <a:gd fmla="*/ 14 h 53" name="T55"/>
                <a:gd fmla="*/ 66 w 86" name="T56"/>
                <a:gd fmla="*/ 17 h 53" name="T57"/>
                <a:gd fmla="*/ 73 w 86" name="T58"/>
                <a:gd fmla="*/ 24 h 53" name="T59"/>
                <a:gd fmla="*/ 78 w 86" name="T60"/>
                <a:gd fmla="*/ 30 h 53" name="T61"/>
                <a:gd fmla="*/ 84 w 86" name="T62"/>
                <a:gd fmla="*/ 42 h 53" name="T63"/>
                <a:gd fmla="*/ 85 w 86" name="T64"/>
                <a:gd fmla="*/ 44 h 53" name="T65"/>
                <a:gd fmla="*/ 86 w 86" name="T66"/>
                <a:gd fmla="*/ 46 h 53" name="T67"/>
                <a:gd fmla="*/ 86 w 86" name="T68"/>
                <a:gd fmla="*/ 47 h 53" name="T69"/>
                <a:gd fmla="*/ 56 w 86" name="T70"/>
                <a:gd fmla="*/ 53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422"/>
            <p:cNvSpPr/>
            <p:nvPr/>
          </p:nvSpPr>
          <p:spPr bwMode="auto">
            <a:xfrm>
              <a:off x="708080" y="6204976"/>
              <a:ext cx="129936" cy="385084"/>
            </a:xfrm>
            <a:custGeom>
              <a:gdLst>
                <a:gd fmla="*/ 0 w 31" name="T0"/>
                <a:gd fmla="*/ 87 h 87" name="T1"/>
                <a:gd fmla="*/ 0 w 31" name="T2"/>
                <a:gd fmla="*/ 83 h 87" name="T3"/>
                <a:gd fmla="*/ 1 w 31" name="T4"/>
                <a:gd fmla="*/ 72 h 87" name="T5"/>
                <a:gd fmla="*/ 7 w 31" name="T6"/>
                <a:gd fmla="*/ 41 h 87" name="T7"/>
                <a:gd fmla="*/ 9 w 31" name="T8"/>
                <a:gd fmla="*/ 32 h 87" name="T9"/>
                <a:gd fmla="*/ 12 w 31" name="T10"/>
                <a:gd fmla="*/ 24 h 87" name="T11"/>
                <a:gd fmla="*/ 15 w 31" name="T12"/>
                <a:gd fmla="*/ 17 h 87" name="T13"/>
                <a:gd fmla="*/ 18 w 31" name="T14"/>
                <a:gd fmla="*/ 11 h 87" name="T15"/>
                <a:gd fmla="*/ 22 w 31" name="T16"/>
                <a:gd fmla="*/ 6 h 87" name="T17"/>
                <a:gd fmla="*/ 25 w 31" name="T18"/>
                <a:gd fmla="*/ 3 h 87" name="T19"/>
                <a:gd fmla="*/ 28 w 31" name="T20"/>
                <a:gd fmla="*/ 0 h 87" name="T21"/>
                <a:gd fmla="*/ 26 w 31" name="T22"/>
                <a:gd fmla="*/ 3 h 87" name="T23"/>
                <a:gd fmla="*/ 24 w 31" name="T24"/>
                <a:gd fmla="*/ 7 h 87" name="T25"/>
                <a:gd fmla="*/ 23 w 31" name="T26"/>
                <a:gd fmla="*/ 13 h 87" name="T27"/>
                <a:gd fmla="*/ 22 w 31" name="T28"/>
                <a:gd fmla="*/ 19 h 87" name="T29"/>
                <a:gd fmla="*/ 22 w 31" name="T30"/>
                <a:gd fmla="*/ 26 h 87" name="T31"/>
                <a:gd fmla="*/ 22 w 31" name="T32"/>
                <a:gd fmla="*/ 34 h 87" name="T33"/>
                <a:gd fmla="*/ 22 w 31" name="T34"/>
                <a:gd fmla="*/ 42 h 87" name="T35"/>
                <a:gd fmla="*/ 27 w 31" name="T36"/>
                <a:gd fmla="*/ 71 h 87" name="T37"/>
                <a:gd fmla="*/ 30 w 31" name="T38"/>
                <a:gd fmla="*/ 80 h 87" name="T39"/>
                <a:gd fmla="*/ 31 w 31" name="T40"/>
                <a:gd fmla="*/ 84 h 87" name="T41"/>
                <a:gd fmla="*/ 0 w 31" name="T42"/>
                <a:gd fmla="*/ 87 h 8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9"/>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70"/>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472"/>
            <p:cNvSpPr/>
            <p:nvPr/>
          </p:nvSpPr>
          <p:spPr bwMode="auto">
            <a:xfrm>
              <a:off x="3866716" y="4187419"/>
              <a:ext cx="732369" cy="370909"/>
            </a:xfrm>
            <a:custGeom>
              <a:gdLst>
                <a:gd fmla="*/ 173 w 175" name="T0"/>
                <a:gd fmla="*/ 84 h 84" name="T1"/>
                <a:gd fmla="*/ 175 w 175" name="T2"/>
                <a:gd fmla="*/ 72 h 84" name="T3"/>
                <a:gd fmla="*/ 174 w 175" name="T4"/>
                <a:gd fmla="*/ 59 h 84" name="T5"/>
                <a:gd fmla="*/ 169 w 175" name="T6"/>
                <a:gd fmla="*/ 50 h 84" name="T7"/>
                <a:gd fmla="*/ 156 w 175" name="T8"/>
                <a:gd fmla="*/ 36 h 84" name="T9"/>
                <a:gd fmla="*/ 137 w 175" name="T10"/>
                <a:gd fmla="*/ 31 h 84" name="T11"/>
                <a:gd fmla="*/ 119 w 175" name="T12"/>
                <a:gd fmla="*/ 36 h 84" name="T13"/>
                <a:gd fmla="*/ 118 w 175" name="T14"/>
                <a:gd fmla="*/ 37 h 84" name="T15"/>
                <a:gd fmla="*/ 118 w 175" name="T16"/>
                <a:gd fmla="*/ 35 h 84" name="T17"/>
                <a:gd fmla="*/ 117 w 175" name="T18"/>
                <a:gd fmla="*/ 28 h 84" name="T19"/>
                <a:gd fmla="*/ 100 w 175" name="T20"/>
                <a:gd fmla="*/ 6 h 84" name="T21"/>
                <a:gd fmla="*/ 72 w 175" name="T22"/>
                <a:gd fmla="*/ 2 h 84" name="T23"/>
                <a:gd fmla="*/ 45 w 175" name="T24"/>
                <a:gd fmla="*/ 30 h 84" name="T25"/>
                <a:gd fmla="*/ 44 w 175" name="T26"/>
                <a:gd fmla="*/ 45 h 84" name="T27"/>
                <a:gd fmla="*/ 43 w 175" name="T28"/>
                <a:gd fmla="*/ 44 h 84" name="T29"/>
                <a:gd fmla="*/ 18 w 175" name="T30"/>
                <a:gd fmla="*/ 48 h 84" name="T31"/>
                <a:gd fmla="*/ 5 w 175" name="T32"/>
                <a:gd fmla="*/ 61 h 84" name="T33"/>
                <a:gd fmla="*/ 6 w 175" name="T34"/>
                <a:gd fmla="*/ 60 h 84" name="T35"/>
                <a:gd fmla="*/ 6 w 175" name="T36"/>
                <a:gd fmla="*/ 61 h 84" name="T37"/>
                <a:gd fmla="*/ 2 w 175" name="T38"/>
                <a:gd fmla="*/ 84 h 84" name="T39"/>
                <a:gd fmla="*/ 173 w 175" name="T40"/>
                <a:gd fmla="*/ 84 h 8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474"/>
            <p:cNvSpPr/>
            <p:nvPr/>
          </p:nvSpPr>
          <p:spPr bwMode="auto">
            <a:xfrm>
              <a:off x="2305117" y="3854309"/>
              <a:ext cx="1332439" cy="382722"/>
            </a:xfrm>
            <a:custGeom>
              <a:gdLst>
                <a:gd fmla="*/ 315 w 318" name="T0"/>
                <a:gd fmla="*/ 86 h 86" name="T1"/>
                <a:gd fmla="*/ 285 w 318" name="T2"/>
                <a:gd fmla="*/ 47 h 86" name="T3"/>
                <a:gd fmla="*/ 263 w 318" name="T4"/>
                <a:gd fmla="*/ 56 h 86" name="T5"/>
                <a:gd fmla="*/ 229 w 318" name="T6"/>
                <a:gd fmla="*/ 34 h 86" name="T7"/>
                <a:gd fmla="*/ 219 w 318" name="T8"/>
                <a:gd fmla="*/ 35 h 86" name="T9"/>
                <a:gd fmla="*/ 214 w 318" name="T10"/>
                <a:gd fmla="*/ 21 h 86" name="T11"/>
                <a:gd fmla="*/ 209 w 318" name="T12"/>
                <a:gd fmla="*/ 14 h 86" name="T13"/>
                <a:gd fmla="*/ 206 w 318" name="T14"/>
                <a:gd fmla="*/ 10 h 86" name="T15"/>
                <a:gd fmla="*/ 182 w 318" name="T16"/>
                <a:gd fmla="*/ 0 h 86" name="T17"/>
                <a:gd fmla="*/ 165 w 318" name="T18"/>
                <a:gd fmla="*/ 5 h 86" name="T19"/>
                <a:gd fmla="*/ 158 w 318" name="T20"/>
                <a:gd fmla="*/ 10 h 86" name="T21"/>
                <a:gd fmla="*/ 156 w 318" name="T22"/>
                <a:gd fmla="*/ 12 h 86" name="T23"/>
                <a:gd fmla="*/ 148 w 318" name="T24"/>
                <a:gd fmla="*/ 25 h 86" name="T25"/>
                <a:gd fmla="*/ 122 w 318" name="T26"/>
                <a:gd fmla="*/ 13 h 86" name="T27"/>
                <a:gd fmla="*/ 101 w 318" name="T28"/>
                <a:gd fmla="*/ 20 h 86" name="T29"/>
                <a:gd fmla="*/ 71 w 318" name="T30"/>
                <a:gd fmla="*/ 0 h 86" name="T31"/>
                <a:gd fmla="*/ 38 w 318" name="T32"/>
                <a:gd fmla="*/ 41 h 86" name="T33"/>
                <a:gd fmla="*/ 37 w 318" name="T34"/>
                <a:gd fmla="*/ 41 h 86" name="T35"/>
                <a:gd fmla="*/ 6 w 318" name="T36"/>
                <a:gd fmla="*/ 86 h 86" name="T37"/>
                <a:gd fmla="*/ 315 w 318" name="T38"/>
                <a:gd fmla="*/ 86 h 8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475"/>
            <p:cNvSpPr/>
            <p:nvPr/>
          </p:nvSpPr>
          <p:spPr bwMode="auto">
            <a:xfrm>
              <a:off x="1324687" y="3651136"/>
              <a:ext cx="543370" cy="274048"/>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477"/>
            <p:cNvSpPr/>
            <p:nvPr/>
          </p:nvSpPr>
          <p:spPr bwMode="auto">
            <a:xfrm>
              <a:off x="5064494" y="4718977"/>
              <a:ext cx="897743" cy="399259"/>
            </a:xfrm>
            <a:custGeom>
              <a:gdLst>
                <a:gd fmla="*/ 8 w 214" name="T0"/>
                <a:gd fmla="*/ 90 h 90" name="T1"/>
                <a:gd fmla="*/ 49 w 214" name="T2"/>
                <a:gd fmla="*/ 30 h 90" name="T3"/>
                <a:gd fmla="*/ 71 w 214" name="T4"/>
                <a:gd fmla="*/ 35 h 90" name="T5"/>
                <a:gd fmla="*/ 116 w 214" name="T6"/>
                <a:gd fmla="*/ 0 h 90" name="T7"/>
                <a:gd fmla="*/ 158 w 214" name="T8"/>
                <a:gd fmla="*/ 48 h 90" name="T9"/>
                <a:gd fmla="*/ 173 w 214" name="T10"/>
                <a:gd fmla="*/ 44 h 90" name="T11"/>
                <a:gd fmla="*/ 214 w 214" name="T12"/>
                <a:gd fmla="*/ 85 h 90" name="T13"/>
                <a:gd fmla="*/ 214 w 214" name="T14"/>
                <a:gd fmla="*/ 90 h 90" name="T15"/>
                <a:gd fmla="*/ 8 w 214" name="T16"/>
                <a:gd fmla="*/ 90 h 9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80"/>
            <p:cNvSpPr/>
            <p:nvPr/>
          </p:nvSpPr>
          <p:spPr bwMode="auto">
            <a:xfrm>
              <a:off x="110372"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81"/>
            <p:cNvSpPr/>
            <p:nvPr/>
          </p:nvSpPr>
          <p:spPr bwMode="auto">
            <a:xfrm>
              <a:off x="181247"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82"/>
            <p:cNvSpPr/>
            <p:nvPr/>
          </p:nvSpPr>
          <p:spPr bwMode="auto">
            <a:xfrm>
              <a:off x="261571" y="6479024"/>
              <a:ext cx="33075"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83"/>
            <p:cNvSpPr/>
            <p:nvPr/>
          </p:nvSpPr>
          <p:spPr bwMode="auto">
            <a:xfrm>
              <a:off x="353708"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84"/>
            <p:cNvSpPr/>
            <p:nvPr/>
          </p:nvSpPr>
          <p:spPr bwMode="auto">
            <a:xfrm>
              <a:off x="507269"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85"/>
            <p:cNvSpPr/>
            <p:nvPr/>
          </p:nvSpPr>
          <p:spPr bwMode="auto">
            <a:xfrm>
              <a:off x="571056" y="6479024"/>
              <a:ext cx="59062"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86"/>
            <p:cNvSpPr/>
            <p:nvPr/>
          </p:nvSpPr>
          <p:spPr bwMode="auto">
            <a:xfrm>
              <a:off x="641930" y="6474299"/>
              <a:ext cx="66149" cy="231523"/>
            </a:xfrm>
            <a:custGeom>
              <a:gdLst>
                <a:gd fmla="*/ 7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87"/>
            <p:cNvSpPr/>
            <p:nvPr/>
          </p:nvSpPr>
          <p:spPr bwMode="auto">
            <a:xfrm>
              <a:off x="452932" y="6495561"/>
              <a:ext cx="51975" cy="205536"/>
            </a:xfrm>
            <a:custGeom>
              <a:gdLst>
                <a:gd fmla="*/ 8 w 12" name="T0"/>
                <a:gd fmla="*/ 7 h 46" name="T1"/>
                <a:gd fmla="*/ 7 w 12" name="T2"/>
                <a:gd fmla="*/ 2 h 46" name="T3"/>
                <a:gd fmla="*/ 3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8"/>
            <p:cNvSpPr/>
            <p:nvPr/>
          </p:nvSpPr>
          <p:spPr bwMode="auto">
            <a:xfrm>
              <a:off x="-24289" y="6464849"/>
              <a:ext cx="75599" cy="21262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89"/>
            <p:cNvSpPr/>
            <p:nvPr/>
          </p:nvSpPr>
          <p:spPr bwMode="auto">
            <a:xfrm>
              <a:off x="131635" y="6533361"/>
              <a:ext cx="21262" cy="14411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490"/>
            <p:cNvSpPr/>
            <p:nvPr/>
          </p:nvSpPr>
          <p:spPr bwMode="auto">
            <a:xfrm>
              <a:off x="193059" y="6519186"/>
              <a:ext cx="59062" cy="177186"/>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491"/>
            <p:cNvSpPr/>
            <p:nvPr/>
          </p:nvSpPr>
          <p:spPr bwMode="auto">
            <a:xfrm>
              <a:off x="77298" y="6533361"/>
              <a:ext cx="49612" cy="207898"/>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92"/>
            <p:cNvSpPr/>
            <p:nvPr/>
          </p:nvSpPr>
          <p:spPr bwMode="auto">
            <a:xfrm>
              <a:off x="56035"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93"/>
            <p:cNvSpPr/>
            <p:nvPr/>
          </p:nvSpPr>
          <p:spPr bwMode="auto">
            <a:xfrm>
              <a:off x="219046"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94"/>
            <p:cNvSpPr/>
            <p:nvPr/>
          </p:nvSpPr>
          <p:spPr bwMode="auto">
            <a:xfrm>
              <a:off x="743517" y="6448312"/>
              <a:ext cx="61424" cy="222073"/>
            </a:xfrm>
            <a:custGeom>
              <a:gdLst>
                <a:gd fmla="*/ 11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95"/>
            <p:cNvSpPr/>
            <p:nvPr/>
          </p:nvSpPr>
          <p:spPr bwMode="auto">
            <a:xfrm>
              <a:off x="830929" y="6509736"/>
              <a:ext cx="33075" cy="137024"/>
            </a:xfrm>
            <a:custGeom>
              <a:gdLst>
                <a:gd fmla="*/ 6 w 8" name="T0"/>
                <a:gd fmla="*/ 3 h 31" name="T1"/>
                <a:gd fmla="*/ 0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96"/>
            <p:cNvSpPr/>
            <p:nvPr/>
          </p:nvSpPr>
          <p:spPr bwMode="auto">
            <a:xfrm>
              <a:off x="306458" y="6488474"/>
              <a:ext cx="33075" cy="14174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97"/>
            <p:cNvSpPr/>
            <p:nvPr/>
          </p:nvSpPr>
          <p:spPr bwMode="auto">
            <a:xfrm>
              <a:off x="854554"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98"/>
            <p:cNvSpPr/>
            <p:nvPr/>
          </p:nvSpPr>
          <p:spPr bwMode="auto">
            <a:xfrm>
              <a:off x="956140"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499"/>
            <p:cNvSpPr/>
            <p:nvPr/>
          </p:nvSpPr>
          <p:spPr bwMode="auto">
            <a:xfrm>
              <a:off x="989215" y="6505011"/>
              <a:ext cx="37800" cy="181911"/>
            </a:xfrm>
            <a:custGeom>
              <a:gdLst>
                <a:gd fmla="*/ 3 w 9" name="T0"/>
                <a:gd fmla="*/ 4 h 41" name="T1"/>
                <a:gd fmla="*/ 0 w 9" name="T2"/>
                <a:gd fmla="*/ 35 h 41" name="T3"/>
                <a:gd fmla="*/ 8 w 9" name="T4"/>
                <a:gd fmla="*/ 35 h 41" name="T5"/>
                <a:gd fmla="*/ 9 w 9" name="T6"/>
                <a:gd fmla="*/ 5 h 41" name="T7"/>
                <a:gd fmla="*/ 3 w 9" name="T8"/>
                <a:gd fmla="*/ 4 h 41" name="T9"/>
              </a:gdLst>
              <a:cxnLst>
                <a:cxn ang="0">
                  <a:pos x="T0" y="T1"/>
                </a:cxn>
                <a:cxn ang="0">
                  <a:pos x="T2" y="T3"/>
                </a:cxn>
                <a:cxn ang="0">
                  <a:pos x="T4" y="T5"/>
                </a:cxn>
                <a:cxn ang="0">
                  <a:pos x="T6" y="T7"/>
                </a:cxn>
                <a:cxn ang="0">
                  <a:pos x="T8" y="T9"/>
                </a:cxn>
              </a:cxnLst>
              <a:rect b="b" l="0" r="r" t="0"/>
              <a:pathLst>
                <a:path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500"/>
            <p:cNvSpPr/>
            <p:nvPr/>
          </p:nvSpPr>
          <p:spPr bwMode="auto">
            <a:xfrm>
              <a:off x="102701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501"/>
            <p:cNvSpPr/>
            <p:nvPr/>
          </p:nvSpPr>
          <p:spPr bwMode="auto">
            <a:xfrm>
              <a:off x="946690" y="6457762"/>
              <a:ext cx="35437" cy="163011"/>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502"/>
            <p:cNvSpPr/>
            <p:nvPr/>
          </p:nvSpPr>
          <p:spPr bwMode="auto">
            <a:xfrm>
              <a:off x="1086077"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503"/>
            <p:cNvSpPr/>
            <p:nvPr/>
          </p:nvSpPr>
          <p:spPr bwMode="auto">
            <a:xfrm>
              <a:off x="1185301"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504"/>
            <p:cNvSpPr/>
            <p:nvPr/>
          </p:nvSpPr>
          <p:spPr bwMode="auto">
            <a:xfrm>
              <a:off x="1329412" y="6443587"/>
              <a:ext cx="54337" cy="233885"/>
            </a:xfrm>
            <a:custGeom>
              <a:gdLst>
                <a:gd fmla="*/ 10 w 13" name="T0"/>
                <a:gd fmla="*/ 2 h 53" name="T1"/>
                <a:gd fmla="*/ 4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505"/>
            <p:cNvSpPr/>
            <p:nvPr/>
          </p:nvSpPr>
          <p:spPr bwMode="auto">
            <a:xfrm>
              <a:off x="1395562" y="6443587"/>
              <a:ext cx="70874" cy="20789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506"/>
            <p:cNvSpPr/>
            <p:nvPr/>
          </p:nvSpPr>
          <p:spPr bwMode="auto">
            <a:xfrm>
              <a:off x="1480611" y="6479024"/>
              <a:ext cx="28350" cy="196086"/>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507"/>
            <p:cNvSpPr/>
            <p:nvPr/>
          </p:nvSpPr>
          <p:spPr bwMode="auto">
            <a:xfrm>
              <a:off x="1568023" y="6424687"/>
              <a:ext cx="77962" cy="217348"/>
            </a:xfrm>
            <a:custGeom>
              <a:gdLst>
                <a:gd fmla="*/ 18 w 19" name="T0"/>
                <a:gd fmla="*/ 45 h 49" name="T1"/>
                <a:gd fmla="*/ 17 w 19" name="T2"/>
                <a:gd fmla="*/ 18 h 49" name="T3"/>
                <a:gd fmla="*/ 10 w 19" name="T4"/>
                <a:gd fmla="*/ 16 h 49" name="T5"/>
                <a:gd fmla="*/ 10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508"/>
            <p:cNvSpPr/>
            <p:nvPr/>
          </p:nvSpPr>
          <p:spPr bwMode="auto">
            <a:xfrm>
              <a:off x="1721584" y="6495561"/>
              <a:ext cx="25987" cy="14411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509"/>
            <p:cNvSpPr/>
            <p:nvPr/>
          </p:nvSpPr>
          <p:spPr bwMode="auto">
            <a:xfrm>
              <a:off x="1790096" y="6479024"/>
              <a:ext cx="59062" cy="181911"/>
            </a:xfrm>
            <a:custGeom>
              <a:gdLst>
                <a:gd fmla="*/ 7 w 14" name="T0"/>
                <a:gd fmla="*/ 6 h 41" name="T1"/>
                <a:gd fmla="*/ 6 w 14" name="T2"/>
                <a:gd fmla="*/ 4 h 41" name="T3"/>
                <a:gd fmla="*/ 0 w 14" name="T4"/>
                <a:gd fmla="*/ 5 h 41" name="T5"/>
                <a:gd fmla="*/ 2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510"/>
            <p:cNvSpPr/>
            <p:nvPr/>
          </p:nvSpPr>
          <p:spPr bwMode="auto">
            <a:xfrm>
              <a:off x="1860970"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511"/>
            <p:cNvSpPr/>
            <p:nvPr/>
          </p:nvSpPr>
          <p:spPr bwMode="auto">
            <a:xfrm>
              <a:off x="1671972"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3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512"/>
            <p:cNvSpPr/>
            <p:nvPr/>
          </p:nvSpPr>
          <p:spPr bwMode="auto">
            <a:xfrm>
              <a:off x="1275075" y="6505011"/>
              <a:ext cx="49612" cy="125211"/>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513"/>
            <p:cNvSpPr/>
            <p:nvPr/>
          </p:nvSpPr>
          <p:spPr bwMode="auto">
            <a:xfrm>
              <a:off x="1168764"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14"/>
            <p:cNvSpPr/>
            <p:nvPr/>
          </p:nvSpPr>
          <p:spPr bwMode="auto">
            <a:xfrm>
              <a:off x="1438086" y="6514461"/>
              <a:ext cx="42525"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5"/>
            <p:cNvSpPr/>
            <p:nvPr/>
          </p:nvSpPr>
          <p:spPr bwMode="auto">
            <a:xfrm>
              <a:off x="1957832" y="6448312"/>
              <a:ext cx="61424" cy="222073"/>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16"/>
            <p:cNvSpPr/>
            <p:nvPr/>
          </p:nvSpPr>
          <p:spPr bwMode="auto">
            <a:xfrm>
              <a:off x="2045244" y="6509736"/>
              <a:ext cx="33075" cy="137024"/>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17"/>
            <p:cNvSpPr/>
            <p:nvPr/>
          </p:nvSpPr>
          <p:spPr bwMode="auto">
            <a:xfrm>
              <a:off x="2071231" y="6495561"/>
              <a:ext cx="82687" cy="226798"/>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18"/>
            <p:cNvSpPr/>
            <p:nvPr/>
          </p:nvSpPr>
          <p:spPr bwMode="auto">
            <a:xfrm>
              <a:off x="217518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19"/>
            <p:cNvSpPr/>
            <p:nvPr/>
          </p:nvSpPr>
          <p:spPr bwMode="auto">
            <a:xfrm>
              <a:off x="2203530" y="6505011"/>
              <a:ext cx="42525" cy="181911"/>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20"/>
            <p:cNvSpPr/>
            <p:nvPr/>
          </p:nvSpPr>
          <p:spPr bwMode="auto">
            <a:xfrm>
              <a:off x="224605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21"/>
            <p:cNvSpPr/>
            <p:nvPr/>
          </p:nvSpPr>
          <p:spPr bwMode="auto">
            <a:xfrm>
              <a:off x="2163368" y="6457762"/>
              <a:ext cx="33075"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22"/>
            <p:cNvSpPr/>
            <p:nvPr/>
          </p:nvSpPr>
          <p:spPr bwMode="auto">
            <a:xfrm>
              <a:off x="2305117"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23"/>
            <p:cNvSpPr/>
            <p:nvPr/>
          </p:nvSpPr>
          <p:spPr bwMode="auto">
            <a:xfrm>
              <a:off x="2401978" y="6568798"/>
              <a:ext cx="33075"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524"/>
            <p:cNvSpPr/>
            <p:nvPr/>
          </p:nvSpPr>
          <p:spPr bwMode="auto">
            <a:xfrm>
              <a:off x="2543727"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25"/>
            <p:cNvSpPr/>
            <p:nvPr/>
          </p:nvSpPr>
          <p:spPr bwMode="auto">
            <a:xfrm>
              <a:off x="2614602"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26"/>
            <p:cNvSpPr/>
            <p:nvPr/>
          </p:nvSpPr>
          <p:spPr bwMode="auto">
            <a:xfrm>
              <a:off x="2694926" y="6479024"/>
              <a:ext cx="33075" cy="196086"/>
            </a:xfrm>
            <a:custGeom>
              <a:gdLst>
                <a:gd fmla="*/ 7 w 8" name="T0"/>
                <a:gd fmla="*/ 3 h 44" name="T1"/>
                <a:gd fmla="*/ 3 w 8" name="T2"/>
                <a:gd fmla="*/ 3 h 44" name="T3"/>
                <a:gd fmla="*/ 2 w 8" name="T4"/>
                <a:gd fmla="*/ 15 h 44" name="T5"/>
                <a:gd fmla="*/ 0 w 8" name="T6"/>
                <a:gd fmla="*/ 17 h 44" name="T7"/>
                <a:gd fmla="*/ 1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7"/>
            <p:cNvSpPr/>
            <p:nvPr/>
          </p:nvSpPr>
          <p:spPr bwMode="auto">
            <a:xfrm>
              <a:off x="2787063" y="6424687"/>
              <a:ext cx="77962" cy="217348"/>
            </a:xfrm>
            <a:custGeom>
              <a:gdLst>
                <a:gd fmla="*/ 18 w 19" name="T0"/>
                <a:gd fmla="*/ 45 h 49" name="T1"/>
                <a:gd fmla="*/ 16 w 19" name="T2"/>
                <a:gd fmla="*/ 18 h 49" name="T3"/>
                <a:gd fmla="*/ 10 w 19" name="T4"/>
                <a:gd fmla="*/ 16 h 49" name="T5"/>
                <a:gd fmla="*/ 10 w 19" name="T6"/>
                <a:gd fmla="*/ 16 h 49" name="T7"/>
                <a:gd fmla="*/ 9 w 19" name="T8"/>
                <a:gd fmla="*/ 16 h 49" name="T9"/>
                <a:gd fmla="*/ 10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28"/>
            <p:cNvSpPr/>
            <p:nvPr/>
          </p:nvSpPr>
          <p:spPr bwMode="auto">
            <a:xfrm>
              <a:off x="2940624" y="6495561"/>
              <a:ext cx="25987" cy="14411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29"/>
            <p:cNvSpPr/>
            <p:nvPr/>
          </p:nvSpPr>
          <p:spPr bwMode="auto">
            <a:xfrm>
              <a:off x="3004411" y="6479024"/>
              <a:ext cx="59062" cy="181911"/>
            </a:xfrm>
            <a:custGeom>
              <a:gdLst>
                <a:gd fmla="*/ 8 w 14" name="T0"/>
                <a:gd fmla="*/ 6 h 41" name="T1"/>
                <a:gd fmla="*/ 7 w 14" name="T2"/>
                <a:gd fmla="*/ 4 h 41" name="T3"/>
                <a:gd fmla="*/ 1 w 14" name="T4"/>
                <a:gd fmla="*/ 5 h 41" name="T5"/>
                <a:gd fmla="*/ 3 w 14" name="T6"/>
                <a:gd fmla="*/ 29 h 41" name="T7"/>
                <a:gd fmla="*/ 5 w 14" name="T8"/>
                <a:gd fmla="*/ 32 h 41" name="T9"/>
                <a:gd fmla="*/ 6 w 14" name="T10"/>
                <a:gd fmla="*/ 37 h 41" name="T11"/>
                <a:gd fmla="*/ 11 w 14" name="T12"/>
                <a:gd fmla="*/ 37 h 41" name="T13"/>
                <a:gd fmla="*/ 14 w 14" name="T14"/>
                <a:gd fmla="*/ 10 h 41" name="T15"/>
                <a:gd fmla="*/ 8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530"/>
            <p:cNvSpPr/>
            <p:nvPr/>
          </p:nvSpPr>
          <p:spPr bwMode="auto">
            <a:xfrm>
              <a:off x="3080010" y="6474299"/>
              <a:ext cx="61424" cy="231523"/>
            </a:xfrm>
            <a:custGeom>
              <a:gdLst>
                <a:gd fmla="*/ 7 w 15" name="T0"/>
                <a:gd fmla="*/ 5 h 52" name="T1"/>
                <a:gd fmla="*/ 6 w 15" name="T2"/>
                <a:gd fmla="*/ 12 h 52" name="T3"/>
                <a:gd fmla="*/ 2 w 15" name="T4"/>
                <a:gd fmla="*/ 14 h 52" name="T5"/>
                <a:gd fmla="*/ 1 w 15" name="T6"/>
                <a:gd fmla="*/ 23 h 52" name="T7"/>
                <a:gd fmla="*/ 3 w 15" name="T8"/>
                <a:gd fmla="*/ 25 h 52" name="T9"/>
                <a:gd fmla="*/ 4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31"/>
            <p:cNvSpPr/>
            <p:nvPr/>
          </p:nvSpPr>
          <p:spPr bwMode="auto">
            <a:xfrm>
              <a:off x="2886287" y="6495561"/>
              <a:ext cx="49612" cy="205536"/>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32"/>
            <p:cNvSpPr/>
            <p:nvPr/>
          </p:nvSpPr>
          <p:spPr bwMode="auto">
            <a:xfrm>
              <a:off x="2489390"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33"/>
            <p:cNvSpPr/>
            <p:nvPr/>
          </p:nvSpPr>
          <p:spPr bwMode="auto">
            <a:xfrm>
              <a:off x="238307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34"/>
            <p:cNvSpPr/>
            <p:nvPr/>
          </p:nvSpPr>
          <p:spPr bwMode="auto">
            <a:xfrm>
              <a:off x="2657126" y="6514461"/>
              <a:ext cx="40162" cy="141749"/>
            </a:xfrm>
            <a:custGeom>
              <a:gdLst>
                <a:gd fmla="*/ 2 w 10" name="T0"/>
                <a:gd fmla="*/ 4 h 32" name="T1"/>
                <a:gd fmla="*/ 2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35"/>
            <p:cNvSpPr/>
            <p:nvPr/>
          </p:nvSpPr>
          <p:spPr bwMode="auto">
            <a:xfrm>
              <a:off x="3174509" y="6448312"/>
              <a:ext cx="63787" cy="222073"/>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536"/>
            <p:cNvSpPr/>
            <p:nvPr/>
          </p:nvSpPr>
          <p:spPr bwMode="auto">
            <a:xfrm>
              <a:off x="3264284" y="6509736"/>
              <a:ext cx="33075" cy="137024"/>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537"/>
            <p:cNvSpPr/>
            <p:nvPr/>
          </p:nvSpPr>
          <p:spPr bwMode="auto">
            <a:xfrm>
              <a:off x="3287908" y="6495561"/>
              <a:ext cx="80324" cy="226798"/>
            </a:xfrm>
            <a:custGeom>
              <a:gdLst>
                <a:gd fmla="*/ 17 w 19" name="T0"/>
                <a:gd fmla="*/ 44 h 51" name="T1"/>
                <a:gd fmla="*/ 12 w 19" name="T2"/>
                <a:gd fmla="*/ 12 h 51" name="T3"/>
                <a:gd fmla="*/ 12 w 19" name="T4"/>
                <a:gd fmla="*/ 12 h 51" name="T5"/>
                <a:gd fmla="*/ 12 w 19" name="T6"/>
                <a:gd fmla="*/ 4 h 51" name="T7"/>
                <a:gd fmla="*/ 7 w 19" name="T8"/>
                <a:gd fmla="*/ 4 h 51" name="T9"/>
                <a:gd fmla="*/ 8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538"/>
            <p:cNvSpPr/>
            <p:nvPr/>
          </p:nvSpPr>
          <p:spPr bwMode="auto">
            <a:xfrm>
              <a:off x="339422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539"/>
            <p:cNvSpPr/>
            <p:nvPr/>
          </p:nvSpPr>
          <p:spPr bwMode="auto">
            <a:xfrm>
              <a:off x="3422570" y="6505011"/>
              <a:ext cx="42525" cy="181911"/>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540"/>
            <p:cNvSpPr/>
            <p:nvPr/>
          </p:nvSpPr>
          <p:spPr bwMode="auto">
            <a:xfrm>
              <a:off x="3460369" y="6493199"/>
              <a:ext cx="70874" cy="252785"/>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541"/>
            <p:cNvSpPr/>
            <p:nvPr/>
          </p:nvSpPr>
          <p:spPr bwMode="auto">
            <a:xfrm>
              <a:off x="3380045" y="6457762"/>
              <a:ext cx="35437"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42"/>
            <p:cNvSpPr/>
            <p:nvPr/>
          </p:nvSpPr>
          <p:spPr bwMode="auto">
            <a:xfrm>
              <a:off x="3524156"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43"/>
            <p:cNvSpPr/>
            <p:nvPr/>
          </p:nvSpPr>
          <p:spPr bwMode="auto">
            <a:xfrm>
              <a:off x="3618656"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44"/>
            <p:cNvSpPr/>
            <p:nvPr/>
          </p:nvSpPr>
          <p:spPr bwMode="auto">
            <a:xfrm>
              <a:off x="3762767" y="6443587"/>
              <a:ext cx="56700" cy="233885"/>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45"/>
            <p:cNvSpPr/>
            <p:nvPr/>
          </p:nvSpPr>
          <p:spPr bwMode="auto">
            <a:xfrm>
              <a:off x="3828916" y="6443587"/>
              <a:ext cx="70874" cy="20789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6"/>
            <p:cNvSpPr/>
            <p:nvPr/>
          </p:nvSpPr>
          <p:spPr bwMode="auto">
            <a:xfrm>
              <a:off x="3911603" y="6479024"/>
              <a:ext cx="35437"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47"/>
            <p:cNvSpPr/>
            <p:nvPr/>
          </p:nvSpPr>
          <p:spPr bwMode="auto">
            <a:xfrm>
              <a:off x="4003740"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48"/>
            <p:cNvSpPr/>
            <p:nvPr/>
          </p:nvSpPr>
          <p:spPr bwMode="auto">
            <a:xfrm>
              <a:off x="4159664"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49"/>
            <p:cNvSpPr/>
            <p:nvPr/>
          </p:nvSpPr>
          <p:spPr bwMode="auto">
            <a:xfrm>
              <a:off x="4223451" y="6479024"/>
              <a:ext cx="56700"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50"/>
            <p:cNvSpPr/>
            <p:nvPr/>
          </p:nvSpPr>
          <p:spPr bwMode="auto">
            <a:xfrm>
              <a:off x="4294325" y="6474299"/>
              <a:ext cx="66149" cy="231523"/>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51"/>
            <p:cNvSpPr/>
            <p:nvPr/>
          </p:nvSpPr>
          <p:spPr bwMode="auto">
            <a:xfrm>
              <a:off x="4105327"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552"/>
            <p:cNvSpPr/>
            <p:nvPr/>
          </p:nvSpPr>
          <p:spPr bwMode="auto">
            <a:xfrm>
              <a:off x="3708430" y="6505011"/>
              <a:ext cx="54337" cy="125211"/>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553"/>
            <p:cNvSpPr/>
            <p:nvPr/>
          </p:nvSpPr>
          <p:spPr bwMode="auto">
            <a:xfrm>
              <a:off x="360211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554"/>
            <p:cNvSpPr/>
            <p:nvPr/>
          </p:nvSpPr>
          <p:spPr bwMode="auto">
            <a:xfrm>
              <a:off x="3871441"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555"/>
            <p:cNvSpPr/>
            <p:nvPr/>
          </p:nvSpPr>
          <p:spPr bwMode="auto">
            <a:xfrm>
              <a:off x="4393549" y="6448312"/>
              <a:ext cx="63787" cy="222073"/>
            </a:xfrm>
            <a:custGeom>
              <a:gdLst>
                <a:gd fmla="*/ 10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556"/>
            <p:cNvSpPr/>
            <p:nvPr/>
          </p:nvSpPr>
          <p:spPr bwMode="auto">
            <a:xfrm>
              <a:off x="4483323" y="6509736"/>
              <a:ext cx="33075" cy="137024"/>
            </a:xfrm>
            <a:custGeom>
              <a:gdLst>
                <a:gd fmla="*/ 5 w 8" name="T0"/>
                <a:gd fmla="*/ 3 h 31" name="T1"/>
                <a:gd fmla="*/ 0 w 8" name="T2"/>
                <a:gd fmla="*/ 4 h 31" name="T3"/>
                <a:gd fmla="*/ 3 w 8" name="T4"/>
                <a:gd fmla="*/ 28 h 31" name="T5"/>
                <a:gd fmla="*/ 7 w 8" name="T6"/>
                <a:gd fmla="*/ 28 h 31" name="T7"/>
                <a:gd fmla="*/ 5 w 8" name="T8"/>
                <a:gd fmla="*/ 3 h 31" name="T9"/>
              </a:gdLst>
              <a:cxnLst>
                <a:cxn ang="0">
                  <a:pos x="T0" y="T1"/>
                </a:cxn>
                <a:cxn ang="0">
                  <a:pos x="T2" y="T3"/>
                </a:cxn>
                <a:cxn ang="0">
                  <a:pos x="T4" y="T5"/>
                </a:cxn>
                <a:cxn ang="0">
                  <a:pos x="T6" y="T7"/>
                </a:cxn>
                <a:cxn ang="0">
                  <a:pos x="T8" y="T9"/>
                </a:cxn>
              </a:cxnLst>
              <a:rect b="b" l="0" r="r" t="0"/>
              <a:pathLst>
                <a:path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557"/>
            <p:cNvSpPr/>
            <p:nvPr/>
          </p:nvSpPr>
          <p:spPr bwMode="auto">
            <a:xfrm>
              <a:off x="4506948"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6 w 19" name="T12"/>
                <a:gd fmla="*/ 12 h 51" name="T13"/>
                <a:gd fmla="*/ 6 w 19" name="T14"/>
                <a:gd fmla="*/ 20 h 51" name="T15"/>
                <a:gd fmla="*/ 4 w 19" name="T16"/>
                <a:gd fmla="*/ 21 h 51" name="T17"/>
                <a:gd fmla="*/ 0 w 19" name="T18"/>
                <a:gd fmla="*/ 37 h 51" name="T19"/>
                <a:gd fmla="*/ 2 w 19" name="T20"/>
                <a:gd fmla="*/ 38 h 51" name="T21"/>
                <a:gd fmla="*/ 5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558"/>
            <p:cNvSpPr/>
            <p:nvPr/>
          </p:nvSpPr>
          <p:spPr bwMode="auto">
            <a:xfrm>
              <a:off x="4608535"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559"/>
            <p:cNvSpPr/>
            <p:nvPr/>
          </p:nvSpPr>
          <p:spPr bwMode="auto">
            <a:xfrm>
              <a:off x="4636885" y="6505011"/>
              <a:ext cx="42525" cy="181911"/>
            </a:xfrm>
            <a:custGeom>
              <a:gdLst>
                <a:gd fmla="*/ 3 w 10" name="T0"/>
                <a:gd fmla="*/ 4 h 41" name="T1"/>
                <a:gd fmla="*/ 1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560"/>
            <p:cNvSpPr/>
            <p:nvPr/>
          </p:nvSpPr>
          <p:spPr bwMode="auto">
            <a:xfrm>
              <a:off x="4679409"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561"/>
            <p:cNvSpPr/>
            <p:nvPr/>
          </p:nvSpPr>
          <p:spPr bwMode="auto">
            <a:xfrm>
              <a:off x="4594360" y="6457762"/>
              <a:ext cx="35437" cy="163011"/>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562"/>
            <p:cNvSpPr/>
            <p:nvPr/>
          </p:nvSpPr>
          <p:spPr bwMode="auto">
            <a:xfrm>
              <a:off x="4738471"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563"/>
            <p:cNvSpPr/>
            <p:nvPr/>
          </p:nvSpPr>
          <p:spPr bwMode="auto">
            <a:xfrm>
              <a:off x="4837695" y="6568798"/>
              <a:ext cx="33075" cy="137024"/>
            </a:xfrm>
            <a:custGeom>
              <a:gdLst>
                <a:gd fmla="*/ 0 w 8" name="T0"/>
                <a:gd fmla="*/ 5 h 31" name="T1"/>
                <a:gd fmla="*/ 1 w 8" name="T2"/>
                <a:gd fmla="*/ 28 h 31" name="T3"/>
                <a:gd fmla="*/ 6 w 8" name="T4"/>
                <a:gd fmla="*/ 28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564"/>
            <p:cNvSpPr/>
            <p:nvPr/>
          </p:nvSpPr>
          <p:spPr bwMode="auto">
            <a:xfrm>
              <a:off x="4981807" y="6443587"/>
              <a:ext cx="54337" cy="233885"/>
            </a:xfrm>
            <a:custGeom>
              <a:gdLst>
                <a:gd fmla="*/ 10 w 13" name="T0"/>
                <a:gd fmla="*/ 2 h 53" name="T1"/>
                <a:gd fmla="*/ 4 w 13" name="T2"/>
                <a:gd fmla="*/ 22 h 53" name="T3"/>
                <a:gd fmla="*/ 0 w 13" name="T4"/>
                <a:gd fmla="*/ 25 h 53" name="T5"/>
                <a:gd fmla="*/ 3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565"/>
            <p:cNvSpPr/>
            <p:nvPr/>
          </p:nvSpPr>
          <p:spPr bwMode="auto">
            <a:xfrm>
              <a:off x="5047956" y="6443587"/>
              <a:ext cx="70874" cy="207898"/>
            </a:xfrm>
            <a:custGeom>
              <a:gdLst>
                <a:gd fmla="*/ 12 w 17" name="T0"/>
                <a:gd fmla="*/ 2 h 47" name="T1"/>
                <a:gd fmla="*/ 1 w 17" name="T2"/>
                <a:gd fmla="*/ 43 h 47" name="T3"/>
                <a:gd fmla="*/ 6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566"/>
            <p:cNvSpPr/>
            <p:nvPr/>
          </p:nvSpPr>
          <p:spPr bwMode="auto">
            <a:xfrm>
              <a:off x="5130643" y="6479024"/>
              <a:ext cx="30712" cy="196086"/>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567"/>
            <p:cNvSpPr/>
            <p:nvPr/>
          </p:nvSpPr>
          <p:spPr bwMode="auto">
            <a:xfrm>
              <a:off x="5220417" y="6424687"/>
              <a:ext cx="77962" cy="217348"/>
            </a:xfrm>
            <a:custGeom>
              <a:gdLst>
                <a:gd fmla="*/ 18 w 19" name="T0"/>
                <a:gd fmla="*/ 45 h 49" name="T1"/>
                <a:gd fmla="*/ 17 w 19" name="T2"/>
                <a:gd fmla="*/ 18 h 49" name="T3"/>
                <a:gd fmla="*/ 10 w 19" name="T4"/>
                <a:gd fmla="*/ 16 h 49" name="T5"/>
                <a:gd fmla="*/ 10 w 19" name="T6"/>
                <a:gd fmla="*/ 16 h 49" name="T7"/>
                <a:gd fmla="*/ 9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568"/>
            <p:cNvSpPr/>
            <p:nvPr/>
          </p:nvSpPr>
          <p:spPr bwMode="auto">
            <a:xfrm>
              <a:off x="5373979" y="6495561"/>
              <a:ext cx="25987" cy="144111"/>
            </a:xfrm>
            <a:custGeom>
              <a:gdLst>
                <a:gd fmla="*/ 5 w 6" name="T0"/>
                <a:gd fmla="*/ 3 h 32" name="T1"/>
                <a:gd fmla="*/ 1 w 6" name="T2"/>
                <a:gd fmla="*/ 3 h 32" name="T3"/>
                <a:gd fmla="*/ 1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569"/>
            <p:cNvSpPr/>
            <p:nvPr/>
          </p:nvSpPr>
          <p:spPr bwMode="auto">
            <a:xfrm>
              <a:off x="5437765" y="6479024"/>
              <a:ext cx="61424" cy="181911"/>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570"/>
            <p:cNvSpPr/>
            <p:nvPr/>
          </p:nvSpPr>
          <p:spPr bwMode="auto">
            <a:xfrm>
              <a:off x="5513365"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571"/>
            <p:cNvSpPr/>
            <p:nvPr/>
          </p:nvSpPr>
          <p:spPr bwMode="auto">
            <a:xfrm>
              <a:off x="5319641" y="6495561"/>
              <a:ext cx="49612" cy="205536"/>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572"/>
            <p:cNvSpPr/>
            <p:nvPr/>
          </p:nvSpPr>
          <p:spPr bwMode="auto">
            <a:xfrm>
              <a:off x="4925107" y="6505011"/>
              <a:ext cx="51975" cy="125211"/>
            </a:xfrm>
            <a:custGeom>
              <a:gdLst>
                <a:gd fmla="*/ 11 w 12" name="T0"/>
                <a:gd fmla="*/ 24 h 28" name="T1"/>
                <a:gd fmla="*/ 4 w 12" name="T2"/>
                <a:gd fmla="*/ 2 h 28" name="T3"/>
                <a:gd fmla="*/ 0 w 12" name="T4"/>
                <a:gd fmla="*/ 3 h 28" name="T5"/>
                <a:gd fmla="*/ 9 w 12" name="T6"/>
                <a:gd fmla="*/ 26 h 28" name="T7"/>
                <a:gd fmla="*/ 11 w 12" name="T8"/>
                <a:gd fmla="*/ 24 h 28" name="T9"/>
              </a:gdLst>
              <a:cxnLst>
                <a:cxn ang="0">
                  <a:pos x="T0" y="T1"/>
                </a:cxn>
                <a:cxn ang="0">
                  <a:pos x="T2" y="T3"/>
                </a:cxn>
                <a:cxn ang="0">
                  <a:pos x="T4" y="T5"/>
                </a:cxn>
                <a:cxn ang="0">
                  <a:pos x="T6" y="T7"/>
                </a:cxn>
                <a:cxn ang="0">
                  <a:pos x="T8" y="T9"/>
                </a:cxn>
              </a:cxnLst>
              <a:rect b="b" l="0" r="r" t="0"/>
              <a:pathLst>
                <a:path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573"/>
            <p:cNvSpPr/>
            <p:nvPr/>
          </p:nvSpPr>
          <p:spPr bwMode="auto">
            <a:xfrm>
              <a:off x="482115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574"/>
            <p:cNvSpPr/>
            <p:nvPr/>
          </p:nvSpPr>
          <p:spPr bwMode="auto">
            <a:xfrm>
              <a:off x="5090481" y="6514461"/>
              <a:ext cx="40162"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686"/>
            <p:cNvSpPr/>
            <p:nvPr/>
          </p:nvSpPr>
          <p:spPr bwMode="auto">
            <a:xfrm>
              <a:off x="-144775" y="6549900"/>
              <a:ext cx="5643964" cy="158280"/>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1" name="组合 10"/>
          <p:cNvGrpSpPr/>
          <p:nvPr/>
        </p:nvGrpSpPr>
        <p:grpSpPr>
          <a:xfrm>
            <a:off x="8061354" y="1210484"/>
            <a:ext cx="3230496" cy="240551"/>
            <a:chOff x="5287100" y="1422867"/>
            <a:chExt cx="3230496" cy="240551"/>
          </a:xfrm>
        </p:grpSpPr>
        <p:sp>
          <p:nvSpPr>
            <p:cNvPr id="2" name="圆角矩形 1"/>
            <p:cNvSpPr/>
            <p:nvPr/>
          </p:nvSpPr>
          <p:spPr>
            <a:xfrm>
              <a:off x="5296414" y="1425093"/>
              <a:ext cx="3221182" cy="238325"/>
            </a:xfrm>
            <a:prstGeom prst="roundRect">
              <a:avLst>
                <a:gd fmla="val 50000" name="adj"/>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94" name="圆角矩形 593"/>
            <p:cNvSpPr/>
            <p:nvPr/>
          </p:nvSpPr>
          <p:spPr>
            <a:xfrm>
              <a:off x="5287100" y="1422867"/>
              <a:ext cx="1203576" cy="238325"/>
            </a:xfrm>
            <a:prstGeom prst="roundRect">
              <a:avLst>
                <a:gd fmla="val 50000" name="adj"/>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grpSp>
        <p:nvGrpSpPr>
          <p:cNvPr id="10" name="组合 9"/>
          <p:cNvGrpSpPr/>
          <p:nvPr/>
        </p:nvGrpSpPr>
        <p:grpSpPr>
          <a:xfrm>
            <a:off x="8293631" y="2176479"/>
            <a:ext cx="3223792" cy="239165"/>
            <a:chOff x="5512565" y="2007386"/>
            <a:chExt cx="3223792" cy="239165"/>
          </a:xfrm>
        </p:grpSpPr>
        <p:sp>
          <p:nvSpPr>
            <p:cNvPr id="586" name="圆角矩形 585"/>
            <p:cNvSpPr/>
            <p:nvPr/>
          </p:nvSpPr>
          <p:spPr>
            <a:xfrm>
              <a:off x="5515175" y="2008226"/>
              <a:ext cx="3221182" cy="238325"/>
            </a:xfrm>
            <a:prstGeom prst="roundRect">
              <a:avLst>
                <a:gd fmla="val 50000" name="adj"/>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95" name="圆角矩形 594"/>
            <p:cNvSpPr/>
            <p:nvPr/>
          </p:nvSpPr>
          <p:spPr>
            <a:xfrm>
              <a:off x="5512565" y="2007386"/>
              <a:ext cx="1722496" cy="238325"/>
            </a:xfrm>
            <a:prstGeom prst="roundRect">
              <a:avLst>
                <a:gd fmla="val 50000" name="adj"/>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grpSp>
        <p:nvGrpSpPr>
          <p:cNvPr id="9" name="组合 8"/>
          <p:cNvGrpSpPr/>
          <p:nvPr/>
        </p:nvGrpSpPr>
        <p:grpSpPr>
          <a:xfrm>
            <a:off x="8061354" y="3141088"/>
            <a:ext cx="3221182" cy="239165"/>
            <a:chOff x="5744478" y="2573492"/>
            <a:chExt cx="3221182" cy="239165"/>
          </a:xfrm>
        </p:grpSpPr>
        <p:sp>
          <p:nvSpPr>
            <p:cNvPr id="587" name="圆角矩形 586"/>
            <p:cNvSpPr/>
            <p:nvPr/>
          </p:nvSpPr>
          <p:spPr>
            <a:xfrm>
              <a:off x="5744478" y="2574332"/>
              <a:ext cx="3221182" cy="238325"/>
            </a:xfrm>
            <a:prstGeom prst="roundRect">
              <a:avLst>
                <a:gd fmla="val 50000" name="adj"/>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96" name="圆角矩形 595"/>
            <p:cNvSpPr/>
            <p:nvPr/>
          </p:nvSpPr>
          <p:spPr>
            <a:xfrm>
              <a:off x="5745122" y="2573492"/>
              <a:ext cx="2618367" cy="238325"/>
            </a:xfrm>
            <a:prstGeom prst="roundRect">
              <a:avLst>
                <a:gd fmla="val 50000" name="adj"/>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grpSp>
        <p:nvGrpSpPr>
          <p:cNvPr id="8" name="组合 7"/>
          <p:cNvGrpSpPr/>
          <p:nvPr/>
        </p:nvGrpSpPr>
        <p:grpSpPr>
          <a:xfrm flipH="1">
            <a:off x="1401443" y="1211155"/>
            <a:ext cx="3221452" cy="239208"/>
            <a:chOff x="5626361" y="3120724"/>
            <a:chExt cx="3221452" cy="239208"/>
          </a:xfrm>
        </p:grpSpPr>
        <p:sp>
          <p:nvSpPr>
            <p:cNvPr id="588" name="圆角矩形 587"/>
            <p:cNvSpPr/>
            <p:nvPr/>
          </p:nvSpPr>
          <p:spPr>
            <a:xfrm>
              <a:off x="5626631" y="3121607"/>
              <a:ext cx="3221182" cy="238325"/>
            </a:xfrm>
            <a:prstGeom prst="roundRect">
              <a:avLst>
                <a:gd fmla="val 50000" name="adj"/>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97" name="圆角矩形 596"/>
            <p:cNvSpPr/>
            <p:nvPr/>
          </p:nvSpPr>
          <p:spPr>
            <a:xfrm>
              <a:off x="5626361" y="3120724"/>
              <a:ext cx="2018986" cy="238325"/>
            </a:xfrm>
            <a:prstGeom prst="roundRect">
              <a:avLst>
                <a:gd fmla="val 50000" name="adj"/>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grpSp>
        <p:nvGrpSpPr>
          <p:cNvPr id="7" name="组合 6"/>
          <p:cNvGrpSpPr/>
          <p:nvPr/>
        </p:nvGrpSpPr>
        <p:grpSpPr>
          <a:xfrm flipH="1">
            <a:off x="1128810" y="2174758"/>
            <a:ext cx="3221182" cy="240550"/>
            <a:chOff x="5142308" y="3784368"/>
            <a:chExt cx="3221182" cy="240550"/>
          </a:xfrm>
        </p:grpSpPr>
        <p:sp>
          <p:nvSpPr>
            <p:cNvPr id="589" name="圆角矩形 588"/>
            <p:cNvSpPr/>
            <p:nvPr/>
          </p:nvSpPr>
          <p:spPr>
            <a:xfrm>
              <a:off x="5142308" y="3786593"/>
              <a:ext cx="3221182" cy="238325"/>
            </a:xfrm>
            <a:prstGeom prst="roundRect">
              <a:avLst>
                <a:gd fmla="val 50000" name="adj"/>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98" name="圆角矩形 597"/>
            <p:cNvSpPr/>
            <p:nvPr/>
          </p:nvSpPr>
          <p:spPr>
            <a:xfrm>
              <a:off x="5142308" y="3784368"/>
              <a:ext cx="2743287" cy="237600"/>
            </a:xfrm>
            <a:prstGeom prst="roundRect">
              <a:avLst>
                <a:gd fmla="val 50000" name="adj"/>
              </a:avLst>
            </a:prstGeom>
            <a:solidFill>
              <a:srgbClr val="C56D2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pic>
        <p:nvPicPr>
          <p:cNvPr id="1041" name="图片 1040"/>
          <p:cNvPicPr>
            <a:picLocks noChangeAspect="1"/>
          </p:cNvPicPr>
          <p:nvPr/>
        </p:nvPicPr>
        <p:blipFill>
          <a:blip r:embed="rId2"/>
          <a:stretch>
            <a:fillRect/>
          </a:stretch>
        </p:blipFill>
        <p:spPr>
          <a:xfrm>
            <a:off x="4631289" y="1768851"/>
            <a:ext cx="859427" cy="1161215"/>
          </a:xfrm>
          <a:prstGeom prst="rect">
            <a:avLst/>
          </a:prstGeom>
        </p:spPr>
      </p:pic>
      <p:sp>
        <p:nvSpPr>
          <p:cNvPr id="602" name="椭圆 601"/>
          <p:cNvSpPr/>
          <p:nvPr/>
        </p:nvSpPr>
        <p:spPr>
          <a:xfrm>
            <a:off x="671242" y="3822679"/>
            <a:ext cx="216000" cy="216000"/>
          </a:xfrm>
          <a:prstGeom prst="ellipse">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603" name="矩形 52"/>
          <p:cNvSpPr>
            <a:spLocks noChangeArrowheads="1"/>
          </p:cNvSpPr>
          <p:nvPr/>
        </p:nvSpPr>
        <p:spPr bwMode="auto">
          <a:xfrm>
            <a:off x="1019247" y="3740376"/>
            <a:ext cx="4843501" cy="7498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a:t>
            </a:r>
          </a:p>
        </p:txBody>
      </p:sp>
      <p:grpSp>
        <p:nvGrpSpPr>
          <p:cNvPr id="6" name="组合 5"/>
          <p:cNvGrpSpPr/>
          <p:nvPr/>
        </p:nvGrpSpPr>
        <p:grpSpPr>
          <a:xfrm>
            <a:off x="8852724" y="384488"/>
            <a:ext cx="856998" cy="720000"/>
            <a:chOff x="6050007" y="576303"/>
            <a:chExt cx="856998" cy="720000"/>
          </a:xfrm>
        </p:grpSpPr>
        <p:sp>
          <p:nvSpPr>
            <p:cNvPr id="5" name="椭圆形标注 4"/>
            <p:cNvSpPr/>
            <p:nvPr/>
          </p:nvSpPr>
          <p:spPr>
            <a:xfrm>
              <a:off x="6070643" y="576303"/>
              <a:ext cx="720000" cy="720000"/>
            </a:xfrm>
            <a:prstGeom prst="wedgeEllipseCallout">
              <a:avLst>
                <a:gd fmla="val -465" name="adj1"/>
                <a:gd fmla="val 62500" name="adj2"/>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375" name="矩形 52"/>
            <p:cNvSpPr>
              <a:spLocks noChangeArrowheads="1"/>
            </p:cNvSpPr>
            <p:nvPr/>
          </p:nvSpPr>
          <p:spPr bwMode="auto">
            <a:xfrm>
              <a:off x="6050007" y="729405"/>
              <a:ext cx="856998" cy="8595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zh-CN" b="1" lang="en-US" sz="2800">
                  <a:solidFill>
                    <a:schemeClr val="bg1"/>
                  </a:solidFill>
                  <a:latin charset="-122" panose="020b0503020204020204" pitchFamily="34" typeface="微软雅黑"/>
                  <a:ea charset="-122" panose="020b0503020204020204" pitchFamily="34" typeface="微软雅黑"/>
                  <a:sym charset="-122" panose="02010600030101010101" pitchFamily="2" typeface="宋体"/>
                </a:rPr>
                <a:t>20%</a:t>
              </a:r>
            </a:p>
          </p:txBody>
        </p:sp>
      </p:grpSp>
      <p:grpSp>
        <p:nvGrpSpPr>
          <p:cNvPr id="377" name="组合 376"/>
          <p:cNvGrpSpPr/>
          <p:nvPr/>
        </p:nvGrpSpPr>
        <p:grpSpPr>
          <a:xfrm>
            <a:off x="9609833" y="1424703"/>
            <a:ext cx="856998" cy="720000"/>
            <a:chOff x="6050007" y="576303"/>
            <a:chExt cx="856998" cy="720000"/>
          </a:xfrm>
        </p:grpSpPr>
        <p:sp>
          <p:nvSpPr>
            <p:cNvPr id="378" name="椭圆形标注 377"/>
            <p:cNvSpPr/>
            <p:nvPr/>
          </p:nvSpPr>
          <p:spPr>
            <a:xfrm>
              <a:off x="6070643" y="576303"/>
              <a:ext cx="720000" cy="720000"/>
            </a:xfrm>
            <a:prstGeom prst="wedgeEllipseCallout">
              <a:avLst>
                <a:gd fmla="val -465" name="adj1"/>
                <a:gd fmla="val 62500" name="adj2"/>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379" name="矩形 52"/>
            <p:cNvSpPr>
              <a:spLocks noChangeArrowheads="1"/>
            </p:cNvSpPr>
            <p:nvPr/>
          </p:nvSpPr>
          <p:spPr bwMode="auto">
            <a:xfrm>
              <a:off x="6050007" y="729405"/>
              <a:ext cx="856998" cy="8595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zh-CN" b="1" lang="en-US" sz="2800">
                  <a:solidFill>
                    <a:schemeClr val="bg1"/>
                  </a:solidFill>
                  <a:latin charset="-122" panose="020b0503020204020204" pitchFamily="34" typeface="微软雅黑"/>
                  <a:ea charset="-122" panose="020b0503020204020204" pitchFamily="34" typeface="微软雅黑"/>
                  <a:sym charset="-122" panose="02010600030101010101" pitchFamily="2" typeface="宋体"/>
                </a:rPr>
                <a:t>35%</a:t>
              </a:r>
            </a:p>
          </p:txBody>
        </p:sp>
      </p:grpSp>
      <p:grpSp>
        <p:nvGrpSpPr>
          <p:cNvPr id="439" name="组合 438"/>
          <p:cNvGrpSpPr/>
          <p:nvPr/>
        </p:nvGrpSpPr>
        <p:grpSpPr>
          <a:xfrm>
            <a:off x="10277727" y="2361025"/>
            <a:ext cx="856998" cy="720000"/>
            <a:chOff x="6050007" y="576303"/>
            <a:chExt cx="856998" cy="720000"/>
          </a:xfrm>
        </p:grpSpPr>
        <p:sp>
          <p:nvSpPr>
            <p:cNvPr id="440" name="椭圆形标注 439"/>
            <p:cNvSpPr/>
            <p:nvPr/>
          </p:nvSpPr>
          <p:spPr>
            <a:xfrm>
              <a:off x="6070643" y="576303"/>
              <a:ext cx="720000" cy="720000"/>
            </a:xfrm>
            <a:prstGeom prst="wedgeEllipseCallout">
              <a:avLst>
                <a:gd fmla="val -465" name="adj1"/>
                <a:gd fmla="val 62500" name="adj2"/>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41" name="矩形 52"/>
            <p:cNvSpPr>
              <a:spLocks noChangeArrowheads="1"/>
            </p:cNvSpPr>
            <p:nvPr/>
          </p:nvSpPr>
          <p:spPr bwMode="auto">
            <a:xfrm>
              <a:off x="6050007" y="729405"/>
              <a:ext cx="856998" cy="8595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zh-CN" b="1" lang="en-US" sz="2800">
                  <a:solidFill>
                    <a:schemeClr val="bg1"/>
                  </a:solidFill>
                  <a:latin charset="-122" panose="020b0503020204020204" pitchFamily="34" typeface="微软雅黑"/>
                  <a:ea charset="-122" panose="020b0503020204020204" pitchFamily="34" typeface="微软雅黑"/>
                  <a:sym charset="-122" panose="02010600030101010101" pitchFamily="2" typeface="宋体"/>
                </a:rPr>
                <a:t>80%</a:t>
              </a:r>
            </a:p>
          </p:txBody>
        </p:sp>
      </p:grpSp>
      <p:grpSp>
        <p:nvGrpSpPr>
          <p:cNvPr id="442" name="组合 441"/>
          <p:cNvGrpSpPr/>
          <p:nvPr/>
        </p:nvGrpSpPr>
        <p:grpSpPr>
          <a:xfrm>
            <a:off x="2299632" y="390405"/>
            <a:ext cx="856998" cy="720000"/>
            <a:chOff x="6050007" y="576303"/>
            <a:chExt cx="856998" cy="720000"/>
          </a:xfrm>
        </p:grpSpPr>
        <p:sp>
          <p:nvSpPr>
            <p:cNvPr id="443" name="椭圆形标注 442"/>
            <p:cNvSpPr/>
            <p:nvPr/>
          </p:nvSpPr>
          <p:spPr>
            <a:xfrm>
              <a:off x="6070643" y="576303"/>
              <a:ext cx="720000" cy="720000"/>
            </a:xfrm>
            <a:prstGeom prst="wedgeEllipseCallout">
              <a:avLst>
                <a:gd fmla="val -465" name="adj1"/>
                <a:gd fmla="val 62500" name="adj2"/>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44" name="矩形 52"/>
            <p:cNvSpPr>
              <a:spLocks noChangeArrowheads="1"/>
            </p:cNvSpPr>
            <p:nvPr/>
          </p:nvSpPr>
          <p:spPr bwMode="auto">
            <a:xfrm>
              <a:off x="6050007" y="729405"/>
              <a:ext cx="856998" cy="8595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zh-CN" b="1" lang="en-US" sz="2800">
                  <a:solidFill>
                    <a:schemeClr val="bg1"/>
                  </a:solidFill>
                  <a:latin charset="-122" panose="020b0503020204020204" pitchFamily="34" typeface="微软雅黑"/>
                  <a:ea charset="-122" panose="020b0503020204020204" pitchFamily="34" typeface="微软雅黑"/>
                  <a:sym charset="-122" panose="02010600030101010101" pitchFamily="2" typeface="宋体"/>
                </a:rPr>
                <a:t>60%</a:t>
              </a:r>
            </a:p>
          </p:txBody>
        </p:sp>
      </p:grpSp>
      <p:grpSp>
        <p:nvGrpSpPr>
          <p:cNvPr id="448" name="组合 447"/>
          <p:cNvGrpSpPr/>
          <p:nvPr/>
        </p:nvGrpSpPr>
        <p:grpSpPr>
          <a:xfrm flipH="1">
            <a:off x="1342018" y="3139703"/>
            <a:ext cx="3221182" cy="240550"/>
            <a:chOff x="5142308" y="3784368"/>
            <a:chExt cx="3221182" cy="240550"/>
          </a:xfrm>
        </p:grpSpPr>
        <p:sp>
          <p:nvSpPr>
            <p:cNvPr id="449" name="圆角矩形 448"/>
            <p:cNvSpPr/>
            <p:nvPr/>
          </p:nvSpPr>
          <p:spPr>
            <a:xfrm>
              <a:off x="5142308" y="3786593"/>
              <a:ext cx="3221182" cy="238325"/>
            </a:xfrm>
            <a:prstGeom prst="roundRect">
              <a:avLst>
                <a:gd fmla="val 50000" name="adj"/>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50" name="圆角矩形 449"/>
            <p:cNvSpPr/>
            <p:nvPr/>
          </p:nvSpPr>
          <p:spPr>
            <a:xfrm>
              <a:off x="5142309" y="3784368"/>
              <a:ext cx="1262413" cy="237600"/>
            </a:xfrm>
            <a:prstGeom prst="roundRect">
              <a:avLst>
                <a:gd fmla="val 50000" name="adj"/>
              </a:avLst>
            </a:prstGeom>
            <a:solidFill>
              <a:srgbClr val="8E2D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grpSp>
        <p:nvGrpSpPr>
          <p:cNvPr id="451" name="组合 450"/>
          <p:cNvGrpSpPr/>
          <p:nvPr/>
        </p:nvGrpSpPr>
        <p:grpSpPr>
          <a:xfrm>
            <a:off x="1280019" y="1384671"/>
            <a:ext cx="856998" cy="720000"/>
            <a:chOff x="6050007" y="576303"/>
            <a:chExt cx="856998" cy="720000"/>
          </a:xfrm>
        </p:grpSpPr>
        <p:sp>
          <p:nvSpPr>
            <p:cNvPr id="452" name="椭圆形标注 451"/>
            <p:cNvSpPr/>
            <p:nvPr/>
          </p:nvSpPr>
          <p:spPr>
            <a:xfrm>
              <a:off x="6070643" y="576303"/>
              <a:ext cx="720000" cy="720000"/>
            </a:xfrm>
            <a:prstGeom prst="wedgeEllipseCallout">
              <a:avLst>
                <a:gd fmla="val -465" name="adj1"/>
                <a:gd fmla="val 62500" name="adj2"/>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53" name="矩形 52"/>
            <p:cNvSpPr>
              <a:spLocks noChangeArrowheads="1"/>
            </p:cNvSpPr>
            <p:nvPr/>
          </p:nvSpPr>
          <p:spPr bwMode="auto">
            <a:xfrm>
              <a:off x="6050007" y="729405"/>
              <a:ext cx="856998" cy="8595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zh-CN" b="1" lang="en-US" sz="2800">
                  <a:solidFill>
                    <a:schemeClr val="bg1"/>
                  </a:solidFill>
                  <a:latin charset="-122" panose="020b0503020204020204" pitchFamily="34" typeface="微软雅黑"/>
                  <a:ea charset="-122" panose="020b0503020204020204" pitchFamily="34" typeface="微软雅黑"/>
                  <a:sym charset="-122" panose="02010600030101010101" pitchFamily="2" typeface="宋体"/>
                </a:rPr>
                <a:t>85%</a:t>
              </a:r>
            </a:p>
          </p:txBody>
        </p:sp>
      </p:grpSp>
      <p:grpSp>
        <p:nvGrpSpPr>
          <p:cNvPr id="454" name="组合 453"/>
          <p:cNvGrpSpPr/>
          <p:nvPr/>
        </p:nvGrpSpPr>
        <p:grpSpPr>
          <a:xfrm>
            <a:off x="2941941" y="2315528"/>
            <a:ext cx="856998" cy="720000"/>
            <a:chOff x="6050007" y="576303"/>
            <a:chExt cx="856998" cy="720000"/>
          </a:xfrm>
        </p:grpSpPr>
        <p:sp>
          <p:nvSpPr>
            <p:cNvPr id="455" name="椭圆形标注 454"/>
            <p:cNvSpPr/>
            <p:nvPr/>
          </p:nvSpPr>
          <p:spPr>
            <a:xfrm>
              <a:off x="6070643" y="576303"/>
              <a:ext cx="720000" cy="720000"/>
            </a:xfrm>
            <a:prstGeom prst="wedgeEllipseCallout">
              <a:avLst>
                <a:gd fmla="val -465" name="adj1"/>
                <a:gd fmla="val 62500" name="adj2"/>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56" name="矩形 52"/>
            <p:cNvSpPr>
              <a:spLocks noChangeArrowheads="1"/>
            </p:cNvSpPr>
            <p:nvPr/>
          </p:nvSpPr>
          <p:spPr bwMode="auto">
            <a:xfrm>
              <a:off x="6050007" y="729405"/>
              <a:ext cx="856998" cy="859536"/>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zh-CN" b="1" lang="en-US" sz="2800">
                  <a:solidFill>
                    <a:schemeClr val="bg1"/>
                  </a:solidFill>
                  <a:latin charset="-122" panose="020b0503020204020204" pitchFamily="34" typeface="微软雅黑"/>
                  <a:ea charset="-122" panose="020b0503020204020204" pitchFamily="34" typeface="微软雅黑"/>
                  <a:sym charset="-122" panose="02010600030101010101" pitchFamily="2" typeface="宋体"/>
                </a:rPr>
                <a:t>20%</a:t>
              </a:r>
            </a:p>
          </p:txBody>
        </p:sp>
      </p:grpSp>
      <p:sp>
        <p:nvSpPr>
          <p:cNvPr id="464" name="椭圆 463"/>
          <p:cNvSpPr/>
          <p:nvPr/>
        </p:nvSpPr>
        <p:spPr>
          <a:xfrm>
            <a:off x="671242" y="4712536"/>
            <a:ext cx="216000" cy="216000"/>
          </a:xfrm>
          <a:prstGeom prst="ellipse">
            <a:avLst/>
          </a:prstGeom>
          <a:solidFill>
            <a:srgbClr val="C56D2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65" name="矩形 52"/>
          <p:cNvSpPr>
            <a:spLocks noChangeArrowheads="1"/>
          </p:cNvSpPr>
          <p:nvPr/>
        </p:nvSpPr>
        <p:spPr bwMode="auto">
          <a:xfrm>
            <a:off x="1019247" y="4630232"/>
            <a:ext cx="4843501" cy="7498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a:t>
            </a:r>
          </a:p>
        </p:txBody>
      </p:sp>
      <p:sp>
        <p:nvSpPr>
          <p:cNvPr id="467" name="椭圆 466"/>
          <p:cNvSpPr/>
          <p:nvPr/>
        </p:nvSpPr>
        <p:spPr>
          <a:xfrm>
            <a:off x="671242" y="5602392"/>
            <a:ext cx="216000" cy="216000"/>
          </a:xfrm>
          <a:prstGeom prst="ellipse">
            <a:avLst/>
          </a:prstGeom>
          <a:solidFill>
            <a:srgbClr val="8E2D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68" name="矩形 52"/>
          <p:cNvSpPr>
            <a:spLocks noChangeArrowheads="1"/>
          </p:cNvSpPr>
          <p:nvPr/>
        </p:nvSpPr>
        <p:spPr bwMode="auto">
          <a:xfrm>
            <a:off x="1019247" y="5520089"/>
            <a:ext cx="4843501" cy="7498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a:t>
            </a:r>
          </a:p>
        </p:txBody>
      </p:sp>
      <p:sp>
        <p:nvSpPr>
          <p:cNvPr id="470" name="椭圆 469"/>
          <p:cNvSpPr/>
          <p:nvPr/>
        </p:nvSpPr>
        <p:spPr>
          <a:xfrm>
            <a:off x="6467703" y="3825193"/>
            <a:ext cx="216000" cy="216000"/>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71" name="矩形 52"/>
          <p:cNvSpPr>
            <a:spLocks noChangeArrowheads="1"/>
          </p:cNvSpPr>
          <p:nvPr/>
        </p:nvSpPr>
        <p:spPr bwMode="auto">
          <a:xfrm>
            <a:off x="6815707" y="3742890"/>
            <a:ext cx="4843501" cy="7498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a:t>
            </a:r>
          </a:p>
        </p:txBody>
      </p:sp>
      <p:sp>
        <p:nvSpPr>
          <p:cNvPr id="473" name="椭圆 472"/>
          <p:cNvSpPr/>
          <p:nvPr/>
        </p:nvSpPr>
        <p:spPr>
          <a:xfrm>
            <a:off x="6467703" y="4715050"/>
            <a:ext cx="216000" cy="216000"/>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74" name="矩形 52"/>
          <p:cNvSpPr>
            <a:spLocks noChangeArrowheads="1"/>
          </p:cNvSpPr>
          <p:nvPr/>
        </p:nvSpPr>
        <p:spPr bwMode="auto">
          <a:xfrm>
            <a:off x="6815707" y="4632747"/>
            <a:ext cx="4843501" cy="7498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a:t>
            </a:r>
          </a:p>
        </p:txBody>
      </p:sp>
      <p:sp>
        <p:nvSpPr>
          <p:cNvPr id="476" name="椭圆 475"/>
          <p:cNvSpPr/>
          <p:nvPr/>
        </p:nvSpPr>
        <p:spPr>
          <a:xfrm>
            <a:off x="6467703" y="5604906"/>
            <a:ext cx="216000" cy="21600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477" name="矩形 52"/>
          <p:cNvSpPr>
            <a:spLocks noChangeArrowheads="1"/>
          </p:cNvSpPr>
          <p:nvPr/>
        </p:nvSpPr>
        <p:spPr bwMode="auto">
          <a:xfrm>
            <a:off x="6815707" y="5522603"/>
            <a:ext cx="4843501" cy="7498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a:t>
            </a:r>
          </a:p>
        </p:txBody>
      </p:sp>
    </p:spTree>
    <p:extLst>
      <p:ext uri="{BB962C8B-B14F-4D97-AF65-F5344CB8AC3E}">
        <p14:creationId val="285060536"/>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1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2E2E2E"/>
        </a:solidFill>
        <a:effectLst/>
      </p:bgPr>
    </p:bg>
    <p:spTree>
      <p:nvGrpSpPr>
        <p:cNvPr id="1" name=""/>
        <p:cNvGrpSpPr/>
        <p:nvPr/>
      </p:nvGrpSpPr>
      <p:grpSpPr>
        <a:xfrm>
          <a:off x="0" y="0"/>
          <a:ext cx="0" cy="0"/>
        </a:xfrm>
      </p:grpSpPr>
      <p:sp>
        <p:nvSpPr>
          <p:cNvPr id="508" name="标题 1"/>
          <p:cNvSpPr txBox="1"/>
          <p:nvPr/>
        </p:nvSpPr>
        <p:spPr>
          <a:xfrm>
            <a:off x="2745395" y="1796552"/>
            <a:ext cx="6691312" cy="696005"/>
          </a:xfrm>
          <a:prstGeom prst="rect">
            <a:avLst/>
          </a:prstGeom>
        </p:spPr>
        <p:txBody>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pPr algn="ctr"/>
            <a:r>
              <a:rPr altLang="zh-CN" b="1" lang="en-US" sz="6000">
                <a:solidFill>
                  <a:schemeClr val="bg1"/>
                </a:solidFill>
              </a:rPr>
              <a:t>Part 3 请输入文字</a:t>
            </a:r>
          </a:p>
        </p:txBody>
      </p:sp>
      <p:grpSp>
        <p:nvGrpSpPr>
          <p:cNvPr id="502" name="Group 4"/>
          <p:cNvGrpSpPr/>
          <p:nvPr/>
        </p:nvGrpSpPr>
        <p:grpSpPr>
          <a:xfrm>
            <a:off x="1357084" y="4457309"/>
            <a:ext cx="455613" cy="889000"/>
            <a:chExt cx="455984" cy="889318"/>
          </a:xfrm>
        </p:grpSpPr>
        <p:sp>
          <p:nvSpPr>
            <p:cNvPr id="503" name="TextBox 5"/>
            <p:cNvSpPr txBox="1">
              <a:spLocks noChangeArrowheads="1"/>
            </p:cNvSpPr>
            <p:nvPr/>
          </p:nvSpPr>
          <p:spPr bwMode="auto">
            <a:xfrm>
              <a:off x="0" y="0"/>
              <a:ext cx="455984" cy="82325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spAutoFit/>
            </a:bodyPr>
            <a:lstStyle>
              <a:lvl1pPr>
                <a:buFont charset="0" panose="020b0604020202020204" pitchFamily="34" typeface="Arial"/>
                <a:defRPr>
                  <a:solidFill>
                    <a:schemeClr val="tx1"/>
                  </a:solidFill>
                  <a:latin charset="0" panose="020f0502020204030204" pitchFamily="34" typeface="Calibri"/>
                </a:defRPr>
              </a:lvl1pPr>
              <a:lvl2pPr indent="-285750" marL="742950">
                <a:buFont charset="0" panose="020b0604020202020204" pitchFamily="34" typeface="Arial"/>
                <a:defRPr>
                  <a:solidFill>
                    <a:schemeClr val="tx1"/>
                  </a:solidFill>
                  <a:latin charset="0" panose="020f0502020204030204" pitchFamily="34" typeface="Calibri"/>
                </a:defRPr>
              </a:lvl2pPr>
              <a:lvl3pPr indent="-228600" marL="1143000">
                <a:buFont charset="0" panose="020b0604020202020204" pitchFamily="34" typeface="Arial"/>
                <a:defRPr>
                  <a:solidFill>
                    <a:schemeClr val="tx1"/>
                  </a:solidFill>
                  <a:latin charset="0" panose="020f0502020204030204" pitchFamily="34" typeface="Calibri"/>
                </a:defRPr>
              </a:lvl3pPr>
              <a:lvl4pPr indent="-228600" marL="1600200">
                <a:buFont charset="0" panose="020b0604020202020204" pitchFamily="34" typeface="Arial"/>
                <a:defRPr>
                  <a:solidFill>
                    <a:schemeClr val="tx1"/>
                  </a:solidFill>
                  <a:latin charset="0" panose="020f0502020204030204" pitchFamily="34" typeface="Calibri"/>
                </a:defRPr>
              </a:lvl4pPr>
              <a:lvl5pPr indent="-228600" marL="2057400">
                <a:buFont charset="0" panose="020b0604020202020204" pitchFamily="34" typeface="Arial"/>
                <a:defRPr>
                  <a:solidFill>
                    <a:schemeClr val="tx1"/>
                  </a:solidFill>
                  <a:latin charset="0" panose="020f0502020204030204" pitchFamily="34" typeface="Calibri"/>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f0502020204030204" pitchFamily="34" typeface="Calibri"/>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f0502020204030204" pitchFamily="34" typeface="Calibri"/>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f0502020204030204" pitchFamily="34" typeface="Calibri"/>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f0502020204030204" pitchFamily="34" typeface="Calibri"/>
                </a:defRPr>
              </a:lvl9pPr>
            </a:lstStyle>
            <a:p>
              <a:pPr algn="ctr" eaLnBrk="1" hangingPunct="1"/>
              <a:r>
                <a:rPr altLang="zh-CN" lang="id-ID" sz="4800">
                  <a:solidFill>
                    <a:schemeClr val="tx2"/>
                  </a:solidFill>
                  <a:latin charset="0" pitchFamily="2" typeface="Sosa"/>
                </a:rPr>
                <a:t>o</a:t>
              </a:r>
            </a:p>
          </p:txBody>
        </p:sp>
        <p:sp>
          <p:nvSpPr>
            <p:cNvPr id="504" name="Oval 6"/>
            <p:cNvSpPr>
              <a:spLocks noChangeArrowheads="1"/>
            </p:cNvSpPr>
            <p:nvPr/>
          </p:nvSpPr>
          <p:spPr bwMode="auto">
            <a:xfrm>
              <a:off x="157978" y="757644"/>
              <a:ext cx="133200" cy="131674"/>
            </a:xfrm>
            <a:prstGeom prst="ellipse">
              <a:avLst/>
            </a:prstGeom>
            <a:solidFill>
              <a:schemeClr val="tx2"/>
            </a:solidFill>
            <a:ln>
              <a:noFill/>
            </a:ln>
            <a:extLst>
              <a:ext uri="{91240B29-F687-4F45-9708-019B960494DF}">
                <a14:hiddenLine w="9525">
                  <a:solidFill>
                    <a:srgbClr val="000000"/>
                  </a:solidFill>
                  <a:round/>
                  <a:headEnd/>
                  <a:tailEnd/>
                </a14:hiddenLine>
              </a:ext>
            </a:extLst>
          </p:spPr>
          <p:txBody>
            <a:bodyPr anchor="ctr"/>
            <a:lstStyle>
              <a:lvl1pPr>
                <a:buFont charset="0" panose="020b0604020202020204" pitchFamily="34" typeface="Arial"/>
                <a:defRPr>
                  <a:solidFill>
                    <a:schemeClr val="tx1"/>
                  </a:solidFill>
                  <a:latin charset="0" panose="020f0502020204030204" pitchFamily="34" typeface="Calibri"/>
                </a:defRPr>
              </a:lvl1pPr>
              <a:lvl2pPr indent="-285750" marL="742950">
                <a:buFont charset="0" panose="020b0604020202020204" pitchFamily="34" typeface="Arial"/>
                <a:defRPr>
                  <a:solidFill>
                    <a:schemeClr val="tx1"/>
                  </a:solidFill>
                  <a:latin charset="0" panose="020f0502020204030204" pitchFamily="34" typeface="Calibri"/>
                </a:defRPr>
              </a:lvl2pPr>
              <a:lvl3pPr indent="-228600" marL="1143000">
                <a:buFont charset="0" panose="020b0604020202020204" pitchFamily="34" typeface="Arial"/>
                <a:defRPr>
                  <a:solidFill>
                    <a:schemeClr val="tx1"/>
                  </a:solidFill>
                  <a:latin charset="0" panose="020f0502020204030204" pitchFamily="34" typeface="Calibri"/>
                </a:defRPr>
              </a:lvl3pPr>
              <a:lvl4pPr indent="-228600" marL="1600200">
                <a:buFont charset="0" panose="020b0604020202020204" pitchFamily="34" typeface="Arial"/>
                <a:defRPr>
                  <a:solidFill>
                    <a:schemeClr val="tx1"/>
                  </a:solidFill>
                  <a:latin charset="0" panose="020f0502020204030204" pitchFamily="34" typeface="Calibri"/>
                </a:defRPr>
              </a:lvl4pPr>
              <a:lvl5pPr indent="-228600" marL="2057400">
                <a:buFont charset="0" panose="020b0604020202020204" pitchFamily="34" typeface="Arial"/>
                <a:defRPr>
                  <a:solidFill>
                    <a:schemeClr val="tx1"/>
                  </a:solidFill>
                  <a:latin charset="0" panose="020f0502020204030204" pitchFamily="34" typeface="Calibri"/>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f0502020204030204" pitchFamily="34" typeface="Calibri"/>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f0502020204030204" pitchFamily="34" typeface="Calibri"/>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f0502020204030204" pitchFamily="34" typeface="Calibri"/>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f0502020204030204" pitchFamily="34" typeface="Calibri"/>
                </a:defRPr>
              </a:lvl9pPr>
            </a:lstStyle>
            <a:p>
              <a:pPr algn="ctr" eaLnBrk="1" hangingPunct="1"/>
              <a:endParaRPr altLang="zh-CN" lang="zh-CN" sz="2400">
                <a:solidFill>
                  <a:schemeClr val="bg1"/>
                </a:solidFill>
                <a:ea charset="-122" panose="020b0503020204020204" pitchFamily="34" typeface="微软雅黑"/>
              </a:endParaRPr>
            </a:p>
          </p:txBody>
        </p:sp>
      </p:grpSp>
      <p:grpSp>
        <p:nvGrpSpPr>
          <p:cNvPr id="6" name="Group 4"/>
          <p:cNvGrpSpPr>
            <a:grpSpLocks noChangeAspect="1"/>
          </p:cNvGrpSpPr>
          <p:nvPr/>
        </p:nvGrpSpPr>
        <p:grpSpPr>
          <a:xfrm>
            <a:off x="-123810" y="3292355"/>
            <a:ext cx="12408377" cy="3659428"/>
            <a:chOff x="1108" y="2225"/>
            <a:chExt cx="5232" cy="1543"/>
          </a:xfrm>
        </p:grpSpPr>
        <p:grpSp>
          <p:nvGrpSpPr>
            <p:cNvPr id="8" name="Group 205"/>
            <p:cNvGrpSpPr/>
            <p:nvPr/>
          </p:nvGrpSpPr>
          <p:grpSpPr>
            <a:xfrm>
              <a:off x="1131" y="2569"/>
              <a:ext cx="5145" cy="1041"/>
              <a:chOff x="1131" y="2569"/>
              <a:chExt cx="5145" cy="1041"/>
            </a:xfrm>
          </p:grpSpPr>
          <p:sp>
            <p:nvSpPr>
              <p:cNvPr id="303" name="Freeform 18"/>
              <p:cNvSpPr/>
              <p:nvPr/>
            </p:nvSpPr>
            <p:spPr bwMode="auto">
              <a:xfrm>
                <a:off x="2064" y="2771"/>
                <a:ext cx="363" cy="835"/>
              </a:xfrm>
              <a:custGeom>
                <a:gdLst>
                  <a:gd fmla="*/ 77 w 205" name="T0"/>
                  <a:gd fmla="*/ 0 h 445" name="T1"/>
                  <a:gd fmla="*/ 74 w 205" name="T2"/>
                  <a:gd fmla="*/ 4 h 445" name="T3"/>
                  <a:gd fmla="*/ 5 w 205" name="T4"/>
                  <a:gd fmla="*/ 89 h 445" name="T5"/>
                  <a:gd fmla="*/ 42 w 205" name="T6"/>
                  <a:gd fmla="*/ 89 h 445" name="T7"/>
                  <a:gd fmla="*/ 5 w 205" name="T8"/>
                  <a:gd fmla="*/ 146 h 445" name="T9"/>
                  <a:gd fmla="*/ 19 w 205" name="T10"/>
                  <a:gd fmla="*/ 169 h 445" name="T11"/>
                  <a:gd fmla="*/ 17 w 205" name="T12"/>
                  <a:gd fmla="*/ 169 h 445" name="T13"/>
                  <a:gd fmla="*/ 19 w 205" name="T14"/>
                  <a:gd fmla="*/ 173 h 445" name="T15"/>
                  <a:gd fmla="*/ 0 w 205" name="T16"/>
                  <a:gd fmla="*/ 173 h 445" name="T17"/>
                  <a:gd fmla="*/ 12 w 205" name="T18"/>
                  <a:gd fmla="*/ 197 h 445" name="T19"/>
                  <a:gd fmla="*/ 15 w 205" name="T20"/>
                  <a:gd fmla="*/ 197 h 445" name="T21"/>
                  <a:gd fmla="*/ 14 w 205" name="T22"/>
                  <a:gd fmla="*/ 200 h 445" name="T23"/>
                  <a:gd fmla="*/ 36 w 205" name="T24"/>
                  <a:gd fmla="*/ 245 h 445" name="T25"/>
                  <a:gd fmla="*/ 36 w 205" name="T26"/>
                  <a:gd fmla="*/ 245 h 445" name="T27"/>
                  <a:gd fmla="*/ 36 w 205" name="T28"/>
                  <a:gd fmla="*/ 245 h 445" name="T29"/>
                  <a:gd fmla="*/ 23 w 205" name="T30"/>
                  <a:gd fmla="*/ 245 h 445" name="T31"/>
                  <a:gd fmla="*/ 50 w 205" name="T32"/>
                  <a:gd fmla="*/ 305 h 445" name="T33"/>
                  <a:gd fmla="*/ 50 w 205" name="T34"/>
                  <a:gd fmla="*/ 305 h 445" name="T35"/>
                  <a:gd fmla="*/ 50 w 205" name="T36"/>
                  <a:gd fmla="*/ 306 h 445" name="T37"/>
                  <a:gd fmla="*/ 35 w 205" name="T38"/>
                  <a:gd fmla="*/ 306 h 445" name="T39"/>
                  <a:gd fmla="*/ 40 w 205" name="T40"/>
                  <a:gd fmla="*/ 321 h 445" name="T41"/>
                  <a:gd fmla="*/ 59 w 205" name="T42"/>
                  <a:gd fmla="*/ 321 h 445" name="T43"/>
                  <a:gd fmla="*/ 56 w 205" name="T44"/>
                  <a:gd fmla="*/ 362 h 445" name="T45"/>
                  <a:gd fmla="*/ 57 w 205" name="T46"/>
                  <a:gd fmla="*/ 364 h 445" name="T47"/>
                  <a:gd fmla="*/ 57 w 205" name="T48"/>
                  <a:gd fmla="*/ 364 h 445" name="T49"/>
                  <a:gd fmla="*/ 57 w 205" name="T50"/>
                  <a:gd fmla="*/ 365 h 445" name="T51"/>
                  <a:gd fmla="*/ 56 w 205" name="T52"/>
                  <a:gd fmla="*/ 365 h 445" name="T53"/>
                  <a:gd fmla="*/ 50 w 205" name="T54"/>
                  <a:gd fmla="*/ 445 h 445" name="T55"/>
                  <a:gd fmla="*/ 78 w 205" name="T56"/>
                  <a:gd fmla="*/ 445 h 445" name="T57"/>
                  <a:gd fmla="*/ 103 w 205" name="T58"/>
                  <a:gd fmla="*/ 445 h 445" name="T59"/>
                  <a:gd fmla="*/ 104 w 205" name="T60"/>
                  <a:gd fmla="*/ 445 h 445" name="T61"/>
                  <a:gd fmla="*/ 96 w 205" name="T62"/>
                  <a:gd fmla="*/ 321 h 445" name="T63"/>
                  <a:gd fmla="*/ 205 w 205" name="T64"/>
                  <a:gd fmla="*/ 321 h 445" name="T65"/>
                  <a:gd fmla="*/ 202 w 205" name="T66"/>
                  <a:gd fmla="*/ 317 h 445" name="T67"/>
                  <a:gd fmla="*/ 98 w 205" name="T68"/>
                  <a:gd fmla="*/ 317 h 445" name="T69"/>
                  <a:gd fmla="*/ 151 w 205" name="T70"/>
                  <a:gd fmla="*/ 217 h 445" name="T71"/>
                  <a:gd fmla="*/ 140 w 205" name="T72"/>
                  <a:gd fmla="*/ 197 h 445" name="T73"/>
                  <a:gd fmla="*/ 161 w 205" name="T74"/>
                  <a:gd fmla="*/ 197 h 445" name="T75"/>
                  <a:gd fmla="*/ 163 w 205" name="T76"/>
                  <a:gd fmla="*/ 192 h 445" name="T77"/>
                  <a:gd fmla="*/ 148 w 205" name="T78"/>
                  <a:gd fmla="*/ 192 h 445" name="T79"/>
                  <a:gd fmla="*/ 147 w 205" name="T80"/>
                  <a:gd fmla="*/ 189 h 445" name="T81"/>
                  <a:gd fmla="*/ 122 w 205" name="T82"/>
                  <a:gd fmla="*/ 189 h 445" name="T83"/>
                  <a:gd fmla="*/ 149 w 205" name="T84"/>
                  <a:gd fmla="*/ 145 h 445" name="T85"/>
                  <a:gd fmla="*/ 114 w 205" name="T86"/>
                  <a:gd fmla="*/ 89 h 445" name="T87"/>
                  <a:gd fmla="*/ 134 w 205" name="T88"/>
                  <a:gd fmla="*/ 89 h 445" name="T89"/>
                  <a:gd fmla="*/ 150 w 205" name="T90"/>
                  <a:gd fmla="*/ 89 h 445" name="T91"/>
                  <a:gd fmla="*/ 81 w 205" name="T92"/>
                  <a:gd fmla="*/ 4 h 445" name="T93"/>
                  <a:gd fmla="*/ 78 w 205" name="T94"/>
                  <a:gd fmla="*/ 1 h 445" name="T95"/>
                  <a:gd fmla="*/ 78 w 205" name="T96"/>
                  <a:gd fmla="*/ 2 h 445" name="T97"/>
                  <a:gd fmla="*/ 77 w 205" name="T98"/>
                  <a:gd fmla="*/ 0 h 44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45" w="20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19"/>
              <p:cNvSpPr/>
              <p:nvPr/>
            </p:nvSpPr>
            <p:spPr bwMode="auto">
              <a:xfrm>
                <a:off x="2325" y="3126"/>
                <a:ext cx="31" cy="6"/>
              </a:xfrm>
              <a:custGeom>
                <a:gdLst>
                  <a:gd fmla="*/ 18 w 18" name="T0"/>
                  <a:gd fmla="*/ 0 h 3" name="T1"/>
                  <a:gd fmla="*/ 0 w 18" name="T2"/>
                  <a:gd fmla="*/ 0 h 3" name="T3"/>
                  <a:gd fmla="*/ 1 w 18" name="T4"/>
                  <a:gd fmla="*/ 3 h 3" name="T5"/>
                  <a:gd fmla="*/ 16 w 18" name="T6"/>
                  <a:gd fmla="*/ 3 h 3" name="T7"/>
                  <a:gd fmla="*/ 18 w 18" name="T8"/>
                  <a:gd fmla="*/ 0 h 3" name="T9"/>
                </a:gdLst>
                <a:cxnLst>
                  <a:cxn ang="0">
                    <a:pos x="T0" y="T1"/>
                  </a:cxn>
                  <a:cxn ang="0">
                    <a:pos x="T2" y="T3"/>
                  </a:cxn>
                  <a:cxn ang="0">
                    <a:pos x="T4" y="T5"/>
                  </a:cxn>
                  <a:cxn ang="0">
                    <a:pos x="T6" y="T7"/>
                  </a:cxn>
                  <a:cxn ang="0">
                    <a:pos x="T8" y="T9"/>
                  </a:cxn>
                </a:cxnLst>
                <a:rect b="b" l="0" r="r" t="0"/>
                <a:pathLst>
                  <a:path h="3" w="18">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Freeform 20"/>
              <p:cNvSpPr/>
              <p:nvPr/>
            </p:nvSpPr>
            <p:spPr bwMode="auto">
              <a:xfrm>
                <a:off x="2426" y="3374"/>
                <a:ext cx="1"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lnTo>
                      <a:pt x="1" y="0"/>
                    </a:lnTo>
                    <a:lnTo>
                      <a:pt x="0" y="0"/>
                    </a:lnTo>
                    <a:lnTo>
                      <a:pt x="1" y="0"/>
                    </a:lnTo>
                    <a:close/>
                  </a:path>
                </a:pathLst>
              </a:custGeom>
              <a:solidFill>
                <a:srgbClr val="285B7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Freeform 21"/>
              <p:cNvSpPr/>
              <p:nvPr/>
            </p:nvSpPr>
            <p:spPr bwMode="auto">
              <a:xfrm>
                <a:off x="2426" y="3374"/>
                <a:ext cx="1"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lnTo>
                      <a:pt x="1" y="0"/>
                    </a:lnTo>
                    <a:lnTo>
                      <a:pt x="0" y="0"/>
                    </a:lnTo>
                    <a:lnTo>
                      <a:pt x="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22"/>
              <p:cNvSpPr>
                <a:spLocks noEditPoints="1"/>
              </p:cNvSpPr>
              <p:nvPr/>
            </p:nvSpPr>
            <p:spPr bwMode="auto">
              <a:xfrm>
                <a:off x="5301" y="2771"/>
                <a:ext cx="227" cy="835"/>
              </a:xfrm>
              <a:custGeom>
                <a:gdLst>
                  <a:gd fmla="*/ 137 w 227" name="T0"/>
                  <a:gd fmla="*/ 713 h 835" name="T1"/>
                  <a:gd fmla="*/ 59 w 227" name="T2"/>
                  <a:gd fmla="*/ 713 h 835" name="T3"/>
                  <a:gd fmla="*/ 50 w 227" name="T4"/>
                  <a:gd fmla="*/ 835 h 835" name="T5"/>
                  <a:gd fmla="*/ 99 w 227" name="T6"/>
                  <a:gd fmla="*/ 835 h 835" name="T7"/>
                  <a:gd fmla="*/ 144 w 227" name="T8"/>
                  <a:gd fmla="*/ 835 h 835" name="T9"/>
                  <a:gd fmla="*/ 145 w 227" name="T10"/>
                  <a:gd fmla="*/ 835 h 835" name="T11"/>
                  <a:gd fmla="*/ 137 w 227" name="T12"/>
                  <a:gd fmla="*/ 713 h 835" name="T13"/>
                  <a:gd fmla="*/ 98 w 227" name="T14"/>
                  <a:gd fmla="*/ 0 h 835" name="T15"/>
                  <a:gd fmla="*/ 92 w 227" name="T16"/>
                  <a:gd fmla="*/ 8 h 835" name="T17"/>
                  <a:gd fmla="*/ 0 w 227" name="T18"/>
                  <a:gd fmla="*/ 128 h 835" name="T19"/>
                  <a:gd fmla="*/ 12 w 227" name="T20"/>
                  <a:gd fmla="*/ 167 h 835" name="T21"/>
                  <a:gd fmla="*/ 35 w 227" name="T22"/>
                  <a:gd fmla="*/ 167 h 835" name="T23"/>
                  <a:gd fmla="*/ 21 w 227" name="T24"/>
                  <a:gd fmla="*/ 190 h 835" name="T25"/>
                  <a:gd fmla="*/ 129 w 227" name="T26"/>
                  <a:gd fmla="*/ 509 h 835" name="T27"/>
                  <a:gd fmla="*/ 204 w 227" name="T28"/>
                  <a:gd fmla="*/ 362 h 835" name="T29"/>
                  <a:gd fmla="*/ 112 w 227" name="T30"/>
                  <a:gd fmla="*/ 362 h 835" name="T31"/>
                  <a:gd fmla="*/ 195 w 227" name="T32"/>
                  <a:gd fmla="*/ 224 h 835" name="T33"/>
                  <a:gd fmla="*/ 163 w 227" name="T34"/>
                  <a:gd fmla="*/ 167 h 835" name="T35"/>
                  <a:gd fmla="*/ 199 w 227" name="T36"/>
                  <a:gd fmla="*/ 167 h 835" name="T37"/>
                  <a:gd fmla="*/ 227 w 227" name="T38"/>
                  <a:gd fmla="*/ 167 h 835" name="T39"/>
                  <a:gd fmla="*/ 186 w 227" name="T40"/>
                  <a:gd fmla="*/ 115 h 835" name="T41"/>
                  <a:gd fmla="*/ 183 w 227" name="T42"/>
                  <a:gd fmla="*/ 115 h 835" name="T43"/>
                  <a:gd fmla="*/ 184 w 227" name="T44"/>
                  <a:gd fmla="*/ 111 h 835" name="T45"/>
                  <a:gd fmla="*/ 105 w 227" name="T46"/>
                  <a:gd fmla="*/ 8 h 835" name="T47"/>
                  <a:gd fmla="*/ 99 w 227" name="T48"/>
                  <a:gd fmla="*/ 2 h 835" name="T49"/>
                  <a:gd fmla="*/ 99 w 227" name="T50"/>
                  <a:gd fmla="*/ 4 h 835" name="T51"/>
                  <a:gd fmla="*/ 98 w 227" name="T52"/>
                  <a:gd fmla="*/ 0 h 83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835" w="226">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23"/>
              <p:cNvSpPr>
                <a:spLocks noEditPoints="1"/>
              </p:cNvSpPr>
              <p:nvPr/>
            </p:nvSpPr>
            <p:spPr bwMode="auto">
              <a:xfrm>
                <a:off x="5301" y="2771"/>
                <a:ext cx="227" cy="835"/>
              </a:xfrm>
              <a:custGeom>
                <a:gdLst>
                  <a:gd fmla="*/ 137 w 227" name="T0"/>
                  <a:gd fmla="*/ 713 h 835" name="T1"/>
                  <a:gd fmla="*/ 59 w 227" name="T2"/>
                  <a:gd fmla="*/ 713 h 835" name="T3"/>
                  <a:gd fmla="*/ 50 w 227" name="T4"/>
                  <a:gd fmla="*/ 835 h 835" name="T5"/>
                  <a:gd fmla="*/ 99 w 227" name="T6"/>
                  <a:gd fmla="*/ 835 h 835" name="T7"/>
                  <a:gd fmla="*/ 144 w 227" name="T8"/>
                  <a:gd fmla="*/ 835 h 835" name="T9"/>
                  <a:gd fmla="*/ 145 w 227" name="T10"/>
                  <a:gd fmla="*/ 835 h 835" name="T11"/>
                  <a:gd fmla="*/ 137 w 227" name="T12"/>
                  <a:gd fmla="*/ 713 h 835" name="T13"/>
                  <a:gd fmla="*/ 98 w 227" name="T14"/>
                  <a:gd fmla="*/ 0 h 835" name="T15"/>
                  <a:gd fmla="*/ 92 w 227" name="T16"/>
                  <a:gd fmla="*/ 8 h 835" name="T17"/>
                  <a:gd fmla="*/ 0 w 227" name="T18"/>
                  <a:gd fmla="*/ 128 h 835" name="T19"/>
                  <a:gd fmla="*/ 12 w 227" name="T20"/>
                  <a:gd fmla="*/ 167 h 835" name="T21"/>
                  <a:gd fmla="*/ 35 w 227" name="T22"/>
                  <a:gd fmla="*/ 167 h 835" name="T23"/>
                  <a:gd fmla="*/ 21 w 227" name="T24"/>
                  <a:gd fmla="*/ 190 h 835" name="T25"/>
                  <a:gd fmla="*/ 129 w 227" name="T26"/>
                  <a:gd fmla="*/ 509 h 835" name="T27"/>
                  <a:gd fmla="*/ 204 w 227" name="T28"/>
                  <a:gd fmla="*/ 362 h 835" name="T29"/>
                  <a:gd fmla="*/ 112 w 227" name="T30"/>
                  <a:gd fmla="*/ 362 h 835" name="T31"/>
                  <a:gd fmla="*/ 195 w 227" name="T32"/>
                  <a:gd fmla="*/ 224 h 835" name="T33"/>
                  <a:gd fmla="*/ 163 w 227" name="T34"/>
                  <a:gd fmla="*/ 167 h 835" name="T35"/>
                  <a:gd fmla="*/ 199 w 227" name="T36"/>
                  <a:gd fmla="*/ 167 h 835" name="T37"/>
                  <a:gd fmla="*/ 227 w 227" name="T38"/>
                  <a:gd fmla="*/ 167 h 835" name="T39"/>
                  <a:gd fmla="*/ 186 w 227" name="T40"/>
                  <a:gd fmla="*/ 115 h 835" name="T41"/>
                  <a:gd fmla="*/ 183 w 227" name="T42"/>
                  <a:gd fmla="*/ 115 h 835" name="T43"/>
                  <a:gd fmla="*/ 184 w 227" name="T44"/>
                  <a:gd fmla="*/ 111 h 835" name="T45"/>
                  <a:gd fmla="*/ 105 w 227" name="T46"/>
                  <a:gd fmla="*/ 8 h 835" name="T47"/>
                  <a:gd fmla="*/ 99 w 227" name="T48"/>
                  <a:gd fmla="*/ 2 h 835" name="T49"/>
                  <a:gd fmla="*/ 99 w 227" name="T50"/>
                  <a:gd fmla="*/ 4 h 835" name="T51"/>
                  <a:gd fmla="*/ 98 w 227" name="T52"/>
                  <a:gd fmla="*/ 0 h 83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835" w="226">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26"/>
              <p:cNvSpPr/>
              <p:nvPr/>
            </p:nvSpPr>
            <p:spPr bwMode="auto">
              <a:xfrm>
                <a:off x="4127" y="3374"/>
                <a:ext cx="2" cy="0"/>
              </a:xfrm>
              <a:custGeom>
                <a:gdLst>
                  <a:gd fmla="*/ 2 w 2" name="T0"/>
                  <a:gd fmla="*/ 2 w 2" name="T1"/>
                  <a:gd fmla="*/ 0 w 2" name="T2"/>
                  <a:gd fmla="*/ 2 w 2" name="T3"/>
                </a:gdLst>
                <a:cxnLst>
                  <a:cxn ang="0">
                    <a:pos x="T0" y="0"/>
                  </a:cxn>
                  <a:cxn ang="0">
                    <a:pos x="T1" y="0"/>
                  </a:cxn>
                  <a:cxn ang="0">
                    <a:pos x="T2" y="0"/>
                  </a:cxn>
                  <a:cxn ang="0">
                    <a:pos x="T3" y="0"/>
                  </a:cxn>
                </a:cxnLst>
                <a:rect b="b" l="0" r="r" t="0"/>
                <a:pathLst>
                  <a:path w="2">
                    <a:moveTo>
                      <a:pt x="2" y="0"/>
                    </a:moveTo>
                    <a:lnTo>
                      <a:pt x="2" y="0"/>
                    </a:lnTo>
                    <a:lnTo>
                      <a:pt x="0" y="0"/>
                    </a:lnTo>
                    <a:lnTo>
                      <a:pt x="2" y="0"/>
                    </a:lnTo>
                    <a:close/>
                  </a:path>
                </a:pathLst>
              </a:custGeom>
              <a:solidFill>
                <a:srgbClr val="285B7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27"/>
              <p:cNvSpPr/>
              <p:nvPr/>
            </p:nvSpPr>
            <p:spPr bwMode="auto">
              <a:xfrm>
                <a:off x="4127" y="3374"/>
                <a:ext cx="2" cy="0"/>
              </a:xfrm>
              <a:custGeom>
                <a:gdLst>
                  <a:gd fmla="*/ 2 w 2" name="T0"/>
                  <a:gd fmla="*/ 2 w 2" name="T1"/>
                  <a:gd fmla="*/ 0 w 2" name="T2"/>
                  <a:gd fmla="*/ 2 w 2" name="T3"/>
                </a:gdLst>
                <a:cxnLst>
                  <a:cxn ang="0">
                    <a:pos x="T0" y="0"/>
                  </a:cxn>
                  <a:cxn ang="0">
                    <a:pos x="T1" y="0"/>
                  </a:cxn>
                  <a:cxn ang="0">
                    <a:pos x="T2" y="0"/>
                  </a:cxn>
                  <a:cxn ang="0">
                    <a:pos x="T3" y="0"/>
                  </a:cxn>
                </a:cxnLst>
                <a:rect b="b" l="0" r="r" t="0"/>
                <a:pathLst>
                  <a:path w="2">
                    <a:moveTo>
                      <a:pt x="2" y="0"/>
                    </a:moveTo>
                    <a:lnTo>
                      <a:pt x="2" y="0"/>
                    </a:lnTo>
                    <a:lnTo>
                      <a:pt x="0" y="0"/>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28"/>
              <p:cNvSpPr>
                <a:spLocks noEditPoints="1"/>
              </p:cNvSpPr>
              <p:nvPr/>
            </p:nvSpPr>
            <p:spPr bwMode="auto">
              <a:xfrm>
                <a:off x="4321" y="2739"/>
                <a:ext cx="469" cy="867"/>
              </a:xfrm>
              <a:custGeom>
                <a:gdLst>
                  <a:gd fmla="*/ 159 w 265" name="T0"/>
                  <a:gd fmla="*/ 449 h 462" name="T1"/>
                  <a:gd fmla="*/ 115 w 265" name="T2"/>
                  <a:gd fmla="*/ 449 h 462" name="T3"/>
                  <a:gd fmla="*/ 114 w 265" name="T4"/>
                  <a:gd fmla="*/ 458 h 462" name="T5"/>
                  <a:gd fmla="*/ 137 w 265" name="T6"/>
                  <a:gd fmla="*/ 458 h 462" name="T7"/>
                  <a:gd fmla="*/ 137 w 265" name="T8"/>
                  <a:gd fmla="*/ 462 h 462" name="T9"/>
                  <a:gd fmla="*/ 159 w 265" name="T10"/>
                  <a:gd fmla="*/ 462 h 462" name="T11"/>
                  <a:gd fmla="*/ 159 w 265" name="T12"/>
                  <a:gd fmla="*/ 458 h 462" name="T13"/>
                  <a:gd fmla="*/ 159 w 265" name="T14"/>
                  <a:gd fmla="*/ 458 h 462" name="T15"/>
                  <a:gd fmla="*/ 159 w 265" name="T16"/>
                  <a:gd fmla="*/ 449 h 462" name="T17"/>
                  <a:gd fmla="*/ 139 w 265" name="T18"/>
                  <a:gd fmla="*/ 0 h 462" name="T19"/>
                  <a:gd fmla="*/ 0 w 265" name="T20"/>
                  <a:gd fmla="*/ 386 h 462" name="T21"/>
                  <a:gd fmla="*/ 119 w 265" name="T22"/>
                  <a:gd fmla="*/ 386 h 462" name="T23"/>
                  <a:gd fmla="*/ 117 w 265" name="T24"/>
                  <a:gd fmla="*/ 410 h 462" name="T25"/>
                  <a:gd fmla="*/ 128 w 265" name="T26"/>
                  <a:gd fmla="*/ 409 h 462" name="T27"/>
                  <a:gd fmla="*/ 129 w 265" name="T28"/>
                  <a:gd fmla="*/ 409 h 462" name="T29"/>
                  <a:gd fmla="*/ 128 w 265" name="T30"/>
                  <a:gd fmla="*/ 400 h 462" name="T31"/>
                  <a:gd fmla="*/ 162 w 265" name="T32"/>
                  <a:gd fmla="*/ 365 h 462" name="T33"/>
                  <a:gd fmla="*/ 175 w 265" name="T34"/>
                  <a:gd fmla="*/ 368 h 462" name="T35"/>
                  <a:gd fmla="*/ 210 w 265" name="T36"/>
                  <a:gd fmla="*/ 338 h 462" name="T37"/>
                  <a:gd fmla="*/ 240 w 265" name="T38"/>
                  <a:gd fmla="*/ 355 h 462" name="T39"/>
                  <a:gd fmla="*/ 241 w 265" name="T40"/>
                  <a:gd fmla="*/ 356 h 462" name="T41"/>
                  <a:gd fmla="*/ 265 w 265" name="T42"/>
                  <a:gd fmla="*/ 348 h 462" name="T43"/>
                  <a:gd fmla="*/ 261 w 265" name="T44"/>
                  <a:gd fmla="*/ 338 h 462" name="T45"/>
                  <a:gd fmla="*/ 260 w 265" name="T46"/>
                  <a:gd fmla="*/ 337 h 462" name="T47"/>
                  <a:gd fmla="*/ 261 w 265" name="T48"/>
                  <a:gd fmla="*/ 337 h 462" name="T49"/>
                  <a:gd fmla="*/ 139 w 265" name="T50"/>
                  <a:gd fmla="*/ 0 h 462"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462" w="265">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29"/>
              <p:cNvSpPr>
                <a:spLocks noEditPoints="1"/>
              </p:cNvSpPr>
              <p:nvPr/>
            </p:nvSpPr>
            <p:spPr bwMode="auto">
              <a:xfrm>
                <a:off x="1527" y="2739"/>
                <a:ext cx="494" cy="867"/>
              </a:xfrm>
              <a:custGeom>
                <a:gdLst>
                  <a:gd fmla="*/ 491 w 494" name="T0"/>
                  <a:gd fmla="*/ 717 h 867" name="T1"/>
                  <a:gd fmla="*/ 429 w 494" name="T2"/>
                  <a:gd fmla="*/ 717 h 867" name="T3"/>
                  <a:gd fmla="*/ 431 w 494" name="T4"/>
                  <a:gd fmla="*/ 732 h 867" name="T5"/>
                  <a:gd fmla="*/ 494 w 494" name="T6"/>
                  <a:gd fmla="*/ 732 h 867" name="T7"/>
                  <a:gd fmla="*/ 491 w 494" name="T8"/>
                  <a:gd fmla="*/ 725 h 867" name="T9"/>
                  <a:gd fmla="*/ 494 w 494" name="T10"/>
                  <a:gd fmla="*/ 725 h 867" name="T11"/>
                  <a:gd fmla="*/ 491 w 494" name="T12"/>
                  <a:gd fmla="*/ 717 h 867" name="T13"/>
                  <a:gd fmla="*/ 179 w 494" name="T14"/>
                  <a:gd fmla="*/ 678 h 867" name="T15"/>
                  <a:gd fmla="*/ 16 w 494" name="T16"/>
                  <a:gd fmla="*/ 678 h 867" name="T17"/>
                  <a:gd fmla="*/ 0 w 494" name="T18"/>
                  <a:gd fmla="*/ 725 h 867" name="T19"/>
                  <a:gd fmla="*/ 211 w 494" name="T20"/>
                  <a:gd fmla="*/ 725 h 867" name="T21"/>
                  <a:gd fmla="*/ 202 w 494" name="T22"/>
                  <a:gd fmla="*/ 860 h 867" name="T23"/>
                  <a:gd fmla="*/ 243 w 494" name="T24"/>
                  <a:gd fmla="*/ 860 h 867" name="T25"/>
                  <a:gd fmla="*/ 243 w 494" name="T26"/>
                  <a:gd fmla="*/ 867 h 867" name="T27"/>
                  <a:gd fmla="*/ 282 w 494" name="T28"/>
                  <a:gd fmla="*/ 867 h 867" name="T29"/>
                  <a:gd fmla="*/ 282 w 494" name="T30"/>
                  <a:gd fmla="*/ 860 h 867" name="T31"/>
                  <a:gd fmla="*/ 282 w 494" name="T32"/>
                  <a:gd fmla="*/ 860 h 867" name="T33"/>
                  <a:gd fmla="*/ 275 w 494" name="T34"/>
                  <a:gd fmla="*/ 732 h 867" name="T35"/>
                  <a:gd fmla="*/ 372 w 494" name="T36"/>
                  <a:gd fmla="*/ 732 h 867" name="T37"/>
                  <a:gd fmla="*/ 374 w 494" name="T38"/>
                  <a:gd fmla="*/ 717 h 867" name="T39"/>
                  <a:gd fmla="*/ 165 w 494" name="T40"/>
                  <a:gd fmla="*/ 717 h 867" name="T41"/>
                  <a:gd fmla="*/ 179 w 494" name="T42"/>
                  <a:gd fmla="*/ 678 h 867" name="T43"/>
                  <a:gd fmla="*/ 223 w 494" name="T44"/>
                  <a:gd fmla="*/ 492 h 867" name="T45"/>
                  <a:gd fmla="*/ 223 w 494" name="T46"/>
                  <a:gd fmla="*/ 492 h 867" name="T47"/>
                  <a:gd fmla="*/ 223 w 494" name="T48"/>
                  <a:gd fmla="*/ 492 h 867" name="T49"/>
                  <a:gd fmla="*/ 223 w 494" name="T50"/>
                  <a:gd fmla="*/ 492 h 867" name="T51"/>
                  <a:gd fmla="*/ 246 w 494" name="T52"/>
                  <a:gd fmla="*/ 0 h 867" name="T53"/>
                  <a:gd fmla="*/ 152 w 494" name="T54"/>
                  <a:gd fmla="*/ 274 h 867" name="T55"/>
                  <a:gd fmla="*/ 207 w 494" name="T56"/>
                  <a:gd fmla="*/ 391 h 867" name="T57"/>
                  <a:gd fmla="*/ 205 w 494" name="T58"/>
                  <a:gd fmla="*/ 391 h 867" name="T59"/>
                  <a:gd fmla="*/ 207 w 494" name="T60"/>
                  <a:gd fmla="*/ 394 h 867" name="T61"/>
                  <a:gd fmla="*/ 182 w 494" name="T62"/>
                  <a:gd fmla="*/ 394 h 867" name="T63"/>
                  <a:gd fmla="*/ 213 w 494" name="T64"/>
                  <a:gd fmla="*/ 468 h 867" name="T65"/>
                  <a:gd fmla="*/ 267 w 494" name="T66"/>
                  <a:gd fmla="*/ 349 h 867" name="T67"/>
                  <a:gd fmla="*/ 230 w 494" name="T68"/>
                  <a:gd fmla="*/ 349 h 867" name="T69"/>
                  <a:gd fmla="*/ 315 w 494" name="T70"/>
                  <a:gd fmla="*/ 205 h 867" name="T71"/>
                  <a:gd fmla="*/ 246 w 494" name="T72"/>
                  <a:gd fmla="*/ 0 h 86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865" w="492">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30"/>
              <p:cNvSpPr>
                <a:spLocks noEditPoints="1"/>
              </p:cNvSpPr>
              <p:nvPr/>
            </p:nvSpPr>
            <p:spPr bwMode="auto">
              <a:xfrm>
                <a:off x="1527" y="2739"/>
                <a:ext cx="494" cy="867"/>
              </a:xfrm>
              <a:custGeom>
                <a:gdLst>
                  <a:gd fmla="*/ 491 w 494" name="T0"/>
                  <a:gd fmla="*/ 717 h 867" name="T1"/>
                  <a:gd fmla="*/ 429 w 494" name="T2"/>
                  <a:gd fmla="*/ 717 h 867" name="T3"/>
                  <a:gd fmla="*/ 431 w 494" name="T4"/>
                  <a:gd fmla="*/ 732 h 867" name="T5"/>
                  <a:gd fmla="*/ 494 w 494" name="T6"/>
                  <a:gd fmla="*/ 732 h 867" name="T7"/>
                  <a:gd fmla="*/ 491 w 494" name="T8"/>
                  <a:gd fmla="*/ 725 h 867" name="T9"/>
                  <a:gd fmla="*/ 494 w 494" name="T10"/>
                  <a:gd fmla="*/ 725 h 867" name="T11"/>
                  <a:gd fmla="*/ 491 w 494" name="T12"/>
                  <a:gd fmla="*/ 717 h 867" name="T13"/>
                  <a:gd fmla="*/ 179 w 494" name="T14"/>
                  <a:gd fmla="*/ 678 h 867" name="T15"/>
                  <a:gd fmla="*/ 16 w 494" name="T16"/>
                  <a:gd fmla="*/ 678 h 867" name="T17"/>
                  <a:gd fmla="*/ 0 w 494" name="T18"/>
                  <a:gd fmla="*/ 725 h 867" name="T19"/>
                  <a:gd fmla="*/ 211 w 494" name="T20"/>
                  <a:gd fmla="*/ 725 h 867" name="T21"/>
                  <a:gd fmla="*/ 202 w 494" name="T22"/>
                  <a:gd fmla="*/ 860 h 867" name="T23"/>
                  <a:gd fmla="*/ 243 w 494" name="T24"/>
                  <a:gd fmla="*/ 860 h 867" name="T25"/>
                  <a:gd fmla="*/ 243 w 494" name="T26"/>
                  <a:gd fmla="*/ 867 h 867" name="T27"/>
                  <a:gd fmla="*/ 282 w 494" name="T28"/>
                  <a:gd fmla="*/ 867 h 867" name="T29"/>
                  <a:gd fmla="*/ 282 w 494" name="T30"/>
                  <a:gd fmla="*/ 860 h 867" name="T31"/>
                  <a:gd fmla="*/ 282 w 494" name="T32"/>
                  <a:gd fmla="*/ 860 h 867" name="T33"/>
                  <a:gd fmla="*/ 275 w 494" name="T34"/>
                  <a:gd fmla="*/ 732 h 867" name="T35"/>
                  <a:gd fmla="*/ 372 w 494" name="T36"/>
                  <a:gd fmla="*/ 732 h 867" name="T37"/>
                  <a:gd fmla="*/ 374 w 494" name="T38"/>
                  <a:gd fmla="*/ 717 h 867" name="T39"/>
                  <a:gd fmla="*/ 165 w 494" name="T40"/>
                  <a:gd fmla="*/ 717 h 867" name="T41"/>
                  <a:gd fmla="*/ 179 w 494" name="T42"/>
                  <a:gd fmla="*/ 678 h 867" name="T43"/>
                  <a:gd fmla="*/ 223 w 494" name="T44"/>
                  <a:gd fmla="*/ 492 h 867" name="T45"/>
                  <a:gd fmla="*/ 223 w 494" name="T46"/>
                  <a:gd fmla="*/ 492 h 867" name="T47"/>
                  <a:gd fmla="*/ 223 w 494" name="T48"/>
                  <a:gd fmla="*/ 492 h 867" name="T49"/>
                  <a:gd fmla="*/ 223 w 494" name="T50"/>
                  <a:gd fmla="*/ 492 h 867" name="T51"/>
                  <a:gd fmla="*/ 246 w 494" name="T52"/>
                  <a:gd fmla="*/ 0 h 867" name="T53"/>
                  <a:gd fmla="*/ 152 w 494" name="T54"/>
                  <a:gd fmla="*/ 274 h 867" name="T55"/>
                  <a:gd fmla="*/ 207 w 494" name="T56"/>
                  <a:gd fmla="*/ 391 h 867" name="T57"/>
                  <a:gd fmla="*/ 205 w 494" name="T58"/>
                  <a:gd fmla="*/ 391 h 867" name="T59"/>
                  <a:gd fmla="*/ 207 w 494" name="T60"/>
                  <a:gd fmla="*/ 394 h 867" name="T61"/>
                  <a:gd fmla="*/ 182 w 494" name="T62"/>
                  <a:gd fmla="*/ 394 h 867" name="T63"/>
                  <a:gd fmla="*/ 213 w 494" name="T64"/>
                  <a:gd fmla="*/ 468 h 867" name="T65"/>
                  <a:gd fmla="*/ 267 w 494" name="T66"/>
                  <a:gd fmla="*/ 349 h 867" name="T67"/>
                  <a:gd fmla="*/ 230 w 494" name="T68"/>
                  <a:gd fmla="*/ 349 h 867" name="T69"/>
                  <a:gd fmla="*/ 315 w 494" name="T70"/>
                  <a:gd fmla="*/ 205 h 867" name="T71"/>
                  <a:gd fmla="*/ 246 w 494" name="T72"/>
                  <a:gd fmla="*/ 0 h 86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865" w="492">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31"/>
              <p:cNvSpPr>
                <a:spLocks noEditPoints="1"/>
              </p:cNvSpPr>
              <p:nvPr/>
            </p:nvSpPr>
            <p:spPr bwMode="auto">
              <a:xfrm>
                <a:off x="2927" y="2886"/>
                <a:ext cx="311" cy="668"/>
              </a:xfrm>
              <a:custGeom>
                <a:gdLst>
                  <a:gd fmla="*/ 119 w 175" name="T0"/>
                  <a:gd fmla="*/ 0 h 356" name="T1"/>
                  <a:gd fmla="*/ 64 w 175" name="T2"/>
                  <a:gd fmla="*/ 79 h 356" name="T3"/>
                  <a:gd fmla="*/ 107 w 175" name="T4"/>
                  <a:gd fmla="*/ 244 h 356" name="T5"/>
                  <a:gd fmla="*/ 102 w 175" name="T6"/>
                  <a:gd fmla="*/ 323 h 356" name="T7"/>
                  <a:gd fmla="*/ 113 w 175" name="T8"/>
                  <a:gd fmla="*/ 336 h 356" name="T9"/>
                  <a:gd fmla="*/ 118 w 175" name="T10"/>
                  <a:gd fmla="*/ 349 h 356" name="T11"/>
                  <a:gd fmla="*/ 119 w 175" name="T12"/>
                  <a:gd fmla="*/ 356 h 356" name="T13"/>
                  <a:gd fmla="*/ 139 w 175" name="T14"/>
                  <a:gd fmla="*/ 356 h 356" name="T15"/>
                  <a:gd fmla="*/ 138 w 175" name="T16"/>
                  <a:gd fmla="*/ 356 h 356" name="T17"/>
                  <a:gd fmla="*/ 139 w 175" name="T18"/>
                  <a:gd fmla="*/ 356 h 356" name="T19"/>
                  <a:gd fmla="*/ 129 w 175" name="T20"/>
                  <a:gd fmla="*/ 245 h 356" name="T21"/>
                  <a:gd fmla="*/ 145 w 175" name="T22"/>
                  <a:gd fmla="*/ 240 h 356" name="T23"/>
                  <a:gd fmla="*/ 148 w 175" name="T24"/>
                  <a:gd fmla="*/ 239 h 356" name="T25"/>
                  <a:gd fmla="*/ 156 w 175" name="T26"/>
                  <a:gd fmla="*/ 107 h 356" name="T27"/>
                  <a:gd fmla="*/ 175 w 175" name="T28"/>
                  <a:gd fmla="*/ 79 h 356" name="T29"/>
                  <a:gd fmla="*/ 119 w 175" name="T30"/>
                  <a:gd fmla="*/ 0 h 356" name="T31"/>
                  <a:gd fmla="*/ 118 w 175" name="T32"/>
                  <a:gd fmla="*/ 0 h 356" name="T33"/>
                  <a:gd fmla="*/ 118 w 175" name="T34"/>
                  <a:gd fmla="*/ 0 h 356" name="T35"/>
                  <a:gd fmla="*/ 118 w 175" name="T36"/>
                  <a:gd fmla="*/ 0 h 356" name="T37"/>
                  <a:gd fmla="*/ 118 w 175" name="T38"/>
                  <a:gd fmla="*/ 0 h 356" name="T39"/>
                  <a:gd fmla="*/ 119 w 175" name="T40"/>
                  <a:gd fmla="*/ 0 h 356" name="T41"/>
                  <a:gd fmla="*/ 118 w 175" name="T42"/>
                  <a:gd fmla="*/ 0 h 356" name="T43"/>
                  <a:gd fmla="*/ 119 w 175" name="T44"/>
                  <a:gd fmla="*/ 0 h 356" name="T45"/>
                  <a:gd fmla="*/ 119 w 175" name="T46"/>
                  <a:gd fmla="*/ 0 h 356" name="T47"/>
                  <a:gd fmla="*/ 119 w 175" name="T48"/>
                  <a:gd fmla="*/ 0 h 356" name="T49"/>
                  <a:gd fmla="*/ 119 w 175" name="T50"/>
                  <a:gd fmla="*/ 0 h 356"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356" w="175">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Freeform 32"/>
              <p:cNvSpPr>
                <a:spLocks noEditPoints="1"/>
              </p:cNvSpPr>
              <p:nvPr/>
            </p:nvSpPr>
            <p:spPr bwMode="auto">
              <a:xfrm>
                <a:off x="4938" y="2886"/>
                <a:ext cx="1" cy="0"/>
              </a:xfrm>
              <a:custGeom>
                <a:gdLst>
                  <a:gd fmla="*/ 0 w 1" name="T0"/>
                  <a:gd fmla="*/ 0 w 1" name="T1"/>
                  <a:gd fmla="*/ 0 w 1" name="T2"/>
                  <a:gd fmla="*/ 0 w 1" name="T3"/>
                  <a:gd fmla="*/ 1 w 1" name="T4"/>
                  <a:gd fmla="*/ 0 w 1" name="T5"/>
                  <a:gd fmla="*/ 1 w 1" name="T6"/>
                  <a:gd fmla="*/ 1 w 1" name="T7"/>
                  <a:gd fmla="*/ 1 w 1" name="T8"/>
                  <a:gd fmla="*/ 1 w 1" name="T9"/>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b="b" l="0" r="r" t="0"/>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Freeform 33"/>
              <p:cNvSpPr/>
              <p:nvPr/>
            </p:nvSpPr>
            <p:spPr bwMode="auto">
              <a:xfrm>
                <a:off x="4728" y="2903"/>
                <a:ext cx="362" cy="551"/>
              </a:xfrm>
              <a:custGeom>
                <a:gdLst>
                  <a:gd fmla="*/ 126 w 204" name="T0"/>
                  <a:gd fmla="*/ 0 h 294" name="T1"/>
                  <a:gd fmla="*/ 112 w 204" name="T2"/>
                  <a:gd fmla="*/ 0 h 294" name="T3"/>
                  <a:gd fmla="*/ 64 w 204" name="T4"/>
                  <a:gd fmla="*/ 70 h 294" name="T5"/>
                  <a:gd fmla="*/ 107 w 204" name="T6"/>
                  <a:gd fmla="*/ 235 h 294" name="T7"/>
                  <a:gd fmla="*/ 104 w 204" name="T8"/>
                  <a:gd fmla="*/ 280 h 294" name="T9"/>
                  <a:gd fmla="*/ 108 w 204" name="T10"/>
                  <a:gd fmla="*/ 269 h 294" name="T11"/>
                  <a:gd fmla="*/ 116 w 204" name="T12"/>
                  <a:gd fmla="*/ 252 h 294" name="T13"/>
                  <a:gd fmla="*/ 121 w 204" name="T14"/>
                  <a:gd fmla="*/ 245 h 294" name="T15"/>
                  <a:gd fmla="*/ 125 w 204" name="T16"/>
                  <a:gd fmla="*/ 241 h 294" name="T17"/>
                  <a:gd fmla="*/ 128 w 204" name="T18"/>
                  <a:gd fmla="*/ 239 h 294" name="T19"/>
                  <a:gd fmla="*/ 129 w 204" name="T20"/>
                  <a:gd fmla="*/ 238 h 294" name="T21"/>
                  <a:gd fmla="*/ 128 w 204" name="T22"/>
                  <a:gd fmla="*/ 239 h 294" name="T23"/>
                  <a:gd fmla="*/ 126 w 204" name="T24"/>
                  <a:gd fmla="*/ 242 h 294" name="T25"/>
                  <a:gd fmla="*/ 124 w 204" name="T26"/>
                  <a:gd fmla="*/ 247 h 294" name="T27"/>
                  <a:gd fmla="*/ 122 w 204" name="T28"/>
                  <a:gd fmla="*/ 254 h 294" name="T29"/>
                  <a:gd fmla="*/ 120 w 204" name="T30"/>
                  <a:gd fmla="*/ 272 h 294" name="T31"/>
                  <a:gd fmla="*/ 121 w 204" name="T32"/>
                  <a:gd fmla="*/ 292 h 294" name="T33"/>
                  <a:gd fmla="*/ 122 w 204" name="T34"/>
                  <a:gd fmla="*/ 294 h 294" name="T35"/>
                  <a:gd fmla="*/ 126 w 204" name="T36"/>
                  <a:gd fmla="*/ 288 h 294" name="T37"/>
                  <a:gd fmla="*/ 133 w 204" name="T38"/>
                  <a:gd fmla="*/ 281 h 294" name="T39"/>
                  <a:gd fmla="*/ 129 w 204" name="T40"/>
                  <a:gd fmla="*/ 236 h 294" name="T41"/>
                  <a:gd fmla="*/ 145 w 204" name="T42"/>
                  <a:gd fmla="*/ 231 h 294" name="T43"/>
                  <a:gd fmla="*/ 202 w 204" name="T44"/>
                  <a:gd fmla="*/ 160 h 294" name="T45"/>
                  <a:gd fmla="*/ 176 w 204" name="T46"/>
                  <a:gd fmla="*/ 70 h 294" name="T47"/>
                  <a:gd fmla="*/ 126 w 204" name="T48"/>
                  <a:gd fmla="*/ 0 h 294"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294" w="20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34"/>
              <p:cNvSpPr/>
              <p:nvPr/>
            </p:nvSpPr>
            <p:spPr bwMode="auto">
              <a:xfrm>
                <a:off x="4927" y="2886"/>
                <a:ext cx="25" cy="17"/>
              </a:xfrm>
              <a:custGeom>
                <a:gdLst>
                  <a:gd fmla="*/ 7 w 14" name="T0"/>
                  <a:gd fmla="*/ 0 h 9" name="T1"/>
                  <a:gd fmla="*/ 0 w 14" name="T2"/>
                  <a:gd fmla="*/ 9 h 9" name="T3"/>
                  <a:gd fmla="*/ 14 w 14" name="T4"/>
                  <a:gd fmla="*/ 9 h 9" name="T5"/>
                  <a:gd fmla="*/ 7 w 14" name="T6"/>
                  <a:gd fmla="*/ 0 h 9" name="T7"/>
                </a:gdLst>
                <a:cxnLst>
                  <a:cxn ang="0">
                    <a:pos x="T0" y="T1"/>
                  </a:cxn>
                  <a:cxn ang="0">
                    <a:pos x="T2" y="T3"/>
                  </a:cxn>
                  <a:cxn ang="0">
                    <a:pos x="T4" y="T5"/>
                  </a:cxn>
                  <a:cxn ang="0">
                    <a:pos x="T6" y="T7"/>
                  </a:cxn>
                </a:cxnLst>
                <a:rect b="b" l="0" r="r" t="0"/>
                <a:pathLst>
                  <a:path h="9" w="14">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35"/>
              <p:cNvSpPr/>
              <p:nvPr/>
            </p:nvSpPr>
            <p:spPr bwMode="auto">
              <a:xfrm>
                <a:off x="3440" y="3372"/>
                <a:ext cx="193" cy="223"/>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7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36"/>
              <p:cNvSpPr/>
              <p:nvPr/>
            </p:nvSpPr>
            <p:spPr bwMode="auto">
              <a:xfrm>
                <a:off x="3335" y="3372"/>
                <a:ext cx="193" cy="223"/>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37"/>
              <p:cNvSpPr/>
              <p:nvPr/>
            </p:nvSpPr>
            <p:spPr bwMode="auto">
              <a:xfrm>
                <a:off x="3448" y="3468"/>
                <a:ext cx="197" cy="127"/>
              </a:xfrm>
              <a:custGeom>
                <a:gdLst>
                  <a:gd fmla="*/ 0 w 111" name="T0"/>
                  <a:gd fmla="*/ 62 h 68" name="T1"/>
                  <a:gd fmla="*/ 0 w 111" name="T2"/>
                  <a:gd fmla="*/ 61 h 68" name="T3"/>
                  <a:gd fmla="*/ 1 w 111" name="T4"/>
                  <a:gd fmla="*/ 60 h 68" name="T5"/>
                  <a:gd fmla="*/ 1 w 111" name="T6"/>
                  <a:gd fmla="*/ 57 h 68" name="T7"/>
                  <a:gd fmla="*/ 3 w 111" name="T8"/>
                  <a:gd fmla="*/ 55 h 68" name="T9"/>
                  <a:gd fmla="*/ 6 w 111" name="T10"/>
                  <a:gd fmla="*/ 48 h 68" name="T11"/>
                  <a:gd fmla="*/ 11 w 111" name="T12"/>
                  <a:gd fmla="*/ 40 h 68" name="T13"/>
                  <a:gd fmla="*/ 18 w 111" name="T14"/>
                  <a:gd fmla="*/ 31 h 68" name="T15"/>
                  <a:gd fmla="*/ 27 w 111" name="T16"/>
                  <a:gd fmla="*/ 22 h 68" name="T17"/>
                  <a:gd fmla="*/ 31 w 111" name="T18"/>
                  <a:gd fmla="*/ 18 h 68" name="T19"/>
                  <a:gd fmla="*/ 37 w 111" name="T20"/>
                  <a:gd fmla="*/ 15 h 68" name="T21"/>
                  <a:gd fmla="*/ 42 w 111" name="T22"/>
                  <a:gd fmla="*/ 11 h 68" name="T23"/>
                  <a:gd fmla="*/ 48 w 111" name="T24"/>
                  <a:gd fmla="*/ 8 h 68" name="T25"/>
                  <a:gd fmla="*/ 60 w 111" name="T26"/>
                  <a:gd fmla="*/ 4 h 68" name="T27"/>
                  <a:gd fmla="*/ 72 w 111" name="T28"/>
                  <a:gd fmla="*/ 2 h 68" name="T29"/>
                  <a:gd fmla="*/ 82 w 111" name="T30"/>
                  <a:gd fmla="*/ 1 h 68" name="T31"/>
                  <a:gd fmla="*/ 92 w 111" name="T32"/>
                  <a:gd fmla="*/ 1 h 68" name="T33"/>
                  <a:gd fmla="*/ 96 w 111" name="T34"/>
                  <a:gd fmla="*/ 1 h 68" name="T35"/>
                  <a:gd fmla="*/ 100 w 111" name="T36"/>
                  <a:gd fmla="*/ 1 h 68" name="T37"/>
                  <a:gd fmla="*/ 106 w 111" name="T38"/>
                  <a:gd fmla="*/ 2 h 68" name="T39"/>
                  <a:gd fmla="*/ 111 w 111" name="T40"/>
                  <a:gd fmla="*/ 2 h 68" name="T41"/>
                  <a:gd fmla="*/ 106 w 111" name="T42"/>
                  <a:gd fmla="*/ 3 h 68" name="T43"/>
                  <a:gd fmla="*/ 100 w 111" name="T44"/>
                  <a:gd fmla="*/ 5 h 68" name="T45"/>
                  <a:gd fmla="*/ 97 w 111" name="T46"/>
                  <a:gd fmla="*/ 5 h 68" name="T47"/>
                  <a:gd fmla="*/ 93 w 111" name="T48"/>
                  <a:gd fmla="*/ 7 h 68" name="T49"/>
                  <a:gd fmla="*/ 84 w 111" name="T50"/>
                  <a:gd fmla="*/ 10 h 68" name="T51"/>
                  <a:gd fmla="*/ 75 w 111" name="T52"/>
                  <a:gd fmla="*/ 14 h 68" name="T53"/>
                  <a:gd fmla="*/ 67 w 111" name="T54"/>
                  <a:gd fmla="*/ 19 h 68" name="T55"/>
                  <a:gd fmla="*/ 59 w 111" name="T56"/>
                  <a:gd fmla="*/ 25 h 68" name="T57"/>
                  <a:gd fmla="*/ 55 w 111" name="T58"/>
                  <a:gd fmla="*/ 29 h 68" name="T59"/>
                  <a:gd fmla="*/ 52 w 111" name="T60"/>
                  <a:gd fmla="*/ 33 h 68" name="T61"/>
                  <a:gd fmla="*/ 49 w 111" name="T62"/>
                  <a:gd fmla="*/ 36 h 68" name="T63"/>
                  <a:gd fmla="*/ 47 w 111" name="T64"/>
                  <a:gd fmla="*/ 40 h 68" name="T65"/>
                  <a:gd fmla="*/ 43 w 111" name="T66"/>
                  <a:gd fmla="*/ 48 h 68" name="T67"/>
                  <a:gd fmla="*/ 41 w 111" name="T68"/>
                  <a:gd fmla="*/ 55 h 68" name="T69"/>
                  <a:gd fmla="*/ 40 w 111" name="T70"/>
                  <a:gd fmla="*/ 61 h 68" name="T71"/>
                  <a:gd fmla="*/ 39 w 111" name="T72"/>
                  <a:gd fmla="*/ 65 h 68" name="T73"/>
                  <a:gd fmla="*/ 39 w 111" name="T74"/>
                  <a:gd fmla="*/ 67 h 68" name="T75"/>
                  <a:gd fmla="*/ 39 w 111" name="T76"/>
                  <a:gd fmla="*/ 67 h 68" name="T77"/>
                  <a:gd fmla="*/ 39 w 111" name="T78"/>
                  <a:gd fmla="*/ 68 h 68" name="T79"/>
                  <a:gd fmla="*/ 39 w 111" name="T80"/>
                  <a:gd fmla="*/ 68 h 68" name="T81"/>
                  <a:gd fmla="*/ 0 w 111"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38"/>
              <p:cNvSpPr/>
              <p:nvPr/>
            </p:nvSpPr>
            <p:spPr bwMode="auto">
              <a:xfrm>
                <a:off x="3316" y="3468"/>
                <a:ext cx="196" cy="12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39"/>
              <p:cNvSpPr/>
              <p:nvPr/>
            </p:nvSpPr>
            <p:spPr bwMode="auto">
              <a:xfrm>
                <a:off x="3447" y="3349"/>
                <a:ext cx="69" cy="212"/>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40"/>
              <p:cNvSpPr/>
              <p:nvPr/>
            </p:nvSpPr>
            <p:spPr bwMode="auto">
              <a:xfrm>
                <a:off x="1256" y="3372"/>
                <a:ext cx="193" cy="223"/>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7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41"/>
              <p:cNvSpPr/>
              <p:nvPr/>
            </p:nvSpPr>
            <p:spPr bwMode="auto">
              <a:xfrm>
                <a:off x="1151" y="3372"/>
                <a:ext cx="193" cy="223"/>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5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42"/>
              <p:cNvSpPr/>
              <p:nvPr/>
            </p:nvSpPr>
            <p:spPr bwMode="auto">
              <a:xfrm>
                <a:off x="1264" y="3468"/>
                <a:ext cx="197" cy="127"/>
              </a:xfrm>
              <a:custGeom>
                <a:gdLst>
                  <a:gd fmla="*/ 0 w 111" name="T0"/>
                  <a:gd fmla="*/ 62 h 68" name="T1"/>
                  <a:gd fmla="*/ 0 w 111" name="T2"/>
                  <a:gd fmla="*/ 61 h 68" name="T3"/>
                  <a:gd fmla="*/ 1 w 111" name="T4"/>
                  <a:gd fmla="*/ 60 h 68" name="T5"/>
                  <a:gd fmla="*/ 1 w 111" name="T6"/>
                  <a:gd fmla="*/ 57 h 68" name="T7"/>
                  <a:gd fmla="*/ 3 w 111" name="T8"/>
                  <a:gd fmla="*/ 55 h 68" name="T9"/>
                  <a:gd fmla="*/ 6 w 111" name="T10"/>
                  <a:gd fmla="*/ 48 h 68" name="T11"/>
                  <a:gd fmla="*/ 11 w 111" name="T12"/>
                  <a:gd fmla="*/ 40 h 68" name="T13"/>
                  <a:gd fmla="*/ 18 w 111" name="T14"/>
                  <a:gd fmla="*/ 31 h 68" name="T15"/>
                  <a:gd fmla="*/ 27 w 111" name="T16"/>
                  <a:gd fmla="*/ 22 h 68" name="T17"/>
                  <a:gd fmla="*/ 31 w 111" name="T18"/>
                  <a:gd fmla="*/ 18 h 68" name="T19"/>
                  <a:gd fmla="*/ 37 w 111" name="T20"/>
                  <a:gd fmla="*/ 15 h 68" name="T21"/>
                  <a:gd fmla="*/ 42 w 111" name="T22"/>
                  <a:gd fmla="*/ 11 h 68" name="T23"/>
                  <a:gd fmla="*/ 48 w 111" name="T24"/>
                  <a:gd fmla="*/ 8 h 68" name="T25"/>
                  <a:gd fmla="*/ 60 w 111" name="T26"/>
                  <a:gd fmla="*/ 4 h 68" name="T27"/>
                  <a:gd fmla="*/ 72 w 111" name="T28"/>
                  <a:gd fmla="*/ 2 h 68" name="T29"/>
                  <a:gd fmla="*/ 82 w 111" name="T30"/>
                  <a:gd fmla="*/ 1 h 68" name="T31"/>
                  <a:gd fmla="*/ 92 w 111" name="T32"/>
                  <a:gd fmla="*/ 1 h 68" name="T33"/>
                  <a:gd fmla="*/ 96 w 111" name="T34"/>
                  <a:gd fmla="*/ 1 h 68" name="T35"/>
                  <a:gd fmla="*/ 100 w 111" name="T36"/>
                  <a:gd fmla="*/ 1 h 68" name="T37"/>
                  <a:gd fmla="*/ 106 w 111" name="T38"/>
                  <a:gd fmla="*/ 2 h 68" name="T39"/>
                  <a:gd fmla="*/ 111 w 111" name="T40"/>
                  <a:gd fmla="*/ 2 h 68" name="T41"/>
                  <a:gd fmla="*/ 106 w 111" name="T42"/>
                  <a:gd fmla="*/ 3 h 68" name="T43"/>
                  <a:gd fmla="*/ 100 w 111" name="T44"/>
                  <a:gd fmla="*/ 5 h 68" name="T45"/>
                  <a:gd fmla="*/ 97 w 111" name="T46"/>
                  <a:gd fmla="*/ 5 h 68" name="T47"/>
                  <a:gd fmla="*/ 93 w 111" name="T48"/>
                  <a:gd fmla="*/ 7 h 68" name="T49"/>
                  <a:gd fmla="*/ 84 w 111" name="T50"/>
                  <a:gd fmla="*/ 10 h 68" name="T51"/>
                  <a:gd fmla="*/ 75 w 111" name="T52"/>
                  <a:gd fmla="*/ 14 h 68" name="T53"/>
                  <a:gd fmla="*/ 67 w 111" name="T54"/>
                  <a:gd fmla="*/ 19 h 68" name="T55"/>
                  <a:gd fmla="*/ 59 w 111" name="T56"/>
                  <a:gd fmla="*/ 25 h 68" name="T57"/>
                  <a:gd fmla="*/ 55 w 111" name="T58"/>
                  <a:gd fmla="*/ 29 h 68" name="T59"/>
                  <a:gd fmla="*/ 52 w 111" name="T60"/>
                  <a:gd fmla="*/ 33 h 68" name="T61"/>
                  <a:gd fmla="*/ 49 w 111" name="T62"/>
                  <a:gd fmla="*/ 36 h 68" name="T63"/>
                  <a:gd fmla="*/ 47 w 111" name="T64"/>
                  <a:gd fmla="*/ 40 h 68" name="T65"/>
                  <a:gd fmla="*/ 43 w 111" name="T66"/>
                  <a:gd fmla="*/ 48 h 68" name="T67"/>
                  <a:gd fmla="*/ 41 w 111" name="T68"/>
                  <a:gd fmla="*/ 55 h 68" name="T69"/>
                  <a:gd fmla="*/ 40 w 111" name="T70"/>
                  <a:gd fmla="*/ 61 h 68" name="T71"/>
                  <a:gd fmla="*/ 39 w 111" name="T72"/>
                  <a:gd fmla="*/ 65 h 68" name="T73"/>
                  <a:gd fmla="*/ 39 w 111" name="T74"/>
                  <a:gd fmla="*/ 67 h 68" name="T75"/>
                  <a:gd fmla="*/ 39 w 111" name="T76"/>
                  <a:gd fmla="*/ 67 h 68" name="T77"/>
                  <a:gd fmla="*/ 39 w 111" name="T78"/>
                  <a:gd fmla="*/ 68 h 68" name="T79"/>
                  <a:gd fmla="*/ 39 w 111" name="T80"/>
                  <a:gd fmla="*/ 68 h 68" name="T81"/>
                  <a:gd fmla="*/ 0 w 111"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43"/>
              <p:cNvSpPr/>
              <p:nvPr/>
            </p:nvSpPr>
            <p:spPr bwMode="auto">
              <a:xfrm>
                <a:off x="1131" y="3468"/>
                <a:ext cx="197" cy="12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44"/>
              <p:cNvSpPr/>
              <p:nvPr/>
            </p:nvSpPr>
            <p:spPr bwMode="auto">
              <a:xfrm>
                <a:off x="1263" y="3349"/>
                <a:ext cx="69" cy="212"/>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45"/>
              <p:cNvSpPr/>
              <p:nvPr/>
            </p:nvSpPr>
            <p:spPr bwMode="auto">
              <a:xfrm>
                <a:off x="4886" y="3372"/>
                <a:ext cx="193" cy="223"/>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7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46"/>
              <p:cNvSpPr/>
              <p:nvPr/>
            </p:nvSpPr>
            <p:spPr bwMode="auto">
              <a:xfrm>
                <a:off x="4782" y="3372"/>
                <a:ext cx="193" cy="223"/>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47"/>
              <p:cNvSpPr/>
              <p:nvPr/>
            </p:nvSpPr>
            <p:spPr bwMode="auto">
              <a:xfrm>
                <a:off x="4897" y="3468"/>
                <a:ext cx="195" cy="127"/>
              </a:xfrm>
              <a:custGeom>
                <a:gdLst>
                  <a:gd fmla="*/ 0 w 110" name="T0"/>
                  <a:gd fmla="*/ 62 h 68" name="T1"/>
                  <a:gd fmla="*/ 0 w 110" name="T2"/>
                  <a:gd fmla="*/ 61 h 68" name="T3"/>
                  <a:gd fmla="*/ 0 w 110" name="T4"/>
                  <a:gd fmla="*/ 60 h 68" name="T5"/>
                  <a:gd fmla="*/ 1 w 110" name="T6"/>
                  <a:gd fmla="*/ 57 h 68" name="T7"/>
                  <a:gd fmla="*/ 2 w 110" name="T8"/>
                  <a:gd fmla="*/ 55 h 68" name="T9"/>
                  <a:gd fmla="*/ 5 w 110" name="T10"/>
                  <a:gd fmla="*/ 48 h 68" name="T11"/>
                  <a:gd fmla="*/ 10 w 110" name="T12"/>
                  <a:gd fmla="*/ 40 h 68" name="T13"/>
                  <a:gd fmla="*/ 17 w 110" name="T14"/>
                  <a:gd fmla="*/ 31 h 68" name="T15"/>
                  <a:gd fmla="*/ 26 w 110" name="T16"/>
                  <a:gd fmla="*/ 22 h 68" name="T17"/>
                  <a:gd fmla="*/ 30 w 110" name="T18"/>
                  <a:gd fmla="*/ 18 h 68" name="T19"/>
                  <a:gd fmla="*/ 36 w 110" name="T20"/>
                  <a:gd fmla="*/ 15 h 68" name="T21"/>
                  <a:gd fmla="*/ 41 w 110" name="T22"/>
                  <a:gd fmla="*/ 11 h 68" name="T23"/>
                  <a:gd fmla="*/ 47 w 110" name="T24"/>
                  <a:gd fmla="*/ 8 h 68" name="T25"/>
                  <a:gd fmla="*/ 59 w 110" name="T26"/>
                  <a:gd fmla="*/ 4 h 68" name="T27"/>
                  <a:gd fmla="*/ 71 w 110" name="T28"/>
                  <a:gd fmla="*/ 2 h 68" name="T29"/>
                  <a:gd fmla="*/ 81 w 110" name="T30"/>
                  <a:gd fmla="*/ 1 h 68" name="T31"/>
                  <a:gd fmla="*/ 91 w 110" name="T32"/>
                  <a:gd fmla="*/ 1 h 68" name="T33"/>
                  <a:gd fmla="*/ 95 w 110" name="T34"/>
                  <a:gd fmla="*/ 1 h 68" name="T35"/>
                  <a:gd fmla="*/ 99 w 110" name="T36"/>
                  <a:gd fmla="*/ 1 h 68" name="T37"/>
                  <a:gd fmla="*/ 105 w 110" name="T38"/>
                  <a:gd fmla="*/ 2 h 68" name="T39"/>
                  <a:gd fmla="*/ 110 w 110" name="T40"/>
                  <a:gd fmla="*/ 2 h 68" name="T41"/>
                  <a:gd fmla="*/ 105 w 110" name="T42"/>
                  <a:gd fmla="*/ 3 h 68" name="T43"/>
                  <a:gd fmla="*/ 99 w 110" name="T44"/>
                  <a:gd fmla="*/ 5 h 68" name="T45"/>
                  <a:gd fmla="*/ 96 w 110" name="T46"/>
                  <a:gd fmla="*/ 5 h 68" name="T47"/>
                  <a:gd fmla="*/ 92 w 110" name="T48"/>
                  <a:gd fmla="*/ 7 h 68" name="T49"/>
                  <a:gd fmla="*/ 83 w 110" name="T50"/>
                  <a:gd fmla="*/ 10 h 68" name="T51"/>
                  <a:gd fmla="*/ 74 w 110" name="T52"/>
                  <a:gd fmla="*/ 14 h 68" name="T53"/>
                  <a:gd fmla="*/ 66 w 110" name="T54"/>
                  <a:gd fmla="*/ 19 h 68" name="T55"/>
                  <a:gd fmla="*/ 58 w 110" name="T56"/>
                  <a:gd fmla="*/ 25 h 68" name="T57"/>
                  <a:gd fmla="*/ 54 w 110" name="T58"/>
                  <a:gd fmla="*/ 29 h 68" name="T59"/>
                  <a:gd fmla="*/ 51 w 110" name="T60"/>
                  <a:gd fmla="*/ 33 h 68" name="T61"/>
                  <a:gd fmla="*/ 48 w 110" name="T62"/>
                  <a:gd fmla="*/ 36 h 68" name="T63"/>
                  <a:gd fmla="*/ 46 w 110" name="T64"/>
                  <a:gd fmla="*/ 40 h 68" name="T65"/>
                  <a:gd fmla="*/ 42 w 110" name="T66"/>
                  <a:gd fmla="*/ 48 h 68" name="T67"/>
                  <a:gd fmla="*/ 40 w 110" name="T68"/>
                  <a:gd fmla="*/ 55 h 68" name="T69"/>
                  <a:gd fmla="*/ 39 w 110" name="T70"/>
                  <a:gd fmla="*/ 61 h 68" name="T71"/>
                  <a:gd fmla="*/ 38 w 110" name="T72"/>
                  <a:gd fmla="*/ 65 h 68" name="T73"/>
                  <a:gd fmla="*/ 38 w 110" name="T74"/>
                  <a:gd fmla="*/ 67 h 68" name="T75"/>
                  <a:gd fmla="*/ 39 w 110" name="T76"/>
                  <a:gd fmla="*/ 67 h 68" name="T77"/>
                  <a:gd fmla="*/ 40 w 110" name="T78"/>
                  <a:gd fmla="*/ 68 h 68" name="T79"/>
                  <a:gd fmla="*/ 40 w 110" name="T80"/>
                  <a:gd fmla="*/ 68 h 68" name="T81"/>
                  <a:gd fmla="*/ 0 w 110"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48"/>
              <p:cNvSpPr/>
              <p:nvPr/>
            </p:nvSpPr>
            <p:spPr bwMode="auto">
              <a:xfrm>
                <a:off x="4762" y="3468"/>
                <a:ext cx="197" cy="12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49"/>
              <p:cNvSpPr/>
              <p:nvPr/>
            </p:nvSpPr>
            <p:spPr bwMode="auto">
              <a:xfrm>
                <a:off x="4893" y="3349"/>
                <a:ext cx="69" cy="212"/>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50"/>
              <p:cNvSpPr/>
              <p:nvPr/>
            </p:nvSpPr>
            <p:spPr bwMode="auto">
              <a:xfrm>
                <a:off x="4312" y="3349"/>
                <a:ext cx="193" cy="224"/>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8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51"/>
              <p:cNvSpPr/>
              <p:nvPr/>
            </p:nvSpPr>
            <p:spPr bwMode="auto">
              <a:xfrm>
                <a:off x="4207" y="3349"/>
                <a:ext cx="193" cy="224"/>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52"/>
              <p:cNvSpPr/>
              <p:nvPr/>
            </p:nvSpPr>
            <p:spPr bwMode="auto">
              <a:xfrm>
                <a:off x="4322" y="3445"/>
                <a:ext cx="195" cy="128"/>
              </a:xfrm>
              <a:custGeom>
                <a:gdLst>
                  <a:gd fmla="*/ 0 w 110" name="T0"/>
                  <a:gd fmla="*/ 62 h 68" name="T1"/>
                  <a:gd fmla="*/ 0 w 110" name="T2"/>
                  <a:gd fmla="*/ 61 h 68" name="T3"/>
                  <a:gd fmla="*/ 0 w 110" name="T4"/>
                  <a:gd fmla="*/ 60 h 68" name="T5"/>
                  <a:gd fmla="*/ 1 w 110" name="T6"/>
                  <a:gd fmla="*/ 57 h 68" name="T7"/>
                  <a:gd fmla="*/ 2 w 110" name="T8"/>
                  <a:gd fmla="*/ 55 h 68" name="T9"/>
                  <a:gd fmla="*/ 5 w 110" name="T10"/>
                  <a:gd fmla="*/ 48 h 68" name="T11"/>
                  <a:gd fmla="*/ 10 w 110" name="T12"/>
                  <a:gd fmla="*/ 40 h 68" name="T13"/>
                  <a:gd fmla="*/ 17 w 110" name="T14"/>
                  <a:gd fmla="*/ 31 h 68" name="T15"/>
                  <a:gd fmla="*/ 26 w 110" name="T16"/>
                  <a:gd fmla="*/ 22 h 68" name="T17"/>
                  <a:gd fmla="*/ 30 w 110" name="T18"/>
                  <a:gd fmla="*/ 18 h 68" name="T19"/>
                  <a:gd fmla="*/ 36 w 110" name="T20"/>
                  <a:gd fmla="*/ 15 h 68" name="T21"/>
                  <a:gd fmla="*/ 41 w 110" name="T22"/>
                  <a:gd fmla="*/ 11 h 68" name="T23"/>
                  <a:gd fmla="*/ 47 w 110" name="T24"/>
                  <a:gd fmla="*/ 8 h 68" name="T25"/>
                  <a:gd fmla="*/ 59 w 110" name="T26"/>
                  <a:gd fmla="*/ 4 h 68" name="T27"/>
                  <a:gd fmla="*/ 71 w 110" name="T28"/>
                  <a:gd fmla="*/ 2 h 68" name="T29"/>
                  <a:gd fmla="*/ 81 w 110" name="T30"/>
                  <a:gd fmla="*/ 1 h 68" name="T31"/>
                  <a:gd fmla="*/ 91 w 110" name="T32"/>
                  <a:gd fmla="*/ 1 h 68" name="T33"/>
                  <a:gd fmla="*/ 95 w 110" name="T34"/>
                  <a:gd fmla="*/ 1 h 68" name="T35"/>
                  <a:gd fmla="*/ 99 w 110" name="T36"/>
                  <a:gd fmla="*/ 1 h 68" name="T37"/>
                  <a:gd fmla="*/ 105 w 110" name="T38"/>
                  <a:gd fmla="*/ 2 h 68" name="T39"/>
                  <a:gd fmla="*/ 110 w 110" name="T40"/>
                  <a:gd fmla="*/ 2 h 68" name="T41"/>
                  <a:gd fmla="*/ 105 w 110" name="T42"/>
                  <a:gd fmla="*/ 3 h 68" name="T43"/>
                  <a:gd fmla="*/ 99 w 110" name="T44"/>
                  <a:gd fmla="*/ 5 h 68" name="T45"/>
                  <a:gd fmla="*/ 96 w 110" name="T46"/>
                  <a:gd fmla="*/ 5 h 68" name="T47"/>
                  <a:gd fmla="*/ 92 w 110" name="T48"/>
                  <a:gd fmla="*/ 7 h 68" name="T49"/>
                  <a:gd fmla="*/ 83 w 110" name="T50"/>
                  <a:gd fmla="*/ 10 h 68" name="T51"/>
                  <a:gd fmla="*/ 74 w 110" name="T52"/>
                  <a:gd fmla="*/ 14 h 68" name="T53"/>
                  <a:gd fmla="*/ 66 w 110" name="T54"/>
                  <a:gd fmla="*/ 19 h 68" name="T55"/>
                  <a:gd fmla="*/ 58 w 110" name="T56"/>
                  <a:gd fmla="*/ 25 h 68" name="T57"/>
                  <a:gd fmla="*/ 54 w 110" name="T58"/>
                  <a:gd fmla="*/ 29 h 68" name="T59"/>
                  <a:gd fmla="*/ 51 w 110" name="T60"/>
                  <a:gd fmla="*/ 33 h 68" name="T61"/>
                  <a:gd fmla="*/ 48 w 110" name="T62"/>
                  <a:gd fmla="*/ 36 h 68" name="T63"/>
                  <a:gd fmla="*/ 46 w 110" name="T64"/>
                  <a:gd fmla="*/ 40 h 68" name="T65"/>
                  <a:gd fmla="*/ 42 w 110" name="T66"/>
                  <a:gd fmla="*/ 48 h 68" name="T67"/>
                  <a:gd fmla="*/ 40 w 110" name="T68"/>
                  <a:gd fmla="*/ 55 h 68" name="T69"/>
                  <a:gd fmla="*/ 39 w 110" name="T70"/>
                  <a:gd fmla="*/ 61 h 68" name="T71"/>
                  <a:gd fmla="*/ 38 w 110" name="T72"/>
                  <a:gd fmla="*/ 65 h 68" name="T73"/>
                  <a:gd fmla="*/ 38 w 110" name="T74"/>
                  <a:gd fmla="*/ 67 h 68" name="T75"/>
                  <a:gd fmla="*/ 39 w 110" name="T76"/>
                  <a:gd fmla="*/ 67 h 68" name="T77"/>
                  <a:gd fmla="*/ 40 w 110" name="T78"/>
                  <a:gd fmla="*/ 68 h 68" name="T79"/>
                  <a:gd fmla="*/ 40 w 110" name="T80"/>
                  <a:gd fmla="*/ 68 h 68" name="T81"/>
                  <a:gd fmla="*/ 0 w 110"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53"/>
              <p:cNvSpPr/>
              <p:nvPr/>
            </p:nvSpPr>
            <p:spPr bwMode="auto">
              <a:xfrm>
                <a:off x="4188" y="3445"/>
                <a:ext cx="197" cy="128"/>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54"/>
              <p:cNvSpPr/>
              <p:nvPr/>
            </p:nvSpPr>
            <p:spPr bwMode="auto">
              <a:xfrm>
                <a:off x="4319" y="3327"/>
                <a:ext cx="69" cy="212"/>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55"/>
              <p:cNvSpPr/>
              <p:nvPr/>
            </p:nvSpPr>
            <p:spPr bwMode="auto">
              <a:xfrm>
                <a:off x="6070" y="3372"/>
                <a:ext cx="194" cy="223"/>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8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56"/>
              <p:cNvSpPr/>
              <p:nvPr/>
            </p:nvSpPr>
            <p:spPr bwMode="auto">
              <a:xfrm>
                <a:off x="5966" y="3372"/>
                <a:ext cx="193" cy="223"/>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57"/>
              <p:cNvSpPr/>
              <p:nvPr/>
            </p:nvSpPr>
            <p:spPr bwMode="auto">
              <a:xfrm>
                <a:off x="6081" y="3468"/>
                <a:ext cx="195" cy="127"/>
              </a:xfrm>
              <a:custGeom>
                <a:gdLst>
                  <a:gd fmla="*/ 0 w 110" name="T0"/>
                  <a:gd fmla="*/ 62 h 68" name="T1"/>
                  <a:gd fmla="*/ 0 w 110" name="T2"/>
                  <a:gd fmla="*/ 61 h 68" name="T3"/>
                  <a:gd fmla="*/ 0 w 110" name="T4"/>
                  <a:gd fmla="*/ 60 h 68" name="T5"/>
                  <a:gd fmla="*/ 1 w 110" name="T6"/>
                  <a:gd fmla="*/ 57 h 68" name="T7"/>
                  <a:gd fmla="*/ 2 w 110" name="T8"/>
                  <a:gd fmla="*/ 55 h 68" name="T9"/>
                  <a:gd fmla="*/ 5 w 110" name="T10"/>
                  <a:gd fmla="*/ 48 h 68" name="T11"/>
                  <a:gd fmla="*/ 10 w 110" name="T12"/>
                  <a:gd fmla="*/ 40 h 68" name="T13"/>
                  <a:gd fmla="*/ 17 w 110" name="T14"/>
                  <a:gd fmla="*/ 31 h 68" name="T15"/>
                  <a:gd fmla="*/ 26 w 110" name="T16"/>
                  <a:gd fmla="*/ 22 h 68" name="T17"/>
                  <a:gd fmla="*/ 30 w 110" name="T18"/>
                  <a:gd fmla="*/ 18 h 68" name="T19"/>
                  <a:gd fmla="*/ 36 w 110" name="T20"/>
                  <a:gd fmla="*/ 15 h 68" name="T21"/>
                  <a:gd fmla="*/ 41 w 110" name="T22"/>
                  <a:gd fmla="*/ 11 h 68" name="T23"/>
                  <a:gd fmla="*/ 47 w 110" name="T24"/>
                  <a:gd fmla="*/ 8 h 68" name="T25"/>
                  <a:gd fmla="*/ 59 w 110" name="T26"/>
                  <a:gd fmla="*/ 4 h 68" name="T27"/>
                  <a:gd fmla="*/ 71 w 110" name="T28"/>
                  <a:gd fmla="*/ 2 h 68" name="T29"/>
                  <a:gd fmla="*/ 81 w 110" name="T30"/>
                  <a:gd fmla="*/ 1 h 68" name="T31"/>
                  <a:gd fmla="*/ 91 w 110" name="T32"/>
                  <a:gd fmla="*/ 1 h 68" name="T33"/>
                  <a:gd fmla="*/ 95 w 110" name="T34"/>
                  <a:gd fmla="*/ 1 h 68" name="T35"/>
                  <a:gd fmla="*/ 99 w 110" name="T36"/>
                  <a:gd fmla="*/ 1 h 68" name="T37"/>
                  <a:gd fmla="*/ 105 w 110" name="T38"/>
                  <a:gd fmla="*/ 2 h 68" name="T39"/>
                  <a:gd fmla="*/ 110 w 110" name="T40"/>
                  <a:gd fmla="*/ 2 h 68" name="T41"/>
                  <a:gd fmla="*/ 105 w 110" name="T42"/>
                  <a:gd fmla="*/ 3 h 68" name="T43"/>
                  <a:gd fmla="*/ 99 w 110" name="T44"/>
                  <a:gd fmla="*/ 5 h 68" name="T45"/>
                  <a:gd fmla="*/ 96 w 110" name="T46"/>
                  <a:gd fmla="*/ 5 h 68" name="T47"/>
                  <a:gd fmla="*/ 92 w 110" name="T48"/>
                  <a:gd fmla="*/ 7 h 68" name="T49"/>
                  <a:gd fmla="*/ 83 w 110" name="T50"/>
                  <a:gd fmla="*/ 10 h 68" name="T51"/>
                  <a:gd fmla="*/ 74 w 110" name="T52"/>
                  <a:gd fmla="*/ 14 h 68" name="T53"/>
                  <a:gd fmla="*/ 66 w 110" name="T54"/>
                  <a:gd fmla="*/ 19 h 68" name="T55"/>
                  <a:gd fmla="*/ 58 w 110" name="T56"/>
                  <a:gd fmla="*/ 25 h 68" name="T57"/>
                  <a:gd fmla="*/ 54 w 110" name="T58"/>
                  <a:gd fmla="*/ 29 h 68" name="T59"/>
                  <a:gd fmla="*/ 51 w 110" name="T60"/>
                  <a:gd fmla="*/ 33 h 68" name="T61"/>
                  <a:gd fmla="*/ 48 w 110" name="T62"/>
                  <a:gd fmla="*/ 36 h 68" name="T63"/>
                  <a:gd fmla="*/ 46 w 110" name="T64"/>
                  <a:gd fmla="*/ 40 h 68" name="T65"/>
                  <a:gd fmla="*/ 42 w 110" name="T66"/>
                  <a:gd fmla="*/ 48 h 68" name="T67"/>
                  <a:gd fmla="*/ 40 w 110" name="T68"/>
                  <a:gd fmla="*/ 55 h 68" name="T69"/>
                  <a:gd fmla="*/ 39 w 110" name="T70"/>
                  <a:gd fmla="*/ 61 h 68" name="T71"/>
                  <a:gd fmla="*/ 38 w 110" name="T72"/>
                  <a:gd fmla="*/ 65 h 68" name="T73"/>
                  <a:gd fmla="*/ 38 w 110" name="T74"/>
                  <a:gd fmla="*/ 67 h 68" name="T75"/>
                  <a:gd fmla="*/ 39 w 110" name="T76"/>
                  <a:gd fmla="*/ 67 h 68" name="T77"/>
                  <a:gd fmla="*/ 40 w 110" name="T78"/>
                  <a:gd fmla="*/ 68 h 68" name="T79"/>
                  <a:gd fmla="*/ 40 w 110" name="T80"/>
                  <a:gd fmla="*/ 68 h 68" name="T81"/>
                  <a:gd fmla="*/ 0 w 110"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58"/>
              <p:cNvSpPr/>
              <p:nvPr/>
            </p:nvSpPr>
            <p:spPr bwMode="auto">
              <a:xfrm>
                <a:off x="5946" y="3468"/>
                <a:ext cx="197" cy="12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Freeform 59"/>
              <p:cNvSpPr/>
              <p:nvPr/>
            </p:nvSpPr>
            <p:spPr bwMode="auto">
              <a:xfrm>
                <a:off x="6078" y="3349"/>
                <a:ext cx="69" cy="212"/>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Freeform 60"/>
              <p:cNvSpPr/>
              <p:nvPr/>
            </p:nvSpPr>
            <p:spPr bwMode="auto">
              <a:xfrm>
                <a:off x="5058" y="2833"/>
                <a:ext cx="442" cy="646"/>
              </a:xfrm>
              <a:custGeom>
                <a:gdLst>
                  <a:gd fmla="*/ 220 w 442" name="T0"/>
                  <a:gd fmla="*/ 0 h 646" name="T1"/>
                  <a:gd fmla="*/ 0 w 442" name="T2"/>
                  <a:gd fmla="*/ 646 h 646" name="T3"/>
                  <a:gd fmla="*/ 216 w 442" name="T4"/>
                  <a:gd fmla="*/ 646 h 646" name="T5"/>
                  <a:gd fmla="*/ 225 w 442" name="T6"/>
                  <a:gd fmla="*/ 646 h 646" name="T7"/>
                  <a:gd fmla="*/ 442 w 442" name="T8"/>
                  <a:gd fmla="*/ 646 h 646" name="T9"/>
                  <a:gd fmla="*/ 220 w 442" name="T10"/>
                  <a:gd fmla="*/ 0 h 646" name="T11"/>
                </a:gdLst>
                <a:cxnLst>
                  <a:cxn ang="0">
                    <a:pos x="T0" y="T1"/>
                  </a:cxn>
                  <a:cxn ang="0">
                    <a:pos x="T2" y="T3"/>
                  </a:cxn>
                  <a:cxn ang="0">
                    <a:pos x="T4" y="T5"/>
                  </a:cxn>
                  <a:cxn ang="0">
                    <a:pos x="T6" y="T7"/>
                  </a:cxn>
                  <a:cxn ang="0">
                    <a:pos x="T8" y="T9"/>
                  </a:cxn>
                  <a:cxn ang="0">
                    <a:pos x="T10" y="T11"/>
                  </a:cxn>
                </a:cxnLst>
                <a:rect b="b" l="0" r="r" t="0"/>
                <a:pathLst>
                  <a:path h="646" w="442">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Freeform 61"/>
              <p:cNvSpPr/>
              <p:nvPr/>
            </p:nvSpPr>
            <p:spPr bwMode="auto">
              <a:xfrm>
                <a:off x="5058" y="2833"/>
                <a:ext cx="442" cy="646"/>
              </a:xfrm>
              <a:custGeom>
                <a:gdLst>
                  <a:gd fmla="*/ 220 w 442" name="T0"/>
                  <a:gd fmla="*/ 0 h 646" name="T1"/>
                  <a:gd fmla="*/ 0 w 442" name="T2"/>
                  <a:gd fmla="*/ 646 h 646" name="T3"/>
                  <a:gd fmla="*/ 216 w 442" name="T4"/>
                  <a:gd fmla="*/ 646 h 646" name="T5"/>
                  <a:gd fmla="*/ 225 w 442" name="T6"/>
                  <a:gd fmla="*/ 646 h 646" name="T7"/>
                  <a:gd fmla="*/ 442 w 442" name="T8"/>
                  <a:gd fmla="*/ 646 h 646" name="T9"/>
                  <a:gd fmla="*/ 220 w 442" name="T10"/>
                  <a:gd fmla="*/ 0 h 646" name="T11"/>
                </a:gdLst>
                <a:cxnLst>
                  <a:cxn ang="0">
                    <a:pos x="T0" y="T1"/>
                  </a:cxn>
                  <a:cxn ang="0">
                    <a:pos x="T2" y="T3"/>
                  </a:cxn>
                  <a:cxn ang="0">
                    <a:pos x="T4" y="T5"/>
                  </a:cxn>
                  <a:cxn ang="0">
                    <a:pos x="T6" y="T7"/>
                  </a:cxn>
                  <a:cxn ang="0">
                    <a:pos x="T8" y="T9"/>
                  </a:cxn>
                  <a:cxn ang="0">
                    <a:pos x="T10" y="T11"/>
                  </a:cxn>
                </a:cxnLst>
                <a:rect b="b" l="0" r="r" t="0"/>
                <a:pathLst>
                  <a:path h="646" w="442">
                    <a:moveTo>
                      <a:pt x="220" y="0"/>
                    </a:moveTo>
                    <a:lnTo>
                      <a:pt x="0" y="646"/>
                    </a:lnTo>
                    <a:lnTo>
                      <a:pt x="216" y="646"/>
                    </a:lnTo>
                    <a:lnTo>
                      <a:pt x="225" y="646"/>
                    </a:lnTo>
                    <a:lnTo>
                      <a:pt x="442" y="646"/>
                    </a:lnTo>
                    <a:lnTo>
                      <a:pt x="22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Freeform 62"/>
              <p:cNvSpPr/>
              <p:nvPr/>
            </p:nvSpPr>
            <p:spPr bwMode="auto">
              <a:xfrm>
                <a:off x="5165" y="3145"/>
                <a:ext cx="228" cy="454"/>
              </a:xfrm>
              <a:custGeom>
                <a:gdLst>
                  <a:gd fmla="*/ 228 w 228" name="T0"/>
                  <a:gd fmla="*/ 176 h 454" name="T1"/>
                  <a:gd fmla="*/ 129 w 228" name="T2"/>
                  <a:gd fmla="*/ 206 h 454" name="T3"/>
                  <a:gd fmla="*/ 109 w 228" name="T4"/>
                  <a:gd fmla="*/ 0 h 454" name="T5"/>
                  <a:gd fmla="*/ 90 w 228" name="T6"/>
                  <a:gd fmla="*/ 270 h 454" name="T7"/>
                  <a:gd fmla="*/ 0 w 228" name="T8"/>
                  <a:gd fmla="*/ 246 h 454" name="T9"/>
                  <a:gd fmla="*/ 83 w 228" name="T10"/>
                  <a:gd fmla="*/ 315 h 454" name="T11"/>
                  <a:gd fmla="*/ 74 w 228" name="T12"/>
                  <a:gd fmla="*/ 454 h 454" name="T13"/>
                  <a:gd fmla="*/ 145 w 228" name="T14"/>
                  <a:gd fmla="*/ 454 h 454" name="T15"/>
                  <a:gd fmla="*/ 132 w 228" name="T16"/>
                  <a:gd fmla="*/ 251 h 454" name="T17"/>
                  <a:gd fmla="*/ 228 w 228" name="T18"/>
                  <a:gd fmla="*/ 176 h 45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52" w="228">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63"/>
              <p:cNvSpPr/>
              <p:nvPr/>
            </p:nvSpPr>
            <p:spPr bwMode="auto">
              <a:xfrm>
                <a:off x="5165" y="3145"/>
                <a:ext cx="228" cy="454"/>
              </a:xfrm>
              <a:custGeom>
                <a:gdLst>
                  <a:gd fmla="*/ 228 w 228" name="T0"/>
                  <a:gd fmla="*/ 176 h 454" name="T1"/>
                  <a:gd fmla="*/ 129 w 228" name="T2"/>
                  <a:gd fmla="*/ 206 h 454" name="T3"/>
                  <a:gd fmla="*/ 109 w 228" name="T4"/>
                  <a:gd fmla="*/ 0 h 454" name="T5"/>
                  <a:gd fmla="*/ 90 w 228" name="T6"/>
                  <a:gd fmla="*/ 270 h 454" name="T7"/>
                  <a:gd fmla="*/ 0 w 228" name="T8"/>
                  <a:gd fmla="*/ 246 h 454" name="T9"/>
                  <a:gd fmla="*/ 83 w 228" name="T10"/>
                  <a:gd fmla="*/ 315 h 454" name="T11"/>
                  <a:gd fmla="*/ 74 w 228" name="T12"/>
                  <a:gd fmla="*/ 454 h 454" name="T13"/>
                  <a:gd fmla="*/ 145 w 228" name="T14"/>
                  <a:gd fmla="*/ 454 h 454" name="T15"/>
                  <a:gd fmla="*/ 132 w 228" name="T16"/>
                  <a:gd fmla="*/ 251 h 454" name="T17"/>
                  <a:gd fmla="*/ 228 w 228" name="T18"/>
                  <a:gd fmla="*/ 176 h 45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52" w="228">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64"/>
              <p:cNvSpPr>
                <a:spLocks noEditPoints="1"/>
              </p:cNvSpPr>
              <p:nvPr/>
            </p:nvSpPr>
            <p:spPr bwMode="auto">
              <a:xfrm>
                <a:off x="5303" y="3479"/>
                <a:ext cx="197" cy="5"/>
              </a:xfrm>
              <a:custGeom>
                <a:gdLst>
                  <a:gd fmla="*/ 57 w 197" name="T0"/>
                  <a:gd fmla="*/ 0 h 5" name="T1"/>
                  <a:gd fmla="*/ 0 w 197" name="T2"/>
                  <a:gd fmla="*/ 0 h 5" name="T3"/>
                  <a:gd fmla="*/ 0 w 197" name="T4"/>
                  <a:gd fmla="*/ 5 h 5" name="T5"/>
                  <a:gd fmla="*/ 57 w 197" name="T6"/>
                  <a:gd fmla="*/ 5 h 5" name="T7"/>
                  <a:gd fmla="*/ 57 w 197" name="T8"/>
                  <a:gd fmla="*/ 0 h 5" name="T9"/>
                  <a:gd fmla="*/ 195 w 197" name="T10"/>
                  <a:gd fmla="*/ 0 h 5" name="T11"/>
                  <a:gd fmla="*/ 135 w 197" name="T12"/>
                  <a:gd fmla="*/ 0 h 5" name="T13"/>
                  <a:gd fmla="*/ 135 w 197" name="T14"/>
                  <a:gd fmla="*/ 5 h 5" name="T15"/>
                  <a:gd fmla="*/ 197 w 197" name="T16"/>
                  <a:gd fmla="*/ 5 h 5" name="T17"/>
                  <a:gd fmla="*/ 195 w 197" name="T18"/>
                  <a:gd fmla="*/ 0 h 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 w="197">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65"/>
              <p:cNvSpPr>
                <a:spLocks noEditPoints="1"/>
              </p:cNvSpPr>
              <p:nvPr/>
            </p:nvSpPr>
            <p:spPr bwMode="auto">
              <a:xfrm>
                <a:off x="5303" y="3479"/>
                <a:ext cx="197" cy="5"/>
              </a:xfrm>
              <a:custGeom>
                <a:gdLst>
                  <a:gd fmla="*/ 57 w 197" name="T0"/>
                  <a:gd fmla="*/ 0 h 5" name="T1"/>
                  <a:gd fmla="*/ 0 w 197" name="T2"/>
                  <a:gd fmla="*/ 0 h 5" name="T3"/>
                  <a:gd fmla="*/ 0 w 197" name="T4"/>
                  <a:gd fmla="*/ 5 h 5" name="T5"/>
                  <a:gd fmla="*/ 57 w 197" name="T6"/>
                  <a:gd fmla="*/ 5 h 5" name="T7"/>
                  <a:gd fmla="*/ 57 w 197" name="T8"/>
                  <a:gd fmla="*/ 0 h 5" name="T9"/>
                  <a:gd fmla="*/ 195 w 197" name="T10"/>
                  <a:gd fmla="*/ 0 h 5" name="T11"/>
                  <a:gd fmla="*/ 135 w 197" name="T12"/>
                  <a:gd fmla="*/ 0 h 5" name="T13"/>
                  <a:gd fmla="*/ 135 w 197" name="T14"/>
                  <a:gd fmla="*/ 5 h 5" name="T15"/>
                  <a:gd fmla="*/ 197 w 197" name="T16"/>
                  <a:gd fmla="*/ 5 h 5" name="T17"/>
                  <a:gd fmla="*/ 195 w 197" name="T18"/>
                  <a:gd fmla="*/ 0 h 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 w="197">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Rectangle 66"/>
              <p:cNvSpPr>
                <a:spLocks noChangeArrowheads="1"/>
              </p:cNvSpPr>
              <p:nvPr/>
            </p:nvSpPr>
            <p:spPr bwMode="auto">
              <a:xfrm>
                <a:off x="5360" y="3479"/>
                <a:ext cx="78" cy="5"/>
              </a:xfrm>
              <a:prstGeom prst="rect">
                <a:avLst/>
              </a:prstGeom>
              <a:solidFill>
                <a:srgbClr val="537C91"/>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Rectangle 67"/>
              <p:cNvSpPr>
                <a:spLocks noChangeArrowheads="1"/>
              </p:cNvSpPr>
              <p:nvPr/>
            </p:nvSpPr>
            <p:spPr bwMode="auto">
              <a:xfrm>
                <a:off x="5360" y="3479"/>
                <a:ext cx="78" cy="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Rectangle 68"/>
              <p:cNvSpPr>
                <a:spLocks noChangeArrowheads="1"/>
              </p:cNvSpPr>
              <p:nvPr/>
            </p:nvSpPr>
            <p:spPr bwMode="auto">
              <a:xfrm>
                <a:off x="5273" y="3599"/>
                <a:ext cx="37" cy="4"/>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Rectangle 69"/>
              <p:cNvSpPr>
                <a:spLocks noChangeArrowheads="1"/>
              </p:cNvSpPr>
              <p:nvPr/>
            </p:nvSpPr>
            <p:spPr bwMode="auto">
              <a:xfrm>
                <a:off x="5273" y="3599"/>
                <a:ext cx="37" cy="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70"/>
              <p:cNvSpPr/>
              <p:nvPr/>
            </p:nvSpPr>
            <p:spPr bwMode="auto">
              <a:xfrm>
                <a:off x="5273" y="2839"/>
                <a:ext cx="225" cy="640"/>
              </a:xfrm>
              <a:custGeom>
                <a:gdLst>
                  <a:gd fmla="*/ 5 w 225" name="T0"/>
                  <a:gd fmla="*/ 0 h 640" name="T1"/>
                  <a:gd fmla="*/ 0 w 225" name="T2"/>
                  <a:gd fmla="*/ 15 h 640" name="T3"/>
                  <a:gd fmla="*/ 0 w 225" name="T4"/>
                  <a:gd fmla="*/ 338 h 640" name="T5"/>
                  <a:gd fmla="*/ 1 w 225" name="T6"/>
                  <a:gd fmla="*/ 306 h 640" name="T7"/>
                  <a:gd fmla="*/ 21 w 225" name="T8"/>
                  <a:gd fmla="*/ 512 h 640" name="T9"/>
                  <a:gd fmla="*/ 120 w 225" name="T10"/>
                  <a:gd fmla="*/ 482 h 640" name="T11"/>
                  <a:gd fmla="*/ 24 w 225" name="T12"/>
                  <a:gd fmla="*/ 557 h 640" name="T13"/>
                  <a:gd fmla="*/ 30 w 225" name="T14"/>
                  <a:gd fmla="*/ 640 h 640" name="T15"/>
                  <a:gd fmla="*/ 87 w 225" name="T16"/>
                  <a:gd fmla="*/ 640 h 640" name="T17"/>
                  <a:gd fmla="*/ 165 w 225" name="T18"/>
                  <a:gd fmla="*/ 640 h 640" name="T19"/>
                  <a:gd fmla="*/ 225 w 225" name="T20"/>
                  <a:gd fmla="*/ 640 h 640" name="T21"/>
                  <a:gd fmla="*/ 204 w 225" name="T22"/>
                  <a:gd fmla="*/ 580 h 640" name="T23"/>
                  <a:gd fmla="*/ 90 w 225" name="T24"/>
                  <a:gd fmla="*/ 580 h 640" name="T25"/>
                  <a:gd fmla="*/ 157 w 225" name="T26"/>
                  <a:gd fmla="*/ 445 h 640" name="T27"/>
                  <a:gd fmla="*/ 5 w 225" name="T28"/>
                  <a:gd fmla="*/ 0 h 64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71"/>
              <p:cNvSpPr/>
              <p:nvPr/>
            </p:nvSpPr>
            <p:spPr bwMode="auto">
              <a:xfrm>
                <a:off x="5273" y="2839"/>
                <a:ext cx="225" cy="640"/>
              </a:xfrm>
              <a:custGeom>
                <a:gdLst>
                  <a:gd fmla="*/ 5 w 225" name="T0"/>
                  <a:gd fmla="*/ 0 h 640" name="T1"/>
                  <a:gd fmla="*/ 0 w 225" name="T2"/>
                  <a:gd fmla="*/ 15 h 640" name="T3"/>
                  <a:gd fmla="*/ 0 w 225" name="T4"/>
                  <a:gd fmla="*/ 338 h 640" name="T5"/>
                  <a:gd fmla="*/ 1 w 225" name="T6"/>
                  <a:gd fmla="*/ 306 h 640" name="T7"/>
                  <a:gd fmla="*/ 21 w 225" name="T8"/>
                  <a:gd fmla="*/ 512 h 640" name="T9"/>
                  <a:gd fmla="*/ 120 w 225" name="T10"/>
                  <a:gd fmla="*/ 482 h 640" name="T11"/>
                  <a:gd fmla="*/ 24 w 225" name="T12"/>
                  <a:gd fmla="*/ 557 h 640" name="T13"/>
                  <a:gd fmla="*/ 30 w 225" name="T14"/>
                  <a:gd fmla="*/ 640 h 640" name="T15"/>
                  <a:gd fmla="*/ 87 w 225" name="T16"/>
                  <a:gd fmla="*/ 640 h 640" name="T17"/>
                  <a:gd fmla="*/ 165 w 225" name="T18"/>
                  <a:gd fmla="*/ 640 h 640" name="T19"/>
                  <a:gd fmla="*/ 225 w 225" name="T20"/>
                  <a:gd fmla="*/ 640 h 640" name="T21"/>
                  <a:gd fmla="*/ 204 w 225" name="T22"/>
                  <a:gd fmla="*/ 580 h 640" name="T23"/>
                  <a:gd fmla="*/ 90 w 225" name="T24"/>
                  <a:gd fmla="*/ 580 h 640" name="T25"/>
                  <a:gd fmla="*/ 157 w 225" name="T26"/>
                  <a:gd fmla="*/ 445 h 640" name="T27"/>
                  <a:gd fmla="*/ 5 w 225" name="T28"/>
                  <a:gd fmla="*/ 0 h 64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72"/>
              <p:cNvSpPr/>
              <p:nvPr/>
            </p:nvSpPr>
            <p:spPr bwMode="auto">
              <a:xfrm>
                <a:off x="5273" y="3145"/>
                <a:ext cx="120" cy="454"/>
              </a:xfrm>
              <a:custGeom>
                <a:gdLst>
                  <a:gd fmla="*/ 1 w 120" name="T0"/>
                  <a:gd fmla="*/ 0 h 454" name="T1"/>
                  <a:gd fmla="*/ 0 w 120" name="T2"/>
                  <a:gd fmla="*/ 32 h 454" name="T3"/>
                  <a:gd fmla="*/ 0 w 120" name="T4"/>
                  <a:gd fmla="*/ 454 h 454" name="T5"/>
                  <a:gd fmla="*/ 37 w 120" name="T6"/>
                  <a:gd fmla="*/ 454 h 454" name="T7"/>
                  <a:gd fmla="*/ 30 w 120" name="T8"/>
                  <a:gd fmla="*/ 339 h 454" name="T9"/>
                  <a:gd fmla="*/ 30 w 120" name="T10"/>
                  <a:gd fmla="*/ 339 h 454" name="T11"/>
                  <a:gd fmla="*/ 30 w 120" name="T12"/>
                  <a:gd fmla="*/ 334 h 454" name="T13"/>
                  <a:gd fmla="*/ 24 w 120" name="T14"/>
                  <a:gd fmla="*/ 251 h 454" name="T15"/>
                  <a:gd fmla="*/ 120 w 120" name="T16"/>
                  <a:gd fmla="*/ 176 h 454" name="T17"/>
                  <a:gd fmla="*/ 21 w 120" name="T18"/>
                  <a:gd fmla="*/ 206 h 454" name="T19"/>
                  <a:gd fmla="*/ 1 w 120" name="T20"/>
                  <a:gd fmla="*/ 0 h 45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52" w="120">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73"/>
              <p:cNvSpPr/>
              <p:nvPr/>
            </p:nvSpPr>
            <p:spPr bwMode="auto">
              <a:xfrm>
                <a:off x="5273" y="3145"/>
                <a:ext cx="120" cy="454"/>
              </a:xfrm>
              <a:custGeom>
                <a:gdLst>
                  <a:gd fmla="*/ 1 w 120" name="T0"/>
                  <a:gd fmla="*/ 0 h 454" name="T1"/>
                  <a:gd fmla="*/ 0 w 120" name="T2"/>
                  <a:gd fmla="*/ 32 h 454" name="T3"/>
                  <a:gd fmla="*/ 0 w 120" name="T4"/>
                  <a:gd fmla="*/ 454 h 454" name="T5"/>
                  <a:gd fmla="*/ 37 w 120" name="T6"/>
                  <a:gd fmla="*/ 454 h 454" name="T7"/>
                  <a:gd fmla="*/ 30 w 120" name="T8"/>
                  <a:gd fmla="*/ 339 h 454" name="T9"/>
                  <a:gd fmla="*/ 30 w 120" name="T10"/>
                  <a:gd fmla="*/ 339 h 454" name="T11"/>
                  <a:gd fmla="*/ 30 w 120" name="T12"/>
                  <a:gd fmla="*/ 334 h 454" name="T13"/>
                  <a:gd fmla="*/ 24 w 120" name="T14"/>
                  <a:gd fmla="*/ 251 h 454" name="T15"/>
                  <a:gd fmla="*/ 120 w 120" name="T16"/>
                  <a:gd fmla="*/ 176 h 454" name="T17"/>
                  <a:gd fmla="*/ 21 w 120" name="T18"/>
                  <a:gd fmla="*/ 206 h 454" name="T19"/>
                  <a:gd fmla="*/ 1 w 120" name="T20"/>
                  <a:gd fmla="*/ 0 h 45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52" w="120">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74"/>
              <p:cNvSpPr/>
              <p:nvPr/>
            </p:nvSpPr>
            <p:spPr bwMode="auto">
              <a:xfrm>
                <a:off x="2621" y="3349"/>
                <a:ext cx="519" cy="209"/>
              </a:xfrm>
              <a:custGeom>
                <a:gdLst>
                  <a:gd fmla="*/ 0 w 293" name="T0"/>
                  <a:gd fmla="*/ 111 h 111" name="T1"/>
                  <a:gd fmla="*/ 293 w 293" name="T2"/>
                  <a:gd fmla="*/ 111 h 111" name="T3"/>
                  <a:gd fmla="*/ 291 w 293" name="T4"/>
                  <a:gd fmla="*/ 102 h 111" name="T5"/>
                  <a:gd fmla="*/ 286 w 293" name="T6"/>
                  <a:gd fmla="*/ 89 h 111" name="T7"/>
                  <a:gd fmla="*/ 267 w 293" name="T8"/>
                  <a:gd fmla="*/ 70 h 111" name="T9"/>
                  <a:gd fmla="*/ 266 w 293" name="T10"/>
                  <a:gd fmla="*/ 70 h 111" name="T11"/>
                  <a:gd fmla="*/ 239 w 293" name="T12"/>
                  <a:gd fmla="*/ 63 h 111" name="T13"/>
                  <a:gd fmla="*/ 232 w 293" name="T14"/>
                  <a:gd fmla="*/ 64 h 111" name="T15"/>
                  <a:gd fmla="*/ 232 w 293" name="T16"/>
                  <a:gd fmla="*/ 60 h 111" name="T17"/>
                  <a:gd fmla="*/ 182 w 293" name="T18"/>
                  <a:gd fmla="*/ 10 h 111" name="T19"/>
                  <a:gd fmla="*/ 155 w 293" name="T20"/>
                  <a:gd fmla="*/ 19 h 111" name="T21"/>
                  <a:gd fmla="*/ 124 w 293" name="T22"/>
                  <a:gd fmla="*/ 0 h 111" name="T23"/>
                  <a:gd fmla="*/ 89 w 293" name="T24"/>
                  <a:gd fmla="*/ 30 h 111" name="T25"/>
                  <a:gd fmla="*/ 76 w 293" name="T26"/>
                  <a:gd fmla="*/ 28 h 111" name="T27"/>
                  <a:gd fmla="*/ 42 w 293" name="T28"/>
                  <a:gd fmla="*/ 63 h 111" name="T29"/>
                  <a:gd fmla="*/ 43 w 293" name="T30"/>
                  <a:gd fmla="*/ 72 h 111" name="T31"/>
                  <a:gd fmla="*/ 42 w 293" name="T32"/>
                  <a:gd fmla="*/ 72 h 111" name="T33"/>
                  <a:gd fmla="*/ 0 w 293" name="T34"/>
                  <a:gd fmla="*/ 111 h 11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10" w="293">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75"/>
              <p:cNvSpPr/>
              <p:nvPr/>
            </p:nvSpPr>
            <p:spPr bwMode="auto">
              <a:xfrm>
                <a:off x="2894" y="3368"/>
                <a:ext cx="138" cy="94"/>
              </a:xfrm>
              <a:custGeom>
                <a:gdLst>
                  <a:gd fmla="*/ 28 w 78" name="T0"/>
                  <a:gd fmla="*/ 0 h 50" name="T1"/>
                  <a:gd fmla="*/ 1 w 78" name="T2"/>
                  <a:gd fmla="*/ 9 h 50" name="T3"/>
                  <a:gd fmla="*/ 0 w 78" name="T4"/>
                  <a:gd fmla="*/ 8 h 50" name="T5"/>
                  <a:gd fmla="*/ 1 w 78" name="T6"/>
                  <a:gd fmla="*/ 9 h 50" name="T7"/>
                  <a:gd fmla="*/ 28 w 78" name="T8"/>
                  <a:gd fmla="*/ 0 h 50" name="T9"/>
                  <a:gd fmla="*/ 78 w 78" name="T10"/>
                  <a:gd fmla="*/ 50 h 50" name="T11"/>
                  <a:gd fmla="*/ 78 w 78" name="T12"/>
                  <a:gd fmla="*/ 50 h 50" name="T13"/>
                  <a:gd fmla="*/ 28 w 78" name="T14"/>
                  <a:gd fmla="*/ 0 h 5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0" w="78">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76"/>
              <p:cNvSpPr/>
              <p:nvPr/>
            </p:nvSpPr>
            <p:spPr bwMode="auto">
              <a:xfrm>
                <a:off x="2881" y="3366"/>
                <a:ext cx="259" cy="192"/>
              </a:xfrm>
              <a:custGeom>
                <a:gdLst>
                  <a:gd fmla="*/ 0 w 146" name="T0"/>
                  <a:gd fmla="*/ 0 h 102" name="T1"/>
                  <a:gd fmla="*/ 0 w 146" name="T2"/>
                  <a:gd fmla="*/ 102 h 102" name="T3"/>
                  <a:gd fmla="*/ 146 w 146" name="T4"/>
                  <a:gd fmla="*/ 102 h 102" name="T5"/>
                  <a:gd fmla="*/ 145 w 146" name="T6"/>
                  <a:gd fmla="*/ 100 h 102" name="T7"/>
                  <a:gd fmla="*/ 144 w 146" name="T8"/>
                  <a:gd fmla="*/ 93 h 102" name="T9"/>
                  <a:gd fmla="*/ 139 w 146" name="T10"/>
                  <a:gd fmla="*/ 80 h 102" name="T11"/>
                  <a:gd fmla="*/ 128 w 146" name="T12"/>
                  <a:gd fmla="*/ 67 h 102" name="T13"/>
                  <a:gd fmla="*/ 120 w 146" name="T14"/>
                  <a:gd fmla="*/ 61 h 102" name="T15"/>
                  <a:gd fmla="*/ 119 w 146" name="T16"/>
                  <a:gd fmla="*/ 61 h 102" name="T17"/>
                  <a:gd fmla="*/ 92 w 146" name="T18"/>
                  <a:gd fmla="*/ 54 h 102" name="T19"/>
                  <a:gd fmla="*/ 85 w 146" name="T20"/>
                  <a:gd fmla="*/ 55 h 102" name="T21"/>
                  <a:gd fmla="*/ 85 w 146" name="T22"/>
                  <a:gd fmla="*/ 55 h 102" name="T23"/>
                  <a:gd fmla="*/ 85 w 146" name="T24"/>
                  <a:gd fmla="*/ 55 h 102" name="T25"/>
                  <a:gd fmla="*/ 85 w 146" name="T26"/>
                  <a:gd fmla="*/ 51 h 102" name="T27"/>
                  <a:gd fmla="*/ 35 w 146" name="T28"/>
                  <a:gd fmla="*/ 1 h 102" name="T29"/>
                  <a:gd fmla="*/ 8 w 146" name="T30"/>
                  <a:gd fmla="*/ 10 h 102" name="T31"/>
                  <a:gd fmla="*/ 7 w 146" name="T32"/>
                  <a:gd fmla="*/ 9 h 102" name="T33"/>
                  <a:gd fmla="*/ 0 w 146" name="T34"/>
                  <a:gd fmla="*/ 0 h 10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02" w="146">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77"/>
              <p:cNvSpPr/>
              <p:nvPr/>
            </p:nvSpPr>
            <p:spPr bwMode="auto">
              <a:xfrm>
                <a:off x="4473" y="3374"/>
                <a:ext cx="520" cy="208"/>
              </a:xfrm>
              <a:custGeom>
                <a:gdLst>
                  <a:gd fmla="*/ 0 w 293" name="T0"/>
                  <a:gd fmla="*/ 111 h 111" name="T1"/>
                  <a:gd fmla="*/ 293 w 293" name="T2"/>
                  <a:gd fmla="*/ 111 h 111" name="T3"/>
                  <a:gd fmla="*/ 291 w 293" name="T4"/>
                  <a:gd fmla="*/ 101 h 111" name="T5"/>
                  <a:gd fmla="*/ 286 w 293" name="T6"/>
                  <a:gd fmla="*/ 89 h 111" name="T7"/>
                  <a:gd fmla="*/ 267 w 293" name="T8"/>
                  <a:gd fmla="*/ 70 h 111" name="T9"/>
                  <a:gd fmla="*/ 266 w 293" name="T10"/>
                  <a:gd fmla="*/ 69 h 111" name="T11"/>
                  <a:gd fmla="*/ 239 w 293" name="T12"/>
                  <a:gd fmla="*/ 62 h 111" name="T13"/>
                  <a:gd fmla="*/ 232 w 293" name="T14"/>
                  <a:gd fmla="*/ 63 h 111" name="T15"/>
                  <a:gd fmla="*/ 232 w 293" name="T16"/>
                  <a:gd fmla="*/ 59 h 111" name="T17"/>
                  <a:gd fmla="*/ 182 w 293" name="T18"/>
                  <a:gd fmla="*/ 10 h 111" name="T19"/>
                  <a:gd fmla="*/ 155 w 293" name="T20"/>
                  <a:gd fmla="*/ 18 h 111" name="T21"/>
                  <a:gd fmla="*/ 124 w 293" name="T22"/>
                  <a:gd fmla="*/ 0 h 111" name="T23"/>
                  <a:gd fmla="*/ 89 w 293" name="T24"/>
                  <a:gd fmla="*/ 30 h 111" name="T25"/>
                  <a:gd fmla="*/ 76 w 293" name="T26"/>
                  <a:gd fmla="*/ 27 h 111" name="T27"/>
                  <a:gd fmla="*/ 42 w 293" name="T28"/>
                  <a:gd fmla="*/ 62 h 111" name="T29"/>
                  <a:gd fmla="*/ 43 w 293" name="T30"/>
                  <a:gd fmla="*/ 71 h 111" name="T31"/>
                  <a:gd fmla="*/ 42 w 293" name="T32"/>
                  <a:gd fmla="*/ 71 h 111" name="T33"/>
                  <a:gd fmla="*/ 0 w 293" name="T34"/>
                  <a:gd fmla="*/ 111 h 11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10" w="293">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78"/>
              <p:cNvSpPr/>
              <p:nvPr/>
            </p:nvSpPr>
            <p:spPr bwMode="auto">
              <a:xfrm>
                <a:off x="4746" y="3392"/>
                <a:ext cx="44" cy="15"/>
              </a:xfrm>
              <a:custGeom>
                <a:gdLst>
                  <a:gd fmla="*/ 25 w 25" name="T0"/>
                  <a:gd fmla="*/ 0 h 8" name="T1"/>
                  <a:gd fmla="*/ 1 w 25" name="T2"/>
                  <a:gd fmla="*/ 8 h 8" name="T3"/>
                  <a:gd fmla="*/ 0 w 25" name="T4"/>
                  <a:gd fmla="*/ 7 h 8" name="T5"/>
                  <a:gd fmla="*/ 1 w 25" name="T6"/>
                  <a:gd fmla="*/ 8 h 8" name="T7"/>
                  <a:gd fmla="*/ 25 w 25" name="T8"/>
                  <a:gd fmla="*/ 0 h 8" name="T9"/>
                  <a:gd fmla="*/ 25 w 25" name="T10"/>
                  <a:gd fmla="*/ 0 h 8" name="T11"/>
                </a:gdLst>
                <a:cxnLst>
                  <a:cxn ang="0">
                    <a:pos x="T0" y="T1"/>
                  </a:cxn>
                  <a:cxn ang="0">
                    <a:pos x="T2" y="T3"/>
                  </a:cxn>
                  <a:cxn ang="0">
                    <a:pos x="T4" y="T5"/>
                  </a:cxn>
                  <a:cxn ang="0">
                    <a:pos x="T6" y="T7"/>
                  </a:cxn>
                  <a:cxn ang="0">
                    <a:pos x="T8" y="T9"/>
                  </a:cxn>
                  <a:cxn ang="0">
                    <a:pos x="T10" y="T11"/>
                  </a:cxn>
                </a:cxnLst>
                <a:rect b="b" l="0" r="r" t="0"/>
                <a:pathLst>
                  <a:path h="8" w="25">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79"/>
              <p:cNvSpPr/>
              <p:nvPr/>
            </p:nvSpPr>
            <p:spPr bwMode="auto">
              <a:xfrm>
                <a:off x="4734" y="3389"/>
                <a:ext cx="259" cy="193"/>
              </a:xfrm>
              <a:custGeom>
                <a:gdLst>
                  <a:gd fmla="*/ 0 w 146" name="T0"/>
                  <a:gd fmla="*/ 0 h 103" name="T1"/>
                  <a:gd fmla="*/ 0 w 146" name="T2"/>
                  <a:gd fmla="*/ 103 h 103" name="T3"/>
                  <a:gd fmla="*/ 146 w 146" name="T4"/>
                  <a:gd fmla="*/ 103 h 103" name="T5"/>
                  <a:gd fmla="*/ 144 w 146" name="T6"/>
                  <a:gd fmla="*/ 93 h 103" name="T7"/>
                  <a:gd fmla="*/ 139 w 146" name="T8"/>
                  <a:gd fmla="*/ 81 h 103" name="T9"/>
                  <a:gd fmla="*/ 123 w 146" name="T10"/>
                  <a:gd fmla="*/ 64 h 103" name="T11"/>
                  <a:gd fmla="*/ 120 w 146" name="T12"/>
                  <a:gd fmla="*/ 62 h 103" name="T13"/>
                  <a:gd fmla="*/ 119 w 146" name="T14"/>
                  <a:gd fmla="*/ 61 h 103" name="T15"/>
                  <a:gd fmla="*/ 94 w 146" name="T16"/>
                  <a:gd fmla="*/ 54 h 103" name="T17"/>
                  <a:gd fmla="*/ 92 w 146" name="T18"/>
                  <a:gd fmla="*/ 54 h 103" name="T19"/>
                  <a:gd fmla="*/ 85 w 146" name="T20"/>
                  <a:gd fmla="*/ 55 h 103" name="T21"/>
                  <a:gd fmla="*/ 85 w 146" name="T22"/>
                  <a:gd fmla="*/ 55 h 103" name="T23"/>
                  <a:gd fmla="*/ 85 w 146" name="T24"/>
                  <a:gd fmla="*/ 55 h 103" name="T25"/>
                  <a:gd fmla="*/ 85 w 146" name="T26"/>
                  <a:gd fmla="*/ 51 h 103" name="T27"/>
                  <a:gd fmla="*/ 84 w 146" name="T28"/>
                  <a:gd fmla="*/ 46 h 103" name="T29"/>
                  <a:gd fmla="*/ 53 w 146" name="T30"/>
                  <a:gd fmla="*/ 5 h 103" name="T31"/>
                  <a:gd fmla="*/ 35 w 146" name="T32"/>
                  <a:gd fmla="*/ 2 h 103" name="T33"/>
                  <a:gd fmla="*/ 32 w 146" name="T34"/>
                  <a:gd fmla="*/ 2 h 103" name="T35"/>
                  <a:gd fmla="*/ 8 w 146" name="T36"/>
                  <a:gd fmla="*/ 10 h 103" name="T37"/>
                  <a:gd fmla="*/ 7 w 146" name="T38"/>
                  <a:gd fmla="*/ 9 h 103" name="T39"/>
                  <a:gd fmla="*/ 0 w 146" name="T40"/>
                  <a:gd fmla="*/ 0 h 103"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03" w="146">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80"/>
              <p:cNvSpPr/>
              <p:nvPr/>
            </p:nvSpPr>
            <p:spPr bwMode="auto">
              <a:xfrm>
                <a:off x="3083" y="2936"/>
                <a:ext cx="440" cy="464"/>
              </a:xfrm>
              <a:custGeom>
                <a:gdLst>
                  <a:gd fmla="*/ 181 w 248" name="T0"/>
                  <a:gd fmla="*/ 80 h 247" name="T1"/>
                  <a:gd fmla="*/ 124 w 248" name="T2"/>
                  <a:gd fmla="*/ 0 h 247" name="T3"/>
                  <a:gd fmla="*/ 68 w 248" name="T4"/>
                  <a:gd fmla="*/ 80 h 247" name="T5"/>
                  <a:gd fmla="*/ 123 w 248" name="T6"/>
                  <a:gd fmla="*/ 247 h 247" name="T7"/>
                  <a:gd fmla="*/ 123 w 248" name="T8"/>
                  <a:gd fmla="*/ 247 h 247" name="T9"/>
                  <a:gd fmla="*/ 125 w 248" name="T10"/>
                  <a:gd fmla="*/ 247 h 247" name="T11"/>
                  <a:gd fmla="*/ 127 w 248" name="T12"/>
                  <a:gd fmla="*/ 247 h 247" name="T13"/>
                  <a:gd fmla="*/ 127 w 248" name="T14"/>
                  <a:gd fmla="*/ 247 h 247" name="T15"/>
                  <a:gd fmla="*/ 181 w 248" name="T16"/>
                  <a:gd fmla="*/ 80 h 24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6"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81"/>
              <p:cNvSpPr/>
              <p:nvPr/>
            </p:nvSpPr>
            <p:spPr bwMode="auto">
              <a:xfrm>
                <a:off x="3227" y="3192"/>
                <a:ext cx="152" cy="414"/>
              </a:xfrm>
              <a:custGeom>
                <a:gdLst>
                  <a:gd fmla="*/ 152 w 152" name="T0"/>
                  <a:gd fmla="*/ 65 h 414" name="T1"/>
                  <a:gd fmla="*/ 87 w 152" name="T2"/>
                  <a:gd fmla="*/ 105 h 414" name="T3"/>
                  <a:gd fmla="*/ 76 w 152" name="T4"/>
                  <a:gd fmla="*/ 0 h 414" name="T5"/>
                  <a:gd fmla="*/ 65 w 152" name="T6"/>
                  <a:gd fmla="*/ 105 h 414" name="T7"/>
                  <a:gd fmla="*/ 0 w 152" name="T8"/>
                  <a:gd fmla="*/ 65 h 414" name="T9"/>
                  <a:gd fmla="*/ 60 w 152" name="T10"/>
                  <a:gd fmla="*/ 139 h 414" name="T11"/>
                  <a:gd fmla="*/ 44 w 152" name="T12"/>
                  <a:gd fmla="*/ 414 h 414" name="T13"/>
                  <a:gd fmla="*/ 112 w 152" name="T14"/>
                  <a:gd fmla="*/ 414 h 414" name="T15"/>
                  <a:gd fmla="*/ 92 w 152" name="T16"/>
                  <a:gd fmla="*/ 139 h 414" name="T17"/>
                  <a:gd fmla="*/ 152 w 152" name="T18"/>
                  <a:gd fmla="*/ 65 h 4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12"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82"/>
              <p:cNvSpPr/>
              <p:nvPr/>
            </p:nvSpPr>
            <p:spPr bwMode="auto">
              <a:xfrm>
                <a:off x="3227" y="3192"/>
                <a:ext cx="152" cy="414"/>
              </a:xfrm>
              <a:custGeom>
                <a:gdLst>
                  <a:gd fmla="*/ 152 w 152" name="T0"/>
                  <a:gd fmla="*/ 65 h 414" name="T1"/>
                  <a:gd fmla="*/ 87 w 152" name="T2"/>
                  <a:gd fmla="*/ 105 h 414" name="T3"/>
                  <a:gd fmla="*/ 76 w 152" name="T4"/>
                  <a:gd fmla="*/ 0 h 414" name="T5"/>
                  <a:gd fmla="*/ 65 w 152" name="T6"/>
                  <a:gd fmla="*/ 105 h 414" name="T7"/>
                  <a:gd fmla="*/ 0 w 152" name="T8"/>
                  <a:gd fmla="*/ 65 h 414" name="T9"/>
                  <a:gd fmla="*/ 60 w 152" name="T10"/>
                  <a:gd fmla="*/ 139 h 414" name="T11"/>
                  <a:gd fmla="*/ 44 w 152" name="T12"/>
                  <a:gd fmla="*/ 414 h 414" name="T13"/>
                  <a:gd fmla="*/ 112 w 152" name="T14"/>
                  <a:gd fmla="*/ 414 h 414" name="T15"/>
                  <a:gd fmla="*/ 92 w 152" name="T16"/>
                  <a:gd fmla="*/ 139 h 414" name="T17"/>
                  <a:gd fmla="*/ 152 w 152" name="T18"/>
                  <a:gd fmla="*/ 65 h 4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12" w="152">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83"/>
              <p:cNvSpPr>
                <a:spLocks noEditPoints="1"/>
              </p:cNvSpPr>
              <p:nvPr/>
            </p:nvSpPr>
            <p:spPr bwMode="auto">
              <a:xfrm>
                <a:off x="3303" y="2936"/>
                <a:ext cx="193" cy="462"/>
              </a:xfrm>
              <a:custGeom>
                <a:gdLst>
                  <a:gd fmla="*/ 32 w 109" name="T0"/>
                  <a:gd fmla="*/ 238 h 246" name="T1"/>
                  <a:gd fmla="*/ 11 w 109" name="T2"/>
                  <a:gd fmla="*/ 246 h 246" name="T3"/>
                  <a:gd fmla="*/ 11 w 109" name="T4"/>
                  <a:gd fmla="*/ 246 h 246" name="T5"/>
                  <a:gd fmla="*/ 32 w 109" name="T6"/>
                  <a:gd fmla="*/ 239 h 246" name="T7"/>
                  <a:gd fmla="*/ 32 w 109" name="T8"/>
                  <a:gd fmla="*/ 238 h 246" name="T9"/>
                  <a:gd fmla="*/ 0 w 109" name="T10"/>
                  <a:gd fmla="*/ 0 h 246" name="T11"/>
                  <a:gd fmla="*/ 0 w 109" name="T12"/>
                  <a:gd fmla="*/ 1 h 246" name="T13"/>
                  <a:gd fmla="*/ 57 w 109" name="T14"/>
                  <a:gd fmla="*/ 80 h 246" name="T15"/>
                  <a:gd fmla="*/ 37 w 109" name="T16"/>
                  <a:gd fmla="*/ 236 h 246" name="T17"/>
                  <a:gd fmla="*/ 38 w 109" name="T18"/>
                  <a:gd fmla="*/ 236 h 246" name="T19"/>
                  <a:gd fmla="*/ 57 w 109" name="T20"/>
                  <a:gd fmla="*/ 80 h 246" name="T21"/>
                  <a:gd fmla="*/ 0 w 109" name="T22"/>
                  <a:gd fmla="*/ 0 h 2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46" w="109">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84"/>
              <p:cNvSpPr/>
              <p:nvPr/>
            </p:nvSpPr>
            <p:spPr bwMode="auto">
              <a:xfrm>
                <a:off x="3360" y="3379"/>
                <a:ext cx="10" cy="6"/>
              </a:xfrm>
              <a:custGeom>
                <a:gdLst>
                  <a:gd fmla="*/ 5 w 6" name="T0"/>
                  <a:gd fmla="*/ 0 h 3" name="T1"/>
                  <a:gd fmla="*/ 0 w 6" name="T2"/>
                  <a:gd fmla="*/ 2 h 3" name="T3"/>
                  <a:gd fmla="*/ 0 w 6" name="T4"/>
                  <a:gd fmla="*/ 3 h 3" name="T5"/>
                  <a:gd fmla="*/ 6 w 6" name="T6"/>
                  <a:gd fmla="*/ 0 h 3" name="T7"/>
                  <a:gd fmla="*/ 5 w 6" name="T8"/>
                  <a:gd fmla="*/ 0 h 3" name="T9"/>
                </a:gdLst>
                <a:cxnLst>
                  <a:cxn ang="0">
                    <a:pos x="T0" y="T1"/>
                  </a:cxn>
                  <a:cxn ang="0">
                    <a:pos x="T2" y="T3"/>
                  </a:cxn>
                  <a:cxn ang="0">
                    <a:pos x="T4" y="T5"/>
                  </a:cxn>
                  <a:cxn ang="0">
                    <a:pos x="T6" y="T7"/>
                  </a:cxn>
                  <a:cxn ang="0">
                    <a:pos x="T8" y="T9"/>
                  </a:cxn>
                </a:cxnLst>
                <a:rect b="b" l="0" r="r" t="0"/>
                <a:pathLst>
                  <a:path h="3" w="6">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Rectangle 85"/>
              <p:cNvSpPr>
                <a:spLocks noChangeArrowheads="1"/>
              </p:cNvSpPr>
              <p:nvPr/>
            </p:nvSpPr>
            <p:spPr bwMode="auto">
              <a:xfrm>
                <a:off x="3303" y="3606"/>
                <a:ext cx="36" cy="4"/>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Rectangle 86"/>
              <p:cNvSpPr>
                <a:spLocks noChangeArrowheads="1"/>
              </p:cNvSpPr>
              <p:nvPr/>
            </p:nvSpPr>
            <p:spPr bwMode="auto">
              <a:xfrm>
                <a:off x="3303" y="3606"/>
                <a:ext cx="36" cy="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87"/>
              <p:cNvSpPr/>
              <p:nvPr/>
            </p:nvSpPr>
            <p:spPr bwMode="auto">
              <a:xfrm>
                <a:off x="3303" y="2938"/>
                <a:ext cx="192" cy="460"/>
              </a:xfrm>
              <a:custGeom>
                <a:gdLst>
                  <a:gd fmla="*/ 0 w 108" name="T0"/>
                  <a:gd fmla="*/ 0 h 245" name="T1"/>
                  <a:gd fmla="*/ 0 w 108" name="T2"/>
                  <a:gd fmla="*/ 0 h 245" name="T3"/>
                  <a:gd fmla="*/ 0 w 108" name="T4"/>
                  <a:gd fmla="*/ 136 h 245" name="T5"/>
                  <a:gd fmla="*/ 6 w 108" name="T6"/>
                  <a:gd fmla="*/ 191 h 245" name="T7"/>
                  <a:gd fmla="*/ 43 w 108" name="T8"/>
                  <a:gd fmla="*/ 170 h 245" name="T9"/>
                  <a:gd fmla="*/ 9 w 108" name="T10"/>
                  <a:gd fmla="*/ 209 h 245" name="T11"/>
                  <a:gd fmla="*/ 11 w 108" name="T12"/>
                  <a:gd fmla="*/ 245 h 245" name="T13"/>
                  <a:gd fmla="*/ 32 w 108" name="T14"/>
                  <a:gd fmla="*/ 237 h 245" name="T15"/>
                  <a:gd fmla="*/ 37 w 108" name="T16"/>
                  <a:gd fmla="*/ 235 h 245" name="T17"/>
                  <a:gd fmla="*/ 57 w 108" name="T18"/>
                  <a:gd fmla="*/ 79 h 245" name="T19"/>
                  <a:gd fmla="*/ 0 w 108" name="T20"/>
                  <a:gd fmla="*/ 0 h 24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88"/>
              <p:cNvSpPr/>
              <p:nvPr/>
            </p:nvSpPr>
            <p:spPr bwMode="auto">
              <a:xfrm>
                <a:off x="3303" y="3193"/>
                <a:ext cx="76" cy="413"/>
              </a:xfrm>
              <a:custGeom>
                <a:gdLst>
                  <a:gd fmla="*/ 0 w 43" name="T0"/>
                  <a:gd fmla="*/ 0 h 220" name="T1"/>
                  <a:gd fmla="*/ 0 w 43" name="T2"/>
                  <a:gd fmla="*/ 220 h 220" name="T3"/>
                  <a:gd fmla="*/ 20 w 43" name="T4"/>
                  <a:gd fmla="*/ 220 h 220" name="T5"/>
                  <a:gd fmla="*/ 9 w 43" name="T6"/>
                  <a:gd fmla="*/ 109 h 220" name="T7"/>
                  <a:gd fmla="*/ 11 w 43" name="T8"/>
                  <a:gd fmla="*/ 109 h 220" name="T9"/>
                  <a:gd fmla="*/ 11 w 43" name="T10"/>
                  <a:gd fmla="*/ 109 h 220" name="T11"/>
                  <a:gd fmla="*/ 9 w 43" name="T12"/>
                  <a:gd fmla="*/ 73 h 220" name="T13"/>
                  <a:gd fmla="*/ 43 w 43" name="T14"/>
                  <a:gd fmla="*/ 34 h 220" name="T15"/>
                  <a:gd fmla="*/ 6 w 43" name="T16"/>
                  <a:gd fmla="*/ 55 h 220" name="T17"/>
                  <a:gd fmla="*/ 0 w 43" name="T18"/>
                  <a:gd fmla="*/ 0 h 2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89"/>
              <p:cNvSpPr/>
              <p:nvPr/>
            </p:nvSpPr>
            <p:spPr bwMode="auto">
              <a:xfrm>
                <a:off x="3698" y="3083"/>
                <a:ext cx="408" cy="373"/>
              </a:xfrm>
              <a:custGeom>
                <a:gdLst>
                  <a:gd fmla="*/ 188 w 230" name="T0"/>
                  <a:gd fmla="*/ 57 h 199" name="T1"/>
                  <a:gd fmla="*/ 115 w 230" name="T2"/>
                  <a:gd fmla="*/ 0 h 199" name="T3"/>
                  <a:gd fmla="*/ 42 w 230" name="T4"/>
                  <a:gd fmla="*/ 57 h 199" name="T5"/>
                  <a:gd fmla="*/ 0 w 230" name="T6"/>
                  <a:gd fmla="*/ 124 h 199" name="T7"/>
                  <a:gd fmla="*/ 75 w 230" name="T8"/>
                  <a:gd fmla="*/ 199 h 199" name="T9"/>
                  <a:gd fmla="*/ 115 w 230" name="T10"/>
                  <a:gd fmla="*/ 188 h 199" name="T11"/>
                  <a:gd fmla="*/ 155 w 230" name="T12"/>
                  <a:gd fmla="*/ 199 h 199" name="T13"/>
                  <a:gd fmla="*/ 230 w 230" name="T14"/>
                  <a:gd fmla="*/ 124 h 199" name="T15"/>
                  <a:gd fmla="*/ 188 w 230" name="T16"/>
                  <a:gd fmla="*/ 57 h 19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 name="Freeform 90"/>
              <p:cNvSpPr/>
              <p:nvPr/>
            </p:nvSpPr>
            <p:spPr bwMode="auto">
              <a:xfrm>
                <a:off x="3826" y="3289"/>
                <a:ext cx="153" cy="280"/>
              </a:xfrm>
              <a:custGeom>
                <a:gdLst>
                  <a:gd fmla="*/ 153 w 153" name="T0"/>
                  <a:gd fmla="*/ 66 h 280" name="T1"/>
                  <a:gd fmla="*/ 87 w 153" name="T2"/>
                  <a:gd fmla="*/ 107 h 280" name="T3"/>
                  <a:gd fmla="*/ 76 w 153" name="T4"/>
                  <a:gd fmla="*/ 0 h 280" name="T5"/>
                  <a:gd fmla="*/ 66 w 153" name="T6"/>
                  <a:gd fmla="*/ 107 h 280" name="T7"/>
                  <a:gd fmla="*/ 0 w 153" name="T8"/>
                  <a:gd fmla="*/ 66 h 280" name="T9"/>
                  <a:gd fmla="*/ 60 w 153" name="T10"/>
                  <a:gd fmla="*/ 143 h 280" name="T11"/>
                  <a:gd fmla="*/ 53 w 153" name="T12"/>
                  <a:gd fmla="*/ 280 h 280" name="T13"/>
                  <a:gd fmla="*/ 99 w 153" name="T14"/>
                  <a:gd fmla="*/ 280 h 280" name="T15"/>
                  <a:gd fmla="*/ 92 w 153" name="T16"/>
                  <a:gd fmla="*/ 143 h 280" name="T17"/>
                  <a:gd fmla="*/ 153 w 153" name="T18"/>
                  <a:gd fmla="*/ 66 h 28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 name="Freeform 91"/>
              <p:cNvSpPr/>
              <p:nvPr/>
            </p:nvSpPr>
            <p:spPr bwMode="auto">
              <a:xfrm>
                <a:off x="3826" y="3289"/>
                <a:ext cx="153" cy="280"/>
              </a:xfrm>
              <a:custGeom>
                <a:gdLst>
                  <a:gd fmla="*/ 153 w 153" name="T0"/>
                  <a:gd fmla="*/ 66 h 280" name="T1"/>
                  <a:gd fmla="*/ 87 w 153" name="T2"/>
                  <a:gd fmla="*/ 107 h 280" name="T3"/>
                  <a:gd fmla="*/ 76 w 153" name="T4"/>
                  <a:gd fmla="*/ 0 h 280" name="T5"/>
                  <a:gd fmla="*/ 66 w 153" name="T6"/>
                  <a:gd fmla="*/ 107 h 280" name="T7"/>
                  <a:gd fmla="*/ 0 w 153" name="T8"/>
                  <a:gd fmla="*/ 66 h 280" name="T9"/>
                  <a:gd fmla="*/ 60 w 153" name="T10"/>
                  <a:gd fmla="*/ 143 h 280" name="T11"/>
                  <a:gd fmla="*/ 53 w 153" name="T12"/>
                  <a:gd fmla="*/ 280 h 280" name="T13"/>
                  <a:gd fmla="*/ 99 w 153" name="T14"/>
                  <a:gd fmla="*/ 280 h 280" name="T15"/>
                  <a:gd fmla="*/ 92 w 153" name="T16"/>
                  <a:gd fmla="*/ 143 h 280" name="T17"/>
                  <a:gd fmla="*/ 153 w 153" name="T18"/>
                  <a:gd fmla="*/ 66 h 28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0" w="153">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 name="Freeform 92"/>
              <p:cNvSpPr>
                <a:spLocks noEditPoints="1"/>
              </p:cNvSpPr>
              <p:nvPr/>
            </p:nvSpPr>
            <p:spPr bwMode="auto">
              <a:xfrm>
                <a:off x="3918" y="3162"/>
                <a:ext cx="123" cy="403"/>
              </a:xfrm>
              <a:custGeom>
                <a:gdLst>
                  <a:gd fmla="*/ 0 w 69" name="T0"/>
                  <a:gd fmla="*/ 151 h 215" name="T1"/>
                  <a:gd fmla="*/ 4 w 69" name="T2"/>
                  <a:gd fmla="*/ 215 h 215" name="T3"/>
                  <a:gd fmla="*/ 4 w 69" name="T4"/>
                  <a:gd fmla="*/ 215 h 215" name="T5"/>
                  <a:gd fmla="*/ 0 w 69" name="T6"/>
                  <a:gd fmla="*/ 151 h 215" name="T7"/>
                  <a:gd fmla="*/ 0 w 69" name="T8"/>
                  <a:gd fmla="*/ 151 h 215" name="T9"/>
                  <a:gd fmla="*/ 58 w 69" name="T10"/>
                  <a:gd fmla="*/ 0 h 215" name="T11"/>
                  <a:gd fmla="*/ 64 w 69" name="T12"/>
                  <a:gd fmla="*/ 15 h 215" name="T13"/>
                  <a:gd fmla="*/ 69 w 69" name="T14"/>
                  <a:gd fmla="*/ 18 h 215" name="T15"/>
                  <a:gd fmla="*/ 69 w 69" name="T16"/>
                  <a:gd fmla="*/ 18 h 215" name="T17"/>
                  <a:gd fmla="*/ 64 w 69" name="T18"/>
                  <a:gd fmla="*/ 15 h 215" name="T19"/>
                  <a:gd fmla="*/ 58 w 69" name="T20"/>
                  <a:gd fmla="*/ 0 h 2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5" w="69">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 name="Freeform 93"/>
              <p:cNvSpPr>
                <a:spLocks noEditPoints="1"/>
              </p:cNvSpPr>
              <p:nvPr/>
            </p:nvSpPr>
            <p:spPr bwMode="auto">
              <a:xfrm>
                <a:off x="3970" y="3456"/>
                <a:ext cx="3" cy="0"/>
              </a:xfrm>
              <a:custGeom>
                <a:gdLst>
                  <a:gd fmla="*/ 1 w 2" name="T0"/>
                  <a:gd fmla="*/ 2 w 2" name="T1"/>
                  <a:gd fmla="*/ 1 w 2" name="T2"/>
                  <a:gd fmla="*/ 1 w 2" name="T3"/>
                  <a:gd fmla="*/ 1 w 2" name="T4"/>
                  <a:gd fmla="*/ 1 w 2" name="T5"/>
                  <a:gd fmla="*/ 1 w 2" name="T6"/>
                  <a:gd fmla="*/ 1 w 2" name="T7"/>
                  <a:gd fmla="*/ 1 w 2" name="T8"/>
                  <a:gd fmla="*/ 1 w 2" name="T9"/>
                  <a:gd fmla="*/ 1 w 2" name="T10"/>
                  <a:gd fmla="*/ 1 w 2" name="T11"/>
                  <a:gd fmla="*/ 1 w 2" name="T12"/>
                  <a:gd fmla="*/ 1 w 2" name="T13"/>
                  <a:gd fmla="*/ 1 w 2" name="T14"/>
                  <a:gd fmla="*/ 0 w 2" name="T15"/>
                  <a:gd fmla="*/ 1 w 2" name="T16"/>
                  <a:gd fmla="*/ 0 w 2" name="T17"/>
                  <a:gd fmla="*/ 0 w 2" name="T18"/>
                  <a:gd fmla="*/ 0 w 2" name="T19"/>
                  <a:gd fmla="*/ 0 w 2" name="T20"/>
                  <a:gd fmla="*/ 0 w 2" name="T21"/>
                  <a:gd fmla="*/ 0 w 2" name="T22"/>
                  <a:gd fmla="*/ 0 w 2" name="T23"/>
                  <a:gd fmla="*/ 0 w 2" name="T24"/>
                  <a:gd fmla="*/ 0 w 2" name="T25"/>
                  <a:gd fmla="*/ 0 w 2" name="T26"/>
                  <a:gd fmla="*/ 0 w 2" name="T27"/>
                  <a:gd fmla="*/ 0 w 2" name="T28"/>
                  <a:gd fmla="*/ 0 w 2" name="T29"/>
                  <a:gd fmla="*/ 0 w 2" name="T30"/>
                  <a:gd fmla="*/ 0 w 2" name="T31"/>
                  <a:gd fmla="*/ 0 w 2" name="T32"/>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b="b" l="0" r="r" t="0"/>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 name="Freeform 94"/>
              <p:cNvSpPr/>
              <p:nvPr/>
            </p:nvSpPr>
            <p:spPr bwMode="auto">
              <a:xfrm>
                <a:off x="3904" y="3083"/>
                <a:ext cx="202" cy="373"/>
              </a:xfrm>
              <a:custGeom>
                <a:gdLst>
                  <a:gd fmla="*/ 0 w 114" name="T0"/>
                  <a:gd fmla="*/ 0 h 199" name="T1"/>
                  <a:gd fmla="*/ 0 w 114" name="T2"/>
                  <a:gd fmla="*/ 122 h 199" name="T3"/>
                  <a:gd fmla="*/ 5 w 114" name="T4"/>
                  <a:gd fmla="*/ 167 h 199" name="T5"/>
                  <a:gd fmla="*/ 42 w 114" name="T6"/>
                  <a:gd fmla="*/ 145 h 199" name="T7"/>
                  <a:gd fmla="*/ 8 w 114" name="T8"/>
                  <a:gd fmla="*/ 186 h 199" name="T9"/>
                  <a:gd fmla="*/ 8 w 114" name="T10"/>
                  <a:gd fmla="*/ 193 h 199" name="T11"/>
                  <a:gd fmla="*/ 8 w 114" name="T12"/>
                  <a:gd fmla="*/ 193 h 199" name="T13"/>
                  <a:gd fmla="*/ 8 w 114" name="T14"/>
                  <a:gd fmla="*/ 193 h 199" name="T15"/>
                  <a:gd fmla="*/ 37 w 114" name="T16"/>
                  <a:gd fmla="*/ 199 h 199" name="T17"/>
                  <a:gd fmla="*/ 37 w 114" name="T18"/>
                  <a:gd fmla="*/ 199 h 199" name="T19"/>
                  <a:gd fmla="*/ 37 w 114" name="T20"/>
                  <a:gd fmla="*/ 199 h 199" name="T21"/>
                  <a:gd fmla="*/ 37 w 114" name="T22"/>
                  <a:gd fmla="*/ 199 h 199" name="T23"/>
                  <a:gd fmla="*/ 37 w 114" name="T24"/>
                  <a:gd fmla="*/ 199 h 199" name="T25"/>
                  <a:gd fmla="*/ 37 w 114" name="T26"/>
                  <a:gd fmla="*/ 199 h 199" name="T27"/>
                  <a:gd fmla="*/ 37 w 114" name="T28"/>
                  <a:gd fmla="*/ 199 h 199" name="T29"/>
                  <a:gd fmla="*/ 37 w 114" name="T30"/>
                  <a:gd fmla="*/ 199 h 199" name="T31"/>
                  <a:gd fmla="*/ 37 w 114" name="T32"/>
                  <a:gd fmla="*/ 199 h 199" name="T33"/>
                  <a:gd fmla="*/ 37 w 114" name="T34"/>
                  <a:gd fmla="*/ 199 h 199" name="T35"/>
                  <a:gd fmla="*/ 37 w 114" name="T36"/>
                  <a:gd fmla="*/ 199 h 199" name="T37"/>
                  <a:gd fmla="*/ 38 w 114" name="T38"/>
                  <a:gd fmla="*/ 199 h 199" name="T39"/>
                  <a:gd fmla="*/ 38 w 114" name="T40"/>
                  <a:gd fmla="*/ 199 h 199" name="T41"/>
                  <a:gd fmla="*/ 38 w 114" name="T42"/>
                  <a:gd fmla="*/ 199 h 199" name="T43"/>
                  <a:gd fmla="*/ 38 w 114" name="T44"/>
                  <a:gd fmla="*/ 199 h 199" name="T45"/>
                  <a:gd fmla="*/ 38 w 114" name="T46"/>
                  <a:gd fmla="*/ 199 h 199" name="T47"/>
                  <a:gd fmla="*/ 38 w 114" name="T48"/>
                  <a:gd fmla="*/ 199 h 199" name="T49"/>
                  <a:gd fmla="*/ 38 w 114" name="T50"/>
                  <a:gd fmla="*/ 199 h 199" name="T51"/>
                  <a:gd fmla="*/ 38 w 114" name="T52"/>
                  <a:gd fmla="*/ 199 h 199" name="T53"/>
                  <a:gd fmla="*/ 38 w 114" name="T54"/>
                  <a:gd fmla="*/ 199 h 199" name="T55"/>
                  <a:gd fmla="*/ 38 w 114" name="T56"/>
                  <a:gd fmla="*/ 199 h 199" name="T57"/>
                  <a:gd fmla="*/ 39 w 114" name="T58"/>
                  <a:gd fmla="*/ 199 h 199" name="T59"/>
                  <a:gd fmla="*/ 39 w 114" name="T60"/>
                  <a:gd fmla="*/ 199 h 199" name="T61"/>
                  <a:gd fmla="*/ 114 w 114" name="T62"/>
                  <a:gd fmla="*/ 124 h 199" name="T63"/>
                  <a:gd fmla="*/ 77 w 114" name="T64"/>
                  <a:gd fmla="*/ 60 h 199" name="T65"/>
                  <a:gd fmla="*/ 72 w 114" name="T66"/>
                  <a:gd fmla="*/ 57 h 199" name="T67"/>
                  <a:gd fmla="*/ 66 w 114" name="T68"/>
                  <a:gd fmla="*/ 42 h 199" name="T69"/>
                  <a:gd fmla="*/ 0 w 114" name="T70"/>
                  <a:gd fmla="*/ 0 h 19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95"/>
              <p:cNvSpPr/>
              <p:nvPr/>
            </p:nvSpPr>
            <p:spPr bwMode="auto">
              <a:xfrm>
                <a:off x="3904" y="3312"/>
                <a:ext cx="75" cy="253"/>
              </a:xfrm>
              <a:custGeom>
                <a:gdLst>
                  <a:gd fmla="*/ 0 w 75" name="T0"/>
                  <a:gd fmla="*/ 0 h 253" name="T1"/>
                  <a:gd fmla="*/ 0 w 75" name="T2"/>
                  <a:gd fmla="*/ 253 h 253" name="T3"/>
                  <a:gd fmla="*/ 21 w 75" name="T4"/>
                  <a:gd fmla="*/ 253 h 253" name="T5"/>
                  <a:gd fmla="*/ 14 w 75" name="T6"/>
                  <a:gd fmla="*/ 133 h 253" name="T7"/>
                  <a:gd fmla="*/ 14 w 75" name="T8"/>
                  <a:gd fmla="*/ 120 h 253" name="T9"/>
                  <a:gd fmla="*/ 75 w 75" name="T10"/>
                  <a:gd fmla="*/ 43 h 253" name="T11"/>
                  <a:gd fmla="*/ 9 w 75" name="T12"/>
                  <a:gd fmla="*/ 84 h 253" name="T13"/>
                  <a:gd fmla="*/ 0 w 75" name="T14"/>
                  <a:gd fmla="*/ 0 h 25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96"/>
              <p:cNvSpPr/>
              <p:nvPr/>
            </p:nvSpPr>
            <p:spPr bwMode="auto">
              <a:xfrm>
                <a:off x="3904" y="3312"/>
                <a:ext cx="75" cy="253"/>
              </a:xfrm>
              <a:custGeom>
                <a:gdLst>
                  <a:gd fmla="*/ 0 w 75" name="T0"/>
                  <a:gd fmla="*/ 0 h 253" name="T1"/>
                  <a:gd fmla="*/ 0 w 75" name="T2"/>
                  <a:gd fmla="*/ 253 h 253" name="T3"/>
                  <a:gd fmla="*/ 21 w 75" name="T4"/>
                  <a:gd fmla="*/ 253 h 253" name="T5"/>
                  <a:gd fmla="*/ 14 w 75" name="T6"/>
                  <a:gd fmla="*/ 133 h 253" name="T7"/>
                  <a:gd fmla="*/ 14 w 75" name="T8"/>
                  <a:gd fmla="*/ 120 h 253" name="T9"/>
                  <a:gd fmla="*/ 75 w 75" name="T10"/>
                  <a:gd fmla="*/ 43 h 253" name="T11"/>
                  <a:gd fmla="*/ 9 w 75" name="T12"/>
                  <a:gd fmla="*/ 84 h 253" name="T13"/>
                  <a:gd fmla="*/ 0 w 75" name="T14"/>
                  <a:gd fmla="*/ 0 h 25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3" w="75">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Oval 97"/>
              <p:cNvSpPr>
                <a:spLocks noChangeArrowheads="1"/>
              </p:cNvSpPr>
              <p:nvPr/>
            </p:nvSpPr>
            <p:spPr bwMode="auto">
              <a:xfrm>
                <a:off x="3459" y="2805"/>
                <a:ext cx="262" cy="514"/>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98"/>
              <p:cNvSpPr/>
              <p:nvPr/>
            </p:nvSpPr>
            <p:spPr bwMode="auto">
              <a:xfrm>
                <a:off x="3571" y="3085"/>
                <a:ext cx="39" cy="506"/>
              </a:xfrm>
              <a:custGeom>
                <a:gdLst>
                  <a:gd fmla="*/ 19 w 39" name="T0"/>
                  <a:gd fmla="*/ 0 h 506" name="T1"/>
                  <a:gd fmla="*/ 0 w 39" name="T2"/>
                  <a:gd fmla="*/ 506 h 506" name="T3"/>
                  <a:gd fmla="*/ 39 w 39" name="T4"/>
                  <a:gd fmla="*/ 506 h 506" name="T5"/>
                  <a:gd fmla="*/ 19 w 39" name="T6"/>
                  <a:gd fmla="*/ 0 h 506" name="T7"/>
                </a:gdLst>
                <a:cxnLst>
                  <a:cxn ang="0">
                    <a:pos x="T0" y="T1"/>
                  </a:cxn>
                  <a:cxn ang="0">
                    <a:pos x="T2" y="T3"/>
                  </a:cxn>
                  <a:cxn ang="0">
                    <a:pos x="T4" y="T5"/>
                  </a:cxn>
                  <a:cxn ang="0">
                    <a:pos x="T6" y="T7"/>
                  </a:cxn>
                </a:cxnLst>
                <a:rect b="b" l="0" r="r" t="0"/>
                <a:pathLst>
                  <a:path h="506" w="39">
                    <a:moveTo>
                      <a:pt x="19" y="0"/>
                    </a:moveTo>
                    <a:lnTo>
                      <a:pt x="0" y="506"/>
                    </a:lnTo>
                    <a:lnTo>
                      <a:pt x="39" y="506"/>
                    </a:lnTo>
                    <a:lnTo>
                      <a:pt x="19"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99"/>
              <p:cNvSpPr/>
              <p:nvPr/>
            </p:nvSpPr>
            <p:spPr bwMode="auto">
              <a:xfrm>
                <a:off x="3571" y="3085"/>
                <a:ext cx="39" cy="506"/>
              </a:xfrm>
              <a:custGeom>
                <a:gdLst>
                  <a:gd fmla="*/ 19 w 39" name="T0"/>
                  <a:gd fmla="*/ 0 h 506" name="T1"/>
                  <a:gd fmla="*/ 0 w 39" name="T2"/>
                  <a:gd fmla="*/ 506 h 506" name="T3"/>
                  <a:gd fmla="*/ 39 w 39" name="T4"/>
                  <a:gd fmla="*/ 506 h 506" name="T5"/>
                  <a:gd fmla="*/ 19 w 39" name="T6"/>
                  <a:gd fmla="*/ 0 h 506" name="T7"/>
                </a:gdLst>
                <a:cxnLst>
                  <a:cxn ang="0">
                    <a:pos x="T0" y="T1"/>
                  </a:cxn>
                  <a:cxn ang="0">
                    <a:pos x="T2" y="T3"/>
                  </a:cxn>
                  <a:cxn ang="0">
                    <a:pos x="T4" y="T5"/>
                  </a:cxn>
                  <a:cxn ang="0">
                    <a:pos x="T6" y="T7"/>
                  </a:cxn>
                </a:cxnLst>
                <a:rect b="b" l="0" r="r" t="0"/>
                <a:pathLst>
                  <a:path h="506" w="39">
                    <a:moveTo>
                      <a:pt x="19" y="0"/>
                    </a:moveTo>
                    <a:lnTo>
                      <a:pt x="0" y="506"/>
                    </a:lnTo>
                    <a:lnTo>
                      <a:pt x="39" y="506"/>
                    </a:lnTo>
                    <a:lnTo>
                      <a:pt x="1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100"/>
              <p:cNvSpPr>
                <a:spLocks noEditPoints="1"/>
              </p:cNvSpPr>
              <p:nvPr/>
            </p:nvSpPr>
            <p:spPr bwMode="auto">
              <a:xfrm>
                <a:off x="3599" y="3062"/>
                <a:ext cx="122" cy="527"/>
              </a:xfrm>
              <a:custGeom>
                <a:gdLst>
                  <a:gd fmla="*/ 4 w 69" name="T0"/>
                  <a:gd fmla="*/ 224 h 281" name="T1"/>
                  <a:gd fmla="*/ 5 w 69" name="T2"/>
                  <a:gd fmla="*/ 224 h 281" name="T3"/>
                  <a:gd fmla="*/ 2 w 69" name="T4"/>
                  <a:gd fmla="*/ 173 h 281" name="T5"/>
                  <a:gd fmla="*/ 5 w 69" name="T6"/>
                  <a:gd fmla="*/ 217 h 281" name="T7"/>
                  <a:gd fmla="*/ 4 w 69" name="T8"/>
                  <a:gd fmla="*/ 136 h 281" name="T9"/>
                  <a:gd fmla="*/ 2 w 69" name="T10"/>
                  <a:gd fmla="*/ 168 h 281" name="T11"/>
                  <a:gd fmla="*/ 4 w 69" name="T12"/>
                  <a:gd fmla="*/ 136 h 281" name="T13"/>
                  <a:gd fmla="*/ 69 w 69" name="T14"/>
                  <a:gd fmla="*/ 8 h 281" name="T15"/>
                  <a:gd fmla="*/ 69 w 69" name="T16"/>
                  <a:gd fmla="*/ 7 h 281" name="T17"/>
                  <a:gd fmla="*/ 69 w 69" name="T18"/>
                  <a:gd fmla="*/ 7 h 281" name="T19"/>
                  <a:gd fmla="*/ 69 w 69" name="T20"/>
                  <a:gd fmla="*/ 7 h 281" name="T21"/>
                  <a:gd fmla="*/ 69 w 69" name="T22"/>
                  <a:gd fmla="*/ 7 h 281" name="T23"/>
                  <a:gd fmla="*/ 69 w 69" name="T24"/>
                  <a:gd fmla="*/ 7 h 281" name="T25"/>
                  <a:gd fmla="*/ 69 w 69" name="T26"/>
                  <a:gd fmla="*/ 7 h 281" name="T27"/>
                  <a:gd fmla="*/ 69 w 69" name="T28"/>
                  <a:gd fmla="*/ 7 h 281" name="T29"/>
                  <a:gd fmla="*/ 69 w 69" name="T30"/>
                  <a:gd fmla="*/ 7 h 281" name="T31"/>
                  <a:gd fmla="*/ 69 w 69" name="T32"/>
                  <a:gd fmla="*/ 6 h 281" name="T33"/>
                  <a:gd fmla="*/ 69 w 69" name="T34"/>
                  <a:gd fmla="*/ 5 h 281" name="T35"/>
                  <a:gd fmla="*/ 69 w 69" name="T36"/>
                  <a:gd fmla="*/ 5 h 281" name="T37"/>
                  <a:gd fmla="*/ 69 w 69" name="T38"/>
                  <a:gd fmla="*/ 5 h 281" name="T39"/>
                  <a:gd fmla="*/ 69 w 69" name="T40"/>
                  <a:gd fmla="*/ 5 h 281" name="T41"/>
                  <a:gd fmla="*/ 69 w 69" name="T42"/>
                  <a:gd fmla="*/ 5 h 281" name="T43"/>
                  <a:gd fmla="*/ 69 w 69" name="T44"/>
                  <a:gd fmla="*/ 5 h 281" name="T45"/>
                  <a:gd fmla="*/ 69 w 69" name="T46"/>
                  <a:gd fmla="*/ 5 h 281" name="T47"/>
                  <a:gd fmla="*/ 69 w 69" name="T48"/>
                  <a:gd fmla="*/ 5 h 281" name="T49"/>
                  <a:gd fmla="*/ 69 w 69" name="T50"/>
                  <a:gd fmla="*/ 4 h 281" name="T51"/>
                  <a:gd fmla="*/ 69 w 69" name="T52"/>
                  <a:gd fmla="*/ 4 h 281" name="T53"/>
                  <a:gd fmla="*/ 69 w 69" name="T54"/>
                  <a:gd fmla="*/ 4 h 281" name="T55"/>
                  <a:gd fmla="*/ 69 w 69" name="T56"/>
                  <a:gd fmla="*/ 4 h 281" name="T57"/>
                  <a:gd fmla="*/ 69 w 69" name="T58"/>
                  <a:gd fmla="*/ 4 h 281" name="T59"/>
                  <a:gd fmla="*/ 69 w 69" name="T60"/>
                  <a:gd fmla="*/ 4 h 281" name="T61"/>
                  <a:gd fmla="*/ 69 w 69" name="T62"/>
                  <a:gd fmla="*/ 4 h 281" name="T63"/>
                  <a:gd fmla="*/ 69 w 69" name="T64"/>
                  <a:gd fmla="*/ 3 h 281" name="T65"/>
                  <a:gd fmla="*/ 69 w 69" name="T66"/>
                  <a:gd fmla="*/ 3 h 281" name="T67"/>
                  <a:gd fmla="*/ 69 w 69" name="T68"/>
                  <a:gd fmla="*/ 3 h 281" name="T69"/>
                  <a:gd fmla="*/ 69 w 69" name="T70"/>
                  <a:gd fmla="*/ 3 h 281" name="T71"/>
                  <a:gd fmla="*/ 69 w 69" name="T72"/>
                  <a:gd fmla="*/ 3 h 281" name="T73"/>
                  <a:gd fmla="*/ 69 w 69" name="T74"/>
                  <a:gd fmla="*/ 2 h 281" name="T75"/>
                  <a:gd fmla="*/ 69 w 69" name="T76"/>
                  <a:gd fmla="*/ 2 h 281" name="T77"/>
                  <a:gd fmla="*/ 69 w 69" name="T78"/>
                  <a:gd fmla="*/ 2 h 281" name="T79"/>
                  <a:gd fmla="*/ 69 w 69" name="T80"/>
                  <a:gd fmla="*/ 2 h 281" name="T81"/>
                  <a:gd fmla="*/ 69 w 69" name="T82"/>
                  <a:gd fmla="*/ 2 h 281" name="T83"/>
                  <a:gd fmla="*/ 69 w 69" name="T84"/>
                  <a:gd fmla="*/ 2 h 281" name="T85"/>
                  <a:gd fmla="*/ 69 w 69" name="T86"/>
                  <a:gd fmla="*/ 2 h 281" name="T87"/>
                  <a:gd fmla="*/ 69 w 69" name="T88"/>
                  <a:gd fmla="*/ 1 h 281" name="T89"/>
                  <a:gd fmla="*/ 69 w 69" name="T90"/>
                  <a:gd fmla="*/ 1 h 281" name="T91"/>
                  <a:gd fmla="*/ 69 w 69" name="T92"/>
                  <a:gd fmla="*/ 1 h 281" name="T93"/>
                  <a:gd fmla="*/ 69 w 69" name="T94"/>
                  <a:gd fmla="*/ 1 h 281" name="T95"/>
                  <a:gd fmla="*/ 69 w 69" name="T96"/>
                  <a:gd fmla="*/ 1 h 281" name="T97"/>
                  <a:gd fmla="*/ 69 w 69" name="T98"/>
                  <a:gd fmla="*/ 1 h 281" name="T99"/>
                  <a:gd fmla="*/ 69 w 69" name="T100"/>
                  <a:gd fmla="*/ 0 h 281" name="T101"/>
                  <a:gd fmla="*/ 69 w 69" name="T102"/>
                  <a:gd fmla="*/ 0 h 281" name="T103"/>
                  <a:gd fmla="*/ 69 w 69" name="T104"/>
                  <a:gd fmla="*/ 0 h 281"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281" w="69">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101"/>
              <p:cNvSpPr/>
              <p:nvPr/>
            </p:nvSpPr>
            <p:spPr bwMode="auto">
              <a:xfrm>
                <a:off x="3603" y="3377"/>
                <a:ext cx="3" cy="10"/>
              </a:xfrm>
              <a:custGeom>
                <a:gdLst>
                  <a:gd fmla="*/ 2 w 2" name="T0"/>
                  <a:gd fmla="*/ 0 h 5" name="T1"/>
                  <a:gd fmla="*/ 0 w 2" name="T2"/>
                  <a:gd fmla="*/ 0 h 5" name="T3"/>
                  <a:gd fmla="*/ 0 w 2" name="T4"/>
                  <a:gd fmla="*/ 5 h 5" name="T5"/>
                  <a:gd fmla="*/ 2 w 2" name="T6"/>
                  <a:gd fmla="*/ 4 h 5" name="T7"/>
                  <a:gd fmla="*/ 2 w 2" name="T8"/>
                  <a:gd fmla="*/ 0 h 5" name="T9"/>
                </a:gdLst>
                <a:cxnLst>
                  <a:cxn ang="0">
                    <a:pos x="T0" y="T1"/>
                  </a:cxn>
                  <a:cxn ang="0">
                    <a:pos x="T2" y="T3"/>
                  </a:cxn>
                  <a:cxn ang="0">
                    <a:pos x="T4" y="T5"/>
                  </a:cxn>
                  <a:cxn ang="0">
                    <a:pos x="T6" y="T7"/>
                  </a:cxn>
                  <a:cxn ang="0">
                    <a:pos x="T8" y="T9"/>
                  </a:cxn>
                </a:cxnLst>
                <a:rect b="b" l="0" r="r" t="0"/>
                <a:pathLst>
                  <a:path h="5" w="2">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102"/>
              <p:cNvSpPr/>
              <p:nvPr/>
            </p:nvSpPr>
            <p:spPr bwMode="auto">
              <a:xfrm>
                <a:off x="3606" y="3469"/>
                <a:ext cx="2" cy="14"/>
              </a:xfrm>
              <a:custGeom>
                <a:gdLst>
                  <a:gd fmla="*/ 0 w 1" name="T0"/>
                  <a:gd fmla="*/ 0 h 7" name="T1"/>
                  <a:gd fmla="*/ 0 w 1" name="T2"/>
                  <a:gd fmla="*/ 7 h 7" name="T3"/>
                  <a:gd fmla="*/ 1 w 1" name="T4"/>
                  <a:gd fmla="*/ 7 h 7" name="T5"/>
                  <a:gd fmla="*/ 1 w 1" name="T6"/>
                  <a:gd fmla="*/ 0 h 7" name="T7"/>
                  <a:gd fmla="*/ 0 w 1" name="T8"/>
                  <a:gd fmla="*/ 0 h 7" name="T9"/>
                </a:gdLst>
                <a:cxnLst>
                  <a:cxn ang="0">
                    <a:pos x="T0" y="T1"/>
                  </a:cxn>
                  <a:cxn ang="0">
                    <a:pos x="T2" y="T3"/>
                  </a:cxn>
                  <a:cxn ang="0">
                    <a:pos x="T4" y="T5"/>
                  </a:cxn>
                  <a:cxn ang="0">
                    <a:pos x="T6" y="T7"/>
                  </a:cxn>
                  <a:cxn ang="0">
                    <a:pos x="T8" y="T9"/>
                  </a:cxn>
                </a:cxnLst>
                <a:rect b="b" l="0" r="r" t="0"/>
                <a:pathLst>
                  <a:path h="7" w="1">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103"/>
              <p:cNvSpPr/>
              <p:nvPr/>
            </p:nvSpPr>
            <p:spPr bwMode="auto">
              <a:xfrm>
                <a:off x="3587" y="2805"/>
                <a:ext cx="134" cy="514"/>
              </a:xfrm>
              <a:custGeom>
                <a:gdLst>
                  <a:gd fmla="*/ 2 w 76" name="T0"/>
                  <a:gd fmla="*/ 0 h 274" name="T1"/>
                  <a:gd fmla="*/ 0 w 76" name="T2"/>
                  <a:gd fmla="*/ 200 h 274" name="T3"/>
                  <a:gd fmla="*/ 7 w 76" name="T4"/>
                  <a:gd fmla="*/ 274 h 274" name="T5"/>
                  <a:gd fmla="*/ 11 w 76" name="T6"/>
                  <a:gd fmla="*/ 273 h 274" name="T7"/>
                  <a:gd fmla="*/ 76 w 76" name="T8"/>
                  <a:gd fmla="*/ 145 h 274" name="T9"/>
                  <a:gd fmla="*/ 76 w 76" name="T10"/>
                  <a:gd fmla="*/ 144 h 274" name="T11"/>
                  <a:gd fmla="*/ 76 w 76" name="T12"/>
                  <a:gd fmla="*/ 144 h 274" name="T13"/>
                  <a:gd fmla="*/ 76 w 76" name="T14"/>
                  <a:gd fmla="*/ 144 h 274" name="T15"/>
                  <a:gd fmla="*/ 76 w 76" name="T16"/>
                  <a:gd fmla="*/ 144 h 274" name="T17"/>
                  <a:gd fmla="*/ 76 w 76" name="T18"/>
                  <a:gd fmla="*/ 144 h 274" name="T19"/>
                  <a:gd fmla="*/ 76 w 76" name="T20"/>
                  <a:gd fmla="*/ 143 h 274" name="T21"/>
                  <a:gd fmla="*/ 76 w 76" name="T22"/>
                  <a:gd fmla="*/ 142 h 274" name="T23"/>
                  <a:gd fmla="*/ 76 w 76" name="T24"/>
                  <a:gd fmla="*/ 142 h 274" name="T25"/>
                  <a:gd fmla="*/ 76 w 76" name="T26"/>
                  <a:gd fmla="*/ 142 h 274" name="T27"/>
                  <a:gd fmla="*/ 76 w 76" name="T28"/>
                  <a:gd fmla="*/ 142 h 274" name="T29"/>
                  <a:gd fmla="*/ 76 w 76" name="T30"/>
                  <a:gd fmla="*/ 142 h 274" name="T31"/>
                  <a:gd fmla="*/ 76 w 76" name="T32"/>
                  <a:gd fmla="*/ 141 h 274" name="T33"/>
                  <a:gd fmla="*/ 76 w 76" name="T34"/>
                  <a:gd fmla="*/ 141 h 274" name="T35"/>
                  <a:gd fmla="*/ 76 w 76" name="T36"/>
                  <a:gd fmla="*/ 141 h 274" name="T37"/>
                  <a:gd fmla="*/ 76 w 76" name="T38"/>
                  <a:gd fmla="*/ 141 h 274" name="T39"/>
                  <a:gd fmla="*/ 76 w 76" name="T40"/>
                  <a:gd fmla="*/ 140 h 274" name="T41"/>
                  <a:gd fmla="*/ 76 w 76" name="T42"/>
                  <a:gd fmla="*/ 140 h 274" name="T43"/>
                  <a:gd fmla="*/ 76 w 76" name="T44"/>
                  <a:gd fmla="*/ 140 h 274" name="T45"/>
                  <a:gd fmla="*/ 76 w 76" name="T46"/>
                  <a:gd fmla="*/ 140 h 274" name="T47"/>
                  <a:gd fmla="*/ 76 w 76" name="T48"/>
                  <a:gd fmla="*/ 139 h 274" name="T49"/>
                  <a:gd fmla="*/ 76 w 76" name="T50"/>
                  <a:gd fmla="*/ 139 h 274" name="T51"/>
                  <a:gd fmla="*/ 76 w 76" name="T52"/>
                  <a:gd fmla="*/ 139 h 274" name="T53"/>
                  <a:gd fmla="*/ 76 w 76" name="T54"/>
                  <a:gd fmla="*/ 139 h 274" name="T55"/>
                  <a:gd fmla="*/ 76 w 76" name="T56"/>
                  <a:gd fmla="*/ 138 h 274" name="T57"/>
                  <a:gd fmla="*/ 76 w 76" name="T58"/>
                  <a:gd fmla="*/ 138 h 274" name="T59"/>
                  <a:gd fmla="*/ 76 w 76" name="T60"/>
                  <a:gd fmla="*/ 138 h 274" name="T61"/>
                  <a:gd fmla="*/ 76 w 76" name="T62"/>
                  <a:gd fmla="*/ 138 h 274" name="T63"/>
                  <a:gd fmla="*/ 76 w 76" name="T64"/>
                  <a:gd fmla="*/ 138 h 274" name="T65"/>
                  <a:gd fmla="*/ 76 w 76" name="T66"/>
                  <a:gd fmla="*/ 137 h 274" name="T67"/>
                  <a:gd fmla="*/ 76 w 76" name="T68"/>
                  <a:gd fmla="*/ 137 h 274" name="T69"/>
                  <a:gd fmla="*/ 2 w 76" name="T70"/>
                  <a:gd fmla="*/ 0 h 274"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274" w="76">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Rectangle 104"/>
              <p:cNvSpPr>
                <a:spLocks noChangeArrowheads="1"/>
              </p:cNvSpPr>
              <p:nvPr/>
            </p:nvSpPr>
            <p:spPr bwMode="auto">
              <a:xfrm>
                <a:off x="3587" y="3591"/>
                <a:ext cx="23" cy="4"/>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Rectangle 105"/>
              <p:cNvSpPr>
                <a:spLocks noChangeArrowheads="1"/>
              </p:cNvSpPr>
              <p:nvPr/>
            </p:nvSpPr>
            <p:spPr bwMode="auto">
              <a:xfrm>
                <a:off x="3587" y="3591"/>
                <a:ext cx="23" cy="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106"/>
              <p:cNvSpPr/>
              <p:nvPr/>
            </p:nvSpPr>
            <p:spPr bwMode="auto">
              <a:xfrm>
                <a:off x="3587" y="3085"/>
                <a:ext cx="23" cy="506"/>
              </a:xfrm>
              <a:custGeom>
                <a:gdLst>
                  <a:gd fmla="*/ 3 w 23" name="T0"/>
                  <a:gd fmla="*/ 0 h 506" name="T1"/>
                  <a:gd fmla="*/ 0 w 23" name="T2"/>
                  <a:gd fmla="*/ 95 h 506" name="T3"/>
                  <a:gd fmla="*/ 0 w 23" name="T4"/>
                  <a:gd fmla="*/ 506 h 506" name="T5"/>
                  <a:gd fmla="*/ 23 w 23" name="T6"/>
                  <a:gd fmla="*/ 506 h 506" name="T7"/>
                  <a:gd fmla="*/ 23 w 23" name="T8"/>
                  <a:gd fmla="*/ 504 h 506" name="T9"/>
                  <a:gd fmla="*/ 19 w 23" name="T10"/>
                  <a:gd fmla="*/ 398 h 506" name="T11"/>
                  <a:gd fmla="*/ 19 w 23" name="T12"/>
                  <a:gd fmla="*/ 384 h 506" name="T13"/>
                  <a:gd fmla="*/ 16 w 23" name="T14"/>
                  <a:gd fmla="*/ 302 h 506" name="T15"/>
                  <a:gd fmla="*/ 16 w 23" name="T16"/>
                  <a:gd fmla="*/ 292 h 506" name="T17"/>
                  <a:gd fmla="*/ 12 w 23" name="T18"/>
                  <a:gd fmla="*/ 234 h 506" name="T19"/>
                  <a:gd fmla="*/ 3 w 23" name="T20"/>
                  <a:gd fmla="*/ 0 h 50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107"/>
              <p:cNvSpPr/>
              <p:nvPr/>
            </p:nvSpPr>
            <p:spPr bwMode="auto">
              <a:xfrm>
                <a:off x="3587" y="3085"/>
                <a:ext cx="23" cy="506"/>
              </a:xfrm>
              <a:custGeom>
                <a:gdLst>
                  <a:gd fmla="*/ 3 w 23" name="T0"/>
                  <a:gd fmla="*/ 0 h 506" name="T1"/>
                  <a:gd fmla="*/ 0 w 23" name="T2"/>
                  <a:gd fmla="*/ 95 h 506" name="T3"/>
                  <a:gd fmla="*/ 0 w 23" name="T4"/>
                  <a:gd fmla="*/ 506 h 506" name="T5"/>
                  <a:gd fmla="*/ 23 w 23" name="T6"/>
                  <a:gd fmla="*/ 506 h 506" name="T7"/>
                  <a:gd fmla="*/ 23 w 23" name="T8"/>
                  <a:gd fmla="*/ 504 h 506" name="T9"/>
                  <a:gd fmla="*/ 19 w 23" name="T10"/>
                  <a:gd fmla="*/ 398 h 506" name="T11"/>
                  <a:gd fmla="*/ 19 w 23" name="T12"/>
                  <a:gd fmla="*/ 384 h 506" name="T13"/>
                  <a:gd fmla="*/ 16 w 23" name="T14"/>
                  <a:gd fmla="*/ 302 h 506" name="T15"/>
                  <a:gd fmla="*/ 16 w 23" name="T16"/>
                  <a:gd fmla="*/ 292 h 506" name="T17"/>
                  <a:gd fmla="*/ 12 w 23" name="T18"/>
                  <a:gd fmla="*/ 234 h 506" name="T19"/>
                  <a:gd fmla="*/ 3 w 23" name="T20"/>
                  <a:gd fmla="*/ 0 h 50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Freeform 108"/>
              <p:cNvSpPr/>
              <p:nvPr/>
            </p:nvSpPr>
            <p:spPr bwMode="auto">
              <a:xfrm>
                <a:off x="5730" y="2570"/>
                <a:ext cx="532" cy="781"/>
              </a:xfrm>
              <a:custGeom>
                <a:gdLst>
                  <a:gd fmla="*/ 266 w 532" name="T0"/>
                  <a:gd fmla="*/ 0 h 781" name="T1"/>
                  <a:gd fmla="*/ 0 w 532" name="T2"/>
                  <a:gd fmla="*/ 781 h 781" name="T3"/>
                  <a:gd fmla="*/ 261 w 532" name="T4"/>
                  <a:gd fmla="*/ 781 h 781" name="T5"/>
                  <a:gd fmla="*/ 273 w 532" name="T6"/>
                  <a:gd fmla="*/ 781 h 781" name="T7"/>
                  <a:gd fmla="*/ 532 w 532" name="T8"/>
                  <a:gd fmla="*/ 781 h 781" name="T9"/>
                  <a:gd fmla="*/ 266 w 532" name="T10"/>
                  <a:gd fmla="*/ 0 h 781" name="T11"/>
                </a:gdLst>
                <a:cxnLst>
                  <a:cxn ang="0">
                    <a:pos x="T0" y="T1"/>
                  </a:cxn>
                  <a:cxn ang="0">
                    <a:pos x="T2" y="T3"/>
                  </a:cxn>
                  <a:cxn ang="0">
                    <a:pos x="T4" y="T5"/>
                  </a:cxn>
                  <a:cxn ang="0">
                    <a:pos x="T6" y="T7"/>
                  </a:cxn>
                  <a:cxn ang="0">
                    <a:pos x="T8" y="T9"/>
                  </a:cxn>
                  <a:cxn ang="0">
                    <a:pos x="T10" y="T11"/>
                  </a:cxn>
                </a:cxnLst>
                <a:rect b="b" l="0" r="r" t="0"/>
                <a:pathLst>
                  <a:path h="781" w="532">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109"/>
              <p:cNvSpPr/>
              <p:nvPr/>
            </p:nvSpPr>
            <p:spPr bwMode="auto">
              <a:xfrm>
                <a:off x="5730" y="2570"/>
                <a:ext cx="532" cy="781"/>
              </a:xfrm>
              <a:custGeom>
                <a:gdLst>
                  <a:gd fmla="*/ 266 w 532" name="T0"/>
                  <a:gd fmla="*/ 0 h 781" name="T1"/>
                  <a:gd fmla="*/ 0 w 532" name="T2"/>
                  <a:gd fmla="*/ 781 h 781" name="T3"/>
                  <a:gd fmla="*/ 261 w 532" name="T4"/>
                  <a:gd fmla="*/ 781 h 781" name="T5"/>
                  <a:gd fmla="*/ 273 w 532" name="T6"/>
                  <a:gd fmla="*/ 781 h 781" name="T7"/>
                  <a:gd fmla="*/ 532 w 532" name="T8"/>
                  <a:gd fmla="*/ 781 h 781" name="T9"/>
                  <a:gd fmla="*/ 266 w 532" name="T10"/>
                  <a:gd fmla="*/ 0 h 781" name="T11"/>
                </a:gdLst>
                <a:cxnLst>
                  <a:cxn ang="0">
                    <a:pos x="T0" y="T1"/>
                  </a:cxn>
                  <a:cxn ang="0">
                    <a:pos x="T2" y="T3"/>
                  </a:cxn>
                  <a:cxn ang="0">
                    <a:pos x="T4" y="T5"/>
                  </a:cxn>
                  <a:cxn ang="0">
                    <a:pos x="T6" y="T7"/>
                  </a:cxn>
                  <a:cxn ang="0">
                    <a:pos x="T8" y="T9"/>
                  </a:cxn>
                  <a:cxn ang="0">
                    <a:pos x="T10" y="T11"/>
                  </a:cxn>
                </a:cxnLst>
                <a:rect b="b" l="0" r="r" t="0"/>
                <a:pathLst>
                  <a:path h="781" w="532">
                    <a:moveTo>
                      <a:pt x="266" y="0"/>
                    </a:moveTo>
                    <a:lnTo>
                      <a:pt x="0" y="781"/>
                    </a:lnTo>
                    <a:lnTo>
                      <a:pt x="261" y="781"/>
                    </a:lnTo>
                    <a:lnTo>
                      <a:pt x="273" y="781"/>
                    </a:lnTo>
                    <a:lnTo>
                      <a:pt x="532" y="781"/>
                    </a:lnTo>
                    <a:lnTo>
                      <a:pt x="26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110"/>
              <p:cNvSpPr/>
              <p:nvPr/>
            </p:nvSpPr>
            <p:spPr bwMode="auto">
              <a:xfrm>
                <a:off x="5730" y="2595"/>
                <a:ext cx="532" cy="636"/>
              </a:xfrm>
              <a:custGeom>
                <a:gdLst>
                  <a:gd fmla="*/ 266 w 532" name="T0"/>
                  <a:gd fmla="*/ 0 h 636" name="T1"/>
                  <a:gd fmla="*/ 0 w 532" name="T2"/>
                  <a:gd fmla="*/ 636 h 636" name="T3"/>
                  <a:gd fmla="*/ 261 w 532" name="T4"/>
                  <a:gd fmla="*/ 636 h 636" name="T5"/>
                  <a:gd fmla="*/ 273 w 532" name="T6"/>
                  <a:gd fmla="*/ 636 h 636" name="T7"/>
                  <a:gd fmla="*/ 532 w 532" name="T8"/>
                  <a:gd fmla="*/ 636 h 636" name="T9"/>
                  <a:gd fmla="*/ 266 w 532" name="T10"/>
                  <a:gd fmla="*/ 0 h 636" name="T11"/>
                </a:gdLst>
                <a:cxnLst>
                  <a:cxn ang="0">
                    <a:pos x="T0" y="T1"/>
                  </a:cxn>
                  <a:cxn ang="0">
                    <a:pos x="T2" y="T3"/>
                  </a:cxn>
                  <a:cxn ang="0">
                    <a:pos x="T4" y="T5"/>
                  </a:cxn>
                  <a:cxn ang="0">
                    <a:pos x="T6" y="T7"/>
                  </a:cxn>
                  <a:cxn ang="0">
                    <a:pos x="T8" y="T9"/>
                  </a:cxn>
                  <a:cxn ang="0">
                    <a:pos x="T10" y="T11"/>
                  </a:cxn>
                </a:cxnLst>
                <a:rect b="b" l="0" r="r" t="0"/>
                <a:pathLst>
                  <a:path h="636" w="532">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111"/>
              <p:cNvSpPr/>
              <p:nvPr/>
            </p:nvSpPr>
            <p:spPr bwMode="auto">
              <a:xfrm>
                <a:off x="5730" y="2595"/>
                <a:ext cx="532" cy="636"/>
              </a:xfrm>
              <a:custGeom>
                <a:gdLst>
                  <a:gd fmla="*/ 266 w 532" name="T0"/>
                  <a:gd fmla="*/ 0 h 636" name="T1"/>
                  <a:gd fmla="*/ 0 w 532" name="T2"/>
                  <a:gd fmla="*/ 636 h 636" name="T3"/>
                  <a:gd fmla="*/ 261 w 532" name="T4"/>
                  <a:gd fmla="*/ 636 h 636" name="T5"/>
                  <a:gd fmla="*/ 273 w 532" name="T6"/>
                  <a:gd fmla="*/ 636 h 636" name="T7"/>
                  <a:gd fmla="*/ 532 w 532" name="T8"/>
                  <a:gd fmla="*/ 636 h 636" name="T9"/>
                  <a:gd fmla="*/ 266 w 532" name="T10"/>
                  <a:gd fmla="*/ 0 h 636" name="T11"/>
                </a:gdLst>
                <a:cxnLst>
                  <a:cxn ang="0">
                    <a:pos x="T0" y="T1"/>
                  </a:cxn>
                  <a:cxn ang="0">
                    <a:pos x="T2" y="T3"/>
                  </a:cxn>
                  <a:cxn ang="0">
                    <a:pos x="T4" y="T5"/>
                  </a:cxn>
                  <a:cxn ang="0">
                    <a:pos x="T6" y="T7"/>
                  </a:cxn>
                  <a:cxn ang="0">
                    <a:pos x="T8" y="T9"/>
                  </a:cxn>
                  <a:cxn ang="0">
                    <a:pos x="T10" y="T11"/>
                  </a:cxn>
                </a:cxnLst>
                <a:rect b="b" l="0" r="r" t="0"/>
                <a:pathLst>
                  <a:path h="636" w="532">
                    <a:moveTo>
                      <a:pt x="266" y="0"/>
                    </a:moveTo>
                    <a:lnTo>
                      <a:pt x="0" y="636"/>
                    </a:lnTo>
                    <a:lnTo>
                      <a:pt x="261" y="636"/>
                    </a:lnTo>
                    <a:lnTo>
                      <a:pt x="273" y="636"/>
                    </a:lnTo>
                    <a:lnTo>
                      <a:pt x="532" y="636"/>
                    </a:lnTo>
                    <a:lnTo>
                      <a:pt x="26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112"/>
              <p:cNvSpPr/>
              <p:nvPr/>
            </p:nvSpPr>
            <p:spPr bwMode="auto">
              <a:xfrm>
                <a:off x="5852" y="3107"/>
                <a:ext cx="288" cy="498"/>
              </a:xfrm>
              <a:custGeom>
                <a:gdLst>
                  <a:gd fmla="*/ 103 w 288" name="T0"/>
                  <a:gd fmla="*/ 498 h 498" name="T1"/>
                  <a:gd fmla="*/ 185 w 288" name="T2"/>
                  <a:gd fmla="*/ 498 h 498" name="T3"/>
                  <a:gd fmla="*/ 172 w 288" name="T4"/>
                  <a:gd fmla="*/ 214 h 498" name="T5"/>
                  <a:gd fmla="*/ 288 w 288" name="T6"/>
                  <a:gd fmla="*/ 109 h 498" name="T7"/>
                  <a:gd fmla="*/ 163 w 288" name="T8"/>
                  <a:gd fmla="*/ 148 h 498" name="T9"/>
                  <a:gd fmla="*/ 144 w 288" name="T10"/>
                  <a:gd fmla="*/ 0 h 498" name="T11"/>
                  <a:gd fmla="*/ 124 w 288" name="T12"/>
                  <a:gd fmla="*/ 148 h 498" name="T13"/>
                  <a:gd fmla="*/ 0 w 288" name="T14"/>
                  <a:gd fmla="*/ 109 h 498" name="T15"/>
                  <a:gd fmla="*/ 116 w 288" name="T16"/>
                  <a:gd fmla="*/ 214 h 498" name="T17"/>
                  <a:gd fmla="*/ 103 w 288" name="T18"/>
                  <a:gd fmla="*/ 498 h 4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98" w="28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113"/>
              <p:cNvSpPr/>
              <p:nvPr/>
            </p:nvSpPr>
            <p:spPr bwMode="auto">
              <a:xfrm>
                <a:off x="5852" y="3107"/>
                <a:ext cx="288" cy="498"/>
              </a:xfrm>
              <a:custGeom>
                <a:gdLst>
                  <a:gd fmla="*/ 103 w 288" name="T0"/>
                  <a:gd fmla="*/ 498 h 498" name="T1"/>
                  <a:gd fmla="*/ 185 w 288" name="T2"/>
                  <a:gd fmla="*/ 498 h 498" name="T3"/>
                  <a:gd fmla="*/ 172 w 288" name="T4"/>
                  <a:gd fmla="*/ 214 h 498" name="T5"/>
                  <a:gd fmla="*/ 288 w 288" name="T6"/>
                  <a:gd fmla="*/ 109 h 498" name="T7"/>
                  <a:gd fmla="*/ 163 w 288" name="T8"/>
                  <a:gd fmla="*/ 148 h 498" name="T9"/>
                  <a:gd fmla="*/ 144 w 288" name="T10"/>
                  <a:gd fmla="*/ 0 h 498" name="T11"/>
                  <a:gd fmla="*/ 124 w 288" name="T12"/>
                  <a:gd fmla="*/ 148 h 498" name="T13"/>
                  <a:gd fmla="*/ 0 w 288" name="T14"/>
                  <a:gd fmla="*/ 109 h 498" name="T15"/>
                  <a:gd fmla="*/ 116 w 288" name="T16"/>
                  <a:gd fmla="*/ 214 h 498" name="T17"/>
                  <a:gd fmla="*/ 103 w 288" name="T18"/>
                  <a:gd fmla="*/ 498 h 4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98" w="28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114"/>
              <p:cNvSpPr/>
              <p:nvPr/>
            </p:nvSpPr>
            <p:spPr bwMode="auto">
              <a:xfrm>
                <a:off x="6031" y="2677"/>
                <a:ext cx="231" cy="550"/>
              </a:xfrm>
              <a:custGeom>
                <a:gdLst>
                  <a:gd fmla="*/ 0 w 231" name="T0"/>
                  <a:gd fmla="*/ 0 h 550" name="T1"/>
                  <a:gd fmla="*/ 9 w 231" name="T2"/>
                  <a:gd fmla="*/ 23 h 550" name="T3"/>
                  <a:gd fmla="*/ 229 w 231" name="T4"/>
                  <a:gd fmla="*/ 550 h 550" name="T5"/>
                  <a:gd fmla="*/ 231 w 231" name="T6"/>
                  <a:gd fmla="*/ 550 h 550" name="T7"/>
                  <a:gd fmla="*/ 0 w 231" name="T8"/>
                  <a:gd fmla="*/ 0 h 550" name="T9"/>
                </a:gdLst>
                <a:cxnLst>
                  <a:cxn ang="0">
                    <a:pos x="T0" y="T1"/>
                  </a:cxn>
                  <a:cxn ang="0">
                    <a:pos x="T2" y="T3"/>
                  </a:cxn>
                  <a:cxn ang="0">
                    <a:pos x="T4" y="T5"/>
                  </a:cxn>
                  <a:cxn ang="0">
                    <a:pos x="T6" y="T7"/>
                  </a:cxn>
                  <a:cxn ang="0">
                    <a:pos x="T8" y="T9"/>
                  </a:cxn>
                </a:cxnLst>
                <a:rect b="b" l="0" r="r" t="0"/>
                <a:pathLst>
                  <a:path h="550" w="231">
                    <a:moveTo>
                      <a:pt x="0" y="0"/>
                    </a:moveTo>
                    <a:lnTo>
                      <a:pt x="9" y="23"/>
                    </a:lnTo>
                    <a:lnTo>
                      <a:pt x="229" y="550"/>
                    </a:lnTo>
                    <a:lnTo>
                      <a:pt x="231" y="550"/>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115"/>
              <p:cNvSpPr/>
              <p:nvPr/>
            </p:nvSpPr>
            <p:spPr bwMode="auto">
              <a:xfrm>
                <a:off x="6031" y="2677"/>
                <a:ext cx="231" cy="550"/>
              </a:xfrm>
              <a:custGeom>
                <a:gdLst>
                  <a:gd fmla="*/ 0 w 231" name="T0"/>
                  <a:gd fmla="*/ 0 h 550" name="T1"/>
                  <a:gd fmla="*/ 9 w 231" name="T2"/>
                  <a:gd fmla="*/ 23 h 550" name="T3"/>
                  <a:gd fmla="*/ 229 w 231" name="T4"/>
                  <a:gd fmla="*/ 550 h 550" name="T5"/>
                  <a:gd fmla="*/ 231 w 231" name="T6"/>
                  <a:gd fmla="*/ 550 h 550" name="T7"/>
                  <a:gd fmla="*/ 0 w 231" name="T8"/>
                  <a:gd fmla="*/ 0 h 550" name="T9"/>
                </a:gdLst>
                <a:cxnLst>
                  <a:cxn ang="0">
                    <a:pos x="T0" y="T1"/>
                  </a:cxn>
                  <a:cxn ang="0">
                    <a:pos x="T2" y="T3"/>
                  </a:cxn>
                  <a:cxn ang="0">
                    <a:pos x="T4" y="T5"/>
                  </a:cxn>
                  <a:cxn ang="0">
                    <a:pos x="T6" y="T7"/>
                  </a:cxn>
                  <a:cxn ang="0">
                    <a:pos x="T8" y="T9"/>
                  </a:cxn>
                </a:cxnLst>
                <a:rect b="b" l="0" r="r" t="0"/>
                <a:pathLst>
                  <a:path h="550" w="231">
                    <a:moveTo>
                      <a:pt x="0" y="0"/>
                    </a:moveTo>
                    <a:lnTo>
                      <a:pt x="9" y="23"/>
                    </a:lnTo>
                    <a:lnTo>
                      <a:pt x="229" y="550"/>
                    </a:lnTo>
                    <a:lnTo>
                      <a:pt x="231" y="55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116"/>
              <p:cNvSpPr/>
              <p:nvPr/>
            </p:nvSpPr>
            <p:spPr bwMode="auto">
              <a:xfrm>
                <a:off x="6003" y="2597"/>
                <a:ext cx="37" cy="103"/>
              </a:xfrm>
              <a:custGeom>
                <a:gdLst>
                  <a:gd fmla="*/ 0 w 37" name="T0"/>
                  <a:gd fmla="*/ 0 h 103" name="T1"/>
                  <a:gd fmla="*/ 0 w 37" name="T2"/>
                  <a:gd fmla="*/ 15 h 103" name="T3"/>
                  <a:gd fmla="*/ 37 w 37" name="T4"/>
                  <a:gd fmla="*/ 103 h 103" name="T5"/>
                  <a:gd fmla="*/ 28 w 37" name="T6"/>
                  <a:gd fmla="*/ 80 h 103" name="T7"/>
                  <a:gd fmla="*/ 20 w 37" name="T8"/>
                  <a:gd fmla="*/ 60 h 103" name="T9"/>
                  <a:gd fmla="*/ 0 w 37" name="T10"/>
                  <a:gd fmla="*/ 0 h 103" name="T11"/>
                </a:gdLst>
                <a:cxnLst>
                  <a:cxn ang="0">
                    <a:pos x="T0" y="T1"/>
                  </a:cxn>
                  <a:cxn ang="0">
                    <a:pos x="T2" y="T3"/>
                  </a:cxn>
                  <a:cxn ang="0">
                    <a:pos x="T4" y="T5"/>
                  </a:cxn>
                  <a:cxn ang="0">
                    <a:pos x="T6" y="T7"/>
                  </a:cxn>
                  <a:cxn ang="0">
                    <a:pos x="T8" y="T9"/>
                  </a:cxn>
                  <a:cxn ang="0">
                    <a:pos x="T10" y="T11"/>
                  </a:cxn>
                </a:cxnLst>
                <a:rect b="b" l="0" r="r" t="0"/>
                <a:pathLst>
                  <a:path h="103" w="37">
                    <a:moveTo>
                      <a:pt x="0" y="0"/>
                    </a:moveTo>
                    <a:lnTo>
                      <a:pt x="0" y="15"/>
                    </a:lnTo>
                    <a:lnTo>
                      <a:pt x="37" y="103"/>
                    </a:lnTo>
                    <a:lnTo>
                      <a:pt x="28" y="80"/>
                    </a:lnTo>
                    <a:lnTo>
                      <a:pt x="20" y="60"/>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Freeform 117"/>
              <p:cNvSpPr/>
              <p:nvPr/>
            </p:nvSpPr>
            <p:spPr bwMode="auto">
              <a:xfrm>
                <a:off x="6003" y="2597"/>
                <a:ext cx="37" cy="103"/>
              </a:xfrm>
              <a:custGeom>
                <a:gdLst>
                  <a:gd fmla="*/ 0 w 37" name="T0"/>
                  <a:gd fmla="*/ 0 h 103" name="T1"/>
                  <a:gd fmla="*/ 0 w 37" name="T2"/>
                  <a:gd fmla="*/ 15 h 103" name="T3"/>
                  <a:gd fmla="*/ 37 w 37" name="T4"/>
                  <a:gd fmla="*/ 103 h 103" name="T5"/>
                  <a:gd fmla="*/ 28 w 37" name="T6"/>
                  <a:gd fmla="*/ 80 h 103" name="T7"/>
                  <a:gd fmla="*/ 20 w 37" name="T8"/>
                  <a:gd fmla="*/ 60 h 103" name="T9"/>
                  <a:gd fmla="*/ 0 w 37" name="T10"/>
                  <a:gd fmla="*/ 0 h 103" name="T11"/>
                </a:gdLst>
                <a:cxnLst>
                  <a:cxn ang="0">
                    <a:pos x="T0" y="T1"/>
                  </a:cxn>
                  <a:cxn ang="0">
                    <a:pos x="T2" y="T3"/>
                  </a:cxn>
                  <a:cxn ang="0">
                    <a:pos x="T4" y="T5"/>
                  </a:cxn>
                  <a:cxn ang="0">
                    <a:pos x="T6" y="T7"/>
                  </a:cxn>
                  <a:cxn ang="0">
                    <a:pos x="T8" y="T9"/>
                  </a:cxn>
                  <a:cxn ang="0">
                    <a:pos x="T10" y="T11"/>
                  </a:cxn>
                </a:cxnLst>
                <a:rect b="b" l="0" r="r" t="0"/>
                <a:pathLst>
                  <a:path h="103" w="37">
                    <a:moveTo>
                      <a:pt x="0" y="0"/>
                    </a:moveTo>
                    <a:lnTo>
                      <a:pt x="0" y="15"/>
                    </a:lnTo>
                    <a:lnTo>
                      <a:pt x="37" y="103"/>
                    </a:lnTo>
                    <a:lnTo>
                      <a:pt x="28" y="80"/>
                    </a:lnTo>
                    <a:lnTo>
                      <a:pt x="20" y="6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118"/>
              <p:cNvSpPr>
                <a:spLocks noEditPoints="1"/>
              </p:cNvSpPr>
              <p:nvPr/>
            </p:nvSpPr>
            <p:spPr bwMode="auto">
              <a:xfrm>
                <a:off x="6026" y="3351"/>
                <a:ext cx="236" cy="254"/>
              </a:xfrm>
              <a:custGeom>
                <a:gdLst>
                  <a:gd fmla="*/ 4 w 133" name="T0"/>
                  <a:gd fmla="*/ 84 h 135" name="T1"/>
                  <a:gd fmla="*/ 6 w 133" name="T2"/>
                  <a:gd fmla="*/ 135 h 135" name="T3"/>
                  <a:gd fmla="*/ 6 w 133" name="T4"/>
                  <a:gd fmla="*/ 135 h 135" name="T5"/>
                  <a:gd fmla="*/ 4 w 133" name="T6"/>
                  <a:gd fmla="*/ 85 h 135" name="T7"/>
                  <a:gd fmla="*/ 4 w 133" name="T8"/>
                  <a:gd fmla="*/ 84 h 135" name="T9"/>
                  <a:gd fmla="*/ 2 w 133" name="T10"/>
                  <a:gd fmla="*/ 33 h 135" name="T11"/>
                  <a:gd fmla="*/ 3 w 133" name="T12"/>
                  <a:gd fmla="*/ 65 h 135" name="T13"/>
                  <a:gd fmla="*/ 3 w 133" name="T14"/>
                  <a:gd fmla="*/ 66 h 135" name="T15"/>
                  <a:gd fmla="*/ 2 w 133" name="T16"/>
                  <a:gd fmla="*/ 34 h 135" name="T17"/>
                  <a:gd fmla="*/ 2 w 133" name="T18"/>
                  <a:gd fmla="*/ 33 h 135" name="T19"/>
                  <a:gd fmla="*/ 63 w 133" name="T20"/>
                  <a:gd fmla="*/ 0 h 135" name="T21"/>
                  <a:gd fmla="*/ 0 w 133" name="T22"/>
                  <a:gd fmla="*/ 0 h 135" name="T23"/>
                  <a:gd fmla="*/ 1 w 133" name="T24"/>
                  <a:gd fmla="*/ 21 h 135" name="T25"/>
                  <a:gd fmla="*/ 2 w 133" name="T26"/>
                  <a:gd fmla="*/ 21 h 135" name="T27"/>
                  <a:gd fmla="*/ 1 w 133" name="T28"/>
                  <a:gd fmla="*/ 3 h 135" name="T29"/>
                  <a:gd fmla="*/ 60 w 133" name="T30"/>
                  <a:gd fmla="*/ 3 h 135" name="T31"/>
                  <a:gd fmla="*/ 61 w 133" name="T32"/>
                  <a:gd fmla="*/ 2 h 135" name="T33"/>
                  <a:gd fmla="*/ 63 w 133" name="T34"/>
                  <a:gd fmla="*/ 0 h 135" name="T35"/>
                  <a:gd fmla="*/ 132 w 133" name="T36"/>
                  <a:gd fmla="*/ 0 h 135" name="T37"/>
                  <a:gd fmla="*/ 64 w 133" name="T38"/>
                  <a:gd fmla="*/ 0 h 135" name="T39"/>
                  <a:gd fmla="*/ 62 w 133" name="T40"/>
                  <a:gd fmla="*/ 3 h 135" name="T41"/>
                  <a:gd fmla="*/ 133 w 133" name="T42"/>
                  <a:gd fmla="*/ 3 h 135" name="T43"/>
                  <a:gd fmla="*/ 132 w 133" name="T44"/>
                  <a:gd fmla="*/ 0 h 135"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35" w="133">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119"/>
              <p:cNvSpPr/>
              <p:nvPr/>
            </p:nvSpPr>
            <p:spPr bwMode="auto">
              <a:xfrm>
                <a:off x="6028" y="3391"/>
                <a:ext cx="2" cy="24"/>
              </a:xfrm>
              <a:custGeom>
                <a:gdLst>
                  <a:gd fmla="*/ 0 w 1" name="T0"/>
                  <a:gd fmla="*/ 0 h 13" name="T1"/>
                  <a:gd fmla="*/ 1 w 1" name="T2"/>
                  <a:gd fmla="*/ 12 h 13" name="T3"/>
                  <a:gd fmla="*/ 1 w 1" name="T4"/>
                  <a:gd fmla="*/ 13 h 13" name="T5"/>
                  <a:gd fmla="*/ 1 w 1" name="T6"/>
                  <a:gd fmla="*/ 0 h 13" name="T7"/>
                  <a:gd fmla="*/ 0 w 1" name="T8"/>
                  <a:gd fmla="*/ 0 h 13" name="T9"/>
                </a:gdLst>
                <a:cxnLst>
                  <a:cxn ang="0">
                    <a:pos x="T0" y="T1"/>
                  </a:cxn>
                  <a:cxn ang="0">
                    <a:pos x="T2" y="T3"/>
                  </a:cxn>
                  <a:cxn ang="0">
                    <a:pos x="T4" y="T5"/>
                  </a:cxn>
                  <a:cxn ang="0">
                    <a:pos x="T6" y="T7"/>
                  </a:cxn>
                  <a:cxn ang="0">
                    <a:pos x="T8" y="T9"/>
                  </a:cxn>
                </a:cxnLst>
                <a:rect b="b" l="0" r="r" t="0"/>
                <a:pathLst>
                  <a:path h="13" w="1">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120"/>
              <p:cNvSpPr/>
              <p:nvPr/>
            </p:nvSpPr>
            <p:spPr bwMode="auto">
              <a:xfrm>
                <a:off x="6031" y="3473"/>
                <a:ext cx="2" cy="38"/>
              </a:xfrm>
              <a:custGeom>
                <a:gdLst>
                  <a:gd fmla="*/ 0 w 1" name="T0"/>
                  <a:gd fmla="*/ 0 h 20" name="T1"/>
                  <a:gd fmla="*/ 1 w 1" name="T2"/>
                  <a:gd fmla="*/ 19 h 20" name="T3"/>
                  <a:gd fmla="*/ 1 w 1" name="T4"/>
                  <a:gd fmla="*/ 20 h 20" name="T5"/>
                  <a:gd fmla="*/ 0 w 1" name="T6"/>
                  <a:gd fmla="*/ 1 h 20" name="T7"/>
                  <a:gd fmla="*/ 0 w 1" name="T8"/>
                  <a:gd fmla="*/ 0 h 20" name="T9"/>
                </a:gdLst>
                <a:cxnLst>
                  <a:cxn ang="0">
                    <a:pos x="T0" y="T1"/>
                  </a:cxn>
                  <a:cxn ang="0">
                    <a:pos x="T2" y="T3"/>
                  </a:cxn>
                  <a:cxn ang="0">
                    <a:pos x="T4" y="T5"/>
                  </a:cxn>
                  <a:cxn ang="0">
                    <a:pos x="T6" y="T7"/>
                  </a:cxn>
                  <a:cxn ang="0">
                    <a:pos x="T8" y="T9"/>
                  </a:cxn>
                </a:cxnLst>
                <a:rect b="b" l="0" r="r" t="0"/>
                <a:pathLst>
                  <a:path h="20" w="1">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121"/>
              <p:cNvSpPr/>
              <p:nvPr/>
            </p:nvSpPr>
            <p:spPr bwMode="auto">
              <a:xfrm>
                <a:off x="6132" y="3351"/>
                <a:ext cx="8" cy="6"/>
              </a:xfrm>
              <a:custGeom>
                <a:gdLst>
                  <a:gd fmla="*/ 4 w 4" name="T0"/>
                  <a:gd fmla="*/ 0 h 3" name="T1"/>
                  <a:gd fmla="*/ 3 w 4" name="T2"/>
                  <a:gd fmla="*/ 0 h 3" name="T3"/>
                  <a:gd fmla="*/ 1 w 4" name="T4"/>
                  <a:gd fmla="*/ 2 h 3" name="T5"/>
                  <a:gd fmla="*/ 0 w 4" name="T6"/>
                  <a:gd fmla="*/ 3 h 3" name="T7"/>
                  <a:gd fmla="*/ 2 w 4" name="T8"/>
                  <a:gd fmla="*/ 3 h 3" name="T9"/>
                  <a:gd fmla="*/ 4 w 4" name="T10"/>
                  <a:gd fmla="*/ 0 h 3" name="T11"/>
                </a:gdLst>
                <a:cxnLst>
                  <a:cxn ang="0">
                    <a:pos x="T0" y="T1"/>
                  </a:cxn>
                  <a:cxn ang="0">
                    <a:pos x="T2" y="T3"/>
                  </a:cxn>
                  <a:cxn ang="0">
                    <a:pos x="T4" y="T5"/>
                  </a:cxn>
                  <a:cxn ang="0">
                    <a:pos x="T6" y="T7"/>
                  </a:cxn>
                  <a:cxn ang="0">
                    <a:pos x="T8" y="T9"/>
                  </a:cxn>
                  <a:cxn ang="0">
                    <a:pos x="T10" y="T11"/>
                  </a:cxn>
                </a:cxnLst>
                <a:rect b="b" l="0" r="r" t="0"/>
                <a:pathLst>
                  <a:path h="3" w="4">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122"/>
              <p:cNvSpPr>
                <a:spLocks noEditPoints="1"/>
              </p:cNvSpPr>
              <p:nvPr/>
            </p:nvSpPr>
            <p:spPr bwMode="auto">
              <a:xfrm>
                <a:off x="6012" y="3231"/>
                <a:ext cx="248" cy="120"/>
              </a:xfrm>
              <a:custGeom>
                <a:gdLst>
                  <a:gd fmla="*/ 81 w 248" name="T0"/>
                  <a:gd fmla="*/ 0 h 120" name="T1"/>
                  <a:gd fmla="*/ 0 w 248" name="T2"/>
                  <a:gd fmla="*/ 0 h 120" name="T3"/>
                  <a:gd fmla="*/ 3 w 248" name="T4"/>
                  <a:gd fmla="*/ 24 h 120" name="T5"/>
                  <a:gd fmla="*/ 81 w 248" name="T6"/>
                  <a:gd fmla="*/ 0 h 120" name="T7"/>
                  <a:gd fmla="*/ 207 w 248" name="T8"/>
                  <a:gd fmla="*/ 0 h 120" name="T9"/>
                  <a:gd fmla="*/ 112 w 248" name="T10"/>
                  <a:gd fmla="*/ 0 h 120" name="T11"/>
                  <a:gd fmla="*/ 12 w 248" name="T12"/>
                  <a:gd fmla="*/ 90 h 120" name="T13"/>
                  <a:gd fmla="*/ 14 w 248" name="T14"/>
                  <a:gd fmla="*/ 120 h 120" name="T15"/>
                  <a:gd fmla="*/ 126 w 248" name="T16"/>
                  <a:gd fmla="*/ 120 h 120" name="T17"/>
                  <a:gd fmla="*/ 128 w 248" name="T18"/>
                  <a:gd fmla="*/ 120 h 120" name="T19"/>
                  <a:gd fmla="*/ 248 w 248" name="T20"/>
                  <a:gd fmla="*/ 120 h 120" name="T21"/>
                  <a:gd fmla="*/ 207 w 248" name="T22"/>
                  <a:gd fmla="*/ 0 h 1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20" w="248">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123"/>
              <p:cNvSpPr>
                <a:spLocks noEditPoints="1"/>
              </p:cNvSpPr>
              <p:nvPr/>
            </p:nvSpPr>
            <p:spPr bwMode="auto">
              <a:xfrm>
                <a:off x="6012" y="3231"/>
                <a:ext cx="248" cy="120"/>
              </a:xfrm>
              <a:custGeom>
                <a:gdLst>
                  <a:gd fmla="*/ 81 w 248" name="T0"/>
                  <a:gd fmla="*/ 0 h 120" name="T1"/>
                  <a:gd fmla="*/ 0 w 248" name="T2"/>
                  <a:gd fmla="*/ 0 h 120" name="T3"/>
                  <a:gd fmla="*/ 3 w 248" name="T4"/>
                  <a:gd fmla="*/ 24 h 120" name="T5"/>
                  <a:gd fmla="*/ 81 w 248" name="T6"/>
                  <a:gd fmla="*/ 0 h 120" name="T7"/>
                  <a:gd fmla="*/ 207 w 248" name="T8"/>
                  <a:gd fmla="*/ 0 h 120" name="T9"/>
                  <a:gd fmla="*/ 112 w 248" name="T10"/>
                  <a:gd fmla="*/ 0 h 120" name="T11"/>
                  <a:gd fmla="*/ 12 w 248" name="T12"/>
                  <a:gd fmla="*/ 90 h 120" name="T13"/>
                  <a:gd fmla="*/ 14 w 248" name="T14"/>
                  <a:gd fmla="*/ 120 h 120" name="T15"/>
                  <a:gd fmla="*/ 126 w 248" name="T16"/>
                  <a:gd fmla="*/ 120 h 120" name="T17"/>
                  <a:gd fmla="*/ 128 w 248" name="T18"/>
                  <a:gd fmla="*/ 120 h 120" name="T19"/>
                  <a:gd fmla="*/ 248 w 248" name="T20"/>
                  <a:gd fmla="*/ 120 h 120" name="T21"/>
                  <a:gd fmla="*/ 207 w 248" name="T22"/>
                  <a:gd fmla="*/ 0 h 1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20" w="248">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124"/>
              <p:cNvSpPr/>
              <p:nvPr/>
            </p:nvSpPr>
            <p:spPr bwMode="auto">
              <a:xfrm>
                <a:off x="6003" y="2612"/>
                <a:ext cx="257" cy="619"/>
              </a:xfrm>
              <a:custGeom>
                <a:gdLst>
                  <a:gd fmla="*/ 0 w 257" name="T0"/>
                  <a:gd fmla="*/ 0 h 619" name="T1"/>
                  <a:gd fmla="*/ 0 w 257" name="T2"/>
                  <a:gd fmla="*/ 546 h 619" name="T3"/>
                  <a:gd fmla="*/ 9 w 257" name="T4"/>
                  <a:gd fmla="*/ 619 h 619" name="T5"/>
                  <a:gd fmla="*/ 90 w 257" name="T6"/>
                  <a:gd fmla="*/ 619 h 619" name="T7"/>
                  <a:gd fmla="*/ 137 w 257" name="T8"/>
                  <a:gd fmla="*/ 604 h 619" name="T9"/>
                  <a:gd fmla="*/ 121 w 257" name="T10"/>
                  <a:gd fmla="*/ 619 h 619" name="T11"/>
                  <a:gd fmla="*/ 216 w 257" name="T12"/>
                  <a:gd fmla="*/ 619 h 619" name="T13"/>
                  <a:gd fmla="*/ 215 w 257" name="T14"/>
                  <a:gd fmla="*/ 615 h 619" name="T15"/>
                  <a:gd fmla="*/ 257 w 257" name="T16"/>
                  <a:gd fmla="*/ 615 h 619" name="T17"/>
                  <a:gd fmla="*/ 37 w 257" name="T18"/>
                  <a:gd fmla="*/ 88 h 619" name="T19"/>
                  <a:gd fmla="*/ 0 w 257" name="T20"/>
                  <a:gd fmla="*/ 0 h 6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125"/>
              <p:cNvSpPr/>
              <p:nvPr/>
            </p:nvSpPr>
            <p:spPr bwMode="auto">
              <a:xfrm>
                <a:off x="6003" y="2612"/>
                <a:ext cx="257" cy="619"/>
              </a:xfrm>
              <a:custGeom>
                <a:gdLst>
                  <a:gd fmla="*/ 0 w 257" name="T0"/>
                  <a:gd fmla="*/ 0 h 619" name="T1"/>
                  <a:gd fmla="*/ 0 w 257" name="T2"/>
                  <a:gd fmla="*/ 546 h 619" name="T3"/>
                  <a:gd fmla="*/ 9 w 257" name="T4"/>
                  <a:gd fmla="*/ 619 h 619" name="T5"/>
                  <a:gd fmla="*/ 90 w 257" name="T6"/>
                  <a:gd fmla="*/ 619 h 619" name="T7"/>
                  <a:gd fmla="*/ 137 w 257" name="T8"/>
                  <a:gd fmla="*/ 604 h 619" name="T9"/>
                  <a:gd fmla="*/ 121 w 257" name="T10"/>
                  <a:gd fmla="*/ 619 h 619" name="T11"/>
                  <a:gd fmla="*/ 216 w 257" name="T12"/>
                  <a:gd fmla="*/ 619 h 619" name="T13"/>
                  <a:gd fmla="*/ 215 w 257" name="T14"/>
                  <a:gd fmla="*/ 615 h 619" name="T15"/>
                  <a:gd fmla="*/ 257 w 257" name="T16"/>
                  <a:gd fmla="*/ 615 h 619" name="T17"/>
                  <a:gd fmla="*/ 37 w 257" name="T18"/>
                  <a:gd fmla="*/ 88 h 619" name="T19"/>
                  <a:gd fmla="*/ 0 w 257" name="T20"/>
                  <a:gd fmla="*/ 0 h 6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Freeform 126"/>
              <p:cNvSpPr/>
              <p:nvPr/>
            </p:nvSpPr>
            <p:spPr bwMode="auto">
              <a:xfrm>
                <a:off x="6003" y="3158"/>
                <a:ext cx="137" cy="447"/>
              </a:xfrm>
              <a:custGeom>
                <a:gdLst>
                  <a:gd fmla="*/ 0 w 137" name="T0"/>
                  <a:gd fmla="*/ 0 h 447" name="T1"/>
                  <a:gd fmla="*/ 0 w 137" name="T2"/>
                  <a:gd fmla="*/ 447 h 447" name="T3"/>
                  <a:gd fmla="*/ 34 w 137" name="T4"/>
                  <a:gd fmla="*/ 447 h 447" name="T5"/>
                  <a:gd fmla="*/ 30 w 137" name="T6"/>
                  <a:gd fmla="*/ 351 h 447" name="T7"/>
                  <a:gd fmla="*/ 28 w 137" name="T8"/>
                  <a:gd fmla="*/ 315 h 447" name="T9"/>
                  <a:gd fmla="*/ 27 w 137" name="T10"/>
                  <a:gd fmla="*/ 255 h 447" name="T11"/>
                  <a:gd fmla="*/ 25 w 137" name="T12"/>
                  <a:gd fmla="*/ 233 h 447" name="T13"/>
                  <a:gd fmla="*/ 23 w 137" name="T14"/>
                  <a:gd fmla="*/ 193 h 447" name="T15"/>
                  <a:gd fmla="*/ 21 w 137" name="T16"/>
                  <a:gd fmla="*/ 163 h 447" name="T17"/>
                  <a:gd fmla="*/ 121 w 137" name="T18"/>
                  <a:gd fmla="*/ 73 h 447" name="T19"/>
                  <a:gd fmla="*/ 137 w 137" name="T20"/>
                  <a:gd fmla="*/ 58 h 447" name="T21"/>
                  <a:gd fmla="*/ 90 w 137" name="T22"/>
                  <a:gd fmla="*/ 73 h 447" name="T23"/>
                  <a:gd fmla="*/ 12 w 137" name="T24"/>
                  <a:gd fmla="*/ 97 h 447" name="T25"/>
                  <a:gd fmla="*/ 9 w 137" name="T26"/>
                  <a:gd fmla="*/ 73 h 447" name="T27"/>
                  <a:gd fmla="*/ 0 w 137" name="T28"/>
                  <a:gd fmla="*/ 0 h 44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127"/>
              <p:cNvSpPr/>
              <p:nvPr/>
            </p:nvSpPr>
            <p:spPr bwMode="auto">
              <a:xfrm>
                <a:off x="6003" y="3158"/>
                <a:ext cx="137" cy="447"/>
              </a:xfrm>
              <a:custGeom>
                <a:gdLst>
                  <a:gd fmla="*/ 0 w 137" name="T0"/>
                  <a:gd fmla="*/ 0 h 447" name="T1"/>
                  <a:gd fmla="*/ 0 w 137" name="T2"/>
                  <a:gd fmla="*/ 447 h 447" name="T3"/>
                  <a:gd fmla="*/ 34 w 137" name="T4"/>
                  <a:gd fmla="*/ 447 h 447" name="T5"/>
                  <a:gd fmla="*/ 30 w 137" name="T6"/>
                  <a:gd fmla="*/ 351 h 447" name="T7"/>
                  <a:gd fmla="*/ 28 w 137" name="T8"/>
                  <a:gd fmla="*/ 315 h 447" name="T9"/>
                  <a:gd fmla="*/ 27 w 137" name="T10"/>
                  <a:gd fmla="*/ 255 h 447" name="T11"/>
                  <a:gd fmla="*/ 25 w 137" name="T12"/>
                  <a:gd fmla="*/ 233 h 447" name="T13"/>
                  <a:gd fmla="*/ 23 w 137" name="T14"/>
                  <a:gd fmla="*/ 193 h 447" name="T15"/>
                  <a:gd fmla="*/ 21 w 137" name="T16"/>
                  <a:gd fmla="*/ 163 h 447" name="T17"/>
                  <a:gd fmla="*/ 121 w 137" name="T18"/>
                  <a:gd fmla="*/ 73 h 447" name="T19"/>
                  <a:gd fmla="*/ 137 w 137" name="T20"/>
                  <a:gd fmla="*/ 58 h 447" name="T21"/>
                  <a:gd fmla="*/ 90 w 137" name="T22"/>
                  <a:gd fmla="*/ 73 h 447" name="T23"/>
                  <a:gd fmla="*/ 12 w 137" name="T24"/>
                  <a:gd fmla="*/ 97 h 447" name="T25"/>
                  <a:gd fmla="*/ 9 w 137" name="T26"/>
                  <a:gd fmla="*/ 73 h 447" name="T27"/>
                  <a:gd fmla="*/ 0 w 137" name="T28"/>
                  <a:gd fmla="*/ 0 h 44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128"/>
              <p:cNvSpPr/>
              <p:nvPr/>
            </p:nvSpPr>
            <p:spPr bwMode="auto">
              <a:xfrm>
                <a:off x="2238" y="2745"/>
                <a:ext cx="466" cy="621"/>
              </a:xfrm>
              <a:custGeom>
                <a:gdLst>
                  <a:gd fmla="*/ 466 w 466" name="T0"/>
                  <a:gd fmla="*/ 621 h 621" name="T1"/>
                  <a:gd fmla="*/ 347 w 466" name="T2"/>
                  <a:gd fmla="*/ 381 h 621" name="T3"/>
                  <a:gd fmla="*/ 423 w 466" name="T4"/>
                  <a:gd fmla="*/ 381 h 621" name="T5"/>
                  <a:gd fmla="*/ 297 w 466" name="T6"/>
                  <a:gd fmla="*/ 171 h 621" name="T7"/>
                  <a:gd fmla="*/ 365 w 466" name="T8"/>
                  <a:gd fmla="*/ 171 h 621" name="T9"/>
                  <a:gd fmla="*/ 239 w 466" name="T10"/>
                  <a:gd fmla="*/ 7 h 621" name="T11"/>
                  <a:gd fmla="*/ 232 w 466" name="T12"/>
                  <a:gd fmla="*/ 0 h 621" name="T13"/>
                  <a:gd fmla="*/ 227 w 466" name="T14"/>
                  <a:gd fmla="*/ 7 h 621" name="T15"/>
                  <a:gd fmla="*/ 101 w 466" name="T16"/>
                  <a:gd fmla="*/ 171 h 621" name="T17"/>
                  <a:gd fmla="*/ 168 w 466" name="T18"/>
                  <a:gd fmla="*/ 171 h 621" name="T19"/>
                  <a:gd fmla="*/ 42 w 466" name="T20"/>
                  <a:gd fmla="*/ 381 h 621" name="T21"/>
                  <a:gd fmla="*/ 118 w 466" name="T22"/>
                  <a:gd fmla="*/ 381 h 621" name="T23"/>
                  <a:gd fmla="*/ 0 w 466" name="T24"/>
                  <a:gd fmla="*/ 621 h 621" name="T25"/>
                  <a:gd fmla="*/ 232 w 466" name="T26"/>
                  <a:gd fmla="*/ 621 h 621" name="T27"/>
                  <a:gd fmla="*/ 232 w 466" name="T28"/>
                  <a:gd fmla="*/ 604 h 621" name="T29"/>
                  <a:gd fmla="*/ 232 w 466" name="T30"/>
                  <a:gd fmla="*/ 621 h 621" name="T31"/>
                  <a:gd fmla="*/ 466 w 466" name="T32"/>
                  <a:gd fmla="*/ 621 h 62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129"/>
              <p:cNvSpPr/>
              <p:nvPr/>
            </p:nvSpPr>
            <p:spPr bwMode="auto">
              <a:xfrm>
                <a:off x="2238" y="2745"/>
                <a:ext cx="466" cy="621"/>
              </a:xfrm>
              <a:custGeom>
                <a:gdLst>
                  <a:gd fmla="*/ 466 w 466" name="T0"/>
                  <a:gd fmla="*/ 621 h 621" name="T1"/>
                  <a:gd fmla="*/ 347 w 466" name="T2"/>
                  <a:gd fmla="*/ 381 h 621" name="T3"/>
                  <a:gd fmla="*/ 423 w 466" name="T4"/>
                  <a:gd fmla="*/ 381 h 621" name="T5"/>
                  <a:gd fmla="*/ 297 w 466" name="T6"/>
                  <a:gd fmla="*/ 171 h 621" name="T7"/>
                  <a:gd fmla="*/ 365 w 466" name="T8"/>
                  <a:gd fmla="*/ 171 h 621" name="T9"/>
                  <a:gd fmla="*/ 239 w 466" name="T10"/>
                  <a:gd fmla="*/ 7 h 621" name="T11"/>
                  <a:gd fmla="*/ 232 w 466" name="T12"/>
                  <a:gd fmla="*/ 0 h 621" name="T13"/>
                  <a:gd fmla="*/ 227 w 466" name="T14"/>
                  <a:gd fmla="*/ 7 h 621" name="T15"/>
                  <a:gd fmla="*/ 101 w 466" name="T16"/>
                  <a:gd fmla="*/ 171 h 621" name="T17"/>
                  <a:gd fmla="*/ 168 w 466" name="T18"/>
                  <a:gd fmla="*/ 171 h 621" name="T19"/>
                  <a:gd fmla="*/ 42 w 466" name="T20"/>
                  <a:gd fmla="*/ 381 h 621" name="T21"/>
                  <a:gd fmla="*/ 118 w 466" name="T22"/>
                  <a:gd fmla="*/ 381 h 621" name="T23"/>
                  <a:gd fmla="*/ 0 w 466" name="T24"/>
                  <a:gd fmla="*/ 621 h 621" name="T25"/>
                  <a:gd fmla="*/ 232 w 466" name="T26"/>
                  <a:gd fmla="*/ 621 h 621" name="T27"/>
                  <a:gd fmla="*/ 232 w 466" name="T28"/>
                  <a:gd fmla="*/ 604 h 621" name="T29"/>
                  <a:gd fmla="*/ 232 w 466" name="T30"/>
                  <a:gd fmla="*/ 621 h 621" name="T31"/>
                  <a:gd fmla="*/ 466 w 466" name="T32"/>
                  <a:gd fmla="*/ 621 h 62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130"/>
              <p:cNvSpPr/>
              <p:nvPr/>
            </p:nvSpPr>
            <p:spPr bwMode="auto">
              <a:xfrm>
                <a:off x="2376" y="3209"/>
                <a:ext cx="190" cy="397"/>
              </a:xfrm>
              <a:custGeom>
                <a:gdLst>
                  <a:gd fmla="*/ 44 w 190" name="T0"/>
                  <a:gd fmla="*/ 397 h 397" name="T1"/>
                  <a:gd fmla="*/ 142 w 190" name="T2"/>
                  <a:gd fmla="*/ 397 h 397" name="T3"/>
                  <a:gd fmla="*/ 126 w 190" name="T4"/>
                  <a:gd fmla="*/ 150 h 397" name="T5"/>
                  <a:gd fmla="*/ 190 w 190" name="T6"/>
                  <a:gd fmla="*/ 69 h 397" name="T7"/>
                  <a:gd fmla="*/ 119 w 190" name="T8"/>
                  <a:gd fmla="*/ 116 h 397" name="T9"/>
                  <a:gd fmla="*/ 96 w 190" name="T10"/>
                  <a:gd fmla="*/ 0 h 397" name="T11"/>
                  <a:gd fmla="*/ 71 w 190" name="T12"/>
                  <a:gd fmla="*/ 116 h 397" name="T13"/>
                  <a:gd fmla="*/ 0 w 190" name="T14"/>
                  <a:gd fmla="*/ 69 h 397" name="T15"/>
                  <a:gd fmla="*/ 62 w 190" name="T16"/>
                  <a:gd fmla="*/ 150 h 397" name="T17"/>
                  <a:gd fmla="*/ 44 w 190" name="T18"/>
                  <a:gd fmla="*/ 397 h 39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131"/>
              <p:cNvSpPr/>
              <p:nvPr/>
            </p:nvSpPr>
            <p:spPr bwMode="auto">
              <a:xfrm>
                <a:off x="2376" y="3209"/>
                <a:ext cx="190" cy="397"/>
              </a:xfrm>
              <a:custGeom>
                <a:gdLst>
                  <a:gd fmla="*/ 44 w 190" name="T0"/>
                  <a:gd fmla="*/ 397 h 397" name="T1"/>
                  <a:gd fmla="*/ 142 w 190" name="T2"/>
                  <a:gd fmla="*/ 397 h 397" name="T3"/>
                  <a:gd fmla="*/ 126 w 190" name="T4"/>
                  <a:gd fmla="*/ 150 h 397" name="T5"/>
                  <a:gd fmla="*/ 190 w 190" name="T6"/>
                  <a:gd fmla="*/ 69 h 397" name="T7"/>
                  <a:gd fmla="*/ 119 w 190" name="T8"/>
                  <a:gd fmla="*/ 116 h 397" name="T9"/>
                  <a:gd fmla="*/ 96 w 190" name="T10"/>
                  <a:gd fmla="*/ 0 h 397" name="T11"/>
                  <a:gd fmla="*/ 71 w 190" name="T12"/>
                  <a:gd fmla="*/ 116 h 397" name="T13"/>
                  <a:gd fmla="*/ 0 w 190" name="T14"/>
                  <a:gd fmla="*/ 69 h 397" name="T15"/>
                  <a:gd fmla="*/ 62 w 190" name="T16"/>
                  <a:gd fmla="*/ 150 h 397" name="T17"/>
                  <a:gd fmla="*/ 44 w 190" name="T18"/>
                  <a:gd fmla="*/ 397 h 39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7" w="190">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132"/>
              <p:cNvSpPr>
                <a:spLocks noEditPoints="1"/>
              </p:cNvSpPr>
              <p:nvPr/>
            </p:nvSpPr>
            <p:spPr bwMode="auto">
              <a:xfrm>
                <a:off x="2473" y="2747"/>
                <a:ext cx="130" cy="253"/>
              </a:xfrm>
              <a:custGeom>
                <a:gdLst>
                  <a:gd fmla="*/ 36 w 73" name="T0"/>
                  <a:gd fmla="*/ 90 h 135" name="T1"/>
                  <a:gd fmla="*/ 35 w 73" name="T2"/>
                  <a:gd fmla="*/ 90 h 135" name="T3"/>
                  <a:gd fmla="*/ 64 w 73" name="T4"/>
                  <a:gd fmla="*/ 135 h 135" name="T5"/>
                  <a:gd fmla="*/ 64 w 73" name="T6"/>
                  <a:gd fmla="*/ 135 h 135" name="T7"/>
                  <a:gd fmla="*/ 36 w 73" name="T8"/>
                  <a:gd fmla="*/ 90 h 135" name="T9"/>
                  <a:gd fmla="*/ 0 w 73" name="T10"/>
                  <a:gd fmla="*/ 0 h 135" name="T11"/>
                  <a:gd fmla="*/ 0 w 73" name="T12"/>
                  <a:gd fmla="*/ 1 h 135" name="T13"/>
                  <a:gd fmla="*/ 2 w 73" name="T14"/>
                  <a:gd fmla="*/ 3 h 135" name="T15"/>
                  <a:gd fmla="*/ 73 w 73" name="T16"/>
                  <a:gd fmla="*/ 90 h 135" name="T17"/>
                  <a:gd fmla="*/ 57 w 73" name="T18"/>
                  <a:gd fmla="*/ 90 h 135" name="T19"/>
                  <a:gd fmla="*/ 73 w 73" name="T20"/>
                  <a:gd fmla="*/ 90 h 135" name="T21"/>
                  <a:gd fmla="*/ 2 w 73" name="T22"/>
                  <a:gd fmla="*/ 3 h 135" name="T23"/>
                  <a:gd fmla="*/ 0 w 73" name="T24"/>
                  <a:gd fmla="*/ 0 h 13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35" w="73">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133"/>
              <p:cNvSpPr>
                <a:spLocks noEditPoints="1"/>
              </p:cNvSpPr>
              <p:nvPr/>
            </p:nvSpPr>
            <p:spPr bwMode="auto">
              <a:xfrm>
                <a:off x="2587" y="3000"/>
                <a:ext cx="64" cy="107"/>
              </a:xfrm>
              <a:custGeom>
                <a:gdLst>
                  <a:gd fmla="*/ 22 w 36" name="T0"/>
                  <a:gd fmla="*/ 35 h 57" name="T1"/>
                  <a:gd fmla="*/ 22 w 36" name="T2"/>
                  <a:gd fmla="*/ 35 h 57" name="T3"/>
                  <a:gd fmla="*/ 35 w 36" name="T4"/>
                  <a:gd fmla="*/ 57 h 57" name="T5"/>
                  <a:gd fmla="*/ 36 w 36" name="T6"/>
                  <a:gd fmla="*/ 56 h 57" name="T7"/>
                  <a:gd fmla="*/ 22 w 36" name="T8"/>
                  <a:gd fmla="*/ 35 h 57" name="T9"/>
                  <a:gd fmla="*/ 0 w 36" name="T10"/>
                  <a:gd fmla="*/ 0 h 57" name="T11"/>
                  <a:gd fmla="*/ 0 w 36" name="T12"/>
                  <a:gd fmla="*/ 0 h 57" name="T13"/>
                  <a:gd fmla="*/ 21 w 36" name="T14"/>
                  <a:gd fmla="*/ 34 h 57" name="T15"/>
                  <a:gd fmla="*/ 21 w 36" name="T16"/>
                  <a:gd fmla="*/ 33 h 57" name="T17"/>
                  <a:gd fmla="*/ 0 w 36" name="T18"/>
                  <a:gd fmla="*/ 0 h 5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7" w="36">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134"/>
              <p:cNvSpPr>
                <a:spLocks noEditPoints="1"/>
              </p:cNvSpPr>
              <p:nvPr/>
            </p:nvSpPr>
            <p:spPr bwMode="auto">
              <a:xfrm>
                <a:off x="2624" y="3062"/>
                <a:ext cx="37" cy="62"/>
              </a:xfrm>
              <a:custGeom>
                <a:gdLst>
                  <a:gd fmla="*/ 27 w 37" name="T0"/>
                  <a:gd fmla="*/ 43 h 62" name="T1"/>
                  <a:gd fmla="*/ 25 w 37" name="T2"/>
                  <a:gd fmla="*/ 45 h 62" name="T3"/>
                  <a:gd fmla="*/ 36 w 37" name="T4"/>
                  <a:gd fmla="*/ 62 h 62" name="T5"/>
                  <a:gd fmla="*/ 37 w 37" name="T6"/>
                  <a:gd fmla="*/ 62 h 62" name="T7"/>
                  <a:gd fmla="*/ 27 w 37" name="T8"/>
                  <a:gd fmla="*/ 43 h 62" name="T9"/>
                  <a:gd fmla="*/ 0 w 37" name="T10"/>
                  <a:gd fmla="*/ 0 h 62" name="T11"/>
                  <a:gd fmla="*/ 0 w 37" name="T12"/>
                  <a:gd fmla="*/ 2 h 62" name="T13"/>
                  <a:gd fmla="*/ 2 w 37" name="T14"/>
                  <a:gd fmla="*/ 4 h 62" name="T15"/>
                  <a:gd fmla="*/ 2 w 37" name="T16"/>
                  <a:gd fmla="*/ 4 h 62" name="T17"/>
                  <a:gd fmla="*/ 0 w 37" name="T18"/>
                  <a:gd fmla="*/ 0 h 6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 w="37">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Freeform 135"/>
              <p:cNvSpPr>
                <a:spLocks noEditPoints="1"/>
              </p:cNvSpPr>
              <p:nvPr/>
            </p:nvSpPr>
            <p:spPr bwMode="auto">
              <a:xfrm>
                <a:off x="2624" y="3062"/>
                <a:ext cx="37" cy="62"/>
              </a:xfrm>
              <a:custGeom>
                <a:gdLst>
                  <a:gd fmla="*/ 27 w 37" name="T0"/>
                  <a:gd fmla="*/ 43 h 62" name="T1"/>
                  <a:gd fmla="*/ 25 w 37" name="T2"/>
                  <a:gd fmla="*/ 45 h 62" name="T3"/>
                  <a:gd fmla="*/ 36 w 37" name="T4"/>
                  <a:gd fmla="*/ 62 h 62" name="T5"/>
                  <a:gd fmla="*/ 37 w 37" name="T6"/>
                  <a:gd fmla="*/ 62 h 62" name="T7"/>
                  <a:gd fmla="*/ 27 w 37" name="T8"/>
                  <a:gd fmla="*/ 43 h 62" name="T9"/>
                  <a:gd fmla="*/ 0 w 37" name="T10"/>
                  <a:gd fmla="*/ 0 h 62" name="T11"/>
                  <a:gd fmla="*/ 0 w 37" name="T12"/>
                  <a:gd fmla="*/ 2 h 62" name="T13"/>
                  <a:gd fmla="*/ 2 w 37" name="T14"/>
                  <a:gd fmla="*/ 4 h 62" name="T15"/>
                  <a:gd fmla="*/ 2 w 37" name="T16"/>
                  <a:gd fmla="*/ 4 h 62" name="T17"/>
                  <a:gd fmla="*/ 0 w 37" name="T18"/>
                  <a:gd fmla="*/ 0 h 6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 w="37">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136"/>
              <p:cNvSpPr/>
              <p:nvPr/>
            </p:nvSpPr>
            <p:spPr bwMode="auto">
              <a:xfrm>
                <a:off x="2587" y="3132"/>
                <a:ext cx="23" cy="43"/>
              </a:xfrm>
              <a:custGeom>
                <a:gdLst>
                  <a:gd fmla="*/ 2 w 23" name="T0"/>
                  <a:gd fmla="*/ 0 h 43" name="T1"/>
                  <a:gd fmla="*/ 0 w 23" name="T2"/>
                  <a:gd fmla="*/ 0 h 43" name="T3"/>
                  <a:gd fmla="*/ 21 w 23" name="T4"/>
                  <a:gd fmla="*/ 43 h 43" name="T5"/>
                  <a:gd fmla="*/ 23 w 23" name="T6"/>
                  <a:gd fmla="*/ 43 h 43" name="T7"/>
                  <a:gd fmla="*/ 2 w 23" name="T8"/>
                  <a:gd fmla="*/ 0 h 43" name="T9"/>
                </a:gdLst>
                <a:cxnLst>
                  <a:cxn ang="0">
                    <a:pos x="T0" y="T1"/>
                  </a:cxn>
                  <a:cxn ang="0">
                    <a:pos x="T2" y="T3"/>
                  </a:cxn>
                  <a:cxn ang="0">
                    <a:pos x="T4" y="T5"/>
                  </a:cxn>
                  <a:cxn ang="0">
                    <a:pos x="T6" y="T7"/>
                  </a:cxn>
                  <a:cxn ang="0">
                    <a:pos x="T8" y="T9"/>
                  </a:cxn>
                </a:cxnLst>
                <a:rect b="b" l="0" r="r" t="0"/>
                <a:pathLst>
                  <a:path h="43" w="23">
                    <a:moveTo>
                      <a:pt x="2" y="0"/>
                    </a:moveTo>
                    <a:lnTo>
                      <a:pt x="0" y="0"/>
                    </a:lnTo>
                    <a:lnTo>
                      <a:pt x="21" y="43"/>
                    </a:lnTo>
                    <a:lnTo>
                      <a:pt x="23" y="43"/>
                    </a:lnTo>
                    <a:lnTo>
                      <a:pt x="2"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137"/>
              <p:cNvSpPr/>
              <p:nvPr/>
            </p:nvSpPr>
            <p:spPr bwMode="auto">
              <a:xfrm>
                <a:off x="2587" y="3132"/>
                <a:ext cx="23" cy="43"/>
              </a:xfrm>
              <a:custGeom>
                <a:gdLst>
                  <a:gd fmla="*/ 2 w 23" name="T0"/>
                  <a:gd fmla="*/ 0 h 43" name="T1"/>
                  <a:gd fmla="*/ 0 w 23" name="T2"/>
                  <a:gd fmla="*/ 0 h 43" name="T3"/>
                  <a:gd fmla="*/ 21 w 23" name="T4"/>
                  <a:gd fmla="*/ 43 h 43" name="T5"/>
                  <a:gd fmla="*/ 23 w 23" name="T6"/>
                  <a:gd fmla="*/ 43 h 43" name="T7"/>
                  <a:gd fmla="*/ 2 w 23" name="T8"/>
                  <a:gd fmla="*/ 0 h 43" name="T9"/>
                </a:gdLst>
                <a:cxnLst>
                  <a:cxn ang="0">
                    <a:pos x="T0" y="T1"/>
                  </a:cxn>
                  <a:cxn ang="0">
                    <a:pos x="T2" y="T3"/>
                  </a:cxn>
                  <a:cxn ang="0">
                    <a:pos x="T4" y="T5"/>
                  </a:cxn>
                  <a:cxn ang="0">
                    <a:pos x="T6" y="T7"/>
                  </a:cxn>
                  <a:cxn ang="0">
                    <a:pos x="T8" y="T9"/>
                  </a:cxn>
                </a:cxnLst>
                <a:rect b="b" l="0" r="r" t="0"/>
                <a:pathLst>
                  <a:path h="43" w="23">
                    <a:moveTo>
                      <a:pt x="2" y="0"/>
                    </a:moveTo>
                    <a:lnTo>
                      <a:pt x="0" y="0"/>
                    </a:lnTo>
                    <a:lnTo>
                      <a:pt x="21" y="43"/>
                    </a:lnTo>
                    <a:lnTo>
                      <a:pt x="23" y="43"/>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138"/>
              <p:cNvSpPr/>
              <p:nvPr/>
            </p:nvSpPr>
            <p:spPr bwMode="auto">
              <a:xfrm>
                <a:off x="2585" y="3126"/>
                <a:ext cx="4" cy="6"/>
              </a:xfrm>
              <a:custGeom>
                <a:gdLst>
                  <a:gd fmla="*/ 0 w 4" name="T0"/>
                  <a:gd fmla="*/ 0 h 6" name="T1"/>
                  <a:gd fmla="*/ 0 w 4" name="T2"/>
                  <a:gd fmla="*/ 0 h 6" name="T3"/>
                  <a:gd fmla="*/ 2 w 4" name="T4"/>
                  <a:gd fmla="*/ 6 h 6" name="T5"/>
                  <a:gd fmla="*/ 4 w 4" name="T6"/>
                  <a:gd fmla="*/ 6 h 6" name="T7"/>
                  <a:gd fmla="*/ 0 w 4" name="T8"/>
                  <a:gd fmla="*/ 0 h 6" name="T9"/>
                </a:gdLst>
                <a:cxnLst>
                  <a:cxn ang="0">
                    <a:pos x="T0" y="T1"/>
                  </a:cxn>
                  <a:cxn ang="0">
                    <a:pos x="T2" y="T3"/>
                  </a:cxn>
                  <a:cxn ang="0">
                    <a:pos x="T4" y="T5"/>
                  </a:cxn>
                  <a:cxn ang="0">
                    <a:pos x="T6" y="T7"/>
                  </a:cxn>
                  <a:cxn ang="0">
                    <a:pos x="T8" y="T9"/>
                  </a:cxn>
                </a:cxnLst>
                <a:rect b="b" l="0" r="r" t="0"/>
                <a:pathLst>
                  <a:path h="6" w="4">
                    <a:moveTo>
                      <a:pt x="0" y="0"/>
                    </a:moveTo>
                    <a:lnTo>
                      <a:pt x="0" y="0"/>
                    </a:lnTo>
                    <a:lnTo>
                      <a:pt x="2" y="6"/>
                    </a:lnTo>
                    <a:lnTo>
                      <a:pt x="4" y="6"/>
                    </a:lnTo>
                    <a:lnTo>
                      <a:pt x="0" y="0"/>
                    </a:lnTo>
                    <a:close/>
                  </a:path>
                </a:pathLst>
              </a:custGeom>
              <a:solidFill>
                <a:srgbClr val="5D95A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139"/>
              <p:cNvSpPr/>
              <p:nvPr/>
            </p:nvSpPr>
            <p:spPr bwMode="auto">
              <a:xfrm>
                <a:off x="2585" y="3126"/>
                <a:ext cx="4" cy="6"/>
              </a:xfrm>
              <a:custGeom>
                <a:gdLst>
                  <a:gd fmla="*/ 0 w 4" name="T0"/>
                  <a:gd fmla="*/ 0 h 6" name="T1"/>
                  <a:gd fmla="*/ 0 w 4" name="T2"/>
                  <a:gd fmla="*/ 0 h 6" name="T3"/>
                  <a:gd fmla="*/ 2 w 4" name="T4"/>
                  <a:gd fmla="*/ 6 h 6" name="T5"/>
                  <a:gd fmla="*/ 4 w 4" name="T6"/>
                  <a:gd fmla="*/ 6 h 6" name="T7"/>
                  <a:gd fmla="*/ 0 w 4" name="T8"/>
                  <a:gd fmla="*/ 0 h 6" name="T9"/>
                </a:gdLst>
                <a:cxnLst>
                  <a:cxn ang="0">
                    <a:pos x="T0" y="T1"/>
                  </a:cxn>
                  <a:cxn ang="0">
                    <a:pos x="T2" y="T3"/>
                  </a:cxn>
                  <a:cxn ang="0">
                    <a:pos x="T4" y="T5"/>
                  </a:cxn>
                  <a:cxn ang="0">
                    <a:pos x="T6" y="T7"/>
                  </a:cxn>
                  <a:cxn ang="0">
                    <a:pos x="T8" y="T9"/>
                  </a:cxn>
                </a:cxnLst>
                <a:rect b="b" l="0" r="r" t="0"/>
                <a:pathLst>
                  <a:path h="6" w="4">
                    <a:moveTo>
                      <a:pt x="0" y="0"/>
                    </a:moveTo>
                    <a:lnTo>
                      <a:pt x="0" y="0"/>
                    </a:lnTo>
                    <a:lnTo>
                      <a:pt x="2" y="6"/>
                    </a:lnTo>
                    <a:lnTo>
                      <a:pt x="4" y="6"/>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140"/>
              <p:cNvSpPr/>
              <p:nvPr/>
            </p:nvSpPr>
            <p:spPr bwMode="auto">
              <a:xfrm>
                <a:off x="2608" y="3175"/>
                <a:ext cx="94" cy="189"/>
              </a:xfrm>
              <a:custGeom>
                <a:gdLst>
                  <a:gd fmla="*/ 2 w 94" name="T0"/>
                  <a:gd fmla="*/ 0 h 189" name="T1"/>
                  <a:gd fmla="*/ 0 w 94" name="T2"/>
                  <a:gd fmla="*/ 0 h 189" name="T3"/>
                  <a:gd fmla="*/ 94 w 94" name="T4"/>
                  <a:gd fmla="*/ 189 h 189" name="T5"/>
                  <a:gd fmla="*/ 94 w 94" name="T6"/>
                  <a:gd fmla="*/ 189 h 189" name="T7"/>
                  <a:gd fmla="*/ 2 w 94" name="T8"/>
                  <a:gd fmla="*/ 0 h 189" name="T9"/>
                </a:gdLst>
                <a:cxnLst>
                  <a:cxn ang="0">
                    <a:pos x="T0" y="T1"/>
                  </a:cxn>
                  <a:cxn ang="0">
                    <a:pos x="T2" y="T3"/>
                  </a:cxn>
                  <a:cxn ang="0">
                    <a:pos x="T4" y="T5"/>
                  </a:cxn>
                  <a:cxn ang="0">
                    <a:pos x="T6" y="T7"/>
                  </a:cxn>
                  <a:cxn ang="0">
                    <a:pos x="T8" y="T9"/>
                  </a:cxn>
                </a:cxnLst>
                <a:rect b="b" l="0" r="r" t="0"/>
                <a:pathLst>
                  <a:path h="189" w="94">
                    <a:moveTo>
                      <a:pt x="2" y="0"/>
                    </a:moveTo>
                    <a:lnTo>
                      <a:pt x="0" y="0"/>
                    </a:lnTo>
                    <a:lnTo>
                      <a:pt x="94" y="189"/>
                    </a:lnTo>
                    <a:lnTo>
                      <a:pt x="94" y="189"/>
                    </a:lnTo>
                    <a:lnTo>
                      <a:pt x="2"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141"/>
              <p:cNvSpPr/>
              <p:nvPr/>
            </p:nvSpPr>
            <p:spPr bwMode="auto">
              <a:xfrm>
                <a:off x="2608" y="3175"/>
                <a:ext cx="94" cy="189"/>
              </a:xfrm>
              <a:custGeom>
                <a:gdLst>
                  <a:gd fmla="*/ 2 w 94" name="T0"/>
                  <a:gd fmla="*/ 0 h 189" name="T1"/>
                  <a:gd fmla="*/ 0 w 94" name="T2"/>
                  <a:gd fmla="*/ 0 h 189" name="T3"/>
                  <a:gd fmla="*/ 94 w 94" name="T4"/>
                  <a:gd fmla="*/ 189 h 189" name="T5"/>
                  <a:gd fmla="*/ 94 w 94" name="T6"/>
                  <a:gd fmla="*/ 189 h 189" name="T7"/>
                  <a:gd fmla="*/ 2 w 94" name="T8"/>
                  <a:gd fmla="*/ 0 h 189" name="T9"/>
                </a:gdLst>
                <a:cxnLst>
                  <a:cxn ang="0">
                    <a:pos x="T0" y="T1"/>
                  </a:cxn>
                  <a:cxn ang="0">
                    <a:pos x="T2" y="T3"/>
                  </a:cxn>
                  <a:cxn ang="0">
                    <a:pos x="T4" y="T5"/>
                  </a:cxn>
                  <a:cxn ang="0">
                    <a:pos x="T6" y="T7"/>
                  </a:cxn>
                  <a:cxn ang="0">
                    <a:pos x="T8" y="T9"/>
                  </a:cxn>
                </a:cxnLst>
                <a:rect b="b" l="0" r="r" t="0"/>
                <a:pathLst>
                  <a:path h="189" w="94">
                    <a:moveTo>
                      <a:pt x="2" y="0"/>
                    </a:moveTo>
                    <a:lnTo>
                      <a:pt x="0" y="0"/>
                    </a:lnTo>
                    <a:lnTo>
                      <a:pt x="94" y="189"/>
                    </a:lnTo>
                    <a:lnTo>
                      <a:pt x="94" y="189"/>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142"/>
              <p:cNvSpPr/>
              <p:nvPr/>
            </p:nvSpPr>
            <p:spPr bwMode="auto">
              <a:xfrm>
                <a:off x="2504" y="3366"/>
                <a:ext cx="14" cy="240"/>
              </a:xfrm>
              <a:custGeom>
                <a:gdLst>
                  <a:gd fmla="*/ 0 w 14" name="T0"/>
                  <a:gd fmla="*/ 0 h 240" name="T1"/>
                  <a:gd fmla="*/ 0 w 14" name="T2"/>
                  <a:gd fmla="*/ 0 h 240" name="T3"/>
                  <a:gd fmla="*/ 14 w 14" name="T4"/>
                  <a:gd fmla="*/ 240 h 240" name="T5"/>
                  <a:gd fmla="*/ 14 w 14" name="T6"/>
                  <a:gd fmla="*/ 240 h 240" name="T7"/>
                  <a:gd fmla="*/ 0 w 14" name="T8"/>
                  <a:gd fmla="*/ 0 h 240" name="T9"/>
                </a:gdLst>
                <a:cxnLst>
                  <a:cxn ang="0">
                    <a:pos x="T0" y="T1"/>
                  </a:cxn>
                  <a:cxn ang="0">
                    <a:pos x="T2" y="T3"/>
                  </a:cxn>
                  <a:cxn ang="0">
                    <a:pos x="T4" y="T5"/>
                  </a:cxn>
                  <a:cxn ang="0">
                    <a:pos x="T6" y="T7"/>
                  </a:cxn>
                  <a:cxn ang="0">
                    <a:pos x="T8" y="T9"/>
                  </a:cxn>
                </a:cxnLst>
                <a:rect b="b" l="0" r="r" t="0"/>
                <a:pathLst>
                  <a:path h="240" w="14">
                    <a:moveTo>
                      <a:pt x="0" y="0"/>
                    </a:moveTo>
                    <a:lnTo>
                      <a:pt x="0" y="0"/>
                    </a:lnTo>
                    <a:lnTo>
                      <a:pt x="14" y="240"/>
                    </a:lnTo>
                    <a:lnTo>
                      <a:pt x="14" y="240"/>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143"/>
              <p:cNvSpPr/>
              <p:nvPr/>
            </p:nvSpPr>
            <p:spPr bwMode="auto">
              <a:xfrm>
                <a:off x="2504" y="3366"/>
                <a:ext cx="14" cy="240"/>
              </a:xfrm>
              <a:custGeom>
                <a:gdLst>
                  <a:gd fmla="*/ 0 w 14" name="T0"/>
                  <a:gd fmla="*/ 0 h 240" name="T1"/>
                  <a:gd fmla="*/ 0 w 14" name="T2"/>
                  <a:gd fmla="*/ 0 h 240" name="T3"/>
                  <a:gd fmla="*/ 14 w 14" name="T4"/>
                  <a:gd fmla="*/ 240 h 240" name="T5"/>
                  <a:gd fmla="*/ 14 w 14" name="T6"/>
                  <a:gd fmla="*/ 240 h 240" name="T7"/>
                  <a:gd fmla="*/ 0 w 14" name="T8"/>
                  <a:gd fmla="*/ 0 h 240" name="T9"/>
                </a:gdLst>
                <a:cxnLst>
                  <a:cxn ang="0">
                    <a:pos x="T0" y="T1"/>
                  </a:cxn>
                  <a:cxn ang="0">
                    <a:pos x="T2" y="T3"/>
                  </a:cxn>
                  <a:cxn ang="0">
                    <a:pos x="T4" y="T5"/>
                  </a:cxn>
                  <a:cxn ang="0">
                    <a:pos x="T6" y="T7"/>
                  </a:cxn>
                  <a:cxn ang="0">
                    <a:pos x="T8" y="T9"/>
                  </a:cxn>
                </a:cxnLst>
                <a:rect b="b" l="0" r="r" t="0"/>
                <a:pathLst>
                  <a:path h="240" w="14">
                    <a:moveTo>
                      <a:pt x="0" y="0"/>
                    </a:moveTo>
                    <a:lnTo>
                      <a:pt x="0" y="0"/>
                    </a:lnTo>
                    <a:lnTo>
                      <a:pt x="14" y="240"/>
                    </a:lnTo>
                    <a:lnTo>
                      <a:pt x="14" y="24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Freeform 144"/>
              <p:cNvSpPr/>
              <p:nvPr/>
            </p:nvSpPr>
            <p:spPr bwMode="auto">
              <a:xfrm>
                <a:off x="2472" y="2749"/>
                <a:ext cx="230" cy="617"/>
              </a:xfrm>
              <a:custGeom>
                <a:gdLst>
                  <a:gd fmla="*/ 1 w 230" name="T0"/>
                  <a:gd fmla="*/ 0 h 617" name="T1"/>
                  <a:gd fmla="*/ 0 w 230" name="T2"/>
                  <a:gd fmla="*/ 463 h 617" name="T3"/>
                  <a:gd fmla="*/ 23 w 230" name="T4"/>
                  <a:gd fmla="*/ 576 h 617" name="T5"/>
                  <a:gd fmla="*/ 94 w 230" name="T6"/>
                  <a:gd fmla="*/ 529 h 617" name="T7"/>
                  <a:gd fmla="*/ 30 w 230" name="T8"/>
                  <a:gd fmla="*/ 610 h 617" name="T9"/>
                  <a:gd fmla="*/ 32 w 230" name="T10"/>
                  <a:gd fmla="*/ 617 h 617" name="T11"/>
                  <a:gd fmla="*/ 32 w 230" name="T12"/>
                  <a:gd fmla="*/ 617 h 617" name="T13"/>
                  <a:gd fmla="*/ 32 w 230" name="T14"/>
                  <a:gd fmla="*/ 615 h 617" name="T15"/>
                  <a:gd fmla="*/ 230 w 230" name="T16"/>
                  <a:gd fmla="*/ 615 h 617" name="T17"/>
                  <a:gd fmla="*/ 136 w 230" name="T18"/>
                  <a:gd fmla="*/ 426 h 617" name="T19"/>
                  <a:gd fmla="*/ 115 w 230" name="T20"/>
                  <a:gd fmla="*/ 383 h 617" name="T21"/>
                  <a:gd fmla="*/ 113 w 230" name="T22"/>
                  <a:gd fmla="*/ 377 h 617" name="T23"/>
                  <a:gd fmla="*/ 113 w 230" name="T24"/>
                  <a:gd fmla="*/ 377 h 617" name="T25"/>
                  <a:gd fmla="*/ 113 w 230" name="T26"/>
                  <a:gd fmla="*/ 375 h 617" name="T27"/>
                  <a:gd fmla="*/ 188 w 230" name="T28"/>
                  <a:gd fmla="*/ 375 h 617" name="T29"/>
                  <a:gd fmla="*/ 177 w 230" name="T30"/>
                  <a:gd fmla="*/ 358 h 617" name="T31"/>
                  <a:gd fmla="*/ 154 w 230" name="T32"/>
                  <a:gd fmla="*/ 317 h 617" name="T33"/>
                  <a:gd fmla="*/ 152 w 230" name="T34"/>
                  <a:gd fmla="*/ 315 h 617" name="T35"/>
                  <a:gd fmla="*/ 115 w 230" name="T36"/>
                  <a:gd fmla="*/ 251 h 617" name="T37"/>
                  <a:gd fmla="*/ 63 w 230" name="T38"/>
                  <a:gd fmla="*/ 167 h 617" name="T39"/>
                  <a:gd fmla="*/ 65 w 230" name="T40"/>
                  <a:gd fmla="*/ 167 h 617" name="T41"/>
                  <a:gd fmla="*/ 65 w 230" name="T42"/>
                  <a:gd fmla="*/ 167 h 617" name="T43"/>
                  <a:gd fmla="*/ 102 w 230" name="T44"/>
                  <a:gd fmla="*/ 167 h 617" name="T45"/>
                  <a:gd fmla="*/ 131 w 230" name="T46"/>
                  <a:gd fmla="*/ 167 h 617" name="T47"/>
                  <a:gd fmla="*/ 5 w 230" name="T48"/>
                  <a:gd fmla="*/ 3 h 617" name="T49"/>
                  <a:gd fmla="*/ 1 w 230" name="T50"/>
                  <a:gd fmla="*/ 0 h 61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145"/>
              <p:cNvSpPr/>
              <p:nvPr/>
            </p:nvSpPr>
            <p:spPr bwMode="auto">
              <a:xfrm>
                <a:off x="2472" y="2749"/>
                <a:ext cx="230" cy="617"/>
              </a:xfrm>
              <a:custGeom>
                <a:gdLst>
                  <a:gd fmla="*/ 1 w 230" name="T0"/>
                  <a:gd fmla="*/ 0 h 617" name="T1"/>
                  <a:gd fmla="*/ 0 w 230" name="T2"/>
                  <a:gd fmla="*/ 463 h 617" name="T3"/>
                  <a:gd fmla="*/ 23 w 230" name="T4"/>
                  <a:gd fmla="*/ 576 h 617" name="T5"/>
                  <a:gd fmla="*/ 94 w 230" name="T6"/>
                  <a:gd fmla="*/ 529 h 617" name="T7"/>
                  <a:gd fmla="*/ 30 w 230" name="T8"/>
                  <a:gd fmla="*/ 610 h 617" name="T9"/>
                  <a:gd fmla="*/ 32 w 230" name="T10"/>
                  <a:gd fmla="*/ 617 h 617" name="T11"/>
                  <a:gd fmla="*/ 32 w 230" name="T12"/>
                  <a:gd fmla="*/ 617 h 617" name="T13"/>
                  <a:gd fmla="*/ 32 w 230" name="T14"/>
                  <a:gd fmla="*/ 615 h 617" name="T15"/>
                  <a:gd fmla="*/ 230 w 230" name="T16"/>
                  <a:gd fmla="*/ 615 h 617" name="T17"/>
                  <a:gd fmla="*/ 136 w 230" name="T18"/>
                  <a:gd fmla="*/ 426 h 617" name="T19"/>
                  <a:gd fmla="*/ 115 w 230" name="T20"/>
                  <a:gd fmla="*/ 383 h 617" name="T21"/>
                  <a:gd fmla="*/ 113 w 230" name="T22"/>
                  <a:gd fmla="*/ 377 h 617" name="T23"/>
                  <a:gd fmla="*/ 113 w 230" name="T24"/>
                  <a:gd fmla="*/ 377 h 617" name="T25"/>
                  <a:gd fmla="*/ 113 w 230" name="T26"/>
                  <a:gd fmla="*/ 375 h 617" name="T27"/>
                  <a:gd fmla="*/ 188 w 230" name="T28"/>
                  <a:gd fmla="*/ 375 h 617" name="T29"/>
                  <a:gd fmla="*/ 177 w 230" name="T30"/>
                  <a:gd fmla="*/ 358 h 617" name="T31"/>
                  <a:gd fmla="*/ 154 w 230" name="T32"/>
                  <a:gd fmla="*/ 317 h 617" name="T33"/>
                  <a:gd fmla="*/ 152 w 230" name="T34"/>
                  <a:gd fmla="*/ 315 h 617" name="T35"/>
                  <a:gd fmla="*/ 115 w 230" name="T36"/>
                  <a:gd fmla="*/ 251 h 617" name="T37"/>
                  <a:gd fmla="*/ 63 w 230" name="T38"/>
                  <a:gd fmla="*/ 167 h 617" name="T39"/>
                  <a:gd fmla="*/ 65 w 230" name="T40"/>
                  <a:gd fmla="*/ 167 h 617" name="T41"/>
                  <a:gd fmla="*/ 65 w 230" name="T42"/>
                  <a:gd fmla="*/ 167 h 617" name="T43"/>
                  <a:gd fmla="*/ 102 w 230" name="T44"/>
                  <a:gd fmla="*/ 167 h 617" name="T45"/>
                  <a:gd fmla="*/ 131 w 230" name="T46"/>
                  <a:gd fmla="*/ 167 h 617" name="T47"/>
                  <a:gd fmla="*/ 5 w 230" name="T48"/>
                  <a:gd fmla="*/ 3 h 617" name="T49"/>
                  <a:gd fmla="*/ 1 w 230" name="T50"/>
                  <a:gd fmla="*/ 0 h 61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146"/>
              <p:cNvSpPr/>
              <p:nvPr/>
            </p:nvSpPr>
            <p:spPr bwMode="auto">
              <a:xfrm>
                <a:off x="2472" y="3212"/>
                <a:ext cx="94" cy="394"/>
              </a:xfrm>
              <a:custGeom>
                <a:gdLst>
                  <a:gd fmla="*/ 0 w 94" name="T0"/>
                  <a:gd fmla="*/ 0 h 394" name="T1"/>
                  <a:gd fmla="*/ 0 w 94" name="T2"/>
                  <a:gd fmla="*/ 394 h 394" name="T3"/>
                  <a:gd fmla="*/ 46 w 94" name="T4"/>
                  <a:gd fmla="*/ 394 h 394" name="T5"/>
                  <a:gd fmla="*/ 32 w 94" name="T6"/>
                  <a:gd fmla="*/ 154 h 394" name="T7"/>
                  <a:gd fmla="*/ 30 w 94" name="T8"/>
                  <a:gd fmla="*/ 147 h 394" name="T9"/>
                  <a:gd fmla="*/ 94 w 94" name="T10"/>
                  <a:gd fmla="*/ 66 h 394" name="T11"/>
                  <a:gd fmla="*/ 23 w 94" name="T12"/>
                  <a:gd fmla="*/ 113 h 394" name="T13"/>
                  <a:gd fmla="*/ 0 w 94" name="T14"/>
                  <a:gd fmla="*/ 0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147"/>
              <p:cNvSpPr/>
              <p:nvPr/>
            </p:nvSpPr>
            <p:spPr bwMode="auto">
              <a:xfrm>
                <a:off x="2472" y="3212"/>
                <a:ext cx="94" cy="394"/>
              </a:xfrm>
              <a:custGeom>
                <a:gdLst>
                  <a:gd fmla="*/ 0 w 94" name="T0"/>
                  <a:gd fmla="*/ 0 h 394" name="T1"/>
                  <a:gd fmla="*/ 0 w 94" name="T2"/>
                  <a:gd fmla="*/ 394 h 394" name="T3"/>
                  <a:gd fmla="*/ 46 w 94" name="T4"/>
                  <a:gd fmla="*/ 394 h 394" name="T5"/>
                  <a:gd fmla="*/ 32 w 94" name="T6"/>
                  <a:gd fmla="*/ 154 h 394" name="T7"/>
                  <a:gd fmla="*/ 30 w 94" name="T8"/>
                  <a:gd fmla="*/ 147 h 394" name="T9"/>
                  <a:gd fmla="*/ 94 w 94" name="T10"/>
                  <a:gd fmla="*/ 66 h 394" name="T11"/>
                  <a:gd fmla="*/ 23 w 94" name="T12"/>
                  <a:gd fmla="*/ 113 h 394" name="T13"/>
                  <a:gd fmla="*/ 0 w 94" name="T14"/>
                  <a:gd fmla="*/ 0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148"/>
              <p:cNvSpPr/>
              <p:nvPr/>
            </p:nvSpPr>
            <p:spPr bwMode="auto">
              <a:xfrm>
                <a:off x="1692" y="2798"/>
                <a:ext cx="473" cy="658"/>
              </a:xfrm>
              <a:custGeom>
                <a:gdLst>
                  <a:gd fmla="*/ 235 w 473" name="T0"/>
                  <a:gd fmla="*/ 0 h 658" name="T1"/>
                  <a:gd fmla="*/ 0 w 473" name="T2"/>
                  <a:gd fmla="*/ 658 h 658" name="T3"/>
                  <a:gd fmla="*/ 232 w 473" name="T4"/>
                  <a:gd fmla="*/ 658 h 658" name="T5"/>
                  <a:gd fmla="*/ 241 w 473" name="T6"/>
                  <a:gd fmla="*/ 658 h 658" name="T7"/>
                  <a:gd fmla="*/ 473 w 473" name="T8"/>
                  <a:gd fmla="*/ 658 h 658" name="T9"/>
                  <a:gd fmla="*/ 235 w 473" name="T10"/>
                  <a:gd fmla="*/ 0 h 658" name="T11"/>
                </a:gdLst>
                <a:cxnLst>
                  <a:cxn ang="0">
                    <a:pos x="T0" y="T1"/>
                  </a:cxn>
                  <a:cxn ang="0">
                    <a:pos x="T2" y="T3"/>
                  </a:cxn>
                  <a:cxn ang="0">
                    <a:pos x="T4" y="T5"/>
                  </a:cxn>
                  <a:cxn ang="0">
                    <a:pos x="T6" y="T7"/>
                  </a:cxn>
                  <a:cxn ang="0">
                    <a:pos x="T8" y="T9"/>
                  </a:cxn>
                  <a:cxn ang="0">
                    <a:pos x="T10" y="T11"/>
                  </a:cxn>
                </a:cxnLst>
                <a:rect b="b" l="0" r="r" t="0"/>
                <a:pathLst>
                  <a:path h="658" w="472">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149"/>
              <p:cNvSpPr/>
              <p:nvPr/>
            </p:nvSpPr>
            <p:spPr bwMode="auto">
              <a:xfrm>
                <a:off x="1692" y="2798"/>
                <a:ext cx="473" cy="658"/>
              </a:xfrm>
              <a:custGeom>
                <a:gdLst>
                  <a:gd fmla="*/ 235 w 473" name="T0"/>
                  <a:gd fmla="*/ 0 h 658" name="T1"/>
                  <a:gd fmla="*/ 0 w 473" name="T2"/>
                  <a:gd fmla="*/ 658 h 658" name="T3"/>
                  <a:gd fmla="*/ 232 w 473" name="T4"/>
                  <a:gd fmla="*/ 658 h 658" name="T5"/>
                  <a:gd fmla="*/ 241 w 473" name="T6"/>
                  <a:gd fmla="*/ 658 h 658" name="T7"/>
                  <a:gd fmla="*/ 473 w 473" name="T8"/>
                  <a:gd fmla="*/ 658 h 658" name="T9"/>
                  <a:gd fmla="*/ 235 w 473" name="T10"/>
                  <a:gd fmla="*/ 0 h 658" name="T11"/>
                </a:gdLst>
                <a:cxnLst>
                  <a:cxn ang="0">
                    <a:pos x="T0" y="T1"/>
                  </a:cxn>
                  <a:cxn ang="0">
                    <a:pos x="T2" y="T3"/>
                  </a:cxn>
                  <a:cxn ang="0">
                    <a:pos x="T4" y="T5"/>
                  </a:cxn>
                  <a:cxn ang="0">
                    <a:pos x="T6" y="T7"/>
                  </a:cxn>
                  <a:cxn ang="0">
                    <a:pos x="T8" y="T9"/>
                  </a:cxn>
                  <a:cxn ang="0">
                    <a:pos x="T10" y="T11"/>
                  </a:cxn>
                </a:cxnLst>
                <a:rect b="b" l="0" r="r" t="0"/>
                <a:pathLst>
                  <a:path h="658" w="472">
                    <a:moveTo>
                      <a:pt x="235" y="0"/>
                    </a:moveTo>
                    <a:lnTo>
                      <a:pt x="0" y="658"/>
                    </a:lnTo>
                    <a:lnTo>
                      <a:pt x="232" y="658"/>
                    </a:lnTo>
                    <a:lnTo>
                      <a:pt x="241" y="658"/>
                    </a:lnTo>
                    <a:lnTo>
                      <a:pt x="473" y="658"/>
                    </a:lnTo>
                    <a:lnTo>
                      <a:pt x="23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150"/>
              <p:cNvSpPr/>
              <p:nvPr/>
            </p:nvSpPr>
            <p:spPr bwMode="auto">
              <a:xfrm>
                <a:off x="1704" y="2807"/>
                <a:ext cx="449" cy="537"/>
              </a:xfrm>
              <a:custGeom>
                <a:gdLst>
                  <a:gd fmla="*/ 223 w 449" name="T0"/>
                  <a:gd fmla="*/ 0 h 537" name="T1"/>
                  <a:gd fmla="*/ 0 w 449" name="T2"/>
                  <a:gd fmla="*/ 537 h 537" name="T3"/>
                  <a:gd fmla="*/ 220 w 449" name="T4"/>
                  <a:gd fmla="*/ 537 h 537" name="T5"/>
                  <a:gd fmla="*/ 229 w 449" name="T6"/>
                  <a:gd fmla="*/ 537 h 537" name="T7"/>
                  <a:gd fmla="*/ 449 w 449" name="T8"/>
                  <a:gd fmla="*/ 537 h 537" name="T9"/>
                  <a:gd fmla="*/ 223 w 449" name="T10"/>
                  <a:gd fmla="*/ 0 h 537" name="T11"/>
                </a:gdLst>
                <a:cxnLst>
                  <a:cxn ang="0">
                    <a:pos x="T0" y="T1"/>
                  </a:cxn>
                  <a:cxn ang="0">
                    <a:pos x="T2" y="T3"/>
                  </a:cxn>
                  <a:cxn ang="0">
                    <a:pos x="T4" y="T5"/>
                  </a:cxn>
                  <a:cxn ang="0">
                    <a:pos x="T6" y="T7"/>
                  </a:cxn>
                  <a:cxn ang="0">
                    <a:pos x="T8" y="T9"/>
                  </a:cxn>
                  <a:cxn ang="0">
                    <a:pos x="T10" y="T11"/>
                  </a:cxn>
                </a:cxnLst>
                <a:rect b="b" l="0" r="r" t="0"/>
                <a:pathLst>
                  <a:path h="537" w="449">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151"/>
              <p:cNvSpPr/>
              <p:nvPr/>
            </p:nvSpPr>
            <p:spPr bwMode="auto">
              <a:xfrm>
                <a:off x="1704" y="2807"/>
                <a:ext cx="449" cy="537"/>
              </a:xfrm>
              <a:custGeom>
                <a:gdLst>
                  <a:gd fmla="*/ 223 w 449" name="T0"/>
                  <a:gd fmla="*/ 0 h 537" name="T1"/>
                  <a:gd fmla="*/ 0 w 449" name="T2"/>
                  <a:gd fmla="*/ 537 h 537" name="T3"/>
                  <a:gd fmla="*/ 220 w 449" name="T4"/>
                  <a:gd fmla="*/ 537 h 537" name="T5"/>
                  <a:gd fmla="*/ 229 w 449" name="T6"/>
                  <a:gd fmla="*/ 537 h 537" name="T7"/>
                  <a:gd fmla="*/ 449 w 449" name="T8"/>
                  <a:gd fmla="*/ 537 h 537" name="T9"/>
                  <a:gd fmla="*/ 223 w 449" name="T10"/>
                  <a:gd fmla="*/ 0 h 537" name="T11"/>
                </a:gdLst>
                <a:cxnLst>
                  <a:cxn ang="0">
                    <a:pos x="T0" y="T1"/>
                  </a:cxn>
                  <a:cxn ang="0">
                    <a:pos x="T2" y="T3"/>
                  </a:cxn>
                  <a:cxn ang="0">
                    <a:pos x="T4" y="T5"/>
                  </a:cxn>
                  <a:cxn ang="0">
                    <a:pos x="T6" y="T7"/>
                  </a:cxn>
                  <a:cxn ang="0">
                    <a:pos x="T8" y="T9"/>
                  </a:cxn>
                  <a:cxn ang="0">
                    <a:pos x="T10" y="T11"/>
                  </a:cxn>
                </a:cxnLst>
                <a:rect b="b" l="0" r="r" t="0"/>
                <a:pathLst>
                  <a:path h="537" w="449">
                    <a:moveTo>
                      <a:pt x="223" y="0"/>
                    </a:moveTo>
                    <a:lnTo>
                      <a:pt x="0" y="537"/>
                    </a:lnTo>
                    <a:lnTo>
                      <a:pt x="220" y="537"/>
                    </a:lnTo>
                    <a:lnTo>
                      <a:pt x="229" y="537"/>
                    </a:lnTo>
                    <a:lnTo>
                      <a:pt x="449" y="537"/>
                    </a:lnTo>
                    <a:lnTo>
                      <a:pt x="22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152"/>
              <p:cNvSpPr/>
              <p:nvPr/>
            </p:nvSpPr>
            <p:spPr bwMode="auto">
              <a:xfrm>
                <a:off x="1727" y="2809"/>
                <a:ext cx="401" cy="422"/>
              </a:xfrm>
              <a:custGeom>
                <a:gdLst>
                  <a:gd fmla="*/ 200 w 401" name="T0"/>
                  <a:gd fmla="*/ 0 h 422" name="T1"/>
                  <a:gd fmla="*/ 0 w 401" name="T2"/>
                  <a:gd fmla="*/ 422 h 422" name="T3"/>
                  <a:gd fmla="*/ 197 w 401" name="T4"/>
                  <a:gd fmla="*/ 422 h 422" name="T5"/>
                  <a:gd fmla="*/ 206 w 401" name="T6"/>
                  <a:gd fmla="*/ 422 h 422" name="T7"/>
                  <a:gd fmla="*/ 401 w 401" name="T8"/>
                  <a:gd fmla="*/ 422 h 422" name="T9"/>
                  <a:gd fmla="*/ 200 w 401" name="T10"/>
                  <a:gd fmla="*/ 0 h 422" name="T11"/>
                </a:gdLst>
                <a:cxnLst>
                  <a:cxn ang="0">
                    <a:pos x="T0" y="T1"/>
                  </a:cxn>
                  <a:cxn ang="0">
                    <a:pos x="T2" y="T3"/>
                  </a:cxn>
                  <a:cxn ang="0">
                    <a:pos x="T4" y="T5"/>
                  </a:cxn>
                  <a:cxn ang="0">
                    <a:pos x="T6" y="T7"/>
                  </a:cxn>
                  <a:cxn ang="0">
                    <a:pos x="T8" y="T9"/>
                  </a:cxn>
                  <a:cxn ang="0">
                    <a:pos x="T10" y="T11"/>
                  </a:cxn>
                </a:cxnLst>
                <a:rect b="b" l="0" r="r" t="0"/>
                <a:pathLst>
                  <a:path h="422" w="401">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Freeform 153"/>
              <p:cNvSpPr/>
              <p:nvPr/>
            </p:nvSpPr>
            <p:spPr bwMode="auto">
              <a:xfrm>
                <a:off x="1727" y="2809"/>
                <a:ext cx="401" cy="422"/>
              </a:xfrm>
              <a:custGeom>
                <a:gdLst>
                  <a:gd fmla="*/ 200 w 401" name="T0"/>
                  <a:gd fmla="*/ 0 h 422" name="T1"/>
                  <a:gd fmla="*/ 0 w 401" name="T2"/>
                  <a:gd fmla="*/ 422 h 422" name="T3"/>
                  <a:gd fmla="*/ 197 w 401" name="T4"/>
                  <a:gd fmla="*/ 422 h 422" name="T5"/>
                  <a:gd fmla="*/ 206 w 401" name="T6"/>
                  <a:gd fmla="*/ 422 h 422" name="T7"/>
                  <a:gd fmla="*/ 401 w 401" name="T8"/>
                  <a:gd fmla="*/ 422 h 422" name="T9"/>
                  <a:gd fmla="*/ 200 w 401" name="T10"/>
                  <a:gd fmla="*/ 0 h 422" name="T11"/>
                </a:gdLst>
                <a:cxnLst>
                  <a:cxn ang="0">
                    <a:pos x="T0" y="T1"/>
                  </a:cxn>
                  <a:cxn ang="0">
                    <a:pos x="T2" y="T3"/>
                  </a:cxn>
                  <a:cxn ang="0">
                    <a:pos x="T4" y="T5"/>
                  </a:cxn>
                  <a:cxn ang="0">
                    <a:pos x="T6" y="T7"/>
                  </a:cxn>
                  <a:cxn ang="0">
                    <a:pos x="T8" y="T9"/>
                  </a:cxn>
                  <a:cxn ang="0">
                    <a:pos x="T10" y="T11"/>
                  </a:cxn>
                </a:cxnLst>
                <a:rect b="b" l="0" r="r" t="0"/>
                <a:pathLst>
                  <a:path h="422" w="401">
                    <a:moveTo>
                      <a:pt x="200" y="0"/>
                    </a:moveTo>
                    <a:lnTo>
                      <a:pt x="0" y="422"/>
                    </a:lnTo>
                    <a:lnTo>
                      <a:pt x="197" y="422"/>
                    </a:lnTo>
                    <a:lnTo>
                      <a:pt x="206" y="422"/>
                    </a:lnTo>
                    <a:lnTo>
                      <a:pt x="401" y="422"/>
                    </a:lnTo>
                    <a:lnTo>
                      <a:pt x="20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9" name="Freeform 154"/>
              <p:cNvSpPr/>
              <p:nvPr/>
            </p:nvSpPr>
            <p:spPr bwMode="auto">
              <a:xfrm>
                <a:off x="1757" y="2801"/>
                <a:ext cx="341" cy="287"/>
              </a:xfrm>
              <a:custGeom>
                <a:gdLst>
                  <a:gd fmla="*/ 170 w 341" name="T0"/>
                  <a:gd fmla="*/ 0 h 287" name="T1"/>
                  <a:gd fmla="*/ 0 w 341" name="T2"/>
                  <a:gd fmla="*/ 287 h 287" name="T3"/>
                  <a:gd fmla="*/ 167 w 341" name="T4"/>
                  <a:gd fmla="*/ 287 h 287" name="T5"/>
                  <a:gd fmla="*/ 176 w 341" name="T6"/>
                  <a:gd fmla="*/ 287 h 287" name="T7"/>
                  <a:gd fmla="*/ 341 w 341" name="T8"/>
                  <a:gd fmla="*/ 287 h 287" name="T9"/>
                  <a:gd fmla="*/ 170 w 341" name="T10"/>
                  <a:gd fmla="*/ 0 h 287" name="T11"/>
                </a:gdLst>
                <a:cxnLst>
                  <a:cxn ang="0">
                    <a:pos x="T0" y="T1"/>
                  </a:cxn>
                  <a:cxn ang="0">
                    <a:pos x="T2" y="T3"/>
                  </a:cxn>
                  <a:cxn ang="0">
                    <a:pos x="T4" y="T5"/>
                  </a:cxn>
                  <a:cxn ang="0">
                    <a:pos x="T6" y="T7"/>
                  </a:cxn>
                  <a:cxn ang="0">
                    <a:pos x="T8" y="T9"/>
                  </a:cxn>
                  <a:cxn ang="0">
                    <a:pos x="T10" y="T11"/>
                  </a:cxn>
                </a:cxnLst>
                <a:rect b="b" l="0" r="r" t="0"/>
                <a:pathLst>
                  <a:path h="287" w="341">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0" name="Freeform 155"/>
              <p:cNvSpPr/>
              <p:nvPr/>
            </p:nvSpPr>
            <p:spPr bwMode="auto">
              <a:xfrm>
                <a:off x="1757" y="2801"/>
                <a:ext cx="341" cy="287"/>
              </a:xfrm>
              <a:custGeom>
                <a:gdLst>
                  <a:gd fmla="*/ 170 w 341" name="T0"/>
                  <a:gd fmla="*/ 0 h 287" name="T1"/>
                  <a:gd fmla="*/ 0 w 341" name="T2"/>
                  <a:gd fmla="*/ 287 h 287" name="T3"/>
                  <a:gd fmla="*/ 167 w 341" name="T4"/>
                  <a:gd fmla="*/ 287 h 287" name="T5"/>
                  <a:gd fmla="*/ 176 w 341" name="T6"/>
                  <a:gd fmla="*/ 287 h 287" name="T7"/>
                  <a:gd fmla="*/ 341 w 341" name="T8"/>
                  <a:gd fmla="*/ 287 h 287" name="T9"/>
                  <a:gd fmla="*/ 170 w 341" name="T10"/>
                  <a:gd fmla="*/ 0 h 287" name="T11"/>
                </a:gdLst>
                <a:cxnLst>
                  <a:cxn ang="0">
                    <a:pos x="T0" y="T1"/>
                  </a:cxn>
                  <a:cxn ang="0">
                    <a:pos x="T2" y="T3"/>
                  </a:cxn>
                  <a:cxn ang="0">
                    <a:pos x="T4" y="T5"/>
                  </a:cxn>
                  <a:cxn ang="0">
                    <a:pos x="T6" y="T7"/>
                  </a:cxn>
                  <a:cxn ang="0">
                    <a:pos x="T8" y="T9"/>
                  </a:cxn>
                  <a:cxn ang="0">
                    <a:pos x="T10" y="T11"/>
                  </a:cxn>
                </a:cxnLst>
                <a:rect b="b" l="0" r="r" t="0"/>
                <a:pathLst>
                  <a:path h="287" w="341">
                    <a:moveTo>
                      <a:pt x="170" y="0"/>
                    </a:moveTo>
                    <a:lnTo>
                      <a:pt x="0" y="287"/>
                    </a:lnTo>
                    <a:lnTo>
                      <a:pt x="167" y="287"/>
                    </a:lnTo>
                    <a:lnTo>
                      <a:pt x="176" y="287"/>
                    </a:lnTo>
                    <a:lnTo>
                      <a:pt x="341" y="287"/>
                    </a:lnTo>
                    <a:lnTo>
                      <a:pt x="17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1" name="Freeform 156"/>
              <p:cNvSpPr/>
              <p:nvPr/>
            </p:nvSpPr>
            <p:spPr bwMode="auto">
              <a:xfrm>
                <a:off x="1812" y="3060"/>
                <a:ext cx="232" cy="516"/>
              </a:xfrm>
              <a:custGeom>
                <a:gdLst>
                  <a:gd fmla="*/ 232 w 232" name="T0"/>
                  <a:gd fmla="*/ 317 h 516" name="T1"/>
                  <a:gd fmla="*/ 140 w 232" name="T2"/>
                  <a:gd fmla="*/ 349 h 516" name="T3"/>
                  <a:gd fmla="*/ 135 w 232" name="T4"/>
                  <a:gd fmla="*/ 280 h 516" name="T5"/>
                  <a:gd fmla="*/ 202 w 232" name="T6"/>
                  <a:gd fmla="*/ 227 h 516" name="T7"/>
                  <a:gd fmla="*/ 133 w 232" name="T8"/>
                  <a:gd fmla="*/ 252 h 516" name="T9"/>
                  <a:gd fmla="*/ 130 w 232" name="T10"/>
                  <a:gd fmla="*/ 184 h 516" name="T11"/>
                  <a:gd fmla="*/ 177 w 232" name="T12"/>
                  <a:gd fmla="*/ 145 h 516" name="T13"/>
                  <a:gd fmla="*/ 128 w 232" name="T14"/>
                  <a:gd fmla="*/ 162 h 516" name="T15"/>
                  <a:gd fmla="*/ 115 w 232" name="T16"/>
                  <a:gd fmla="*/ 0 h 516" name="T17"/>
                  <a:gd fmla="*/ 105 w 232" name="T18"/>
                  <a:gd fmla="*/ 162 h 516" name="T19"/>
                  <a:gd fmla="*/ 55 w 232" name="T20"/>
                  <a:gd fmla="*/ 145 h 516" name="T21"/>
                  <a:gd fmla="*/ 103 w 232" name="T22"/>
                  <a:gd fmla="*/ 184 h 516" name="T23"/>
                  <a:gd fmla="*/ 98 w 232" name="T24"/>
                  <a:gd fmla="*/ 252 h 516" name="T25"/>
                  <a:gd fmla="*/ 30 w 232" name="T26"/>
                  <a:gd fmla="*/ 227 h 516" name="T27"/>
                  <a:gd fmla="*/ 96 w 232" name="T28"/>
                  <a:gd fmla="*/ 280 h 516" name="T29"/>
                  <a:gd fmla="*/ 92 w 232" name="T30"/>
                  <a:gd fmla="*/ 349 h 516" name="T31"/>
                  <a:gd fmla="*/ 0 w 232" name="T32"/>
                  <a:gd fmla="*/ 317 h 516" name="T33"/>
                  <a:gd fmla="*/ 89 w 232" name="T34"/>
                  <a:gd fmla="*/ 389 h 516" name="T35"/>
                  <a:gd fmla="*/ 80 w 232" name="T36"/>
                  <a:gd fmla="*/ 516 h 516" name="T37"/>
                  <a:gd fmla="*/ 153 w 232" name="T38"/>
                  <a:gd fmla="*/ 516 h 516" name="T39"/>
                  <a:gd fmla="*/ 144 w 232" name="T40"/>
                  <a:gd fmla="*/ 389 h 516" name="T41"/>
                  <a:gd fmla="*/ 232 w 232" name="T42"/>
                  <a:gd fmla="*/ 317 h 5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16" w="231">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2" name="Freeform 157"/>
              <p:cNvSpPr/>
              <p:nvPr/>
            </p:nvSpPr>
            <p:spPr bwMode="auto">
              <a:xfrm>
                <a:off x="1812" y="3060"/>
                <a:ext cx="232" cy="516"/>
              </a:xfrm>
              <a:custGeom>
                <a:gdLst>
                  <a:gd fmla="*/ 232 w 232" name="T0"/>
                  <a:gd fmla="*/ 317 h 516" name="T1"/>
                  <a:gd fmla="*/ 140 w 232" name="T2"/>
                  <a:gd fmla="*/ 349 h 516" name="T3"/>
                  <a:gd fmla="*/ 135 w 232" name="T4"/>
                  <a:gd fmla="*/ 280 h 516" name="T5"/>
                  <a:gd fmla="*/ 202 w 232" name="T6"/>
                  <a:gd fmla="*/ 227 h 516" name="T7"/>
                  <a:gd fmla="*/ 133 w 232" name="T8"/>
                  <a:gd fmla="*/ 252 h 516" name="T9"/>
                  <a:gd fmla="*/ 130 w 232" name="T10"/>
                  <a:gd fmla="*/ 184 h 516" name="T11"/>
                  <a:gd fmla="*/ 177 w 232" name="T12"/>
                  <a:gd fmla="*/ 145 h 516" name="T13"/>
                  <a:gd fmla="*/ 128 w 232" name="T14"/>
                  <a:gd fmla="*/ 162 h 516" name="T15"/>
                  <a:gd fmla="*/ 115 w 232" name="T16"/>
                  <a:gd fmla="*/ 0 h 516" name="T17"/>
                  <a:gd fmla="*/ 105 w 232" name="T18"/>
                  <a:gd fmla="*/ 162 h 516" name="T19"/>
                  <a:gd fmla="*/ 55 w 232" name="T20"/>
                  <a:gd fmla="*/ 145 h 516" name="T21"/>
                  <a:gd fmla="*/ 103 w 232" name="T22"/>
                  <a:gd fmla="*/ 184 h 516" name="T23"/>
                  <a:gd fmla="*/ 98 w 232" name="T24"/>
                  <a:gd fmla="*/ 252 h 516" name="T25"/>
                  <a:gd fmla="*/ 30 w 232" name="T26"/>
                  <a:gd fmla="*/ 227 h 516" name="T27"/>
                  <a:gd fmla="*/ 96 w 232" name="T28"/>
                  <a:gd fmla="*/ 280 h 516" name="T29"/>
                  <a:gd fmla="*/ 92 w 232" name="T30"/>
                  <a:gd fmla="*/ 349 h 516" name="T31"/>
                  <a:gd fmla="*/ 0 w 232" name="T32"/>
                  <a:gd fmla="*/ 317 h 516" name="T33"/>
                  <a:gd fmla="*/ 89 w 232" name="T34"/>
                  <a:gd fmla="*/ 389 h 516" name="T35"/>
                  <a:gd fmla="*/ 80 w 232" name="T36"/>
                  <a:gd fmla="*/ 516 h 516" name="T37"/>
                  <a:gd fmla="*/ 153 w 232" name="T38"/>
                  <a:gd fmla="*/ 516 h 516" name="T39"/>
                  <a:gd fmla="*/ 144 w 232" name="T40"/>
                  <a:gd fmla="*/ 389 h 516" name="T41"/>
                  <a:gd fmla="*/ 232 w 232" name="T42"/>
                  <a:gd fmla="*/ 317 h 5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16" w="231">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3" name="Freeform 158"/>
              <p:cNvSpPr>
                <a:spLocks noEditPoints="1"/>
              </p:cNvSpPr>
              <p:nvPr/>
            </p:nvSpPr>
            <p:spPr bwMode="auto">
              <a:xfrm>
                <a:off x="1927" y="2796"/>
                <a:ext cx="162" cy="351"/>
              </a:xfrm>
              <a:custGeom>
                <a:gdLst>
                  <a:gd fmla="*/ 158 w 162" name="T0"/>
                  <a:gd fmla="*/ 345 h 351" name="T1"/>
                  <a:gd fmla="*/ 158 w 162" name="T2"/>
                  <a:gd fmla="*/ 345 h 351" name="T3"/>
                  <a:gd fmla="*/ 162 w 162" name="T4"/>
                  <a:gd fmla="*/ 351 h 351" name="T5"/>
                  <a:gd fmla="*/ 162 w 162" name="T6"/>
                  <a:gd fmla="*/ 351 h 351" name="T7"/>
                  <a:gd fmla="*/ 158 w 162" name="T8"/>
                  <a:gd fmla="*/ 345 h 351" name="T9"/>
                  <a:gd fmla="*/ 0 w 162" name="T10"/>
                  <a:gd fmla="*/ 0 h 351" name="T11"/>
                  <a:gd fmla="*/ 0 w 162" name="T12"/>
                  <a:gd fmla="*/ 2 h 351" name="T13"/>
                  <a:gd fmla="*/ 0 w 162" name="T14"/>
                  <a:gd fmla="*/ 3 h 351" name="T15"/>
                  <a:gd fmla="*/ 0 w 162" name="T16"/>
                  <a:gd fmla="*/ 2 h 351" name="T17"/>
                  <a:gd fmla="*/ 2 w 162" name="T18"/>
                  <a:gd fmla="*/ 9 h 351" name="T19"/>
                  <a:gd fmla="*/ 4 w 162" name="T20"/>
                  <a:gd fmla="*/ 11 h 351" name="T21"/>
                  <a:gd fmla="*/ 0 w 162" name="T22"/>
                  <a:gd fmla="*/ 0 h 3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1" w="162">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4" name="Freeform 159"/>
              <p:cNvSpPr>
                <a:spLocks noEditPoints="1"/>
              </p:cNvSpPr>
              <p:nvPr/>
            </p:nvSpPr>
            <p:spPr bwMode="auto">
              <a:xfrm>
                <a:off x="1927" y="2796"/>
                <a:ext cx="162" cy="351"/>
              </a:xfrm>
              <a:custGeom>
                <a:gdLst>
                  <a:gd fmla="*/ 158 w 162" name="T0"/>
                  <a:gd fmla="*/ 345 h 351" name="T1"/>
                  <a:gd fmla="*/ 158 w 162" name="T2"/>
                  <a:gd fmla="*/ 345 h 351" name="T3"/>
                  <a:gd fmla="*/ 162 w 162" name="T4"/>
                  <a:gd fmla="*/ 351 h 351" name="T5"/>
                  <a:gd fmla="*/ 162 w 162" name="T6"/>
                  <a:gd fmla="*/ 351 h 351" name="T7"/>
                  <a:gd fmla="*/ 158 w 162" name="T8"/>
                  <a:gd fmla="*/ 345 h 351" name="T9"/>
                  <a:gd fmla="*/ 0 w 162" name="T10"/>
                  <a:gd fmla="*/ 0 h 351" name="T11"/>
                  <a:gd fmla="*/ 0 w 162" name="T12"/>
                  <a:gd fmla="*/ 2 h 351" name="T13"/>
                  <a:gd fmla="*/ 0 w 162" name="T14"/>
                  <a:gd fmla="*/ 3 h 351" name="T15"/>
                  <a:gd fmla="*/ 0 w 162" name="T16"/>
                  <a:gd fmla="*/ 2 h 351" name="T17"/>
                  <a:gd fmla="*/ 2 w 162" name="T18"/>
                  <a:gd fmla="*/ 9 h 351" name="T19"/>
                  <a:gd fmla="*/ 4 w 162" name="T20"/>
                  <a:gd fmla="*/ 11 h 351" name="T21"/>
                  <a:gd fmla="*/ 0 w 162" name="T22"/>
                  <a:gd fmla="*/ 0 h 3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1" w="162">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5" name="Freeform 160"/>
              <p:cNvSpPr>
                <a:spLocks noEditPoints="1"/>
              </p:cNvSpPr>
              <p:nvPr/>
            </p:nvSpPr>
            <p:spPr bwMode="auto">
              <a:xfrm>
                <a:off x="2060" y="3088"/>
                <a:ext cx="68" cy="143"/>
              </a:xfrm>
              <a:custGeom>
                <a:gdLst>
                  <a:gd fmla="*/ 29 w 68" name="T0"/>
                  <a:gd fmla="*/ 59 h 143" name="T1"/>
                  <a:gd fmla="*/ 29 w 68" name="T2"/>
                  <a:gd fmla="*/ 59 h 143" name="T3"/>
                  <a:gd fmla="*/ 68 w 68" name="T4"/>
                  <a:gd fmla="*/ 143 h 143" name="T5"/>
                  <a:gd fmla="*/ 68 w 68" name="T6"/>
                  <a:gd fmla="*/ 143 h 143" name="T7"/>
                  <a:gd fmla="*/ 29 w 68" name="T8"/>
                  <a:gd fmla="*/ 59 h 143" name="T9"/>
                  <a:gd fmla="*/ 34 w 68" name="T10"/>
                  <a:gd fmla="*/ 0 h 143" name="T11"/>
                  <a:gd fmla="*/ 0 w 68" name="T12"/>
                  <a:gd fmla="*/ 0 h 143" name="T13"/>
                  <a:gd fmla="*/ 25 w 68" name="T14"/>
                  <a:gd fmla="*/ 53 h 143" name="T15"/>
                  <a:gd fmla="*/ 25 w 68" name="T16"/>
                  <a:gd fmla="*/ 53 h 143" name="T17"/>
                  <a:gd fmla="*/ 4 w 68" name="T18"/>
                  <a:gd fmla="*/ 8 h 143" name="T19"/>
                  <a:gd fmla="*/ 38 w 68" name="T20"/>
                  <a:gd fmla="*/ 8 h 143" name="T21"/>
                  <a:gd fmla="*/ 34 w 68"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68">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6" name="Freeform 161"/>
              <p:cNvSpPr>
                <a:spLocks noEditPoints="1"/>
              </p:cNvSpPr>
              <p:nvPr/>
            </p:nvSpPr>
            <p:spPr bwMode="auto">
              <a:xfrm>
                <a:off x="2060" y="3088"/>
                <a:ext cx="68" cy="143"/>
              </a:xfrm>
              <a:custGeom>
                <a:gdLst>
                  <a:gd fmla="*/ 29 w 68" name="T0"/>
                  <a:gd fmla="*/ 59 h 143" name="T1"/>
                  <a:gd fmla="*/ 29 w 68" name="T2"/>
                  <a:gd fmla="*/ 59 h 143" name="T3"/>
                  <a:gd fmla="*/ 68 w 68" name="T4"/>
                  <a:gd fmla="*/ 143 h 143" name="T5"/>
                  <a:gd fmla="*/ 68 w 68" name="T6"/>
                  <a:gd fmla="*/ 143 h 143" name="T7"/>
                  <a:gd fmla="*/ 29 w 68" name="T8"/>
                  <a:gd fmla="*/ 59 h 143" name="T9"/>
                  <a:gd fmla="*/ 34 w 68" name="T10"/>
                  <a:gd fmla="*/ 0 h 143" name="T11"/>
                  <a:gd fmla="*/ 0 w 68" name="T12"/>
                  <a:gd fmla="*/ 0 h 143" name="T13"/>
                  <a:gd fmla="*/ 25 w 68" name="T14"/>
                  <a:gd fmla="*/ 53 h 143" name="T15"/>
                  <a:gd fmla="*/ 25 w 68" name="T16"/>
                  <a:gd fmla="*/ 53 h 143" name="T17"/>
                  <a:gd fmla="*/ 4 w 68" name="T18"/>
                  <a:gd fmla="*/ 8 h 143" name="T19"/>
                  <a:gd fmla="*/ 38 w 68" name="T20"/>
                  <a:gd fmla="*/ 8 h 143" name="T21"/>
                  <a:gd fmla="*/ 34 w 68"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68">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7" name="Freeform 162"/>
              <p:cNvSpPr/>
              <p:nvPr/>
            </p:nvSpPr>
            <p:spPr bwMode="auto">
              <a:xfrm>
                <a:off x="2135" y="3374"/>
                <a:ext cx="28" cy="78"/>
              </a:xfrm>
              <a:custGeom>
                <a:gdLst>
                  <a:gd fmla="*/ 0 w 28" name="T0"/>
                  <a:gd fmla="*/ 0 h 78" name="T1"/>
                  <a:gd fmla="*/ 0 w 28" name="T2"/>
                  <a:gd fmla="*/ 0 h 78" name="T3"/>
                  <a:gd fmla="*/ 28 w 28" name="T4"/>
                  <a:gd fmla="*/ 78 h 78" name="T5"/>
                  <a:gd fmla="*/ 28 w 28" name="T6"/>
                  <a:gd fmla="*/ 77 h 78" name="T7"/>
                  <a:gd fmla="*/ 0 w 28" name="T8"/>
                  <a:gd fmla="*/ 0 h 78" name="T9"/>
                </a:gdLst>
                <a:cxnLst>
                  <a:cxn ang="0">
                    <a:pos x="T0" y="T1"/>
                  </a:cxn>
                  <a:cxn ang="0">
                    <a:pos x="T2" y="T3"/>
                  </a:cxn>
                  <a:cxn ang="0">
                    <a:pos x="T4" y="T5"/>
                  </a:cxn>
                  <a:cxn ang="0">
                    <a:pos x="T6" y="T7"/>
                  </a:cxn>
                  <a:cxn ang="0">
                    <a:pos x="T8" y="T9"/>
                  </a:cxn>
                </a:cxnLst>
                <a:rect b="b" l="0" r="r" t="0"/>
                <a:pathLst>
                  <a:path h="78" w="28">
                    <a:moveTo>
                      <a:pt x="0" y="0"/>
                    </a:moveTo>
                    <a:lnTo>
                      <a:pt x="0" y="0"/>
                    </a:lnTo>
                    <a:lnTo>
                      <a:pt x="28" y="78"/>
                    </a:lnTo>
                    <a:lnTo>
                      <a:pt x="28" y="77"/>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8" name="Freeform 163"/>
              <p:cNvSpPr/>
              <p:nvPr/>
            </p:nvSpPr>
            <p:spPr bwMode="auto">
              <a:xfrm>
                <a:off x="2135" y="3374"/>
                <a:ext cx="28" cy="78"/>
              </a:xfrm>
              <a:custGeom>
                <a:gdLst>
                  <a:gd fmla="*/ 0 w 28" name="T0"/>
                  <a:gd fmla="*/ 0 h 78" name="T1"/>
                  <a:gd fmla="*/ 0 w 28" name="T2"/>
                  <a:gd fmla="*/ 0 h 78" name="T3"/>
                  <a:gd fmla="*/ 28 w 28" name="T4"/>
                  <a:gd fmla="*/ 78 h 78" name="T5"/>
                  <a:gd fmla="*/ 28 w 28" name="T6"/>
                  <a:gd fmla="*/ 77 h 78" name="T7"/>
                  <a:gd fmla="*/ 0 w 28" name="T8"/>
                  <a:gd fmla="*/ 0 h 78" name="T9"/>
                </a:gdLst>
                <a:cxnLst>
                  <a:cxn ang="0">
                    <a:pos x="T0" y="T1"/>
                  </a:cxn>
                  <a:cxn ang="0">
                    <a:pos x="T2" y="T3"/>
                  </a:cxn>
                  <a:cxn ang="0">
                    <a:pos x="T4" y="T5"/>
                  </a:cxn>
                  <a:cxn ang="0">
                    <a:pos x="T6" y="T7"/>
                  </a:cxn>
                  <a:cxn ang="0">
                    <a:pos x="T8" y="T9"/>
                  </a:cxn>
                </a:cxnLst>
                <a:rect b="b" l="0" r="r" t="0"/>
                <a:pathLst>
                  <a:path h="78" w="28">
                    <a:moveTo>
                      <a:pt x="0" y="0"/>
                    </a:moveTo>
                    <a:lnTo>
                      <a:pt x="0" y="0"/>
                    </a:lnTo>
                    <a:lnTo>
                      <a:pt x="28" y="78"/>
                    </a:lnTo>
                    <a:lnTo>
                      <a:pt x="28" y="7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9" name="Freeform 164"/>
              <p:cNvSpPr>
                <a:spLocks noEditPoints="1"/>
              </p:cNvSpPr>
              <p:nvPr/>
            </p:nvSpPr>
            <p:spPr bwMode="auto">
              <a:xfrm>
                <a:off x="2124" y="3344"/>
                <a:ext cx="41" cy="110"/>
              </a:xfrm>
              <a:custGeom>
                <a:gdLst>
                  <a:gd fmla="*/ 39 w 41" name="T0"/>
                  <a:gd fmla="*/ 107 h 110" name="T1"/>
                  <a:gd fmla="*/ 39 w 41" name="T2"/>
                  <a:gd fmla="*/ 108 h 110" name="T3"/>
                  <a:gd fmla="*/ 41 w 41" name="T4"/>
                  <a:gd fmla="*/ 110 h 110" name="T5"/>
                  <a:gd fmla="*/ 41 w 41" name="T6"/>
                  <a:gd fmla="*/ 110 h 110" name="T7"/>
                  <a:gd fmla="*/ 39 w 41" name="T8"/>
                  <a:gd fmla="*/ 107 h 110" name="T9"/>
                  <a:gd fmla="*/ 29 w 41" name="T10"/>
                  <a:gd fmla="*/ 0 h 110" name="T11"/>
                  <a:gd fmla="*/ 0 w 41" name="T12"/>
                  <a:gd fmla="*/ 0 h 110" name="T13"/>
                  <a:gd fmla="*/ 11 w 41" name="T14"/>
                  <a:gd fmla="*/ 30 h 110" name="T15"/>
                  <a:gd fmla="*/ 11 w 41" name="T16"/>
                  <a:gd fmla="*/ 30 h 110" name="T17"/>
                  <a:gd fmla="*/ 2 w 41" name="T18"/>
                  <a:gd fmla="*/ 2 h 110" name="T19"/>
                  <a:gd fmla="*/ 29 w 41" name="T20"/>
                  <a:gd fmla="*/ 2 h 110" name="T21"/>
                  <a:gd fmla="*/ 29 w 41" name="T22"/>
                  <a:gd fmla="*/ 0 h 1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0" w="41">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0" name="Freeform 165"/>
              <p:cNvSpPr>
                <a:spLocks noEditPoints="1"/>
              </p:cNvSpPr>
              <p:nvPr/>
            </p:nvSpPr>
            <p:spPr bwMode="auto">
              <a:xfrm>
                <a:off x="2124" y="3344"/>
                <a:ext cx="41" cy="110"/>
              </a:xfrm>
              <a:custGeom>
                <a:gdLst>
                  <a:gd fmla="*/ 39 w 41" name="T0"/>
                  <a:gd fmla="*/ 107 h 110" name="T1"/>
                  <a:gd fmla="*/ 39 w 41" name="T2"/>
                  <a:gd fmla="*/ 108 h 110" name="T3"/>
                  <a:gd fmla="*/ 41 w 41" name="T4"/>
                  <a:gd fmla="*/ 110 h 110" name="T5"/>
                  <a:gd fmla="*/ 41 w 41" name="T6"/>
                  <a:gd fmla="*/ 110 h 110" name="T7"/>
                  <a:gd fmla="*/ 39 w 41" name="T8"/>
                  <a:gd fmla="*/ 107 h 110" name="T9"/>
                  <a:gd fmla="*/ 29 w 41" name="T10"/>
                  <a:gd fmla="*/ 0 h 110" name="T11"/>
                  <a:gd fmla="*/ 0 w 41" name="T12"/>
                  <a:gd fmla="*/ 0 h 110" name="T13"/>
                  <a:gd fmla="*/ 11 w 41" name="T14"/>
                  <a:gd fmla="*/ 30 h 110" name="T15"/>
                  <a:gd fmla="*/ 11 w 41" name="T16"/>
                  <a:gd fmla="*/ 30 h 110" name="T17"/>
                  <a:gd fmla="*/ 2 w 41" name="T18"/>
                  <a:gd fmla="*/ 2 h 110" name="T19"/>
                  <a:gd fmla="*/ 29 w 41" name="T20"/>
                  <a:gd fmla="*/ 2 h 110" name="T21"/>
                  <a:gd fmla="*/ 29 w 41" name="T22"/>
                  <a:gd fmla="*/ 0 h 1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0" w="41">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1" name="Freeform 166"/>
              <p:cNvSpPr/>
              <p:nvPr/>
            </p:nvSpPr>
            <p:spPr bwMode="auto">
              <a:xfrm>
                <a:off x="1958" y="3471"/>
                <a:ext cx="7" cy="105"/>
              </a:xfrm>
              <a:custGeom>
                <a:gdLst>
                  <a:gd fmla="*/ 0 w 7" name="T0"/>
                  <a:gd fmla="*/ 0 h 105" name="T1"/>
                  <a:gd fmla="*/ 0 w 7" name="T2"/>
                  <a:gd fmla="*/ 0 h 105" name="T3"/>
                  <a:gd fmla="*/ 7 w 7" name="T4"/>
                  <a:gd fmla="*/ 105 h 105" name="T5"/>
                  <a:gd fmla="*/ 7 w 7" name="T6"/>
                  <a:gd fmla="*/ 105 h 105" name="T7"/>
                  <a:gd fmla="*/ 0 w 7" name="T8"/>
                  <a:gd fmla="*/ 0 h 105" name="T9"/>
                </a:gdLst>
                <a:cxnLst>
                  <a:cxn ang="0">
                    <a:pos x="T0" y="T1"/>
                  </a:cxn>
                  <a:cxn ang="0">
                    <a:pos x="T2" y="T3"/>
                  </a:cxn>
                  <a:cxn ang="0">
                    <a:pos x="T4" y="T5"/>
                  </a:cxn>
                  <a:cxn ang="0">
                    <a:pos x="T6" y="T7"/>
                  </a:cxn>
                  <a:cxn ang="0">
                    <a:pos x="T8" y="T9"/>
                  </a:cxn>
                </a:cxnLst>
                <a:rect b="b" l="0" r="r" t="0"/>
                <a:pathLst>
                  <a:path h="105" w="7">
                    <a:moveTo>
                      <a:pt x="0" y="0"/>
                    </a:moveTo>
                    <a:lnTo>
                      <a:pt x="0" y="0"/>
                    </a:lnTo>
                    <a:lnTo>
                      <a:pt x="7" y="105"/>
                    </a:lnTo>
                    <a:lnTo>
                      <a:pt x="7" y="105"/>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2" name="Freeform 167"/>
              <p:cNvSpPr/>
              <p:nvPr/>
            </p:nvSpPr>
            <p:spPr bwMode="auto">
              <a:xfrm>
                <a:off x="1958" y="3471"/>
                <a:ext cx="7" cy="105"/>
              </a:xfrm>
              <a:custGeom>
                <a:gdLst>
                  <a:gd fmla="*/ 0 w 7" name="T0"/>
                  <a:gd fmla="*/ 0 h 105" name="T1"/>
                  <a:gd fmla="*/ 0 w 7" name="T2"/>
                  <a:gd fmla="*/ 0 h 105" name="T3"/>
                  <a:gd fmla="*/ 7 w 7" name="T4"/>
                  <a:gd fmla="*/ 105 h 105" name="T5"/>
                  <a:gd fmla="*/ 7 w 7" name="T6"/>
                  <a:gd fmla="*/ 105 h 105" name="T7"/>
                  <a:gd fmla="*/ 0 w 7" name="T8"/>
                  <a:gd fmla="*/ 0 h 105" name="T9"/>
                </a:gdLst>
                <a:cxnLst>
                  <a:cxn ang="0">
                    <a:pos x="T0" y="T1"/>
                  </a:cxn>
                  <a:cxn ang="0">
                    <a:pos x="T2" y="T3"/>
                  </a:cxn>
                  <a:cxn ang="0">
                    <a:pos x="T4" y="T5"/>
                  </a:cxn>
                  <a:cxn ang="0">
                    <a:pos x="T6" y="T7"/>
                  </a:cxn>
                  <a:cxn ang="0">
                    <a:pos x="T8" y="T9"/>
                  </a:cxn>
                </a:cxnLst>
                <a:rect b="b" l="0" r="r" t="0"/>
                <a:pathLst>
                  <a:path h="105" w="7">
                    <a:moveTo>
                      <a:pt x="0" y="0"/>
                    </a:moveTo>
                    <a:lnTo>
                      <a:pt x="0" y="0"/>
                    </a:lnTo>
                    <a:lnTo>
                      <a:pt x="7" y="105"/>
                    </a:lnTo>
                    <a:lnTo>
                      <a:pt x="7" y="105"/>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3" name="Freeform 168"/>
              <p:cNvSpPr/>
              <p:nvPr/>
            </p:nvSpPr>
            <p:spPr bwMode="auto">
              <a:xfrm>
                <a:off x="1956" y="3456"/>
                <a:ext cx="2" cy="15"/>
              </a:xfrm>
              <a:custGeom>
                <a:gdLst>
                  <a:gd fmla="*/ 0 w 2" name="T0"/>
                  <a:gd fmla="*/ 0 h 15" name="T1"/>
                  <a:gd fmla="*/ 0 w 2" name="T2"/>
                  <a:gd fmla="*/ 0 h 15" name="T3"/>
                  <a:gd fmla="*/ 2 w 2" name="T4"/>
                  <a:gd fmla="*/ 15 h 15" name="T5"/>
                  <a:gd fmla="*/ 2 w 2" name="T6"/>
                  <a:gd fmla="*/ 15 h 15" name="T7"/>
                  <a:gd fmla="*/ 0 w 2" name="T8"/>
                  <a:gd fmla="*/ 0 h 15" name="T9"/>
                </a:gdLst>
                <a:cxnLst>
                  <a:cxn ang="0">
                    <a:pos x="T0" y="T1"/>
                  </a:cxn>
                  <a:cxn ang="0">
                    <a:pos x="T2" y="T3"/>
                  </a:cxn>
                  <a:cxn ang="0">
                    <a:pos x="T4" y="T5"/>
                  </a:cxn>
                  <a:cxn ang="0">
                    <a:pos x="T6" y="T7"/>
                  </a:cxn>
                  <a:cxn ang="0">
                    <a:pos x="T8" y="T9"/>
                  </a:cxn>
                </a:cxnLst>
                <a:rect b="b" l="0" r="r" t="0"/>
                <a:pathLst>
                  <a:path h="15" w="2">
                    <a:moveTo>
                      <a:pt x="0" y="0"/>
                    </a:moveTo>
                    <a:lnTo>
                      <a:pt x="0" y="0"/>
                    </a:lnTo>
                    <a:lnTo>
                      <a:pt x="2" y="15"/>
                    </a:lnTo>
                    <a:lnTo>
                      <a:pt x="2" y="15"/>
                    </a:lnTo>
                    <a:lnTo>
                      <a:pt x="0"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4" name="Freeform 169"/>
              <p:cNvSpPr/>
              <p:nvPr/>
            </p:nvSpPr>
            <p:spPr bwMode="auto">
              <a:xfrm>
                <a:off x="1956" y="3456"/>
                <a:ext cx="2" cy="15"/>
              </a:xfrm>
              <a:custGeom>
                <a:gdLst>
                  <a:gd fmla="*/ 0 w 2" name="T0"/>
                  <a:gd fmla="*/ 0 h 15" name="T1"/>
                  <a:gd fmla="*/ 0 w 2" name="T2"/>
                  <a:gd fmla="*/ 0 h 15" name="T3"/>
                  <a:gd fmla="*/ 2 w 2" name="T4"/>
                  <a:gd fmla="*/ 15 h 15" name="T5"/>
                  <a:gd fmla="*/ 2 w 2" name="T6"/>
                  <a:gd fmla="*/ 15 h 15" name="T7"/>
                  <a:gd fmla="*/ 0 w 2" name="T8"/>
                  <a:gd fmla="*/ 0 h 15" name="T9"/>
                </a:gdLst>
                <a:cxnLst>
                  <a:cxn ang="0">
                    <a:pos x="T0" y="T1"/>
                  </a:cxn>
                  <a:cxn ang="0">
                    <a:pos x="T2" y="T3"/>
                  </a:cxn>
                  <a:cxn ang="0">
                    <a:pos x="T4" y="T5"/>
                  </a:cxn>
                  <a:cxn ang="0">
                    <a:pos x="T6" y="T7"/>
                  </a:cxn>
                  <a:cxn ang="0">
                    <a:pos x="T8" y="T9"/>
                  </a:cxn>
                </a:cxnLst>
                <a:rect b="b" l="0" r="r" t="0"/>
                <a:pathLst>
                  <a:path h="15" w="2">
                    <a:moveTo>
                      <a:pt x="0" y="0"/>
                    </a:moveTo>
                    <a:lnTo>
                      <a:pt x="0" y="0"/>
                    </a:lnTo>
                    <a:lnTo>
                      <a:pt x="2" y="15"/>
                    </a:lnTo>
                    <a:lnTo>
                      <a:pt x="2" y="15"/>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5" name="Freeform 170"/>
              <p:cNvSpPr>
                <a:spLocks noEditPoints="1"/>
              </p:cNvSpPr>
              <p:nvPr/>
            </p:nvSpPr>
            <p:spPr bwMode="auto">
              <a:xfrm>
                <a:off x="1927" y="2798"/>
                <a:ext cx="238" cy="658"/>
              </a:xfrm>
              <a:custGeom>
                <a:gdLst>
                  <a:gd fmla="*/ 197 w 238" name="T0"/>
                  <a:gd fmla="*/ 546 h 658" name="T1"/>
                  <a:gd fmla="*/ 22 w 238" name="T2"/>
                  <a:gd fmla="*/ 546 h 658" name="T3"/>
                  <a:gd fmla="*/ 25 w 238" name="T4"/>
                  <a:gd fmla="*/ 611 h 658" name="T5"/>
                  <a:gd fmla="*/ 117 w 238" name="T6"/>
                  <a:gd fmla="*/ 579 h 658" name="T7"/>
                  <a:gd fmla="*/ 29 w 238" name="T8"/>
                  <a:gd fmla="*/ 651 h 658" name="T9"/>
                  <a:gd fmla="*/ 29 w 238" name="T10"/>
                  <a:gd fmla="*/ 658 h 658" name="T11"/>
                  <a:gd fmla="*/ 29 w 238" name="T12"/>
                  <a:gd fmla="*/ 658 h 658" name="T13"/>
                  <a:gd fmla="*/ 29 w 238" name="T14"/>
                  <a:gd fmla="*/ 656 h 658" name="T15"/>
                  <a:gd fmla="*/ 238 w 238" name="T16"/>
                  <a:gd fmla="*/ 656 h 658" name="T17"/>
                  <a:gd fmla="*/ 236 w 238" name="T18"/>
                  <a:gd fmla="*/ 654 h 658" name="T19"/>
                  <a:gd fmla="*/ 208 w 238" name="T20"/>
                  <a:gd fmla="*/ 576 h 658" name="T21"/>
                  <a:gd fmla="*/ 197 w 238" name="T22"/>
                  <a:gd fmla="*/ 546 h 658" name="T23"/>
                  <a:gd fmla="*/ 0 w 238" name="T24"/>
                  <a:gd fmla="*/ 0 h 658" name="T25"/>
                  <a:gd fmla="*/ 0 w 238" name="T26"/>
                  <a:gd fmla="*/ 1 h 658" name="T27"/>
                  <a:gd fmla="*/ 0 w 238" name="T28"/>
                  <a:gd fmla="*/ 3 h 658" name="T29"/>
                  <a:gd fmla="*/ 0 w 238" name="T30"/>
                  <a:gd fmla="*/ 3 h 658" name="T31"/>
                  <a:gd fmla="*/ 2 w 238" name="T32"/>
                  <a:gd fmla="*/ 7 h 658" name="T33"/>
                  <a:gd fmla="*/ 0 w 238" name="T34"/>
                  <a:gd fmla="*/ 0 h 65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6" name="Freeform 171"/>
              <p:cNvSpPr>
                <a:spLocks noEditPoints="1"/>
              </p:cNvSpPr>
              <p:nvPr/>
            </p:nvSpPr>
            <p:spPr bwMode="auto">
              <a:xfrm>
                <a:off x="1927" y="2798"/>
                <a:ext cx="238" cy="658"/>
              </a:xfrm>
              <a:custGeom>
                <a:gdLst>
                  <a:gd fmla="*/ 197 w 238" name="T0"/>
                  <a:gd fmla="*/ 546 h 658" name="T1"/>
                  <a:gd fmla="*/ 22 w 238" name="T2"/>
                  <a:gd fmla="*/ 546 h 658" name="T3"/>
                  <a:gd fmla="*/ 25 w 238" name="T4"/>
                  <a:gd fmla="*/ 611 h 658" name="T5"/>
                  <a:gd fmla="*/ 117 w 238" name="T6"/>
                  <a:gd fmla="*/ 579 h 658" name="T7"/>
                  <a:gd fmla="*/ 29 w 238" name="T8"/>
                  <a:gd fmla="*/ 651 h 658" name="T9"/>
                  <a:gd fmla="*/ 29 w 238" name="T10"/>
                  <a:gd fmla="*/ 658 h 658" name="T11"/>
                  <a:gd fmla="*/ 29 w 238" name="T12"/>
                  <a:gd fmla="*/ 658 h 658" name="T13"/>
                  <a:gd fmla="*/ 29 w 238" name="T14"/>
                  <a:gd fmla="*/ 656 h 658" name="T15"/>
                  <a:gd fmla="*/ 238 w 238" name="T16"/>
                  <a:gd fmla="*/ 656 h 658" name="T17"/>
                  <a:gd fmla="*/ 236 w 238" name="T18"/>
                  <a:gd fmla="*/ 654 h 658" name="T19"/>
                  <a:gd fmla="*/ 208 w 238" name="T20"/>
                  <a:gd fmla="*/ 576 h 658" name="T21"/>
                  <a:gd fmla="*/ 197 w 238" name="T22"/>
                  <a:gd fmla="*/ 546 h 658" name="T23"/>
                  <a:gd fmla="*/ 0 w 238" name="T24"/>
                  <a:gd fmla="*/ 0 h 658" name="T25"/>
                  <a:gd fmla="*/ 0 w 238" name="T26"/>
                  <a:gd fmla="*/ 1 h 658" name="T27"/>
                  <a:gd fmla="*/ 0 w 238" name="T28"/>
                  <a:gd fmla="*/ 3 h 658" name="T29"/>
                  <a:gd fmla="*/ 0 w 238" name="T30"/>
                  <a:gd fmla="*/ 3 h 658" name="T31"/>
                  <a:gd fmla="*/ 2 w 238" name="T32"/>
                  <a:gd fmla="*/ 7 h 658" name="T33"/>
                  <a:gd fmla="*/ 0 w 238" name="T34"/>
                  <a:gd fmla="*/ 0 h 65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7" name="Freeform 172"/>
              <p:cNvSpPr/>
              <p:nvPr/>
            </p:nvSpPr>
            <p:spPr bwMode="auto">
              <a:xfrm>
                <a:off x="1942" y="3231"/>
                <a:ext cx="211" cy="113"/>
              </a:xfrm>
              <a:custGeom>
                <a:gdLst>
                  <a:gd fmla="*/ 163 w 211" name="T0"/>
                  <a:gd fmla="*/ 0 h 113" name="T1"/>
                  <a:gd fmla="*/ 14 w 211" name="T2"/>
                  <a:gd fmla="*/ 0 h 113" name="T3"/>
                  <a:gd fmla="*/ 0 w 211" name="T4"/>
                  <a:gd fmla="*/ 13 h 113" name="T5"/>
                  <a:gd fmla="*/ 3 w 211" name="T6"/>
                  <a:gd fmla="*/ 81 h 113" name="T7"/>
                  <a:gd fmla="*/ 72 w 211" name="T8"/>
                  <a:gd fmla="*/ 56 h 113" name="T9"/>
                  <a:gd fmla="*/ 5 w 211" name="T10"/>
                  <a:gd fmla="*/ 109 h 113" name="T11"/>
                  <a:gd fmla="*/ 7 w 211" name="T12"/>
                  <a:gd fmla="*/ 113 h 113" name="T13"/>
                  <a:gd fmla="*/ 182 w 211" name="T14"/>
                  <a:gd fmla="*/ 113 h 113" name="T15"/>
                  <a:gd fmla="*/ 211 w 211" name="T16"/>
                  <a:gd fmla="*/ 113 h 113" name="T17"/>
                  <a:gd fmla="*/ 163 w 211" name="T18"/>
                  <a:gd fmla="*/ 0 h 1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3" w="211">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8" name="Freeform 173"/>
              <p:cNvSpPr/>
              <p:nvPr/>
            </p:nvSpPr>
            <p:spPr bwMode="auto">
              <a:xfrm>
                <a:off x="1942" y="3231"/>
                <a:ext cx="211" cy="113"/>
              </a:xfrm>
              <a:custGeom>
                <a:gdLst>
                  <a:gd fmla="*/ 163 w 211" name="T0"/>
                  <a:gd fmla="*/ 0 h 113" name="T1"/>
                  <a:gd fmla="*/ 14 w 211" name="T2"/>
                  <a:gd fmla="*/ 0 h 113" name="T3"/>
                  <a:gd fmla="*/ 0 w 211" name="T4"/>
                  <a:gd fmla="*/ 13 h 113" name="T5"/>
                  <a:gd fmla="*/ 3 w 211" name="T6"/>
                  <a:gd fmla="*/ 81 h 113" name="T7"/>
                  <a:gd fmla="*/ 72 w 211" name="T8"/>
                  <a:gd fmla="*/ 56 h 113" name="T9"/>
                  <a:gd fmla="*/ 5 w 211" name="T10"/>
                  <a:gd fmla="*/ 109 h 113" name="T11"/>
                  <a:gd fmla="*/ 7 w 211" name="T12"/>
                  <a:gd fmla="*/ 113 h 113" name="T13"/>
                  <a:gd fmla="*/ 182 w 211" name="T14"/>
                  <a:gd fmla="*/ 113 h 113" name="T15"/>
                  <a:gd fmla="*/ 211 w 211" name="T16"/>
                  <a:gd fmla="*/ 113 h 113" name="T17"/>
                  <a:gd fmla="*/ 163 w 211" name="T18"/>
                  <a:gd fmla="*/ 0 h 1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3" w="211">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9" name="Freeform 174"/>
              <p:cNvSpPr/>
              <p:nvPr/>
            </p:nvSpPr>
            <p:spPr bwMode="auto">
              <a:xfrm>
                <a:off x="1931" y="3088"/>
                <a:ext cx="197" cy="143"/>
              </a:xfrm>
              <a:custGeom>
                <a:gdLst>
                  <a:gd fmla="*/ 129 w 197" name="T0"/>
                  <a:gd fmla="*/ 0 h 143" name="T1"/>
                  <a:gd fmla="*/ 2 w 197" name="T2"/>
                  <a:gd fmla="*/ 0 h 143" name="T3"/>
                  <a:gd fmla="*/ 0 w 197" name="T4"/>
                  <a:gd fmla="*/ 0 h 143" name="T5"/>
                  <a:gd fmla="*/ 9 w 197" name="T6"/>
                  <a:gd fmla="*/ 134 h 143" name="T7"/>
                  <a:gd fmla="*/ 58 w 197" name="T8"/>
                  <a:gd fmla="*/ 117 h 143" name="T9"/>
                  <a:gd fmla="*/ 25 w 197" name="T10"/>
                  <a:gd fmla="*/ 143 h 143" name="T11"/>
                  <a:gd fmla="*/ 174 w 197" name="T12"/>
                  <a:gd fmla="*/ 143 h 143" name="T13"/>
                  <a:gd fmla="*/ 174 w 197" name="T14"/>
                  <a:gd fmla="*/ 143 h 143" name="T15"/>
                  <a:gd fmla="*/ 197 w 197" name="T16"/>
                  <a:gd fmla="*/ 143 h 143" name="T17"/>
                  <a:gd fmla="*/ 158 w 197" name="T18"/>
                  <a:gd fmla="*/ 59 h 143" name="T19"/>
                  <a:gd fmla="*/ 154 w 197" name="T20"/>
                  <a:gd fmla="*/ 53 h 143" name="T21"/>
                  <a:gd fmla="*/ 129 w 197"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0" name="Freeform 175"/>
              <p:cNvSpPr/>
              <p:nvPr/>
            </p:nvSpPr>
            <p:spPr bwMode="auto">
              <a:xfrm>
                <a:off x="1931" y="3088"/>
                <a:ext cx="197" cy="143"/>
              </a:xfrm>
              <a:custGeom>
                <a:gdLst>
                  <a:gd fmla="*/ 129 w 197" name="T0"/>
                  <a:gd fmla="*/ 0 h 143" name="T1"/>
                  <a:gd fmla="*/ 2 w 197" name="T2"/>
                  <a:gd fmla="*/ 0 h 143" name="T3"/>
                  <a:gd fmla="*/ 0 w 197" name="T4"/>
                  <a:gd fmla="*/ 0 h 143" name="T5"/>
                  <a:gd fmla="*/ 9 w 197" name="T6"/>
                  <a:gd fmla="*/ 134 h 143" name="T7"/>
                  <a:gd fmla="*/ 58 w 197" name="T8"/>
                  <a:gd fmla="*/ 117 h 143" name="T9"/>
                  <a:gd fmla="*/ 25 w 197" name="T10"/>
                  <a:gd fmla="*/ 143 h 143" name="T11"/>
                  <a:gd fmla="*/ 174 w 197" name="T12"/>
                  <a:gd fmla="*/ 143 h 143" name="T13"/>
                  <a:gd fmla="*/ 174 w 197" name="T14"/>
                  <a:gd fmla="*/ 143 h 143" name="T15"/>
                  <a:gd fmla="*/ 197 w 197" name="T16"/>
                  <a:gd fmla="*/ 143 h 143" name="T17"/>
                  <a:gd fmla="*/ 158 w 197" name="T18"/>
                  <a:gd fmla="*/ 59 h 143" name="T19"/>
                  <a:gd fmla="*/ 154 w 197" name="T20"/>
                  <a:gd fmla="*/ 53 h 143" name="T21"/>
                  <a:gd fmla="*/ 129 w 197"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1" name="Freeform 176"/>
              <p:cNvSpPr/>
              <p:nvPr/>
            </p:nvSpPr>
            <p:spPr bwMode="auto">
              <a:xfrm>
                <a:off x="1927" y="2801"/>
                <a:ext cx="167" cy="287"/>
              </a:xfrm>
              <a:custGeom>
                <a:gdLst>
                  <a:gd fmla="*/ 0 w 167" name="T0"/>
                  <a:gd fmla="*/ 0 h 287" name="T1"/>
                  <a:gd fmla="*/ 0 w 167" name="T2"/>
                  <a:gd fmla="*/ 0 h 287" name="T3"/>
                  <a:gd fmla="*/ 0 w 167" name="T4"/>
                  <a:gd fmla="*/ 280 h 287" name="T5"/>
                  <a:gd fmla="*/ 0 w 167" name="T6"/>
                  <a:gd fmla="*/ 259 h 287" name="T7"/>
                  <a:gd fmla="*/ 4 w 167" name="T8"/>
                  <a:gd fmla="*/ 287 h 287" name="T9"/>
                  <a:gd fmla="*/ 6 w 167" name="T10"/>
                  <a:gd fmla="*/ 287 h 287" name="T11"/>
                  <a:gd fmla="*/ 133 w 167" name="T12"/>
                  <a:gd fmla="*/ 287 h 287" name="T13"/>
                  <a:gd fmla="*/ 167 w 167" name="T14"/>
                  <a:gd fmla="*/ 287 h 287" name="T15"/>
                  <a:gd fmla="*/ 11 w 167" name="T16"/>
                  <a:gd fmla="*/ 27 h 287" name="T17"/>
                  <a:gd fmla="*/ 4 w 167" name="T18"/>
                  <a:gd fmla="*/ 6 h 287" name="T19"/>
                  <a:gd fmla="*/ 2 w 167" name="T20"/>
                  <a:gd fmla="*/ 4 h 287" name="T21"/>
                  <a:gd fmla="*/ 0 w 167" name="T22"/>
                  <a:gd fmla="*/ 0 h 28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2" name="Freeform 177"/>
              <p:cNvSpPr/>
              <p:nvPr/>
            </p:nvSpPr>
            <p:spPr bwMode="auto">
              <a:xfrm>
                <a:off x="1927" y="2801"/>
                <a:ext cx="167" cy="287"/>
              </a:xfrm>
              <a:custGeom>
                <a:gdLst>
                  <a:gd fmla="*/ 0 w 167" name="T0"/>
                  <a:gd fmla="*/ 0 h 287" name="T1"/>
                  <a:gd fmla="*/ 0 w 167" name="T2"/>
                  <a:gd fmla="*/ 0 h 287" name="T3"/>
                  <a:gd fmla="*/ 0 w 167" name="T4"/>
                  <a:gd fmla="*/ 280 h 287" name="T5"/>
                  <a:gd fmla="*/ 0 w 167" name="T6"/>
                  <a:gd fmla="*/ 259 h 287" name="T7"/>
                  <a:gd fmla="*/ 4 w 167" name="T8"/>
                  <a:gd fmla="*/ 287 h 287" name="T9"/>
                  <a:gd fmla="*/ 6 w 167" name="T10"/>
                  <a:gd fmla="*/ 287 h 287" name="T11"/>
                  <a:gd fmla="*/ 133 w 167" name="T12"/>
                  <a:gd fmla="*/ 287 h 287" name="T13"/>
                  <a:gd fmla="*/ 167 w 167" name="T14"/>
                  <a:gd fmla="*/ 287 h 287" name="T15"/>
                  <a:gd fmla="*/ 11 w 167" name="T16"/>
                  <a:gd fmla="*/ 27 h 287" name="T17"/>
                  <a:gd fmla="*/ 4 w 167" name="T18"/>
                  <a:gd fmla="*/ 6 h 287" name="T19"/>
                  <a:gd fmla="*/ 2 w 167" name="T20"/>
                  <a:gd fmla="*/ 4 h 287" name="T21"/>
                  <a:gd fmla="*/ 0 w 167" name="T22"/>
                  <a:gd fmla="*/ 0 h 28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3" name="Freeform 178"/>
              <p:cNvSpPr/>
              <p:nvPr/>
            </p:nvSpPr>
            <p:spPr bwMode="auto">
              <a:xfrm>
                <a:off x="1927" y="3060"/>
                <a:ext cx="117" cy="516"/>
              </a:xfrm>
              <a:custGeom>
                <a:gdLst>
                  <a:gd fmla="*/ 0 w 117" name="T0"/>
                  <a:gd fmla="*/ 0 h 516" name="T1"/>
                  <a:gd fmla="*/ 0 w 117" name="T2"/>
                  <a:gd fmla="*/ 21 h 516" name="T3"/>
                  <a:gd fmla="*/ 0 w 117" name="T4"/>
                  <a:gd fmla="*/ 516 h 516" name="T5"/>
                  <a:gd fmla="*/ 38 w 117" name="T6"/>
                  <a:gd fmla="*/ 516 h 516" name="T7"/>
                  <a:gd fmla="*/ 31 w 117" name="T8"/>
                  <a:gd fmla="*/ 411 h 516" name="T9"/>
                  <a:gd fmla="*/ 29 w 117" name="T10"/>
                  <a:gd fmla="*/ 396 h 516" name="T11"/>
                  <a:gd fmla="*/ 29 w 117" name="T12"/>
                  <a:gd fmla="*/ 389 h 516" name="T13"/>
                  <a:gd fmla="*/ 117 w 117" name="T14"/>
                  <a:gd fmla="*/ 317 h 516" name="T15"/>
                  <a:gd fmla="*/ 25 w 117" name="T16"/>
                  <a:gd fmla="*/ 349 h 516" name="T17"/>
                  <a:gd fmla="*/ 22 w 117" name="T18"/>
                  <a:gd fmla="*/ 284 h 516" name="T19"/>
                  <a:gd fmla="*/ 20 w 117" name="T20"/>
                  <a:gd fmla="*/ 280 h 516" name="T21"/>
                  <a:gd fmla="*/ 87 w 117" name="T22"/>
                  <a:gd fmla="*/ 227 h 516" name="T23"/>
                  <a:gd fmla="*/ 18 w 117" name="T24"/>
                  <a:gd fmla="*/ 252 h 516" name="T25"/>
                  <a:gd fmla="*/ 15 w 117" name="T26"/>
                  <a:gd fmla="*/ 184 h 516" name="T27"/>
                  <a:gd fmla="*/ 29 w 117" name="T28"/>
                  <a:gd fmla="*/ 171 h 516" name="T29"/>
                  <a:gd fmla="*/ 62 w 117" name="T30"/>
                  <a:gd fmla="*/ 145 h 516" name="T31"/>
                  <a:gd fmla="*/ 13 w 117" name="T32"/>
                  <a:gd fmla="*/ 162 h 516" name="T33"/>
                  <a:gd fmla="*/ 4 w 117" name="T34"/>
                  <a:gd fmla="*/ 28 h 516" name="T35"/>
                  <a:gd fmla="*/ 0 w 117" name="T36"/>
                  <a:gd fmla="*/ 0 h 51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4" name="Freeform 179"/>
              <p:cNvSpPr/>
              <p:nvPr/>
            </p:nvSpPr>
            <p:spPr bwMode="auto">
              <a:xfrm>
                <a:off x="1927" y="3060"/>
                <a:ext cx="117" cy="516"/>
              </a:xfrm>
              <a:custGeom>
                <a:gdLst>
                  <a:gd fmla="*/ 0 w 117" name="T0"/>
                  <a:gd fmla="*/ 0 h 516" name="T1"/>
                  <a:gd fmla="*/ 0 w 117" name="T2"/>
                  <a:gd fmla="*/ 21 h 516" name="T3"/>
                  <a:gd fmla="*/ 0 w 117" name="T4"/>
                  <a:gd fmla="*/ 516 h 516" name="T5"/>
                  <a:gd fmla="*/ 38 w 117" name="T6"/>
                  <a:gd fmla="*/ 516 h 516" name="T7"/>
                  <a:gd fmla="*/ 31 w 117" name="T8"/>
                  <a:gd fmla="*/ 411 h 516" name="T9"/>
                  <a:gd fmla="*/ 29 w 117" name="T10"/>
                  <a:gd fmla="*/ 396 h 516" name="T11"/>
                  <a:gd fmla="*/ 29 w 117" name="T12"/>
                  <a:gd fmla="*/ 389 h 516" name="T13"/>
                  <a:gd fmla="*/ 117 w 117" name="T14"/>
                  <a:gd fmla="*/ 317 h 516" name="T15"/>
                  <a:gd fmla="*/ 25 w 117" name="T16"/>
                  <a:gd fmla="*/ 349 h 516" name="T17"/>
                  <a:gd fmla="*/ 22 w 117" name="T18"/>
                  <a:gd fmla="*/ 284 h 516" name="T19"/>
                  <a:gd fmla="*/ 20 w 117" name="T20"/>
                  <a:gd fmla="*/ 280 h 516" name="T21"/>
                  <a:gd fmla="*/ 87 w 117" name="T22"/>
                  <a:gd fmla="*/ 227 h 516" name="T23"/>
                  <a:gd fmla="*/ 18 w 117" name="T24"/>
                  <a:gd fmla="*/ 252 h 516" name="T25"/>
                  <a:gd fmla="*/ 15 w 117" name="T26"/>
                  <a:gd fmla="*/ 184 h 516" name="T27"/>
                  <a:gd fmla="*/ 29 w 117" name="T28"/>
                  <a:gd fmla="*/ 171 h 516" name="T29"/>
                  <a:gd fmla="*/ 62 w 117" name="T30"/>
                  <a:gd fmla="*/ 145 h 516" name="T31"/>
                  <a:gd fmla="*/ 13 w 117" name="T32"/>
                  <a:gd fmla="*/ 162 h 516" name="T33"/>
                  <a:gd fmla="*/ 4 w 117" name="T34"/>
                  <a:gd fmla="*/ 28 h 516" name="T35"/>
                  <a:gd fmla="*/ 0 w 117" name="T36"/>
                  <a:gd fmla="*/ 0 h 51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5" name="Freeform 180"/>
              <p:cNvSpPr/>
              <p:nvPr/>
            </p:nvSpPr>
            <p:spPr bwMode="auto">
              <a:xfrm>
                <a:off x="1330" y="2912"/>
                <a:ext cx="296" cy="657"/>
              </a:xfrm>
              <a:custGeom>
                <a:gdLst>
                  <a:gd fmla="*/ 296 w 296" name="T0"/>
                  <a:gd fmla="*/ 405 h 657" name="T1"/>
                  <a:gd fmla="*/ 181 w 296" name="T2"/>
                  <a:gd fmla="*/ 447 h 657" name="T3"/>
                  <a:gd fmla="*/ 174 w 296" name="T4"/>
                  <a:gd fmla="*/ 358 h 657" name="T5"/>
                  <a:gd fmla="*/ 259 w 296" name="T6"/>
                  <a:gd fmla="*/ 291 h 657" name="T7"/>
                  <a:gd fmla="*/ 172 w 296" name="T8"/>
                  <a:gd fmla="*/ 321 h 657" name="T9"/>
                  <a:gd fmla="*/ 165 w 296" name="T10"/>
                  <a:gd fmla="*/ 235 h 657" name="T11"/>
                  <a:gd fmla="*/ 227 w 296" name="T12"/>
                  <a:gd fmla="*/ 186 h 657" name="T13"/>
                  <a:gd fmla="*/ 163 w 296" name="T14"/>
                  <a:gd fmla="*/ 206 h 657" name="T15"/>
                  <a:gd fmla="*/ 149 w 296" name="T16"/>
                  <a:gd fmla="*/ 0 h 657" name="T17"/>
                  <a:gd fmla="*/ 135 w 296" name="T18"/>
                  <a:gd fmla="*/ 206 h 657" name="T19"/>
                  <a:gd fmla="*/ 69 w 296" name="T20"/>
                  <a:gd fmla="*/ 186 h 657" name="T21"/>
                  <a:gd fmla="*/ 131 w 296" name="T22"/>
                  <a:gd fmla="*/ 235 h 657" name="T23"/>
                  <a:gd fmla="*/ 126 w 296" name="T24"/>
                  <a:gd fmla="*/ 321 h 657" name="T25"/>
                  <a:gd fmla="*/ 39 w 296" name="T26"/>
                  <a:gd fmla="*/ 291 h 657" name="T27"/>
                  <a:gd fmla="*/ 124 w 296" name="T28"/>
                  <a:gd fmla="*/ 358 h 657" name="T29"/>
                  <a:gd fmla="*/ 117 w 296" name="T30"/>
                  <a:gd fmla="*/ 447 h 657" name="T31"/>
                  <a:gd fmla="*/ 0 w 296" name="T32"/>
                  <a:gd fmla="*/ 405 h 657" name="T33"/>
                  <a:gd fmla="*/ 113 w 296" name="T34"/>
                  <a:gd fmla="*/ 495 h 657" name="T35"/>
                  <a:gd fmla="*/ 103 w 296" name="T36"/>
                  <a:gd fmla="*/ 657 h 657" name="T37"/>
                  <a:gd fmla="*/ 195 w 296" name="T38"/>
                  <a:gd fmla="*/ 657 h 657" name="T39"/>
                  <a:gd fmla="*/ 183 w 296" name="T40"/>
                  <a:gd fmla="*/ 495 h 657" name="T41"/>
                  <a:gd fmla="*/ 296 w 296" name="T42"/>
                  <a:gd fmla="*/ 405 h 65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6" name="Freeform 181"/>
              <p:cNvSpPr/>
              <p:nvPr/>
            </p:nvSpPr>
            <p:spPr bwMode="auto">
              <a:xfrm>
                <a:off x="1330" y="2912"/>
                <a:ext cx="296" cy="657"/>
              </a:xfrm>
              <a:custGeom>
                <a:gdLst>
                  <a:gd fmla="*/ 296 w 296" name="T0"/>
                  <a:gd fmla="*/ 405 h 657" name="T1"/>
                  <a:gd fmla="*/ 181 w 296" name="T2"/>
                  <a:gd fmla="*/ 447 h 657" name="T3"/>
                  <a:gd fmla="*/ 174 w 296" name="T4"/>
                  <a:gd fmla="*/ 358 h 657" name="T5"/>
                  <a:gd fmla="*/ 259 w 296" name="T6"/>
                  <a:gd fmla="*/ 291 h 657" name="T7"/>
                  <a:gd fmla="*/ 172 w 296" name="T8"/>
                  <a:gd fmla="*/ 321 h 657" name="T9"/>
                  <a:gd fmla="*/ 165 w 296" name="T10"/>
                  <a:gd fmla="*/ 235 h 657" name="T11"/>
                  <a:gd fmla="*/ 227 w 296" name="T12"/>
                  <a:gd fmla="*/ 186 h 657" name="T13"/>
                  <a:gd fmla="*/ 163 w 296" name="T14"/>
                  <a:gd fmla="*/ 206 h 657" name="T15"/>
                  <a:gd fmla="*/ 149 w 296" name="T16"/>
                  <a:gd fmla="*/ 0 h 657" name="T17"/>
                  <a:gd fmla="*/ 135 w 296" name="T18"/>
                  <a:gd fmla="*/ 206 h 657" name="T19"/>
                  <a:gd fmla="*/ 69 w 296" name="T20"/>
                  <a:gd fmla="*/ 186 h 657" name="T21"/>
                  <a:gd fmla="*/ 131 w 296" name="T22"/>
                  <a:gd fmla="*/ 235 h 657" name="T23"/>
                  <a:gd fmla="*/ 126 w 296" name="T24"/>
                  <a:gd fmla="*/ 321 h 657" name="T25"/>
                  <a:gd fmla="*/ 39 w 296" name="T26"/>
                  <a:gd fmla="*/ 291 h 657" name="T27"/>
                  <a:gd fmla="*/ 124 w 296" name="T28"/>
                  <a:gd fmla="*/ 358 h 657" name="T29"/>
                  <a:gd fmla="*/ 117 w 296" name="T30"/>
                  <a:gd fmla="*/ 447 h 657" name="T31"/>
                  <a:gd fmla="*/ 0 w 296" name="T32"/>
                  <a:gd fmla="*/ 405 h 657" name="T33"/>
                  <a:gd fmla="*/ 113 w 296" name="T34"/>
                  <a:gd fmla="*/ 495 h 657" name="T35"/>
                  <a:gd fmla="*/ 103 w 296" name="T36"/>
                  <a:gd fmla="*/ 657 h 657" name="T37"/>
                  <a:gd fmla="*/ 195 w 296" name="T38"/>
                  <a:gd fmla="*/ 657 h 657" name="T39"/>
                  <a:gd fmla="*/ 183 w 296" name="T40"/>
                  <a:gd fmla="*/ 495 h 657" name="T41"/>
                  <a:gd fmla="*/ 296 w 296" name="T42"/>
                  <a:gd fmla="*/ 405 h 65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7" name="Freeform 182"/>
              <p:cNvSpPr/>
              <p:nvPr/>
            </p:nvSpPr>
            <p:spPr bwMode="auto">
              <a:xfrm>
                <a:off x="1176" y="2569"/>
                <a:ext cx="606" cy="842"/>
              </a:xfrm>
              <a:custGeom>
                <a:gdLst>
                  <a:gd fmla="*/ 301 w 606" name="T0"/>
                  <a:gd fmla="*/ 0 h 842" name="T1"/>
                  <a:gd fmla="*/ 0 w 606" name="T2"/>
                  <a:gd fmla="*/ 842 h 842" name="T3"/>
                  <a:gd fmla="*/ 296 w 606" name="T4"/>
                  <a:gd fmla="*/ 842 h 842" name="T5"/>
                  <a:gd fmla="*/ 308 w 606" name="T6"/>
                  <a:gd fmla="*/ 842 h 842" name="T7"/>
                  <a:gd fmla="*/ 606 w 606" name="T8"/>
                  <a:gd fmla="*/ 842 h 842" name="T9"/>
                  <a:gd fmla="*/ 301 w 606" name="T10"/>
                  <a:gd fmla="*/ 0 h 842" name="T11"/>
                </a:gdLst>
                <a:cxnLst>
                  <a:cxn ang="0">
                    <a:pos x="T0" y="T1"/>
                  </a:cxn>
                  <a:cxn ang="0">
                    <a:pos x="T2" y="T3"/>
                  </a:cxn>
                  <a:cxn ang="0">
                    <a:pos x="T4" y="T5"/>
                  </a:cxn>
                  <a:cxn ang="0">
                    <a:pos x="T6" y="T7"/>
                  </a:cxn>
                  <a:cxn ang="0">
                    <a:pos x="T8" y="T9"/>
                  </a:cxn>
                  <a:cxn ang="0">
                    <a:pos x="T10" y="T11"/>
                  </a:cxn>
                </a:cxnLst>
                <a:rect b="b" l="0" r="r" t="0"/>
                <a:pathLst>
                  <a:path h="842" w="606">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8" name="Freeform 183"/>
              <p:cNvSpPr/>
              <p:nvPr/>
            </p:nvSpPr>
            <p:spPr bwMode="auto">
              <a:xfrm>
                <a:off x="1176" y="2569"/>
                <a:ext cx="606" cy="842"/>
              </a:xfrm>
              <a:custGeom>
                <a:gdLst>
                  <a:gd fmla="*/ 301 w 606" name="T0"/>
                  <a:gd fmla="*/ 0 h 842" name="T1"/>
                  <a:gd fmla="*/ 0 w 606" name="T2"/>
                  <a:gd fmla="*/ 842 h 842" name="T3"/>
                  <a:gd fmla="*/ 296 w 606" name="T4"/>
                  <a:gd fmla="*/ 842 h 842" name="T5"/>
                  <a:gd fmla="*/ 308 w 606" name="T6"/>
                  <a:gd fmla="*/ 842 h 842" name="T7"/>
                  <a:gd fmla="*/ 606 w 606" name="T8"/>
                  <a:gd fmla="*/ 842 h 842" name="T9"/>
                  <a:gd fmla="*/ 301 w 606" name="T10"/>
                  <a:gd fmla="*/ 0 h 842" name="T11"/>
                </a:gdLst>
                <a:cxnLst>
                  <a:cxn ang="0">
                    <a:pos x="T0" y="T1"/>
                  </a:cxn>
                  <a:cxn ang="0">
                    <a:pos x="T2" y="T3"/>
                  </a:cxn>
                  <a:cxn ang="0">
                    <a:pos x="T4" y="T5"/>
                  </a:cxn>
                  <a:cxn ang="0">
                    <a:pos x="T6" y="T7"/>
                  </a:cxn>
                  <a:cxn ang="0">
                    <a:pos x="T8" y="T9"/>
                  </a:cxn>
                  <a:cxn ang="0">
                    <a:pos x="T10" y="T11"/>
                  </a:cxn>
                </a:cxnLst>
                <a:rect b="b" l="0" r="r" t="0"/>
                <a:pathLst>
                  <a:path h="842" w="606">
                    <a:moveTo>
                      <a:pt x="301" y="0"/>
                    </a:moveTo>
                    <a:lnTo>
                      <a:pt x="0" y="842"/>
                    </a:lnTo>
                    <a:lnTo>
                      <a:pt x="296" y="842"/>
                    </a:lnTo>
                    <a:lnTo>
                      <a:pt x="308" y="842"/>
                    </a:lnTo>
                    <a:lnTo>
                      <a:pt x="606" y="842"/>
                    </a:lnTo>
                    <a:lnTo>
                      <a:pt x="30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9" name="Freeform 184"/>
              <p:cNvSpPr/>
              <p:nvPr/>
            </p:nvSpPr>
            <p:spPr bwMode="auto">
              <a:xfrm>
                <a:off x="1192" y="2582"/>
                <a:ext cx="574" cy="687"/>
              </a:xfrm>
              <a:custGeom>
                <a:gdLst>
                  <a:gd fmla="*/ 285 w 574" name="T0"/>
                  <a:gd fmla="*/ 0 h 687" name="T1"/>
                  <a:gd fmla="*/ 0 w 574" name="T2"/>
                  <a:gd fmla="*/ 687 h 687" name="T3"/>
                  <a:gd fmla="*/ 280 w 574" name="T4"/>
                  <a:gd fmla="*/ 687 h 687" name="T5"/>
                  <a:gd fmla="*/ 292 w 574" name="T6"/>
                  <a:gd fmla="*/ 687 h 687" name="T7"/>
                  <a:gd fmla="*/ 574 w 574" name="T8"/>
                  <a:gd fmla="*/ 687 h 687" name="T9"/>
                  <a:gd fmla="*/ 285 w 574" name="T10"/>
                  <a:gd fmla="*/ 0 h 687" name="T11"/>
                </a:gdLst>
                <a:cxnLst>
                  <a:cxn ang="0">
                    <a:pos x="T0" y="T1"/>
                  </a:cxn>
                  <a:cxn ang="0">
                    <a:pos x="T2" y="T3"/>
                  </a:cxn>
                  <a:cxn ang="0">
                    <a:pos x="T4" y="T5"/>
                  </a:cxn>
                  <a:cxn ang="0">
                    <a:pos x="T6" y="T7"/>
                  </a:cxn>
                  <a:cxn ang="0">
                    <a:pos x="T8" y="T9"/>
                  </a:cxn>
                  <a:cxn ang="0">
                    <a:pos x="T10" y="T11"/>
                  </a:cxn>
                </a:cxnLst>
                <a:rect b="b" l="0" r="r" t="0"/>
                <a:pathLst>
                  <a:path h="687" w="574">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0" name="Freeform 185"/>
              <p:cNvSpPr/>
              <p:nvPr/>
            </p:nvSpPr>
            <p:spPr bwMode="auto">
              <a:xfrm>
                <a:off x="1192" y="2582"/>
                <a:ext cx="574" cy="687"/>
              </a:xfrm>
              <a:custGeom>
                <a:gdLst>
                  <a:gd fmla="*/ 285 w 574" name="T0"/>
                  <a:gd fmla="*/ 0 h 687" name="T1"/>
                  <a:gd fmla="*/ 0 w 574" name="T2"/>
                  <a:gd fmla="*/ 687 h 687" name="T3"/>
                  <a:gd fmla="*/ 280 w 574" name="T4"/>
                  <a:gd fmla="*/ 687 h 687" name="T5"/>
                  <a:gd fmla="*/ 292 w 574" name="T6"/>
                  <a:gd fmla="*/ 687 h 687" name="T7"/>
                  <a:gd fmla="*/ 574 w 574" name="T8"/>
                  <a:gd fmla="*/ 687 h 687" name="T9"/>
                  <a:gd fmla="*/ 285 w 574" name="T10"/>
                  <a:gd fmla="*/ 0 h 687" name="T11"/>
                </a:gdLst>
                <a:cxnLst>
                  <a:cxn ang="0">
                    <a:pos x="T0" y="T1"/>
                  </a:cxn>
                  <a:cxn ang="0">
                    <a:pos x="T2" y="T3"/>
                  </a:cxn>
                  <a:cxn ang="0">
                    <a:pos x="T4" y="T5"/>
                  </a:cxn>
                  <a:cxn ang="0">
                    <a:pos x="T6" y="T7"/>
                  </a:cxn>
                  <a:cxn ang="0">
                    <a:pos x="T8" y="T9"/>
                  </a:cxn>
                  <a:cxn ang="0">
                    <a:pos x="T10" y="T11"/>
                  </a:cxn>
                </a:cxnLst>
                <a:rect b="b" l="0" r="r" t="0"/>
                <a:pathLst>
                  <a:path h="687" w="574">
                    <a:moveTo>
                      <a:pt x="285" y="0"/>
                    </a:moveTo>
                    <a:lnTo>
                      <a:pt x="0" y="687"/>
                    </a:lnTo>
                    <a:lnTo>
                      <a:pt x="280" y="687"/>
                    </a:lnTo>
                    <a:lnTo>
                      <a:pt x="292" y="687"/>
                    </a:lnTo>
                    <a:lnTo>
                      <a:pt x="574" y="687"/>
                    </a:lnTo>
                    <a:lnTo>
                      <a:pt x="28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1" name="Freeform 186"/>
              <p:cNvSpPr/>
              <p:nvPr/>
            </p:nvSpPr>
            <p:spPr bwMode="auto">
              <a:xfrm>
                <a:off x="1222" y="2593"/>
                <a:ext cx="512" cy="540"/>
              </a:xfrm>
              <a:custGeom>
                <a:gdLst>
                  <a:gd fmla="*/ 255 w 512" name="T0"/>
                  <a:gd fmla="*/ 0 h 540" name="T1"/>
                  <a:gd fmla="*/ 0 w 512" name="T2"/>
                  <a:gd fmla="*/ 540 h 540" name="T3"/>
                  <a:gd fmla="*/ 252 w 512" name="T4"/>
                  <a:gd fmla="*/ 540 h 540" name="T5"/>
                  <a:gd fmla="*/ 262 w 512" name="T6"/>
                  <a:gd fmla="*/ 540 h 540" name="T7"/>
                  <a:gd fmla="*/ 512 w 512" name="T8"/>
                  <a:gd fmla="*/ 540 h 540" name="T9"/>
                  <a:gd fmla="*/ 255 w 512" name="T10"/>
                  <a:gd fmla="*/ 0 h 540" name="T11"/>
                </a:gdLst>
                <a:cxnLst>
                  <a:cxn ang="0">
                    <a:pos x="T0" y="T1"/>
                  </a:cxn>
                  <a:cxn ang="0">
                    <a:pos x="T2" y="T3"/>
                  </a:cxn>
                  <a:cxn ang="0">
                    <a:pos x="T4" y="T5"/>
                  </a:cxn>
                  <a:cxn ang="0">
                    <a:pos x="T6" y="T7"/>
                  </a:cxn>
                  <a:cxn ang="0">
                    <a:pos x="T8" y="T9"/>
                  </a:cxn>
                  <a:cxn ang="0">
                    <a:pos x="T10" y="T11"/>
                  </a:cxn>
                </a:cxnLst>
                <a:rect b="b" l="0" r="r" t="0"/>
                <a:pathLst>
                  <a:path h="540" w="512">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2" name="Freeform 187"/>
              <p:cNvSpPr/>
              <p:nvPr/>
            </p:nvSpPr>
            <p:spPr bwMode="auto">
              <a:xfrm>
                <a:off x="1222" y="2593"/>
                <a:ext cx="512" cy="540"/>
              </a:xfrm>
              <a:custGeom>
                <a:gdLst>
                  <a:gd fmla="*/ 255 w 512" name="T0"/>
                  <a:gd fmla="*/ 0 h 540" name="T1"/>
                  <a:gd fmla="*/ 0 w 512" name="T2"/>
                  <a:gd fmla="*/ 540 h 540" name="T3"/>
                  <a:gd fmla="*/ 252 w 512" name="T4"/>
                  <a:gd fmla="*/ 540 h 540" name="T5"/>
                  <a:gd fmla="*/ 262 w 512" name="T6"/>
                  <a:gd fmla="*/ 540 h 540" name="T7"/>
                  <a:gd fmla="*/ 512 w 512" name="T8"/>
                  <a:gd fmla="*/ 540 h 540" name="T9"/>
                  <a:gd fmla="*/ 255 w 512" name="T10"/>
                  <a:gd fmla="*/ 0 h 540" name="T11"/>
                </a:gdLst>
                <a:cxnLst>
                  <a:cxn ang="0">
                    <a:pos x="T0" y="T1"/>
                  </a:cxn>
                  <a:cxn ang="0">
                    <a:pos x="T2" y="T3"/>
                  </a:cxn>
                  <a:cxn ang="0">
                    <a:pos x="T4" y="T5"/>
                  </a:cxn>
                  <a:cxn ang="0">
                    <a:pos x="T6" y="T7"/>
                  </a:cxn>
                  <a:cxn ang="0">
                    <a:pos x="T8" y="T9"/>
                  </a:cxn>
                  <a:cxn ang="0">
                    <a:pos x="T10" y="T11"/>
                  </a:cxn>
                </a:cxnLst>
                <a:rect b="b" l="0" r="r" t="0"/>
                <a:pathLst>
                  <a:path h="540" w="512">
                    <a:moveTo>
                      <a:pt x="255" y="0"/>
                    </a:moveTo>
                    <a:lnTo>
                      <a:pt x="0" y="540"/>
                    </a:lnTo>
                    <a:lnTo>
                      <a:pt x="252" y="540"/>
                    </a:lnTo>
                    <a:lnTo>
                      <a:pt x="262" y="540"/>
                    </a:lnTo>
                    <a:lnTo>
                      <a:pt x="512" y="540"/>
                    </a:lnTo>
                    <a:lnTo>
                      <a:pt x="25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3" name="Freeform 188"/>
              <p:cNvSpPr/>
              <p:nvPr/>
            </p:nvSpPr>
            <p:spPr bwMode="auto">
              <a:xfrm>
                <a:off x="1261" y="2585"/>
                <a:ext cx="436" cy="368"/>
              </a:xfrm>
              <a:custGeom>
                <a:gdLst>
                  <a:gd fmla="*/ 216 w 436" name="T0"/>
                  <a:gd fmla="*/ 0 h 368" name="T1"/>
                  <a:gd fmla="*/ 0 w 436" name="T2"/>
                  <a:gd fmla="*/ 368 h 368" name="T3"/>
                  <a:gd fmla="*/ 213 w 436" name="T4"/>
                  <a:gd fmla="*/ 368 h 368" name="T5"/>
                  <a:gd fmla="*/ 223 w 436" name="T6"/>
                  <a:gd fmla="*/ 368 h 368" name="T7"/>
                  <a:gd fmla="*/ 436 w 436" name="T8"/>
                  <a:gd fmla="*/ 368 h 368" name="T9"/>
                  <a:gd fmla="*/ 216 w 436" name="T10"/>
                  <a:gd fmla="*/ 0 h 368" name="T11"/>
                </a:gdLst>
                <a:cxnLst>
                  <a:cxn ang="0">
                    <a:pos x="T0" y="T1"/>
                  </a:cxn>
                  <a:cxn ang="0">
                    <a:pos x="T2" y="T3"/>
                  </a:cxn>
                  <a:cxn ang="0">
                    <a:pos x="T4" y="T5"/>
                  </a:cxn>
                  <a:cxn ang="0">
                    <a:pos x="T6" y="T7"/>
                  </a:cxn>
                  <a:cxn ang="0">
                    <a:pos x="T8" y="T9"/>
                  </a:cxn>
                  <a:cxn ang="0">
                    <a:pos x="T10" y="T11"/>
                  </a:cxn>
                </a:cxnLst>
                <a:rect b="b" l="0" r="r" t="0"/>
                <a:pathLst>
                  <a:path h="368" w="436">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4" name="Freeform 189"/>
              <p:cNvSpPr/>
              <p:nvPr/>
            </p:nvSpPr>
            <p:spPr bwMode="auto">
              <a:xfrm>
                <a:off x="1261" y="2585"/>
                <a:ext cx="436" cy="368"/>
              </a:xfrm>
              <a:custGeom>
                <a:gdLst>
                  <a:gd fmla="*/ 216 w 436" name="T0"/>
                  <a:gd fmla="*/ 0 h 368" name="T1"/>
                  <a:gd fmla="*/ 0 w 436" name="T2"/>
                  <a:gd fmla="*/ 368 h 368" name="T3"/>
                  <a:gd fmla="*/ 213 w 436" name="T4"/>
                  <a:gd fmla="*/ 368 h 368" name="T5"/>
                  <a:gd fmla="*/ 223 w 436" name="T6"/>
                  <a:gd fmla="*/ 368 h 368" name="T7"/>
                  <a:gd fmla="*/ 436 w 436" name="T8"/>
                  <a:gd fmla="*/ 368 h 368" name="T9"/>
                  <a:gd fmla="*/ 216 w 436" name="T10"/>
                  <a:gd fmla="*/ 0 h 368" name="T11"/>
                </a:gdLst>
                <a:cxnLst>
                  <a:cxn ang="0">
                    <a:pos x="T0" y="T1"/>
                  </a:cxn>
                  <a:cxn ang="0">
                    <a:pos x="T2" y="T3"/>
                  </a:cxn>
                  <a:cxn ang="0">
                    <a:pos x="T4" y="T5"/>
                  </a:cxn>
                  <a:cxn ang="0">
                    <a:pos x="T6" y="T7"/>
                  </a:cxn>
                  <a:cxn ang="0">
                    <a:pos x="T8" y="T9"/>
                  </a:cxn>
                  <a:cxn ang="0">
                    <a:pos x="T10" y="T11"/>
                  </a:cxn>
                </a:cxnLst>
                <a:rect b="b" l="0" r="r" t="0"/>
                <a:pathLst>
                  <a:path h="368" w="436">
                    <a:moveTo>
                      <a:pt x="216" y="0"/>
                    </a:moveTo>
                    <a:lnTo>
                      <a:pt x="0" y="368"/>
                    </a:lnTo>
                    <a:lnTo>
                      <a:pt x="213" y="368"/>
                    </a:lnTo>
                    <a:lnTo>
                      <a:pt x="223" y="368"/>
                    </a:lnTo>
                    <a:lnTo>
                      <a:pt x="436" y="368"/>
                    </a:lnTo>
                    <a:lnTo>
                      <a:pt x="21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5" name="Freeform 190"/>
              <p:cNvSpPr/>
              <p:nvPr/>
            </p:nvSpPr>
            <p:spPr bwMode="auto">
              <a:xfrm>
                <a:off x="1470" y="2572"/>
                <a:ext cx="18" cy="30"/>
              </a:xfrm>
              <a:custGeom>
                <a:gdLst>
                  <a:gd fmla="*/ 7 w 18" name="T0"/>
                  <a:gd fmla="*/ 0 h 30" name="T1"/>
                  <a:gd fmla="*/ 0 w 18" name="T2"/>
                  <a:gd fmla="*/ 23 h 30" name="T3"/>
                  <a:gd fmla="*/ 0 w 18" name="T4"/>
                  <a:gd fmla="*/ 27 h 30" name="T5"/>
                  <a:gd fmla="*/ 0 w 18" name="T6"/>
                  <a:gd fmla="*/ 25 h 30" name="T7"/>
                  <a:gd fmla="*/ 7 w 18" name="T8"/>
                  <a:gd fmla="*/ 10 h 30" name="T9"/>
                  <a:gd fmla="*/ 12 w 18" name="T10"/>
                  <a:gd fmla="*/ 21 h 30" name="T11"/>
                  <a:gd fmla="*/ 18 w 18" name="T12"/>
                  <a:gd fmla="*/ 30 h 30" name="T13"/>
                  <a:gd fmla="*/ 7 w 18" name="T14"/>
                  <a:gd fmla="*/ 0 h 3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0" w="18">
                    <a:moveTo>
                      <a:pt x="7" y="0"/>
                    </a:moveTo>
                    <a:lnTo>
                      <a:pt x="0" y="23"/>
                    </a:lnTo>
                    <a:lnTo>
                      <a:pt x="0" y="27"/>
                    </a:lnTo>
                    <a:lnTo>
                      <a:pt x="0" y="25"/>
                    </a:lnTo>
                    <a:lnTo>
                      <a:pt x="7" y="10"/>
                    </a:lnTo>
                    <a:lnTo>
                      <a:pt x="12" y="21"/>
                    </a:lnTo>
                    <a:lnTo>
                      <a:pt x="18" y="30"/>
                    </a:lnTo>
                    <a:lnTo>
                      <a:pt x="7"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6" name="Freeform 191"/>
              <p:cNvSpPr/>
              <p:nvPr/>
            </p:nvSpPr>
            <p:spPr bwMode="auto">
              <a:xfrm>
                <a:off x="1470" y="2572"/>
                <a:ext cx="18" cy="30"/>
              </a:xfrm>
              <a:custGeom>
                <a:gdLst>
                  <a:gd fmla="*/ 7 w 18" name="T0"/>
                  <a:gd fmla="*/ 0 h 30" name="T1"/>
                  <a:gd fmla="*/ 0 w 18" name="T2"/>
                  <a:gd fmla="*/ 23 h 30" name="T3"/>
                  <a:gd fmla="*/ 0 w 18" name="T4"/>
                  <a:gd fmla="*/ 27 h 30" name="T5"/>
                  <a:gd fmla="*/ 0 w 18" name="T6"/>
                  <a:gd fmla="*/ 25 h 30" name="T7"/>
                  <a:gd fmla="*/ 7 w 18" name="T8"/>
                  <a:gd fmla="*/ 10 h 30" name="T9"/>
                  <a:gd fmla="*/ 12 w 18" name="T10"/>
                  <a:gd fmla="*/ 21 h 30" name="T11"/>
                  <a:gd fmla="*/ 18 w 18" name="T12"/>
                  <a:gd fmla="*/ 30 h 30" name="T13"/>
                  <a:gd fmla="*/ 7 w 18" name="T14"/>
                  <a:gd fmla="*/ 0 h 3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0" w="18">
                    <a:moveTo>
                      <a:pt x="7" y="0"/>
                    </a:moveTo>
                    <a:lnTo>
                      <a:pt x="0" y="23"/>
                    </a:lnTo>
                    <a:lnTo>
                      <a:pt x="0" y="27"/>
                    </a:lnTo>
                    <a:lnTo>
                      <a:pt x="0" y="25"/>
                    </a:lnTo>
                    <a:lnTo>
                      <a:pt x="7" y="10"/>
                    </a:lnTo>
                    <a:lnTo>
                      <a:pt x="12" y="21"/>
                    </a:lnTo>
                    <a:lnTo>
                      <a:pt x="18" y="30"/>
                    </a:lnTo>
                    <a:lnTo>
                      <a:pt x="7"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7" name="Freeform 192"/>
              <p:cNvSpPr/>
              <p:nvPr/>
            </p:nvSpPr>
            <p:spPr bwMode="auto">
              <a:xfrm>
                <a:off x="1470" y="2582"/>
                <a:ext cx="12" cy="15"/>
              </a:xfrm>
              <a:custGeom>
                <a:gdLst>
                  <a:gd fmla="*/ 7 w 12" name="T0"/>
                  <a:gd fmla="*/ 0 h 15" name="T1"/>
                  <a:gd fmla="*/ 0 w 12" name="T2"/>
                  <a:gd fmla="*/ 15 h 15" name="T3"/>
                  <a:gd fmla="*/ 7 w 12" name="T4"/>
                  <a:gd fmla="*/ 3 h 15" name="T5"/>
                  <a:gd fmla="*/ 12 w 12" name="T6"/>
                  <a:gd fmla="*/ 11 h 15" name="T7"/>
                  <a:gd fmla="*/ 7 w 12" name="T8"/>
                  <a:gd fmla="*/ 0 h 15" name="T9"/>
                </a:gdLst>
                <a:cxnLst>
                  <a:cxn ang="0">
                    <a:pos x="T0" y="T1"/>
                  </a:cxn>
                  <a:cxn ang="0">
                    <a:pos x="T2" y="T3"/>
                  </a:cxn>
                  <a:cxn ang="0">
                    <a:pos x="T4" y="T5"/>
                  </a:cxn>
                  <a:cxn ang="0">
                    <a:pos x="T6" y="T7"/>
                  </a:cxn>
                  <a:cxn ang="0">
                    <a:pos x="T8" y="T9"/>
                  </a:cxn>
                </a:cxnLst>
                <a:rect b="b" l="0" r="r" t="0"/>
                <a:pathLst>
                  <a:path h="15" w="12">
                    <a:moveTo>
                      <a:pt x="7" y="0"/>
                    </a:moveTo>
                    <a:lnTo>
                      <a:pt x="0" y="15"/>
                    </a:lnTo>
                    <a:lnTo>
                      <a:pt x="7" y="3"/>
                    </a:lnTo>
                    <a:lnTo>
                      <a:pt x="12" y="11"/>
                    </a:lnTo>
                    <a:lnTo>
                      <a:pt x="7"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8" name="Freeform 193"/>
              <p:cNvSpPr/>
              <p:nvPr/>
            </p:nvSpPr>
            <p:spPr bwMode="auto">
              <a:xfrm>
                <a:off x="1470" y="2582"/>
                <a:ext cx="12" cy="15"/>
              </a:xfrm>
              <a:custGeom>
                <a:gdLst>
                  <a:gd fmla="*/ 7 w 12" name="T0"/>
                  <a:gd fmla="*/ 0 h 15" name="T1"/>
                  <a:gd fmla="*/ 0 w 12" name="T2"/>
                  <a:gd fmla="*/ 15 h 15" name="T3"/>
                  <a:gd fmla="*/ 7 w 12" name="T4"/>
                  <a:gd fmla="*/ 3 h 15" name="T5"/>
                  <a:gd fmla="*/ 12 w 12" name="T6"/>
                  <a:gd fmla="*/ 11 h 15" name="T7"/>
                  <a:gd fmla="*/ 7 w 12" name="T8"/>
                  <a:gd fmla="*/ 0 h 15" name="T9"/>
                </a:gdLst>
                <a:cxnLst>
                  <a:cxn ang="0">
                    <a:pos x="T0" y="T1"/>
                  </a:cxn>
                  <a:cxn ang="0">
                    <a:pos x="T2" y="T3"/>
                  </a:cxn>
                  <a:cxn ang="0">
                    <a:pos x="T4" y="T5"/>
                  </a:cxn>
                  <a:cxn ang="0">
                    <a:pos x="T6" y="T7"/>
                  </a:cxn>
                  <a:cxn ang="0">
                    <a:pos x="T8" y="T9"/>
                  </a:cxn>
                </a:cxnLst>
                <a:rect b="b" l="0" r="r" t="0"/>
                <a:pathLst>
                  <a:path h="15" w="12">
                    <a:moveTo>
                      <a:pt x="7" y="0"/>
                    </a:moveTo>
                    <a:lnTo>
                      <a:pt x="0" y="15"/>
                    </a:lnTo>
                    <a:lnTo>
                      <a:pt x="7" y="3"/>
                    </a:lnTo>
                    <a:lnTo>
                      <a:pt x="12" y="11"/>
                    </a:lnTo>
                    <a:lnTo>
                      <a:pt x="7"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9" name="Freeform 194"/>
              <p:cNvSpPr/>
              <p:nvPr/>
            </p:nvSpPr>
            <p:spPr bwMode="auto">
              <a:xfrm>
                <a:off x="1649" y="2953"/>
                <a:ext cx="48" cy="62"/>
              </a:xfrm>
              <a:custGeom>
                <a:gdLst>
                  <a:gd fmla="*/ 46 w 48" name="T0"/>
                  <a:gd fmla="*/ 0 h 62" name="T1"/>
                  <a:gd fmla="*/ 0 w 48" name="T2"/>
                  <a:gd fmla="*/ 0 h 62" name="T3"/>
                  <a:gd fmla="*/ 30 w 48" name="T4"/>
                  <a:gd fmla="*/ 62 h 62" name="T5"/>
                  <a:gd fmla="*/ 30 w 48" name="T6"/>
                  <a:gd fmla="*/ 60 h 62" name="T7"/>
                  <a:gd fmla="*/ 4 w 48" name="T8"/>
                  <a:gd fmla="*/ 2 h 62" name="T9"/>
                  <a:gd fmla="*/ 48 w 48" name="T10"/>
                  <a:gd fmla="*/ 2 h 62" name="T11"/>
                  <a:gd fmla="*/ 46 w 48" name="T12"/>
                  <a:gd fmla="*/ 0 h 62" name="T13"/>
                </a:gdLst>
                <a:cxnLst>
                  <a:cxn ang="0">
                    <a:pos x="T0" y="T1"/>
                  </a:cxn>
                  <a:cxn ang="0">
                    <a:pos x="T2" y="T3"/>
                  </a:cxn>
                  <a:cxn ang="0">
                    <a:pos x="T4" y="T5"/>
                  </a:cxn>
                  <a:cxn ang="0">
                    <a:pos x="T6" y="T7"/>
                  </a:cxn>
                  <a:cxn ang="0">
                    <a:pos x="T8" y="T9"/>
                  </a:cxn>
                  <a:cxn ang="0">
                    <a:pos x="T10" y="T11"/>
                  </a:cxn>
                  <a:cxn ang="0">
                    <a:pos x="T12" y="T13"/>
                  </a:cxn>
                </a:cxnLst>
                <a:rect b="b" l="0" r="r" t="0"/>
                <a:pathLst>
                  <a:path h="62" w="48">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0" name="Freeform 195"/>
              <p:cNvSpPr/>
              <p:nvPr/>
            </p:nvSpPr>
            <p:spPr bwMode="auto">
              <a:xfrm>
                <a:off x="1649" y="2953"/>
                <a:ext cx="48" cy="62"/>
              </a:xfrm>
              <a:custGeom>
                <a:gdLst>
                  <a:gd fmla="*/ 46 w 48" name="T0"/>
                  <a:gd fmla="*/ 0 h 62" name="T1"/>
                  <a:gd fmla="*/ 0 w 48" name="T2"/>
                  <a:gd fmla="*/ 0 h 62" name="T3"/>
                  <a:gd fmla="*/ 30 w 48" name="T4"/>
                  <a:gd fmla="*/ 62 h 62" name="T5"/>
                  <a:gd fmla="*/ 30 w 48" name="T6"/>
                  <a:gd fmla="*/ 60 h 62" name="T7"/>
                  <a:gd fmla="*/ 4 w 48" name="T8"/>
                  <a:gd fmla="*/ 2 h 62" name="T9"/>
                  <a:gd fmla="*/ 48 w 48" name="T10"/>
                  <a:gd fmla="*/ 2 h 62" name="T11"/>
                  <a:gd fmla="*/ 46 w 48" name="T12"/>
                  <a:gd fmla="*/ 0 h 62" name="T13"/>
                </a:gdLst>
                <a:cxnLst>
                  <a:cxn ang="0">
                    <a:pos x="T0" y="T1"/>
                  </a:cxn>
                  <a:cxn ang="0">
                    <a:pos x="T2" y="T3"/>
                  </a:cxn>
                  <a:cxn ang="0">
                    <a:pos x="T4" y="T5"/>
                  </a:cxn>
                  <a:cxn ang="0">
                    <a:pos x="T6" y="T7"/>
                  </a:cxn>
                  <a:cxn ang="0">
                    <a:pos x="T8" y="T9"/>
                  </a:cxn>
                  <a:cxn ang="0">
                    <a:pos x="T10" y="T11"/>
                  </a:cxn>
                  <a:cxn ang="0">
                    <a:pos x="T12" y="T13"/>
                  </a:cxn>
                </a:cxnLst>
                <a:rect b="b" l="0" r="r" t="0"/>
                <a:pathLst>
                  <a:path h="62" w="48">
                    <a:moveTo>
                      <a:pt x="46" y="0"/>
                    </a:moveTo>
                    <a:lnTo>
                      <a:pt x="0" y="0"/>
                    </a:lnTo>
                    <a:lnTo>
                      <a:pt x="30" y="62"/>
                    </a:lnTo>
                    <a:lnTo>
                      <a:pt x="30" y="60"/>
                    </a:lnTo>
                    <a:lnTo>
                      <a:pt x="4" y="2"/>
                    </a:lnTo>
                    <a:lnTo>
                      <a:pt x="48" y="2"/>
                    </a:lnTo>
                    <a:lnTo>
                      <a:pt x="4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1" name="Freeform 196"/>
              <p:cNvSpPr>
                <a:spLocks noEditPoints="1"/>
              </p:cNvSpPr>
              <p:nvPr/>
            </p:nvSpPr>
            <p:spPr bwMode="auto">
              <a:xfrm>
                <a:off x="1679" y="3013"/>
                <a:ext cx="55" cy="261"/>
              </a:xfrm>
              <a:custGeom>
                <a:gdLst>
                  <a:gd fmla="*/ 55 w 55" name="T0"/>
                  <a:gd fmla="*/ 256 h 261" name="T1"/>
                  <a:gd fmla="*/ 52 w 55" name="T2"/>
                  <a:gd fmla="*/ 256 h 261" name="T3"/>
                  <a:gd fmla="*/ 53 w 55" name="T4"/>
                  <a:gd fmla="*/ 261 h 261" name="T5"/>
                  <a:gd fmla="*/ 55 w 55" name="T6"/>
                  <a:gd fmla="*/ 256 h 261" name="T7"/>
                  <a:gd fmla="*/ 0 w 55" name="T8"/>
                  <a:gd fmla="*/ 0 h 261" name="T9"/>
                  <a:gd fmla="*/ 0 w 55" name="T10"/>
                  <a:gd fmla="*/ 2 h 261" name="T11"/>
                  <a:gd fmla="*/ 53 w 55" name="T12"/>
                  <a:gd fmla="*/ 117 h 261" name="T13"/>
                  <a:gd fmla="*/ 55 w 55" name="T14"/>
                  <a:gd fmla="*/ 117 h 261" name="T15"/>
                  <a:gd fmla="*/ 0 w 55" name="T16"/>
                  <a:gd fmla="*/ 0 h 26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1" w="55">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2" name="Freeform 197"/>
              <p:cNvSpPr>
                <a:spLocks noEditPoints="1"/>
              </p:cNvSpPr>
              <p:nvPr/>
            </p:nvSpPr>
            <p:spPr bwMode="auto">
              <a:xfrm>
                <a:off x="1679" y="3013"/>
                <a:ext cx="55" cy="261"/>
              </a:xfrm>
              <a:custGeom>
                <a:gdLst>
                  <a:gd fmla="*/ 55 w 55" name="T0"/>
                  <a:gd fmla="*/ 256 h 261" name="T1"/>
                  <a:gd fmla="*/ 52 w 55" name="T2"/>
                  <a:gd fmla="*/ 256 h 261" name="T3"/>
                  <a:gd fmla="*/ 53 w 55" name="T4"/>
                  <a:gd fmla="*/ 261 h 261" name="T5"/>
                  <a:gd fmla="*/ 55 w 55" name="T6"/>
                  <a:gd fmla="*/ 256 h 261" name="T7"/>
                  <a:gd fmla="*/ 0 w 55" name="T8"/>
                  <a:gd fmla="*/ 0 h 261" name="T9"/>
                  <a:gd fmla="*/ 0 w 55" name="T10"/>
                  <a:gd fmla="*/ 2 h 261" name="T11"/>
                  <a:gd fmla="*/ 53 w 55" name="T12"/>
                  <a:gd fmla="*/ 117 h 261" name="T13"/>
                  <a:gd fmla="*/ 55 w 55" name="T14"/>
                  <a:gd fmla="*/ 117 h 261" name="T15"/>
                  <a:gd fmla="*/ 0 w 55" name="T16"/>
                  <a:gd fmla="*/ 0 h 26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1" w="55">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3" name="Freeform 198"/>
              <p:cNvSpPr/>
              <p:nvPr/>
            </p:nvSpPr>
            <p:spPr bwMode="auto">
              <a:xfrm>
                <a:off x="1732" y="3269"/>
                <a:ext cx="34" cy="7"/>
              </a:xfrm>
              <a:custGeom>
                <a:gdLst>
                  <a:gd fmla="*/ 31 w 34" name="T0"/>
                  <a:gd fmla="*/ 0 h 7" name="T1"/>
                  <a:gd fmla="*/ 2 w 34" name="T2"/>
                  <a:gd fmla="*/ 0 h 7" name="T3"/>
                  <a:gd fmla="*/ 0 w 34" name="T4"/>
                  <a:gd fmla="*/ 5 h 7" name="T5"/>
                  <a:gd fmla="*/ 0 w 34" name="T6"/>
                  <a:gd fmla="*/ 7 h 7" name="T7"/>
                  <a:gd fmla="*/ 34 w 34" name="T8"/>
                  <a:gd fmla="*/ 7 h 7" name="T9"/>
                  <a:gd fmla="*/ 31 w 34" name="T10"/>
                  <a:gd fmla="*/ 0 h 7" name="T11"/>
                </a:gdLst>
                <a:cxnLst>
                  <a:cxn ang="0">
                    <a:pos x="T0" y="T1"/>
                  </a:cxn>
                  <a:cxn ang="0">
                    <a:pos x="T2" y="T3"/>
                  </a:cxn>
                  <a:cxn ang="0">
                    <a:pos x="T4" y="T5"/>
                  </a:cxn>
                  <a:cxn ang="0">
                    <a:pos x="T6" y="T7"/>
                  </a:cxn>
                  <a:cxn ang="0">
                    <a:pos x="T8" y="T9"/>
                  </a:cxn>
                  <a:cxn ang="0">
                    <a:pos x="T10" y="T11"/>
                  </a:cxn>
                </a:cxnLst>
                <a:rect b="b" l="0" r="r" t="0"/>
                <a:pathLst>
                  <a:path h="7" w="34">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4" name="Freeform 199"/>
              <p:cNvSpPr/>
              <p:nvPr/>
            </p:nvSpPr>
            <p:spPr bwMode="auto">
              <a:xfrm>
                <a:off x="1732" y="3269"/>
                <a:ext cx="34" cy="7"/>
              </a:xfrm>
              <a:custGeom>
                <a:gdLst>
                  <a:gd fmla="*/ 31 w 34" name="T0"/>
                  <a:gd fmla="*/ 0 h 7" name="T1"/>
                  <a:gd fmla="*/ 2 w 34" name="T2"/>
                  <a:gd fmla="*/ 0 h 7" name="T3"/>
                  <a:gd fmla="*/ 0 w 34" name="T4"/>
                  <a:gd fmla="*/ 5 h 7" name="T5"/>
                  <a:gd fmla="*/ 0 w 34" name="T6"/>
                  <a:gd fmla="*/ 7 h 7" name="T7"/>
                  <a:gd fmla="*/ 34 w 34" name="T8"/>
                  <a:gd fmla="*/ 7 h 7" name="T9"/>
                  <a:gd fmla="*/ 31 w 34" name="T10"/>
                  <a:gd fmla="*/ 0 h 7" name="T11"/>
                </a:gdLst>
                <a:cxnLst>
                  <a:cxn ang="0">
                    <a:pos x="T0" y="T1"/>
                  </a:cxn>
                  <a:cxn ang="0">
                    <a:pos x="T2" y="T3"/>
                  </a:cxn>
                  <a:cxn ang="0">
                    <a:pos x="T4" y="T5"/>
                  </a:cxn>
                  <a:cxn ang="0">
                    <a:pos x="T6" y="T7"/>
                  </a:cxn>
                  <a:cxn ang="0">
                    <a:pos x="T8" y="T9"/>
                  </a:cxn>
                  <a:cxn ang="0">
                    <a:pos x="T10" y="T11"/>
                  </a:cxn>
                </a:cxnLst>
                <a:rect b="b" l="0" r="r" t="0"/>
                <a:pathLst>
                  <a:path h="7" w="34">
                    <a:moveTo>
                      <a:pt x="31" y="0"/>
                    </a:moveTo>
                    <a:lnTo>
                      <a:pt x="2" y="0"/>
                    </a:lnTo>
                    <a:lnTo>
                      <a:pt x="0" y="5"/>
                    </a:lnTo>
                    <a:lnTo>
                      <a:pt x="0" y="7"/>
                    </a:lnTo>
                    <a:lnTo>
                      <a:pt x="34" y="7"/>
                    </a:lnTo>
                    <a:lnTo>
                      <a:pt x="3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5" name="Freeform 200"/>
              <p:cNvSpPr/>
              <p:nvPr/>
            </p:nvSpPr>
            <p:spPr bwMode="auto">
              <a:xfrm>
                <a:off x="1514" y="3411"/>
                <a:ext cx="31" cy="6"/>
              </a:xfrm>
              <a:custGeom>
                <a:gdLst>
                  <a:gd fmla="*/ 31 w 31" name="T0"/>
                  <a:gd fmla="*/ 0 h 6" name="T1"/>
                  <a:gd fmla="*/ 0 w 31" name="T2"/>
                  <a:gd fmla="*/ 0 h 6" name="T3"/>
                  <a:gd fmla="*/ 0 w 31" name="T4"/>
                  <a:gd fmla="*/ 6 h 6" name="T5"/>
                  <a:gd fmla="*/ 29 w 31" name="T6"/>
                  <a:gd fmla="*/ 6 h 6" name="T7"/>
                  <a:gd fmla="*/ 31 w 31" name="T8"/>
                  <a:gd fmla="*/ 0 h 6" name="T9"/>
                </a:gdLst>
                <a:cxnLst>
                  <a:cxn ang="0">
                    <a:pos x="T0" y="T1"/>
                  </a:cxn>
                  <a:cxn ang="0">
                    <a:pos x="T2" y="T3"/>
                  </a:cxn>
                  <a:cxn ang="0">
                    <a:pos x="T4" y="T5"/>
                  </a:cxn>
                  <a:cxn ang="0">
                    <a:pos x="T6" y="T7"/>
                  </a:cxn>
                  <a:cxn ang="0">
                    <a:pos x="T8" y="T9"/>
                  </a:cxn>
                </a:cxnLst>
                <a:rect b="b" l="0" r="r" t="0"/>
                <a:pathLst>
                  <a:path h="6" w="31">
                    <a:moveTo>
                      <a:pt x="31" y="0"/>
                    </a:moveTo>
                    <a:lnTo>
                      <a:pt x="0" y="0"/>
                    </a:lnTo>
                    <a:lnTo>
                      <a:pt x="0" y="6"/>
                    </a:lnTo>
                    <a:lnTo>
                      <a:pt x="29" y="6"/>
                    </a:lnTo>
                    <a:lnTo>
                      <a:pt x="31"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6" name="Freeform 201"/>
              <p:cNvSpPr/>
              <p:nvPr/>
            </p:nvSpPr>
            <p:spPr bwMode="auto">
              <a:xfrm>
                <a:off x="1514" y="3411"/>
                <a:ext cx="31" cy="6"/>
              </a:xfrm>
              <a:custGeom>
                <a:gdLst>
                  <a:gd fmla="*/ 31 w 31" name="T0"/>
                  <a:gd fmla="*/ 0 h 6" name="T1"/>
                  <a:gd fmla="*/ 0 w 31" name="T2"/>
                  <a:gd fmla="*/ 0 h 6" name="T3"/>
                  <a:gd fmla="*/ 0 w 31" name="T4"/>
                  <a:gd fmla="*/ 6 h 6" name="T5"/>
                  <a:gd fmla="*/ 29 w 31" name="T6"/>
                  <a:gd fmla="*/ 6 h 6" name="T7"/>
                  <a:gd fmla="*/ 31 w 31" name="T8"/>
                  <a:gd fmla="*/ 0 h 6" name="T9"/>
                </a:gdLst>
                <a:cxnLst>
                  <a:cxn ang="0">
                    <a:pos x="T0" y="T1"/>
                  </a:cxn>
                  <a:cxn ang="0">
                    <a:pos x="T2" y="T3"/>
                  </a:cxn>
                  <a:cxn ang="0">
                    <a:pos x="T4" y="T5"/>
                  </a:cxn>
                  <a:cxn ang="0">
                    <a:pos x="T6" y="T7"/>
                  </a:cxn>
                  <a:cxn ang="0">
                    <a:pos x="T8" y="T9"/>
                  </a:cxn>
                </a:cxnLst>
                <a:rect b="b" l="0" r="r" t="0"/>
                <a:pathLst>
                  <a:path h="6" w="31">
                    <a:moveTo>
                      <a:pt x="31" y="0"/>
                    </a:moveTo>
                    <a:lnTo>
                      <a:pt x="0" y="0"/>
                    </a:lnTo>
                    <a:lnTo>
                      <a:pt x="0" y="6"/>
                    </a:lnTo>
                    <a:lnTo>
                      <a:pt x="29" y="6"/>
                    </a:lnTo>
                    <a:lnTo>
                      <a:pt x="3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7" name="Freeform 202"/>
              <p:cNvSpPr/>
              <p:nvPr/>
            </p:nvSpPr>
            <p:spPr bwMode="auto">
              <a:xfrm>
                <a:off x="1543" y="3411"/>
                <a:ext cx="165" cy="6"/>
              </a:xfrm>
              <a:custGeom>
                <a:gdLst>
                  <a:gd fmla="*/ 165 w 165" name="T0"/>
                  <a:gd fmla="*/ 0 h 6" name="T1"/>
                  <a:gd fmla="*/ 2 w 165" name="T2"/>
                  <a:gd fmla="*/ 0 h 6" name="T3"/>
                  <a:gd fmla="*/ 0 w 165" name="T4"/>
                  <a:gd fmla="*/ 6 h 6" name="T5"/>
                  <a:gd fmla="*/ 163 w 165" name="T6"/>
                  <a:gd fmla="*/ 6 h 6" name="T7"/>
                  <a:gd fmla="*/ 165 w 165" name="T8"/>
                  <a:gd fmla="*/ 0 h 6" name="T9"/>
                </a:gdLst>
                <a:cxnLst>
                  <a:cxn ang="0">
                    <a:pos x="T0" y="T1"/>
                  </a:cxn>
                  <a:cxn ang="0">
                    <a:pos x="T2" y="T3"/>
                  </a:cxn>
                  <a:cxn ang="0">
                    <a:pos x="T4" y="T5"/>
                  </a:cxn>
                  <a:cxn ang="0">
                    <a:pos x="T6" y="T7"/>
                  </a:cxn>
                  <a:cxn ang="0">
                    <a:pos x="T8" y="T9"/>
                  </a:cxn>
                </a:cxnLst>
                <a:rect b="b" l="0" r="r" t="0"/>
                <a:pathLst>
                  <a:path h="6" w="165">
                    <a:moveTo>
                      <a:pt x="165" y="0"/>
                    </a:moveTo>
                    <a:lnTo>
                      <a:pt x="2" y="0"/>
                    </a:lnTo>
                    <a:lnTo>
                      <a:pt x="0" y="6"/>
                    </a:lnTo>
                    <a:lnTo>
                      <a:pt x="163" y="6"/>
                    </a:lnTo>
                    <a:lnTo>
                      <a:pt x="165"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8" name="Freeform 203"/>
              <p:cNvSpPr/>
              <p:nvPr/>
            </p:nvSpPr>
            <p:spPr bwMode="auto">
              <a:xfrm>
                <a:off x="1543" y="3411"/>
                <a:ext cx="165" cy="6"/>
              </a:xfrm>
              <a:custGeom>
                <a:gdLst>
                  <a:gd fmla="*/ 165 w 165" name="T0"/>
                  <a:gd fmla="*/ 0 h 6" name="T1"/>
                  <a:gd fmla="*/ 2 w 165" name="T2"/>
                  <a:gd fmla="*/ 0 h 6" name="T3"/>
                  <a:gd fmla="*/ 0 w 165" name="T4"/>
                  <a:gd fmla="*/ 6 h 6" name="T5"/>
                  <a:gd fmla="*/ 163 w 165" name="T6"/>
                  <a:gd fmla="*/ 6 h 6" name="T7"/>
                  <a:gd fmla="*/ 165 w 165" name="T8"/>
                  <a:gd fmla="*/ 0 h 6" name="T9"/>
                </a:gdLst>
                <a:cxnLst>
                  <a:cxn ang="0">
                    <a:pos x="T0" y="T1"/>
                  </a:cxn>
                  <a:cxn ang="0">
                    <a:pos x="T2" y="T3"/>
                  </a:cxn>
                  <a:cxn ang="0">
                    <a:pos x="T4" y="T5"/>
                  </a:cxn>
                  <a:cxn ang="0">
                    <a:pos x="T6" y="T7"/>
                  </a:cxn>
                  <a:cxn ang="0">
                    <a:pos x="T8" y="T9"/>
                  </a:cxn>
                </a:cxnLst>
                <a:rect b="b" l="0" r="r" t="0"/>
                <a:pathLst>
                  <a:path h="6" w="165">
                    <a:moveTo>
                      <a:pt x="165" y="0"/>
                    </a:moveTo>
                    <a:lnTo>
                      <a:pt x="2" y="0"/>
                    </a:lnTo>
                    <a:lnTo>
                      <a:pt x="0" y="6"/>
                    </a:lnTo>
                    <a:lnTo>
                      <a:pt x="163" y="6"/>
                    </a:lnTo>
                    <a:lnTo>
                      <a:pt x="16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9" name="Freeform 204"/>
              <p:cNvSpPr/>
              <p:nvPr/>
            </p:nvSpPr>
            <p:spPr bwMode="auto">
              <a:xfrm>
                <a:off x="1706" y="3411"/>
                <a:ext cx="76" cy="6"/>
              </a:xfrm>
              <a:custGeom>
                <a:gdLst>
                  <a:gd fmla="*/ 74 w 76" name="T0"/>
                  <a:gd fmla="*/ 0 h 6" name="T1"/>
                  <a:gd fmla="*/ 2 w 76" name="T2"/>
                  <a:gd fmla="*/ 0 h 6" name="T3"/>
                  <a:gd fmla="*/ 0 w 76" name="T4"/>
                  <a:gd fmla="*/ 6 h 6" name="T5"/>
                  <a:gd fmla="*/ 76 w 76" name="T6"/>
                  <a:gd fmla="*/ 6 h 6" name="T7"/>
                  <a:gd fmla="*/ 74 w 76" name="T8"/>
                  <a:gd fmla="*/ 0 h 6" name="T9"/>
                </a:gdLst>
                <a:cxnLst>
                  <a:cxn ang="0">
                    <a:pos x="T0" y="T1"/>
                  </a:cxn>
                  <a:cxn ang="0">
                    <a:pos x="T2" y="T3"/>
                  </a:cxn>
                  <a:cxn ang="0">
                    <a:pos x="T4" y="T5"/>
                  </a:cxn>
                  <a:cxn ang="0">
                    <a:pos x="T6" y="T7"/>
                  </a:cxn>
                  <a:cxn ang="0">
                    <a:pos x="T8" y="T9"/>
                  </a:cxn>
                </a:cxnLst>
                <a:rect b="b" l="0" r="r" t="0"/>
                <a:pathLst>
                  <a:path h="6" w="76">
                    <a:moveTo>
                      <a:pt x="74" y="0"/>
                    </a:moveTo>
                    <a:lnTo>
                      <a:pt x="2" y="0"/>
                    </a:lnTo>
                    <a:lnTo>
                      <a:pt x="0" y="6"/>
                    </a:lnTo>
                    <a:lnTo>
                      <a:pt x="76" y="6"/>
                    </a:lnTo>
                    <a:lnTo>
                      <a:pt x="7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9" name="Group 406"/>
            <p:cNvGrpSpPr/>
            <p:nvPr/>
          </p:nvGrpSpPr>
          <p:grpSpPr>
            <a:xfrm>
              <a:off x="1149" y="2225"/>
              <a:ext cx="5026" cy="1408"/>
              <a:chOff x="1149" y="2225"/>
              <a:chExt cx="5026" cy="1408"/>
            </a:xfrm>
          </p:grpSpPr>
          <p:sp>
            <p:nvSpPr>
              <p:cNvPr id="90" name="Freeform 206"/>
              <p:cNvSpPr/>
              <p:nvPr/>
            </p:nvSpPr>
            <p:spPr bwMode="auto">
              <a:xfrm>
                <a:off x="1706" y="3411"/>
                <a:ext cx="76" cy="6"/>
              </a:xfrm>
              <a:custGeom>
                <a:gdLst>
                  <a:gd fmla="*/ 74 w 76" name="T0"/>
                  <a:gd fmla="*/ 0 h 6" name="T1"/>
                  <a:gd fmla="*/ 2 w 76" name="T2"/>
                  <a:gd fmla="*/ 0 h 6" name="T3"/>
                  <a:gd fmla="*/ 0 w 76" name="T4"/>
                  <a:gd fmla="*/ 6 h 6" name="T5"/>
                  <a:gd fmla="*/ 76 w 76" name="T6"/>
                  <a:gd fmla="*/ 6 h 6" name="T7"/>
                  <a:gd fmla="*/ 74 w 76" name="T8"/>
                  <a:gd fmla="*/ 0 h 6" name="T9"/>
                </a:gdLst>
                <a:cxnLst>
                  <a:cxn ang="0">
                    <a:pos x="T0" y="T1"/>
                  </a:cxn>
                  <a:cxn ang="0">
                    <a:pos x="T2" y="T3"/>
                  </a:cxn>
                  <a:cxn ang="0">
                    <a:pos x="T4" y="T5"/>
                  </a:cxn>
                  <a:cxn ang="0">
                    <a:pos x="T6" y="T7"/>
                  </a:cxn>
                  <a:cxn ang="0">
                    <a:pos x="T8" y="T9"/>
                  </a:cxn>
                </a:cxnLst>
                <a:rect b="b" l="0" r="r" t="0"/>
                <a:pathLst>
                  <a:path h="6" w="76">
                    <a:moveTo>
                      <a:pt x="74" y="0"/>
                    </a:moveTo>
                    <a:lnTo>
                      <a:pt x="2" y="0"/>
                    </a:lnTo>
                    <a:lnTo>
                      <a:pt x="0" y="6"/>
                    </a:lnTo>
                    <a:lnTo>
                      <a:pt x="76" y="6"/>
                    </a:lnTo>
                    <a:lnTo>
                      <a:pt x="7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Rectangle 207"/>
              <p:cNvSpPr>
                <a:spLocks noChangeArrowheads="1"/>
              </p:cNvSpPr>
              <p:nvPr/>
            </p:nvSpPr>
            <p:spPr bwMode="auto">
              <a:xfrm>
                <a:off x="1470" y="3569"/>
                <a:ext cx="55" cy="4"/>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Rectangle 208"/>
              <p:cNvSpPr>
                <a:spLocks noChangeArrowheads="1"/>
              </p:cNvSpPr>
              <p:nvPr/>
            </p:nvSpPr>
            <p:spPr bwMode="auto">
              <a:xfrm>
                <a:off x="1470" y="3569"/>
                <a:ext cx="55" cy="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209"/>
              <p:cNvSpPr/>
              <p:nvPr/>
            </p:nvSpPr>
            <p:spPr bwMode="auto">
              <a:xfrm>
                <a:off x="1470" y="3411"/>
                <a:ext cx="55" cy="158"/>
              </a:xfrm>
              <a:custGeom>
                <a:gdLst>
                  <a:gd fmla="*/ 44 w 55" name="T0"/>
                  <a:gd fmla="*/ 0 h 158" name="T1"/>
                  <a:gd fmla="*/ 14 w 55" name="T2"/>
                  <a:gd fmla="*/ 0 h 158" name="T3"/>
                  <a:gd fmla="*/ 2 w 55" name="T4"/>
                  <a:gd fmla="*/ 0 h 158" name="T5"/>
                  <a:gd fmla="*/ 0 w 55" name="T6"/>
                  <a:gd fmla="*/ 0 h 158" name="T7"/>
                  <a:gd fmla="*/ 0 w 55" name="T8"/>
                  <a:gd fmla="*/ 158 h 158" name="T9"/>
                  <a:gd fmla="*/ 55 w 55" name="T10"/>
                  <a:gd fmla="*/ 158 h 158" name="T11"/>
                  <a:gd fmla="*/ 44 w 55" name="T12"/>
                  <a:gd fmla="*/ 6 h 158" name="T13"/>
                  <a:gd fmla="*/ 44 w 55" name="T14"/>
                  <a:gd fmla="*/ 6 h 158" name="T15"/>
                  <a:gd fmla="*/ 44 w 55" name="T16"/>
                  <a:gd fmla="*/ 0 h 15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8" w="55">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210"/>
              <p:cNvSpPr/>
              <p:nvPr/>
            </p:nvSpPr>
            <p:spPr bwMode="auto">
              <a:xfrm>
                <a:off x="1470" y="3411"/>
                <a:ext cx="55" cy="158"/>
              </a:xfrm>
              <a:custGeom>
                <a:gdLst>
                  <a:gd fmla="*/ 44 w 55" name="T0"/>
                  <a:gd fmla="*/ 0 h 158" name="T1"/>
                  <a:gd fmla="*/ 14 w 55" name="T2"/>
                  <a:gd fmla="*/ 0 h 158" name="T3"/>
                  <a:gd fmla="*/ 2 w 55" name="T4"/>
                  <a:gd fmla="*/ 0 h 158" name="T5"/>
                  <a:gd fmla="*/ 0 w 55" name="T6"/>
                  <a:gd fmla="*/ 0 h 158" name="T7"/>
                  <a:gd fmla="*/ 0 w 55" name="T8"/>
                  <a:gd fmla="*/ 158 h 158" name="T9"/>
                  <a:gd fmla="*/ 55 w 55" name="T10"/>
                  <a:gd fmla="*/ 158 h 158" name="T11"/>
                  <a:gd fmla="*/ 44 w 55" name="T12"/>
                  <a:gd fmla="*/ 6 h 158" name="T13"/>
                  <a:gd fmla="*/ 44 w 55" name="T14"/>
                  <a:gd fmla="*/ 6 h 158" name="T15"/>
                  <a:gd fmla="*/ 44 w 55" name="T16"/>
                  <a:gd fmla="*/ 0 h 15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8" w="55">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211"/>
              <p:cNvSpPr/>
              <p:nvPr/>
            </p:nvSpPr>
            <p:spPr bwMode="auto">
              <a:xfrm>
                <a:off x="1470" y="3269"/>
                <a:ext cx="310" cy="142"/>
              </a:xfrm>
              <a:custGeom>
                <a:gdLst>
                  <a:gd fmla="*/ 261 w 310" name="T0"/>
                  <a:gd fmla="*/ 0 h 142" name="T1"/>
                  <a:gd fmla="*/ 14 w 310" name="T2"/>
                  <a:gd fmla="*/ 0 h 142" name="T3"/>
                  <a:gd fmla="*/ 2 w 310" name="T4"/>
                  <a:gd fmla="*/ 0 h 142" name="T5"/>
                  <a:gd fmla="*/ 0 w 310" name="T6"/>
                  <a:gd fmla="*/ 0 h 142" name="T7"/>
                  <a:gd fmla="*/ 0 w 310" name="T8"/>
                  <a:gd fmla="*/ 142 h 142" name="T9"/>
                  <a:gd fmla="*/ 2 w 310" name="T10"/>
                  <a:gd fmla="*/ 142 h 142" name="T11"/>
                  <a:gd fmla="*/ 14 w 310" name="T12"/>
                  <a:gd fmla="*/ 142 h 142" name="T13"/>
                  <a:gd fmla="*/ 44 w 310" name="T14"/>
                  <a:gd fmla="*/ 142 h 142" name="T15"/>
                  <a:gd fmla="*/ 75 w 310" name="T16"/>
                  <a:gd fmla="*/ 142 h 142" name="T17"/>
                  <a:gd fmla="*/ 238 w 310" name="T18"/>
                  <a:gd fmla="*/ 142 h 142" name="T19"/>
                  <a:gd fmla="*/ 310 w 310" name="T20"/>
                  <a:gd fmla="*/ 142 h 142" name="T21"/>
                  <a:gd fmla="*/ 261 w 310" name="T22"/>
                  <a:gd fmla="*/ 7 h 142" name="T23"/>
                  <a:gd fmla="*/ 262 w 310" name="T24"/>
                  <a:gd fmla="*/ 7 h 142" name="T25"/>
                  <a:gd fmla="*/ 262 w 310" name="T26"/>
                  <a:gd fmla="*/ 5 h 142" name="T27"/>
                  <a:gd fmla="*/ 261 w 310" name="T28"/>
                  <a:gd fmla="*/ 0 h 14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212"/>
              <p:cNvSpPr/>
              <p:nvPr/>
            </p:nvSpPr>
            <p:spPr bwMode="auto">
              <a:xfrm>
                <a:off x="1470" y="3269"/>
                <a:ext cx="310" cy="142"/>
              </a:xfrm>
              <a:custGeom>
                <a:gdLst>
                  <a:gd fmla="*/ 261 w 310" name="T0"/>
                  <a:gd fmla="*/ 0 h 142" name="T1"/>
                  <a:gd fmla="*/ 14 w 310" name="T2"/>
                  <a:gd fmla="*/ 0 h 142" name="T3"/>
                  <a:gd fmla="*/ 2 w 310" name="T4"/>
                  <a:gd fmla="*/ 0 h 142" name="T5"/>
                  <a:gd fmla="*/ 0 w 310" name="T6"/>
                  <a:gd fmla="*/ 0 h 142" name="T7"/>
                  <a:gd fmla="*/ 0 w 310" name="T8"/>
                  <a:gd fmla="*/ 142 h 142" name="T9"/>
                  <a:gd fmla="*/ 2 w 310" name="T10"/>
                  <a:gd fmla="*/ 142 h 142" name="T11"/>
                  <a:gd fmla="*/ 14 w 310" name="T12"/>
                  <a:gd fmla="*/ 142 h 142" name="T13"/>
                  <a:gd fmla="*/ 44 w 310" name="T14"/>
                  <a:gd fmla="*/ 142 h 142" name="T15"/>
                  <a:gd fmla="*/ 75 w 310" name="T16"/>
                  <a:gd fmla="*/ 142 h 142" name="T17"/>
                  <a:gd fmla="*/ 238 w 310" name="T18"/>
                  <a:gd fmla="*/ 142 h 142" name="T19"/>
                  <a:gd fmla="*/ 310 w 310" name="T20"/>
                  <a:gd fmla="*/ 142 h 142" name="T21"/>
                  <a:gd fmla="*/ 261 w 310" name="T22"/>
                  <a:gd fmla="*/ 7 h 142" name="T23"/>
                  <a:gd fmla="*/ 262 w 310" name="T24"/>
                  <a:gd fmla="*/ 7 h 142" name="T25"/>
                  <a:gd fmla="*/ 262 w 310" name="T26"/>
                  <a:gd fmla="*/ 5 h 142" name="T27"/>
                  <a:gd fmla="*/ 261 w 310" name="T28"/>
                  <a:gd fmla="*/ 0 h 14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213"/>
              <p:cNvSpPr/>
              <p:nvPr/>
            </p:nvSpPr>
            <p:spPr bwMode="auto">
              <a:xfrm>
                <a:off x="1470" y="3133"/>
                <a:ext cx="293" cy="136"/>
              </a:xfrm>
              <a:custGeom>
                <a:gdLst>
                  <a:gd fmla="*/ 236 w 293" name="T0"/>
                  <a:gd fmla="*/ 0 h 136" name="T1"/>
                  <a:gd fmla="*/ 14 w 293" name="T2"/>
                  <a:gd fmla="*/ 0 h 136" name="T3"/>
                  <a:gd fmla="*/ 4 w 293" name="T4"/>
                  <a:gd fmla="*/ 0 h 136" name="T5"/>
                  <a:gd fmla="*/ 0 w 293" name="T6"/>
                  <a:gd fmla="*/ 0 h 136" name="T7"/>
                  <a:gd fmla="*/ 0 w 293" name="T8"/>
                  <a:gd fmla="*/ 136 h 136" name="T9"/>
                  <a:gd fmla="*/ 2 w 293" name="T10"/>
                  <a:gd fmla="*/ 136 h 136" name="T11"/>
                  <a:gd fmla="*/ 14 w 293" name="T12"/>
                  <a:gd fmla="*/ 136 h 136" name="T13"/>
                  <a:gd fmla="*/ 261 w 293" name="T14"/>
                  <a:gd fmla="*/ 136 h 136" name="T15"/>
                  <a:gd fmla="*/ 264 w 293" name="T16"/>
                  <a:gd fmla="*/ 136 h 136" name="T17"/>
                  <a:gd fmla="*/ 293 w 293" name="T18"/>
                  <a:gd fmla="*/ 136 h 136" name="T19"/>
                  <a:gd fmla="*/ 236 w 293" name="T20"/>
                  <a:gd fmla="*/ 0 h 13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214"/>
              <p:cNvSpPr/>
              <p:nvPr/>
            </p:nvSpPr>
            <p:spPr bwMode="auto">
              <a:xfrm>
                <a:off x="1470" y="3133"/>
                <a:ext cx="293" cy="136"/>
              </a:xfrm>
              <a:custGeom>
                <a:gdLst>
                  <a:gd fmla="*/ 236 w 293" name="T0"/>
                  <a:gd fmla="*/ 0 h 136" name="T1"/>
                  <a:gd fmla="*/ 14 w 293" name="T2"/>
                  <a:gd fmla="*/ 0 h 136" name="T3"/>
                  <a:gd fmla="*/ 4 w 293" name="T4"/>
                  <a:gd fmla="*/ 0 h 136" name="T5"/>
                  <a:gd fmla="*/ 0 w 293" name="T6"/>
                  <a:gd fmla="*/ 0 h 136" name="T7"/>
                  <a:gd fmla="*/ 0 w 293" name="T8"/>
                  <a:gd fmla="*/ 136 h 136" name="T9"/>
                  <a:gd fmla="*/ 2 w 293" name="T10"/>
                  <a:gd fmla="*/ 136 h 136" name="T11"/>
                  <a:gd fmla="*/ 14 w 293" name="T12"/>
                  <a:gd fmla="*/ 136 h 136" name="T13"/>
                  <a:gd fmla="*/ 261 w 293" name="T14"/>
                  <a:gd fmla="*/ 136 h 136" name="T15"/>
                  <a:gd fmla="*/ 264 w 293" name="T16"/>
                  <a:gd fmla="*/ 136 h 136" name="T17"/>
                  <a:gd fmla="*/ 293 w 293" name="T18"/>
                  <a:gd fmla="*/ 136 h 136" name="T19"/>
                  <a:gd fmla="*/ 236 w 293" name="T20"/>
                  <a:gd fmla="*/ 0 h 13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215"/>
              <p:cNvSpPr/>
              <p:nvPr/>
            </p:nvSpPr>
            <p:spPr bwMode="auto">
              <a:xfrm>
                <a:off x="1470" y="2953"/>
                <a:ext cx="262" cy="180"/>
              </a:xfrm>
              <a:custGeom>
                <a:gdLst>
                  <a:gd fmla="*/ 179 w 262" name="T0"/>
                  <a:gd fmla="*/ 0 h 180" name="T1"/>
                  <a:gd fmla="*/ 14 w 262" name="T2"/>
                  <a:gd fmla="*/ 0 h 180" name="T3"/>
                  <a:gd fmla="*/ 4 w 262" name="T4"/>
                  <a:gd fmla="*/ 0 h 180" name="T5"/>
                  <a:gd fmla="*/ 0 w 262" name="T6"/>
                  <a:gd fmla="*/ 0 h 180" name="T7"/>
                  <a:gd fmla="*/ 0 w 262" name="T8"/>
                  <a:gd fmla="*/ 180 h 180" name="T9"/>
                  <a:gd fmla="*/ 4 w 262" name="T10"/>
                  <a:gd fmla="*/ 180 h 180" name="T11"/>
                  <a:gd fmla="*/ 14 w 262" name="T12"/>
                  <a:gd fmla="*/ 180 h 180" name="T13"/>
                  <a:gd fmla="*/ 236 w 262" name="T14"/>
                  <a:gd fmla="*/ 180 h 180" name="T15"/>
                  <a:gd fmla="*/ 234 w 262" name="T16"/>
                  <a:gd fmla="*/ 177 h 180" name="T17"/>
                  <a:gd fmla="*/ 262 w 262" name="T18"/>
                  <a:gd fmla="*/ 177 h 180" name="T19"/>
                  <a:gd fmla="*/ 209 w 262" name="T20"/>
                  <a:gd fmla="*/ 62 h 180" name="T21"/>
                  <a:gd fmla="*/ 179 w 262" name="T22"/>
                  <a:gd fmla="*/ 0 h 18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216"/>
              <p:cNvSpPr/>
              <p:nvPr/>
            </p:nvSpPr>
            <p:spPr bwMode="auto">
              <a:xfrm>
                <a:off x="1470" y="2953"/>
                <a:ext cx="262" cy="180"/>
              </a:xfrm>
              <a:custGeom>
                <a:gdLst>
                  <a:gd fmla="*/ 179 w 262" name="T0"/>
                  <a:gd fmla="*/ 0 h 180" name="T1"/>
                  <a:gd fmla="*/ 14 w 262" name="T2"/>
                  <a:gd fmla="*/ 0 h 180" name="T3"/>
                  <a:gd fmla="*/ 4 w 262" name="T4"/>
                  <a:gd fmla="*/ 0 h 180" name="T5"/>
                  <a:gd fmla="*/ 0 w 262" name="T6"/>
                  <a:gd fmla="*/ 0 h 180" name="T7"/>
                  <a:gd fmla="*/ 0 w 262" name="T8"/>
                  <a:gd fmla="*/ 180 h 180" name="T9"/>
                  <a:gd fmla="*/ 4 w 262" name="T10"/>
                  <a:gd fmla="*/ 180 h 180" name="T11"/>
                  <a:gd fmla="*/ 14 w 262" name="T12"/>
                  <a:gd fmla="*/ 180 h 180" name="T13"/>
                  <a:gd fmla="*/ 236 w 262" name="T14"/>
                  <a:gd fmla="*/ 180 h 180" name="T15"/>
                  <a:gd fmla="*/ 234 w 262" name="T16"/>
                  <a:gd fmla="*/ 177 h 180" name="T17"/>
                  <a:gd fmla="*/ 262 w 262" name="T18"/>
                  <a:gd fmla="*/ 177 h 180" name="T19"/>
                  <a:gd fmla="*/ 209 w 262" name="T20"/>
                  <a:gd fmla="*/ 62 h 180" name="T21"/>
                  <a:gd fmla="*/ 179 w 262" name="T22"/>
                  <a:gd fmla="*/ 0 h 18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217"/>
              <p:cNvSpPr/>
              <p:nvPr/>
            </p:nvSpPr>
            <p:spPr bwMode="auto">
              <a:xfrm>
                <a:off x="1470" y="2585"/>
                <a:ext cx="225" cy="368"/>
              </a:xfrm>
              <a:custGeom>
                <a:gdLst>
                  <a:gd fmla="*/ 7 w 225" name="T0"/>
                  <a:gd fmla="*/ 0 h 368" name="T1"/>
                  <a:gd fmla="*/ 0 w 225" name="T2"/>
                  <a:gd fmla="*/ 12 h 368" name="T3"/>
                  <a:gd fmla="*/ 0 w 225" name="T4"/>
                  <a:gd fmla="*/ 14 h 368" name="T5"/>
                  <a:gd fmla="*/ 0 w 225" name="T6"/>
                  <a:gd fmla="*/ 368 h 368" name="T7"/>
                  <a:gd fmla="*/ 4 w 225" name="T8"/>
                  <a:gd fmla="*/ 368 h 368" name="T9"/>
                  <a:gd fmla="*/ 14 w 225" name="T10"/>
                  <a:gd fmla="*/ 368 h 368" name="T11"/>
                  <a:gd fmla="*/ 179 w 225" name="T12"/>
                  <a:gd fmla="*/ 368 h 368" name="T13"/>
                  <a:gd fmla="*/ 225 w 225" name="T14"/>
                  <a:gd fmla="*/ 368 h 368" name="T15"/>
                  <a:gd fmla="*/ 20 w 225" name="T16"/>
                  <a:gd fmla="*/ 23 h 368" name="T17"/>
                  <a:gd fmla="*/ 18 w 225" name="T18"/>
                  <a:gd fmla="*/ 17 h 368" name="T19"/>
                  <a:gd fmla="*/ 12 w 225" name="T20"/>
                  <a:gd fmla="*/ 8 h 368" name="T21"/>
                  <a:gd fmla="*/ 7 w 225" name="T22"/>
                  <a:gd fmla="*/ 0 h 36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218"/>
              <p:cNvSpPr/>
              <p:nvPr/>
            </p:nvSpPr>
            <p:spPr bwMode="auto">
              <a:xfrm>
                <a:off x="1470" y="2585"/>
                <a:ext cx="225" cy="368"/>
              </a:xfrm>
              <a:custGeom>
                <a:gdLst>
                  <a:gd fmla="*/ 7 w 225" name="T0"/>
                  <a:gd fmla="*/ 0 h 368" name="T1"/>
                  <a:gd fmla="*/ 0 w 225" name="T2"/>
                  <a:gd fmla="*/ 12 h 368" name="T3"/>
                  <a:gd fmla="*/ 0 w 225" name="T4"/>
                  <a:gd fmla="*/ 14 h 368" name="T5"/>
                  <a:gd fmla="*/ 0 w 225" name="T6"/>
                  <a:gd fmla="*/ 368 h 368" name="T7"/>
                  <a:gd fmla="*/ 4 w 225" name="T8"/>
                  <a:gd fmla="*/ 368 h 368" name="T9"/>
                  <a:gd fmla="*/ 14 w 225" name="T10"/>
                  <a:gd fmla="*/ 368 h 368" name="T11"/>
                  <a:gd fmla="*/ 179 w 225" name="T12"/>
                  <a:gd fmla="*/ 368 h 368" name="T13"/>
                  <a:gd fmla="*/ 225 w 225" name="T14"/>
                  <a:gd fmla="*/ 368 h 368" name="T15"/>
                  <a:gd fmla="*/ 20 w 225" name="T16"/>
                  <a:gd fmla="*/ 23 h 368" name="T17"/>
                  <a:gd fmla="*/ 18 w 225" name="T18"/>
                  <a:gd fmla="*/ 17 h 368" name="T19"/>
                  <a:gd fmla="*/ 12 w 225" name="T20"/>
                  <a:gd fmla="*/ 8 h 368" name="T21"/>
                  <a:gd fmla="*/ 7 w 225" name="T22"/>
                  <a:gd fmla="*/ 0 h 36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219"/>
              <p:cNvSpPr/>
              <p:nvPr/>
            </p:nvSpPr>
            <p:spPr bwMode="auto">
              <a:xfrm>
                <a:off x="5363" y="2681"/>
                <a:ext cx="555" cy="738"/>
              </a:xfrm>
              <a:custGeom>
                <a:gdLst>
                  <a:gd fmla="*/ 555 w 555" name="T0"/>
                  <a:gd fmla="*/ 738 h 738" name="T1"/>
                  <a:gd fmla="*/ 413 w 555" name="T2"/>
                  <a:gd fmla="*/ 452 h 738" name="T3"/>
                  <a:gd fmla="*/ 505 w 555" name="T4"/>
                  <a:gd fmla="*/ 452 h 738" name="T5"/>
                  <a:gd fmla="*/ 355 w 555" name="T6"/>
                  <a:gd fmla="*/ 205 h 738" name="T7"/>
                  <a:gd fmla="*/ 434 w 555" name="T8"/>
                  <a:gd fmla="*/ 205 h 738" name="T9"/>
                  <a:gd fmla="*/ 284 w 555" name="T10"/>
                  <a:gd fmla="*/ 10 h 738" name="T11"/>
                  <a:gd fmla="*/ 277 w 555" name="T12"/>
                  <a:gd fmla="*/ 0 h 738" name="T13"/>
                  <a:gd fmla="*/ 271 w 555" name="T14"/>
                  <a:gd fmla="*/ 10 h 738" name="T15"/>
                  <a:gd fmla="*/ 121 w 555" name="T16"/>
                  <a:gd fmla="*/ 205 h 738" name="T17"/>
                  <a:gd fmla="*/ 200 w 555" name="T18"/>
                  <a:gd fmla="*/ 205 h 738" name="T19"/>
                  <a:gd fmla="*/ 50 w 555" name="T20"/>
                  <a:gd fmla="*/ 452 h 738" name="T21"/>
                  <a:gd fmla="*/ 142 w 555" name="T22"/>
                  <a:gd fmla="*/ 452 h 738" name="T23"/>
                  <a:gd fmla="*/ 0 w 555" name="T24"/>
                  <a:gd fmla="*/ 738 h 738" name="T25"/>
                  <a:gd fmla="*/ 277 w 555" name="T26"/>
                  <a:gd fmla="*/ 738 h 738" name="T27"/>
                  <a:gd fmla="*/ 277 w 555" name="T28"/>
                  <a:gd fmla="*/ 717 h 738" name="T29"/>
                  <a:gd fmla="*/ 278 w 555" name="T30"/>
                  <a:gd fmla="*/ 738 h 738" name="T31"/>
                  <a:gd fmla="*/ 555 w 555" name="T32"/>
                  <a:gd fmla="*/ 738 h 73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220"/>
              <p:cNvSpPr/>
              <p:nvPr/>
            </p:nvSpPr>
            <p:spPr bwMode="auto">
              <a:xfrm>
                <a:off x="5363" y="2681"/>
                <a:ext cx="555" cy="738"/>
              </a:xfrm>
              <a:custGeom>
                <a:gdLst>
                  <a:gd fmla="*/ 555 w 555" name="T0"/>
                  <a:gd fmla="*/ 738 h 738" name="T1"/>
                  <a:gd fmla="*/ 413 w 555" name="T2"/>
                  <a:gd fmla="*/ 452 h 738" name="T3"/>
                  <a:gd fmla="*/ 505 w 555" name="T4"/>
                  <a:gd fmla="*/ 452 h 738" name="T5"/>
                  <a:gd fmla="*/ 355 w 555" name="T6"/>
                  <a:gd fmla="*/ 205 h 738" name="T7"/>
                  <a:gd fmla="*/ 434 w 555" name="T8"/>
                  <a:gd fmla="*/ 205 h 738" name="T9"/>
                  <a:gd fmla="*/ 284 w 555" name="T10"/>
                  <a:gd fmla="*/ 10 h 738" name="T11"/>
                  <a:gd fmla="*/ 277 w 555" name="T12"/>
                  <a:gd fmla="*/ 0 h 738" name="T13"/>
                  <a:gd fmla="*/ 271 w 555" name="T14"/>
                  <a:gd fmla="*/ 10 h 738" name="T15"/>
                  <a:gd fmla="*/ 121 w 555" name="T16"/>
                  <a:gd fmla="*/ 205 h 738" name="T17"/>
                  <a:gd fmla="*/ 200 w 555" name="T18"/>
                  <a:gd fmla="*/ 205 h 738" name="T19"/>
                  <a:gd fmla="*/ 50 w 555" name="T20"/>
                  <a:gd fmla="*/ 452 h 738" name="T21"/>
                  <a:gd fmla="*/ 142 w 555" name="T22"/>
                  <a:gd fmla="*/ 452 h 738" name="T23"/>
                  <a:gd fmla="*/ 0 w 555" name="T24"/>
                  <a:gd fmla="*/ 738 h 738" name="T25"/>
                  <a:gd fmla="*/ 277 w 555" name="T26"/>
                  <a:gd fmla="*/ 738 h 738" name="T27"/>
                  <a:gd fmla="*/ 277 w 555" name="T28"/>
                  <a:gd fmla="*/ 717 h 738" name="T29"/>
                  <a:gd fmla="*/ 278 w 555" name="T30"/>
                  <a:gd fmla="*/ 738 h 738" name="T31"/>
                  <a:gd fmla="*/ 555 w 555" name="T32"/>
                  <a:gd fmla="*/ 738 h 73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221"/>
              <p:cNvSpPr/>
              <p:nvPr/>
            </p:nvSpPr>
            <p:spPr bwMode="auto">
              <a:xfrm>
                <a:off x="5528" y="3235"/>
                <a:ext cx="225" cy="341"/>
              </a:xfrm>
              <a:custGeom>
                <a:gdLst>
                  <a:gd fmla="*/ 225 w 225" name="T0"/>
                  <a:gd fmla="*/ 82 h 341" name="T1"/>
                  <a:gd fmla="*/ 142 w 225" name="T2"/>
                  <a:gd fmla="*/ 141 h 341" name="T3"/>
                  <a:gd fmla="*/ 113 w 225" name="T4"/>
                  <a:gd fmla="*/ 2 h 341" name="T5"/>
                  <a:gd fmla="*/ 113 w 225" name="T6"/>
                  <a:gd fmla="*/ 0 h 341" name="T7"/>
                  <a:gd fmla="*/ 113 w 225" name="T8"/>
                  <a:gd fmla="*/ 0 h 341" name="T9"/>
                  <a:gd fmla="*/ 113 w 225" name="T10"/>
                  <a:gd fmla="*/ 0 h 341" name="T11"/>
                  <a:gd fmla="*/ 113 w 225" name="T12"/>
                  <a:gd fmla="*/ 2 h 341" name="T13"/>
                  <a:gd fmla="*/ 85 w 225" name="T14"/>
                  <a:gd fmla="*/ 141 h 341" name="T15"/>
                  <a:gd fmla="*/ 0 w 225" name="T16"/>
                  <a:gd fmla="*/ 82 h 341" name="T17"/>
                  <a:gd fmla="*/ 74 w 225" name="T18"/>
                  <a:gd fmla="*/ 180 h 341" name="T19"/>
                  <a:gd fmla="*/ 50 w 225" name="T20"/>
                  <a:gd fmla="*/ 341 h 341" name="T21"/>
                  <a:gd fmla="*/ 112 w 225" name="T22"/>
                  <a:gd fmla="*/ 341 h 341" name="T23"/>
                  <a:gd fmla="*/ 175 w 225" name="T24"/>
                  <a:gd fmla="*/ 341 h 341" name="T25"/>
                  <a:gd fmla="*/ 151 w 225" name="T26"/>
                  <a:gd fmla="*/ 180 h 341" name="T27"/>
                  <a:gd fmla="*/ 225 w 225" name="T28"/>
                  <a:gd fmla="*/ 82 h 34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222"/>
              <p:cNvSpPr/>
              <p:nvPr/>
            </p:nvSpPr>
            <p:spPr bwMode="auto">
              <a:xfrm>
                <a:off x="5528" y="3235"/>
                <a:ext cx="225" cy="341"/>
              </a:xfrm>
              <a:custGeom>
                <a:gdLst>
                  <a:gd fmla="*/ 225 w 225" name="T0"/>
                  <a:gd fmla="*/ 82 h 341" name="T1"/>
                  <a:gd fmla="*/ 142 w 225" name="T2"/>
                  <a:gd fmla="*/ 141 h 341" name="T3"/>
                  <a:gd fmla="*/ 113 w 225" name="T4"/>
                  <a:gd fmla="*/ 2 h 341" name="T5"/>
                  <a:gd fmla="*/ 113 w 225" name="T6"/>
                  <a:gd fmla="*/ 0 h 341" name="T7"/>
                  <a:gd fmla="*/ 113 w 225" name="T8"/>
                  <a:gd fmla="*/ 0 h 341" name="T9"/>
                  <a:gd fmla="*/ 113 w 225" name="T10"/>
                  <a:gd fmla="*/ 0 h 341" name="T11"/>
                  <a:gd fmla="*/ 113 w 225" name="T12"/>
                  <a:gd fmla="*/ 2 h 341" name="T13"/>
                  <a:gd fmla="*/ 85 w 225" name="T14"/>
                  <a:gd fmla="*/ 141 h 341" name="T15"/>
                  <a:gd fmla="*/ 0 w 225" name="T16"/>
                  <a:gd fmla="*/ 82 h 341" name="T17"/>
                  <a:gd fmla="*/ 74 w 225" name="T18"/>
                  <a:gd fmla="*/ 180 h 341" name="T19"/>
                  <a:gd fmla="*/ 50 w 225" name="T20"/>
                  <a:gd fmla="*/ 341 h 341" name="T21"/>
                  <a:gd fmla="*/ 112 w 225" name="T22"/>
                  <a:gd fmla="*/ 341 h 341" name="T23"/>
                  <a:gd fmla="*/ 175 w 225" name="T24"/>
                  <a:gd fmla="*/ 341 h 341" name="T25"/>
                  <a:gd fmla="*/ 151 w 225" name="T26"/>
                  <a:gd fmla="*/ 180 h 341" name="T27"/>
                  <a:gd fmla="*/ 225 w 225" name="T28"/>
                  <a:gd fmla="*/ 82 h 34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Rectangle 223"/>
              <p:cNvSpPr>
                <a:spLocks noChangeArrowheads="1"/>
              </p:cNvSpPr>
              <p:nvPr/>
            </p:nvSpPr>
            <p:spPr bwMode="auto">
              <a:xfrm>
                <a:off x="5718" y="2886"/>
                <a:ext cx="79" cy="1"/>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Rectangle 224"/>
              <p:cNvSpPr>
                <a:spLocks noChangeArrowheads="1"/>
              </p:cNvSpPr>
              <p:nvPr/>
            </p:nvSpPr>
            <p:spPr bwMode="auto">
              <a:xfrm>
                <a:off x="5718" y="2886"/>
                <a:ext cx="79" cy="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Rectangle 225"/>
              <p:cNvSpPr>
                <a:spLocks noChangeArrowheads="1"/>
              </p:cNvSpPr>
              <p:nvPr/>
            </p:nvSpPr>
            <p:spPr bwMode="auto">
              <a:xfrm>
                <a:off x="5776" y="3133"/>
                <a:ext cx="92" cy="2"/>
              </a:xfrm>
              <a:prstGeom prst="rect">
                <a:avLst/>
              </a:prstGeom>
              <a:solidFill>
                <a:srgbClr val="8ECB33"/>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Rectangle 226"/>
              <p:cNvSpPr>
                <a:spLocks noChangeArrowheads="1"/>
              </p:cNvSpPr>
              <p:nvPr/>
            </p:nvSpPr>
            <p:spPr bwMode="auto">
              <a:xfrm>
                <a:off x="5776" y="3133"/>
                <a:ext cx="92" cy="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227"/>
              <p:cNvSpPr/>
              <p:nvPr/>
            </p:nvSpPr>
            <p:spPr bwMode="auto">
              <a:xfrm>
                <a:off x="5680" y="3419"/>
                <a:ext cx="238" cy="152"/>
              </a:xfrm>
              <a:custGeom>
                <a:gdLst>
                  <a:gd fmla="*/ 238 w 238" name="T0"/>
                  <a:gd fmla="*/ 0 h 152" name="T1"/>
                  <a:gd fmla="*/ 0 w 238" name="T2"/>
                  <a:gd fmla="*/ 0 h 152" name="T3"/>
                  <a:gd fmla="*/ 23 w 238" name="T4"/>
                  <a:gd fmla="*/ 152 h 152" name="T5"/>
                  <a:gd fmla="*/ 23 w 238" name="T6"/>
                  <a:gd fmla="*/ 152 h 152" name="T7"/>
                  <a:gd fmla="*/ 0 w 238" name="T8"/>
                  <a:gd fmla="*/ 2 h 152" name="T9"/>
                  <a:gd fmla="*/ 238 w 238" name="T10"/>
                  <a:gd fmla="*/ 2 h 152" name="T11"/>
                  <a:gd fmla="*/ 238 w 238" name="T12"/>
                  <a:gd fmla="*/ 0 h 152" name="T13"/>
                </a:gdLst>
                <a:cxnLst>
                  <a:cxn ang="0">
                    <a:pos x="T0" y="T1"/>
                  </a:cxn>
                  <a:cxn ang="0">
                    <a:pos x="T2" y="T3"/>
                  </a:cxn>
                  <a:cxn ang="0">
                    <a:pos x="T4" y="T5"/>
                  </a:cxn>
                  <a:cxn ang="0">
                    <a:pos x="T6" y="T7"/>
                  </a:cxn>
                  <a:cxn ang="0">
                    <a:pos x="T8" y="T9"/>
                  </a:cxn>
                  <a:cxn ang="0">
                    <a:pos x="T10" y="T11"/>
                  </a:cxn>
                  <a:cxn ang="0">
                    <a:pos x="T12" y="T13"/>
                  </a:cxn>
                </a:cxnLst>
                <a:rect b="b" l="0" r="r" t="0"/>
                <a:pathLst>
                  <a:path h="152" w="238">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228"/>
              <p:cNvSpPr/>
              <p:nvPr/>
            </p:nvSpPr>
            <p:spPr bwMode="auto">
              <a:xfrm>
                <a:off x="5680" y="3419"/>
                <a:ext cx="238" cy="152"/>
              </a:xfrm>
              <a:custGeom>
                <a:gdLst>
                  <a:gd fmla="*/ 238 w 238" name="T0"/>
                  <a:gd fmla="*/ 0 h 152" name="T1"/>
                  <a:gd fmla="*/ 0 w 238" name="T2"/>
                  <a:gd fmla="*/ 0 h 152" name="T3"/>
                  <a:gd fmla="*/ 23 w 238" name="T4"/>
                  <a:gd fmla="*/ 152 h 152" name="T5"/>
                  <a:gd fmla="*/ 23 w 238" name="T6"/>
                  <a:gd fmla="*/ 152 h 152" name="T7"/>
                  <a:gd fmla="*/ 0 w 238" name="T8"/>
                  <a:gd fmla="*/ 2 h 152" name="T9"/>
                  <a:gd fmla="*/ 238 w 238" name="T10"/>
                  <a:gd fmla="*/ 2 h 152" name="T11"/>
                  <a:gd fmla="*/ 238 w 238" name="T12"/>
                  <a:gd fmla="*/ 0 h 152" name="T13"/>
                </a:gdLst>
                <a:cxnLst>
                  <a:cxn ang="0">
                    <a:pos x="T0" y="T1"/>
                  </a:cxn>
                  <a:cxn ang="0">
                    <a:pos x="T2" y="T3"/>
                  </a:cxn>
                  <a:cxn ang="0">
                    <a:pos x="T4" y="T5"/>
                  </a:cxn>
                  <a:cxn ang="0">
                    <a:pos x="T6" y="T7"/>
                  </a:cxn>
                  <a:cxn ang="0">
                    <a:pos x="T8" y="T9"/>
                  </a:cxn>
                  <a:cxn ang="0">
                    <a:pos x="T10" y="T11"/>
                  </a:cxn>
                  <a:cxn ang="0">
                    <a:pos x="T12" y="T13"/>
                  </a:cxn>
                </a:cxnLst>
                <a:rect b="b" l="0" r="r" t="0"/>
                <a:pathLst>
                  <a:path h="152" w="238">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229"/>
              <p:cNvSpPr/>
              <p:nvPr/>
            </p:nvSpPr>
            <p:spPr bwMode="auto">
              <a:xfrm>
                <a:off x="5643" y="2685"/>
                <a:ext cx="275" cy="734"/>
              </a:xfrm>
              <a:custGeom>
                <a:gdLst>
                  <a:gd fmla="*/ 0 w 275" name="T0"/>
                  <a:gd fmla="*/ 0 h 734" name="T1"/>
                  <a:gd fmla="*/ 0 w 275" name="T2"/>
                  <a:gd fmla="*/ 557 h 734" name="T3"/>
                  <a:gd fmla="*/ 27 w 275" name="T4"/>
                  <a:gd fmla="*/ 691 h 734" name="T5"/>
                  <a:gd fmla="*/ 110 w 275" name="T6"/>
                  <a:gd fmla="*/ 632 h 734" name="T7"/>
                  <a:gd fmla="*/ 36 w 275" name="T8"/>
                  <a:gd fmla="*/ 730 h 734" name="T9"/>
                  <a:gd fmla="*/ 37 w 275" name="T10"/>
                  <a:gd fmla="*/ 734 h 734" name="T11"/>
                  <a:gd fmla="*/ 275 w 275" name="T12"/>
                  <a:gd fmla="*/ 734 h 734" name="T13"/>
                  <a:gd fmla="*/ 133 w 275" name="T14"/>
                  <a:gd fmla="*/ 450 h 734" name="T15"/>
                  <a:gd fmla="*/ 133 w 275" name="T16"/>
                  <a:gd fmla="*/ 450 h 734" name="T17"/>
                  <a:gd fmla="*/ 133 w 275" name="T18"/>
                  <a:gd fmla="*/ 448 h 734" name="T19"/>
                  <a:gd fmla="*/ 225 w 275" name="T20"/>
                  <a:gd fmla="*/ 448 h 734" name="T21"/>
                  <a:gd fmla="*/ 75 w 275" name="T22"/>
                  <a:gd fmla="*/ 201 h 734" name="T23"/>
                  <a:gd fmla="*/ 75 w 275" name="T24"/>
                  <a:gd fmla="*/ 201 h 734" name="T25"/>
                  <a:gd fmla="*/ 75 w 275" name="T26"/>
                  <a:gd fmla="*/ 201 h 734" name="T27"/>
                  <a:gd fmla="*/ 154 w 275" name="T28"/>
                  <a:gd fmla="*/ 201 h 734" name="T29"/>
                  <a:gd fmla="*/ 4 w 275" name="T30"/>
                  <a:gd fmla="*/ 6 h 734" name="T31"/>
                  <a:gd fmla="*/ 0 w 275" name="T32"/>
                  <a:gd fmla="*/ 0 h 73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230"/>
              <p:cNvSpPr/>
              <p:nvPr/>
            </p:nvSpPr>
            <p:spPr bwMode="auto">
              <a:xfrm>
                <a:off x="5643" y="2685"/>
                <a:ext cx="275" cy="734"/>
              </a:xfrm>
              <a:custGeom>
                <a:gdLst>
                  <a:gd fmla="*/ 0 w 275" name="T0"/>
                  <a:gd fmla="*/ 0 h 734" name="T1"/>
                  <a:gd fmla="*/ 0 w 275" name="T2"/>
                  <a:gd fmla="*/ 557 h 734" name="T3"/>
                  <a:gd fmla="*/ 27 w 275" name="T4"/>
                  <a:gd fmla="*/ 691 h 734" name="T5"/>
                  <a:gd fmla="*/ 110 w 275" name="T6"/>
                  <a:gd fmla="*/ 632 h 734" name="T7"/>
                  <a:gd fmla="*/ 36 w 275" name="T8"/>
                  <a:gd fmla="*/ 730 h 734" name="T9"/>
                  <a:gd fmla="*/ 37 w 275" name="T10"/>
                  <a:gd fmla="*/ 734 h 734" name="T11"/>
                  <a:gd fmla="*/ 275 w 275" name="T12"/>
                  <a:gd fmla="*/ 734 h 734" name="T13"/>
                  <a:gd fmla="*/ 133 w 275" name="T14"/>
                  <a:gd fmla="*/ 450 h 734" name="T15"/>
                  <a:gd fmla="*/ 133 w 275" name="T16"/>
                  <a:gd fmla="*/ 450 h 734" name="T17"/>
                  <a:gd fmla="*/ 133 w 275" name="T18"/>
                  <a:gd fmla="*/ 448 h 734" name="T19"/>
                  <a:gd fmla="*/ 225 w 275" name="T20"/>
                  <a:gd fmla="*/ 448 h 734" name="T21"/>
                  <a:gd fmla="*/ 75 w 275" name="T22"/>
                  <a:gd fmla="*/ 201 h 734" name="T23"/>
                  <a:gd fmla="*/ 75 w 275" name="T24"/>
                  <a:gd fmla="*/ 201 h 734" name="T25"/>
                  <a:gd fmla="*/ 75 w 275" name="T26"/>
                  <a:gd fmla="*/ 201 h 734" name="T27"/>
                  <a:gd fmla="*/ 154 w 275" name="T28"/>
                  <a:gd fmla="*/ 201 h 734" name="T29"/>
                  <a:gd fmla="*/ 4 w 275" name="T30"/>
                  <a:gd fmla="*/ 6 h 734" name="T31"/>
                  <a:gd fmla="*/ 0 w 275" name="T32"/>
                  <a:gd fmla="*/ 0 h 73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231"/>
              <p:cNvSpPr/>
              <p:nvPr/>
            </p:nvSpPr>
            <p:spPr bwMode="auto">
              <a:xfrm>
                <a:off x="5643" y="3242"/>
                <a:ext cx="110" cy="329"/>
              </a:xfrm>
              <a:custGeom>
                <a:gdLst>
                  <a:gd fmla="*/ 0 w 110" name="T0"/>
                  <a:gd fmla="*/ 0 h 329" name="T1"/>
                  <a:gd fmla="*/ 0 w 110" name="T2"/>
                  <a:gd fmla="*/ 329 h 329" name="T3"/>
                  <a:gd fmla="*/ 60 w 110" name="T4"/>
                  <a:gd fmla="*/ 329 h 329" name="T5"/>
                  <a:gd fmla="*/ 37 w 110" name="T6"/>
                  <a:gd fmla="*/ 177 h 329" name="T7"/>
                  <a:gd fmla="*/ 36 w 110" name="T8"/>
                  <a:gd fmla="*/ 173 h 329" name="T9"/>
                  <a:gd fmla="*/ 110 w 110" name="T10"/>
                  <a:gd fmla="*/ 75 h 329" name="T11"/>
                  <a:gd fmla="*/ 27 w 110" name="T12"/>
                  <a:gd fmla="*/ 134 h 329" name="T13"/>
                  <a:gd fmla="*/ 0 w 110" name="T14"/>
                  <a:gd fmla="*/ 0 h 32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29" w="110">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232"/>
              <p:cNvSpPr/>
              <p:nvPr/>
            </p:nvSpPr>
            <p:spPr bwMode="auto">
              <a:xfrm>
                <a:off x="5643" y="3242"/>
                <a:ext cx="110" cy="329"/>
              </a:xfrm>
              <a:custGeom>
                <a:gdLst>
                  <a:gd fmla="*/ 0 w 110" name="T0"/>
                  <a:gd fmla="*/ 0 h 329" name="T1"/>
                  <a:gd fmla="*/ 0 w 110" name="T2"/>
                  <a:gd fmla="*/ 329 h 329" name="T3"/>
                  <a:gd fmla="*/ 60 w 110" name="T4"/>
                  <a:gd fmla="*/ 329 h 329" name="T5"/>
                  <a:gd fmla="*/ 37 w 110" name="T6"/>
                  <a:gd fmla="*/ 177 h 329" name="T7"/>
                  <a:gd fmla="*/ 36 w 110" name="T8"/>
                  <a:gd fmla="*/ 173 h 329" name="T9"/>
                  <a:gd fmla="*/ 110 w 110" name="T10"/>
                  <a:gd fmla="*/ 75 h 329" name="T11"/>
                  <a:gd fmla="*/ 27 w 110" name="T12"/>
                  <a:gd fmla="*/ 134 h 329" name="T13"/>
                  <a:gd fmla="*/ 0 w 110" name="T14"/>
                  <a:gd fmla="*/ 0 h 32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29" w="110">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Oval 233"/>
              <p:cNvSpPr>
                <a:spLocks noChangeArrowheads="1"/>
              </p:cNvSpPr>
              <p:nvPr/>
            </p:nvSpPr>
            <p:spPr bwMode="auto">
              <a:xfrm>
                <a:off x="4046" y="2696"/>
                <a:ext cx="282" cy="550"/>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234"/>
              <p:cNvSpPr/>
              <p:nvPr/>
            </p:nvSpPr>
            <p:spPr bwMode="auto">
              <a:xfrm>
                <a:off x="4163" y="3017"/>
                <a:ext cx="53" cy="552"/>
              </a:xfrm>
              <a:custGeom>
                <a:gdLst>
                  <a:gd fmla="*/ 19 w 53" name="T0"/>
                  <a:gd fmla="*/ 0 h 552" name="T1"/>
                  <a:gd fmla="*/ 0 w 53" name="T2"/>
                  <a:gd fmla="*/ 552 h 552" name="T3"/>
                  <a:gd fmla="*/ 53 w 53" name="T4"/>
                  <a:gd fmla="*/ 552 h 552" name="T5"/>
                  <a:gd fmla="*/ 19 w 53" name="T6"/>
                  <a:gd fmla="*/ 0 h 552" name="T7"/>
                </a:gdLst>
                <a:cxnLst>
                  <a:cxn ang="0">
                    <a:pos x="T0" y="T1"/>
                  </a:cxn>
                  <a:cxn ang="0">
                    <a:pos x="T2" y="T3"/>
                  </a:cxn>
                  <a:cxn ang="0">
                    <a:pos x="T4" y="T5"/>
                  </a:cxn>
                  <a:cxn ang="0">
                    <a:pos x="T6" y="T7"/>
                  </a:cxn>
                </a:cxnLst>
                <a:rect b="b" l="0" r="r" t="0"/>
                <a:pathLst>
                  <a:path h="552" w="52">
                    <a:moveTo>
                      <a:pt x="19" y="0"/>
                    </a:moveTo>
                    <a:lnTo>
                      <a:pt x="0" y="552"/>
                    </a:lnTo>
                    <a:lnTo>
                      <a:pt x="53" y="552"/>
                    </a:lnTo>
                    <a:lnTo>
                      <a:pt x="19"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235"/>
              <p:cNvSpPr/>
              <p:nvPr/>
            </p:nvSpPr>
            <p:spPr bwMode="auto">
              <a:xfrm>
                <a:off x="4163" y="3017"/>
                <a:ext cx="53" cy="552"/>
              </a:xfrm>
              <a:custGeom>
                <a:gdLst>
                  <a:gd fmla="*/ 19 w 53" name="T0"/>
                  <a:gd fmla="*/ 0 h 552" name="T1"/>
                  <a:gd fmla="*/ 0 w 53" name="T2"/>
                  <a:gd fmla="*/ 552 h 552" name="T3"/>
                  <a:gd fmla="*/ 53 w 53" name="T4"/>
                  <a:gd fmla="*/ 552 h 552" name="T5"/>
                  <a:gd fmla="*/ 19 w 53" name="T6"/>
                  <a:gd fmla="*/ 0 h 552" name="T7"/>
                </a:gdLst>
                <a:cxnLst>
                  <a:cxn ang="0">
                    <a:pos x="T0" y="T1"/>
                  </a:cxn>
                  <a:cxn ang="0">
                    <a:pos x="T2" y="T3"/>
                  </a:cxn>
                  <a:cxn ang="0">
                    <a:pos x="T4" y="T5"/>
                  </a:cxn>
                  <a:cxn ang="0">
                    <a:pos x="T6" y="T7"/>
                  </a:cxn>
                </a:cxnLst>
                <a:rect b="b" l="0" r="r" t="0"/>
                <a:pathLst>
                  <a:path h="552" w="52">
                    <a:moveTo>
                      <a:pt x="19" y="0"/>
                    </a:moveTo>
                    <a:lnTo>
                      <a:pt x="0" y="552"/>
                    </a:lnTo>
                    <a:lnTo>
                      <a:pt x="53" y="552"/>
                    </a:lnTo>
                    <a:lnTo>
                      <a:pt x="1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236"/>
              <p:cNvSpPr>
                <a:spLocks noEditPoints="1"/>
              </p:cNvSpPr>
              <p:nvPr/>
            </p:nvSpPr>
            <p:spPr bwMode="auto">
              <a:xfrm>
                <a:off x="4292" y="2786"/>
                <a:ext cx="36" cy="201"/>
              </a:xfrm>
              <a:custGeom>
                <a:gdLst>
                  <a:gd fmla="*/ 20 w 20" name="T0"/>
                  <a:gd fmla="*/ 107 h 107" name="T1"/>
                  <a:gd fmla="*/ 20 w 20" name="T2"/>
                  <a:gd fmla="*/ 107 h 107" name="T3"/>
                  <a:gd fmla="*/ 20 w 20" name="T4"/>
                  <a:gd fmla="*/ 104 h 107" name="T5"/>
                  <a:gd fmla="*/ 20 w 20" name="T6"/>
                  <a:gd fmla="*/ 104 h 107" name="T7"/>
                  <a:gd fmla="*/ 20 w 20" name="T8"/>
                  <a:gd fmla="*/ 103 h 107" name="T9"/>
                  <a:gd fmla="*/ 20 w 20" name="T10"/>
                  <a:gd fmla="*/ 103 h 107" name="T11"/>
                  <a:gd fmla="*/ 20 w 20" name="T12"/>
                  <a:gd fmla="*/ 103 h 107" name="T13"/>
                  <a:gd fmla="*/ 20 w 20" name="T14"/>
                  <a:gd fmla="*/ 103 h 107" name="T15"/>
                  <a:gd fmla="*/ 20 w 20" name="T16"/>
                  <a:gd fmla="*/ 103 h 107" name="T17"/>
                  <a:gd fmla="*/ 20 w 20" name="T18"/>
                  <a:gd fmla="*/ 102 h 107" name="T19"/>
                  <a:gd fmla="*/ 20 w 20" name="T20"/>
                  <a:gd fmla="*/ 102 h 107" name="T21"/>
                  <a:gd fmla="*/ 20 w 20" name="T22"/>
                  <a:gd fmla="*/ 102 h 107" name="T23"/>
                  <a:gd fmla="*/ 20 w 20" name="T24"/>
                  <a:gd fmla="*/ 102 h 107" name="T25"/>
                  <a:gd fmla="*/ 20 w 20" name="T26"/>
                  <a:gd fmla="*/ 101 h 107" name="T27"/>
                  <a:gd fmla="*/ 20 w 20" name="T28"/>
                  <a:gd fmla="*/ 101 h 107" name="T29"/>
                  <a:gd fmla="*/ 20 w 20" name="T30"/>
                  <a:gd fmla="*/ 101 h 107" name="T31"/>
                  <a:gd fmla="*/ 20 w 20" name="T32"/>
                  <a:gd fmla="*/ 101 h 107" name="T33"/>
                  <a:gd fmla="*/ 20 w 20" name="T34"/>
                  <a:gd fmla="*/ 100 h 107" name="T35"/>
                  <a:gd fmla="*/ 20 w 20" name="T36"/>
                  <a:gd fmla="*/ 100 h 107" name="T37"/>
                  <a:gd fmla="*/ 20 w 20" name="T38"/>
                  <a:gd fmla="*/ 100 h 107" name="T39"/>
                  <a:gd fmla="*/ 20 w 20" name="T40"/>
                  <a:gd fmla="*/ 100 h 107" name="T41"/>
                  <a:gd fmla="*/ 20 w 20" name="T42"/>
                  <a:gd fmla="*/ 100 h 107" name="T43"/>
                  <a:gd fmla="*/ 20 w 20" name="T44"/>
                  <a:gd fmla="*/ 99 h 107" name="T45"/>
                  <a:gd fmla="*/ 20 w 20" name="T46"/>
                  <a:gd fmla="*/ 99 h 107" name="T47"/>
                  <a:gd fmla="*/ 20 w 20" name="T48"/>
                  <a:gd fmla="*/ 99 h 107" name="T49"/>
                  <a:gd fmla="*/ 20 w 20" name="T50"/>
                  <a:gd fmla="*/ 97 h 107" name="T51"/>
                  <a:gd fmla="*/ 20 w 20" name="T52"/>
                  <a:gd fmla="*/ 97 h 107" name="T53"/>
                  <a:gd fmla="*/ 20 w 20" name="T54"/>
                  <a:gd fmla="*/ 96 h 107" name="T55"/>
                  <a:gd fmla="*/ 20 w 20" name="T56"/>
                  <a:gd fmla="*/ 95 h 107" name="T57"/>
                  <a:gd fmla="*/ 20 w 20" name="T58"/>
                  <a:gd fmla="*/ 94 h 107" name="T59"/>
                  <a:gd fmla="*/ 1 w 20" name="T60"/>
                  <a:gd fmla="*/ 2 h 107" name="T61"/>
                  <a:gd fmla="*/ 1 w 20" name="T62"/>
                  <a:gd fmla="*/ 2 h 107" name="T63"/>
                  <a:gd fmla="*/ 0 w 20" name="T64"/>
                  <a:gd fmla="*/ 2 h 107" name="T65"/>
                  <a:gd fmla="*/ 0 w 20" name="T66"/>
                  <a:gd fmla="*/ 2 h 107" name="T67"/>
                  <a:gd fmla="*/ 0 w 20" name="T68"/>
                  <a:gd fmla="*/ 1 h 107" name="T69"/>
                  <a:gd fmla="*/ 0 w 20" name="T70"/>
                  <a:gd fmla="*/ 1 h 107" name="T71"/>
                  <a:gd fmla="*/ 0 w 20" name="T72"/>
                  <a:gd fmla="*/ 1 h 107" name="T73"/>
                  <a:gd fmla="*/ 0 w 20" name="T74"/>
                  <a:gd fmla="*/ 1 h 107" name="T75"/>
                  <a:gd fmla="*/ 0 w 20" name="T76"/>
                  <a:gd fmla="*/ 1 h 107" name="T77"/>
                  <a:gd fmla="*/ 0 w 20" name="T78"/>
                  <a:gd fmla="*/ 1 h 107" name="T79"/>
                  <a:gd fmla="*/ 0 w 20" name="T80"/>
                  <a:gd fmla="*/ 0 h 107" name="T81"/>
                  <a:gd fmla="*/ 0 w 20" name="T82"/>
                  <a:gd fmla="*/ 0 h 107" name="T83"/>
                  <a:gd fmla="*/ 0 w 20" name="T84"/>
                  <a:gd fmla="*/ 0 h 107" name="T85"/>
                  <a:gd fmla="*/ 0 w 20" name="T86"/>
                  <a:gd fmla="*/ 0 h 107" name="T87"/>
                  <a:gd fmla="*/ 0 w 20" name="T88"/>
                  <a:gd fmla="*/ 0 h 10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107" w="20">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237"/>
              <p:cNvSpPr/>
              <p:nvPr/>
            </p:nvSpPr>
            <p:spPr bwMode="auto">
              <a:xfrm>
                <a:off x="4188" y="2696"/>
                <a:ext cx="140" cy="550"/>
              </a:xfrm>
              <a:custGeom>
                <a:gdLst>
                  <a:gd fmla="*/ 0 w 79" name="T0"/>
                  <a:gd fmla="*/ 217 h 293" name="T1"/>
                  <a:gd fmla="*/ 79 w 79" name="T2"/>
                  <a:gd fmla="*/ 155 h 293" name="T3"/>
                  <a:gd fmla="*/ 79 w 79" name="T4"/>
                  <a:gd fmla="*/ 155 h 293" name="T5"/>
                  <a:gd fmla="*/ 79 w 79" name="T6"/>
                  <a:gd fmla="*/ 152 h 293" name="T7"/>
                  <a:gd fmla="*/ 79 w 79" name="T8"/>
                  <a:gd fmla="*/ 152 h 293" name="T9"/>
                  <a:gd fmla="*/ 79 w 79" name="T10"/>
                  <a:gd fmla="*/ 151 h 293" name="T11"/>
                  <a:gd fmla="*/ 79 w 79" name="T12"/>
                  <a:gd fmla="*/ 151 h 293" name="T13"/>
                  <a:gd fmla="*/ 79 w 79" name="T14"/>
                  <a:gd fmla="*/ 151 h 293" name="T15"/>
                  <a:gd fmla="*/ 79 w 79" name="T16"/>
                  <a:gd fmla="*/ 151 h 293" name="T17"/>
                  <a:gd fmla="*/ 79 w 79" name="T18"/>
                  <a:gd fmla="*/ 151 h 293" name="T19"/>
                  <a:gd fmla="*/ 79 w 79" name="T20"/>
                  <a:gd fmla="*/ 150 h 293" name="T21"/>
                  <a:gd fmla="*/ 79 w 79" name="T22"/>
                  <a:gd fmla="*/ 150 h 293" name="T23"/>
                  <a:gd fmla="*/ 79 w 79" name="T24"/>
                  <a:gd fmla="*/ 150 h 293" name="T25"/>
                  <a:gd fmla="*/ 79 w 79" name="T26"/>
                  <a:gd fmla="*/ 150 h 293" name="T27"/>
                  <a:gd fmla="*/ 79 w 79" name="T28"/>
                  <a:gd fmla="*/ 149 h 293" name="T29"/>
                  <a:gd fmla="*/ 79 w 79" name="T30"/>
                  <a:gd fmla="*/ 149 h 293" name="T31"/>
                  <a:gd fmla="*/ 79 w 79" name="T32"/>
                  <a:gd fmla="*/ 149 h 293" name="T33"/>
                  <a:gd fmla="*/ 79 w 79" name="T34"/>
                  <a:gd fmla="*/ 149 h 293" name="T35"/>
                  <a:gd fmla="*/ 79 w 79" name="T36"/>
                  <a:gd fmla="*/ 149 h 293" name="T37"/>
                  <a:gd fmla="*/ 79 w 79" name="T38"/>
                  <a:gd fmla="*/ 148 h 293" name="T39"/>
                  <a:gd fmla="*/ 79 w 79" name="T40"/>
                  <a:gd fmla="*/ 148 h 293" name="T41"/>
                  <a:gd fmla="*/ 79 w 79" name="T42"/>
                  <a:gd fmla="*/ 148 h 293" name="T43"/>
                  <a:gd fmla="*/ 79 w 79" name="T44"/>
                  <a:gd fmla="*/ 148 h 293" name="T45"/>
                  <a:gd fmla="*/ 79 w 79" name="T46"/>
                  <a:gd fmla="*/ 147 h 293" name="T47"/>
                  <a:gd fmla="*/ 79 w 79" name="T48"/>
                  <a:gd fmla="*/ 147 h 293" name="T49"/>
                  <a:gd fmla="*/ 79 w 79" name="T50"/>
                  <a:gd fmla="*/ 147 h 293" name="T51"/>
                  <a:gd fmla="*/ 79 w 79" name="T52"/>
                  <a:gd fmla="*/ 147 h 293" name="T53"/>
                  <a:gd fmla="*/ 79 w 79" name="T54"/>
                  <a:gd fmla="*/ 145 h 293" name="T55"/>
                  <a:gd fmla="*/ 79 w 79" name="T56"/>
                  <a:gd fmla="*/ 145 h 293" name="T57"/>
                  <a:gd fmla="*/ 79 w 79" name="T58"/>
                  <a:gd fmla="*/ 144 h 293" name="T59"/>
                  <a:gd fmla="*/ 79 w 79" name="T60"/>
                  <a:gd fmla="*/ 144 h 293" name="T61"/>
                  <a:gd fmla="*/ 79 w 79" name="T62"/>
                  <a:gd fmla="*/ 143 h 293" name="T63"/>
                  <a:gd fmla="*/ 79 w 79" name="T64"/>
                  <a:gd fmla="*/ 142 h 293" name="T65"/>
                  <a:gd fmla="*/ 60 w 79" name="T66"/>
                  <a:gd fmla="*/ 50 h 293" name="T67"/>
                  <a:gd fmla="*/ 60 w 79" name="T68"/>
                  <a:gd fmla="*/ 50 h 293" name="T69"/>
                  <a:gd fmla="*/ 59 w 79" name="T70"/>
                  <a:gd fmla="*/ 50 h 293" name="T71"/>
                  <a:gd fmla="*/ 59 w 79" name="T72"/>
                  <a:gd fmla="*/ 50 h 293" name="T73"/>
                  <a:gd fmla="*/ 59 w 79" name="T74"/>
                  <a:gd fmla="*/ 49 h 293" name="T75"/>
                  <a:gd fmla="*/ 59 w 79" name="T76"/>
                  <a:gd fmla="*/ 49 h 293" name="T77"/>
                  <a:gd fmla="*/ 59 w 79" name="T78"/>
                  <a:gd fmla="*/ 49 h 293" name="T79"/>
                  <a:gd fmla="*/ 59 w 79" name="T80"/>
                  <a:gd fmla="*/ 49 h 293" name="T81"/>
                  <a:gd fmla="*/ 59 w 79" name="T82"/>
                  <a:gd fmla="*/ 49 h 293" name="T83"/>
                  <a:gd fmla="*/ 59 w 79" name="T84"/>
                  <a:gd fmla="*/ 49 h 293" name="T85"/>
                  <a:gd fmla="*/ 59 w 79" name="T86"/>
                  <a:gd fmla="*/ 48 h 293" name="T87"/>
                  <a:gd fmla="*/ 59 w 79" name="T88"/>
                  <a:gd fmla="*/ 48 h 293" name="T89"/>
                  <a:gd fmla="*/ 59 w 79" name="T90"/>
                  <a:gd fmla="*/ 48 h 293" name="T91"/>
                  <a:gd fmla="*/ 59 w 79" name="T92"/>
                  <a:gd fmla="*/ 48 h 293" name="T93"/>
                  <a:gd fmla="*/ 0 w 79" name="T94"/>
                  <a:gd fmla="*/ 0 h 29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238"/>
              <p:cNvSpPr/>
              <p:nvPr/>
            </p:nvSpPr>
            <p:spPr bwMode="auto">
              <a:xfrm>
                <a:off x="4188" y="3103"/>
                <a:ext cx="28" cy="466"/>
              </a:xfrm>
              <a:custGeom>
                <a:gdLst>
                  <a:gd fmla="*/ 0 w 28" name="T0"/>
                  <a:gd fmla="*/ 0 h 466" name="T1"/>
                  <a:gd fmla="*/ 0 w 28" name="T2"/>
                  <a:gd fmla="*/ 466 h 466" name="T3"/>
                  <a:gd fmla="*/ 28 w 28" name="T4"/>
                  <a:gd fmla="*/ 466 h 466" name="T5"/>
                  <a:gd fmla="*/ 9 w 28" name="T6"/>
                  <a:gd fmla="*/ 143 h 466" name="T7"/>
                  <a:gd fmla="*/ 9 w 28" name="T8"/>
                  <a:gd fmla="*/ 143 h 466" name="T9"/>
                  <a:gd fmla="*/ 0 w 28" name="T10"/>
                  <a:gd fmla="*/ 0 h 466" name="T11"/>
                </a:gdLst>
                <a:cxnLst>
                  <a:cxn ang="0">
                    <a:pos x="T0" y="T1"/>
                  </a:cxn>
                  <a:cxn ang="0">
                    <a:pos x="T2" y="T3"/>
                  </a:cxn>
                  <a:cxn ang="0">
                    <a:pos x="T4" y="T5"/>
                  </a:cxn>
                  <a:cxn ang="0">
                    <a:pos x="T6" y="T7"/>
                  </a:cxn>
                  <a:cxn ang="0">
                    <a:pos x="T8" y="T9"/>
                  </a:cxn>
                  <a:cxn ang="0">
                    <a:pos x="T10" y="T11"/>
                  </a:cxn>
                </a:cxnLst>
                <a:rect b="b" l="0" r="r" t="0"/>
                <a:pathLst>
                  <a:path h="466" w="28">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239"/>
              <p:cNvSpPr/>
              <p:nvPr/>
            </p:nvSpPr>
            <p:spPr bwMode="auto">
              <a:xfrm>
                <a:off x="4188" y="3103"/>
                <a:ext cx="28" cy="466"/>
              </a:xfrm>
              <a:custGeom>
                <a:gdLst>
                  <a:gd fmla="*/ 0 w 28" name="T0"/>
                  <a:gd fmla="*/ 0 h 466" name="T1"/>
                  <a:gd fmla="*/ 0 w 28" name="T2"/>
                  <a:gd fmla="*/ 466 h 466" name="T3"/>
                  <a:gd fmla="*/ 28 w 28" name="T4"/>
                  <a:gd fmla="*/ 466 h 466" name="T5"/>
                  <a:gd fmla="*/ 9 w 28" name="T6"/>
                  <a:gd fmla="*/ 143 h 466" name="T7"/>
                  <a:gd fmla="*/ 9 w 28" name="T8"/>
                  <a:gd fmla="*/ 143 h 466" name="T9"/>
                  <a:gd fmla="*/ 0 w 28" name="T10"/>
                  <a:gd fmla="*/ 0 h 466" name="T11"/>
                </a:gdLst>
                <a:cxnLst>
                  <a:cxn ang="0">
                    <a:pos x="T0" y="T1"/>
                  </a:cxn>
                  <a:cxn ang="0">
                    <a:pos x="T2" y="T3"/>
                  </a:cxn>
                  <a:cxn ang="0">
                    <a:pos x="T4" y="T5"/>
                  </a:cxn>
                  <a:cxn ang="0">
                    <a:pos x="T6" y="T7"/>
                  </a:cxn>
                  <a:cxn ang="0">
                    <a:pos x="T8" y="T9"/>
                  </a:cxn>
                  <a:cxn ang="0">
                    <a:pos x="T10" y="T11"/>
                  </a:cxn>
                </a:cxnLst>
                <a:rect b="b" l="0" r="r" t="0"/>
                <a:pathLst>
                  <a:path h="466" w="28">
                    <a:moveTo>
                      <a:pt x="0" y="0"/>
                    </a:moveTo>
                    <a:lnTo>
                      <a:pt x="0" y="466"/>
                    </a:lnTo>
                    <a:lnTo>
                      <a:pt x="28" y="466"/>
                    </a:lnTo>
                    <a:lnTo>
                      <a:pt x="9" y="143"/>
                    </a:lnTo>
                    <a:lnTo>
                      <a:pt x="9" y="14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241"/>
              <p:cNvSpPr/>
              <p:nvPr/>
            </p:nvSpPr>
            <p:spPr bwMode="auto">
              <a:xfrm>
                <a:off x="3044" y="2398"/>
                <a:ext cx="18" cy="15"/>
              </a:xfrm>
              <a:custGeom>
                <a:gdLst>
                  <a:gd fmla="*/ 5 w 10" name="T0"/>
                  <a:gd fmla="*/ 0 h 8" name="T1"/>
                  <a:gd fmla="*/ 5 w 10" name="T2"/>
                  <a:gd fmla="*/ 8 h 8" name="T3"/>
                  <a:gd fmla="*/ 5 w 10" name="T4"/>
                  <a:gd fmla="*/ 0 h 8" name="T5"/>
                </a:gdLst>
                <a:cxnLst>
                  <a:cxn ang="0">
                    <a:pos x="T0" y="T1"/>
                  </a:cxn>
                  <a:cxn ang="0">
                    <a:pos x="T2" y="T3"/>
                  </a:cxn>
                  <a:cxn ang="0">
                    <a:pos x="T4" y="T5"/>
                  </a:cxn>
                </a:cxnLst>
                <a:rect b="b" l="0" r="r" t="0"/>
                <a:pathLst>
                  <a:path h="8" w="10">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242"/>
              <p:cNvSpPr/>
              <p:nvPr/>
            </p:nvSpPr>
            <p:spPr bwMode="auto">
              <a:xfrm>
                <a:off x="2418" y="2555"/>
                <a:ext cx="22" cy="15"/>
              </a:xfrm>
              <a:custGeom>
                <a:gdLst>
                  <a:gd fmla="*/ 6 w 12" name="T0"/>
                  <a:gd fmla="*/ 0 h 8" name="T1"/>
                  <a:gd fmla="*/ 6 w 12" name="T2"/>
                  <a:gd fmla="*/ 8 h 8" name="T3"/>
                  <a:gd fmla="*/ 6 w 12" name="T4"/>
                  <a:gd fmla="*/ 0 h 8" name="T5"/>
                </a:gdLst>
                <a:cxnLst>
                  <a:cxn ang="0">
                    <a:pos x="T0" y="T1"/>
                  </a:cxn>
                  <a:cxn ang="0">
                    <a:pos x="T2" y="T3"/>
                  </a:cxn>
                  <a:cxn ang="0">
                    <a:pos x="T4" y="T5"/>
                  </a:cxn>
                </a:cxnLst>
                <a:rect b="b" l="0" r="r" t="0"/>
                <a:pathLst>
                  <a:path h="8" w="12">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243"/>
              <p:cNvSpPr/>
              <p:nvPr/>
            </p:nvSpPr>
            <p:spPr bwMode="auto">
              <a:xfrm>
                <a:off x="1966" y="2278"/>
                <a:ext cx="18" cy="15"/>
              </a:xfrm>
              <a:custGeom>
                <a:gdLst>
                  <a:gd fmla="*/ 5 w 10" name="T0"/>
                  <a:gd fmla="*/ 0 h 8" name="T1"/>
                  <a:gd fmla="*/ 5 w 10" name="T2"/>
                  <a:gd fmla="*/ 8 h 8" name="T3"/>
                  <a:gd fmla="*/ 5 w 10" name="T4"/>
                  <a:gd fmla="*/ 0 h 8" name="T5"/>
                </a:gdLst>
                <a:cxnLst>
                  <a:cxn ang="0">
                    <a:pos x="T0" y="T1"/>
                  </a:cxn>
                  <a:cxn ang="0">
                    <a:pos x="T2" y="T3"/>
                  </a:cxn>
                  <a:cxn ang="0">
                    <a:pos x="T4" y="T5"/>
                  </a:cxn>
                </a:cxnLst>
                <a:rect b="b" l="0" r="r" t="0"/>
                <a:pathLst>
                  <a:path h="8" w="10">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244"/>
              <p:cNvSpPr/>
              <p:nvPr/>
            </p:nvSpPr>
            <p:spPr bwMode="auto">
              <a:xfrm>
                <a:off x="1674" y="2488"/>
                <a:ext cx="21" cy="15"/>
              </a:xfrm>
              <a:custGeom>
                <a:gdLst>
                  <a:gd fmla="*/ 6 w 12" name="T0"/>
                  <a:gd fmla="*/ 0 h 8" name="T1"/>
                  <a:gd fmla="*/ 6 w 12" name="T2"/>
                  <a:gd fmla="*/ 8 h 8" name="T3"/>
                  <a:gd fmla="*/ 6 w 12" name="T4"/>
                  <a:gd fmla="*/ 0 h 8" name="T5"/>
                </a:gdLst>
                <a:cxnLst>
                  <a:cxn ang="0">
                    <a:pos x="T0" y="T1"/>
                  </a:cxn>
                  <a:cxn ang="0">
                    <a:pos x="T2" y="T3"/>
                  </a:cxn>
                  <a:cxn ang="0">
                    <a:pos x="T4" y="T5"/>
                  </a:cxn>
                </a:cxnLst>
                <a:rect b="b" l="0" r="r" t="0"/>
                <a:pathLst>
                  <a:path h="8" w="12">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245"/>
              <p:cNvSpPr/>
              <p:nvPr/>
            </p:nvSpPr>
            <p:spPr bwMode="auto">
              <a:xfrm>
                <a:off x="3385" y="2653"/>
                <a:ext cx="17" cy="15"/>
              </a:xfrm>
              <a:custGeom>
                <a:gdLst>
                  <a:gd fmla="*/ 5 w 10" name="T0"/>
                  <a:gd fmla="*/ 0 h 8" name="T1"/>
                  <a:gd fmla="*/ 5 w 10" name="T2"/>
                  <a:gd fmla="*/ 8 h 8" name="T3"/>
                  <a:gd fmla="*/ 5 w 10" name="T4"/>
                  <a:gd fmla="*/ 0 h 8" name="T5"/>
                </a:gdLst>
                <a:cxnLst>
                  <a:cxn ang="0">
                    <a:pos x="T0" y="T1"/>
                  </a:cxn>
                  <a:cxn ang="0">
                    <a:pos x="T2" y="T3"/>
                  </a:cxn>
                  <a:cxn ang="0">
                    <a:pos x="T4" y="T5"/>
                  </a:cxn>
                </a:cxnLst>
                <a:rect b="b" l="0" r="r" t="0"/>
                <a:pathLst>
                  <a:path h="8" w="10">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246"/>
              <p:cNvSpPr/>
              <p:nvPr/>
            </p:nvSpPr>
            <p:spPr bwMode="auto">
              <a:xfrm>
                <a:off x="3707" y="2334"/>
                <a:ext cx="25" cy="22"/>
              </a:xfrm>
              <a:custGeom>
                <a:gdLst>
                  <a:gd fmla="*/ 7 w 14" name="T0"/>
                  <a:gd fmla="*/ 0 h 12" name="T1"/>
                  <a:gd fmla="*/ 7 w 14" name="T2"/>
                  <a:gd fmla="*/ 12 h 12" name="T3"/>
                  <a:gd fmla="*/ 7 w 14" name="T4"/>
                  <a:gd fmla="*/ 0 h 12" name="T5"/>
                </a:gdLst>
                <a:cxnLst>
                  <a:cxn ang="0">
                    <a:pos x="T0" y="T1"/>
                  </a:cxn>
                  <a:cxn ang="0">
                    <a:pos x="T2" y="T3"/>
                  </a:cxn>
                  <a:cxn ang="0">
                    <a:pos x="T4" y="T5"/>
                  </a:cxn>
                </a:cxnLst>
                <a:rect b="b" l="0" r="r" t="0"/>
                <a:pathLst>
                  <a:path h="12" w="14">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247"/>
              <p:cNvSpPr/>
              <p:nvPr/>
            </p:nvSpPr>
            <p:spPr bwMode="auto">
              <a:xfrm>
                <a:off x="3890" y="2507"/>
                <a:ext cx="28" cy="22"/>
              </a:xfrm>
              <a:custGeom>
                <a:gdLst>
                  <a:gd fmla="*/ 8 w 16" name="T0"/>
                  <a:gd fmla="*/ 0 h 12" name="T1"/>
                  <a:gd fmla="*/ 8 w 16" name="T2"/>
                  <a:gd fmla="*/ 12 h 12" name="T3"/>
                  <a:gd fmla="*/ 8 w 16" name="T4"/>
                  <a:gd fmla="*/ 0 h 12" name="T5"/>
                </a:gdLst>
                <a:cxnLst>
                  <a:cxn ang="0">
                    <a:pos x="T0" y="T1"/>
                  </a:cxn>
                  <a:cxn ang="0">
                    <a:pos x="T2" y="T3"/>
                  </a:cxn>
                  <a:cxn ang="0">
                    <a:pos x="T4" y="T5"/>
                  </a:cxn>
                </a:cxnLst>
                <a:rect b="b" l="0" r="r" t="0"/>
                <a:pathLst>
                  <a:path h="12" w="16">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248"/>
              <p:cNvSpPr/>
              <p:nvPr/>
            </p:nvSpPr>
            <p:spPr bwMode="auto">
              <a:xfrm>
                <a:off x="4688" y="2373"/>
                <a:ext cx="21" cy="19"/>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249"/>
              <p:cNvSpPr/>
              <p:nvPr/>
            </p:nvSpPr>
            <p:spPr bwMode="auto">
              <a:xfrm>
                <a:off x="5108" y="2623"/>
                <a:ext cx="18" cy="15"/>
              </a:xfrm>
              <a:custGeom>
                <a:gdLst>
                  <a:gd fmla="*/ 5 w 10" name="T0"/>
                  <a:gd fmla="*/ 0 h 8" name="T1"/>
                  <a:gd fmla="*/ 5 w 10" name="T2"/>
                  <a:gd fmla="*/ 8 h 8" name="T3"/>
                  <a:gd fmla="*/ 5 w 10" name="T4"/>
                  <a:gd fmla="*/ 0 h 8" name="T5"/>
                </a:gdLst>
                <a:cxnLst>
                  <a:cxn ang="0">
                    <a:pos x="T0" y="T1"/>
                  </a:cxn>
                  <a:cxn ang="0">
                    <a:pos x="T2" y="T3"/>
                  </a:cxn>
                  <a:cxn ang="0">
                    <a:pos x="T4" y="T5"/>
                  </a:cxn>
                </a:cxnLst>
                <a:rect b="b" l="0" r="r" t="0"/>
                <a:pathLst>
                  <a:path h="8" w="10">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250"/>
              <p:cNvSpPr/>
              <p:nvPr/>
            </p:nvSpPr>
            <p:spPr bwMode="auto">
              <a:xfrm>
                <a:off x="5375" y="2261"/>
                <a:ext cx="22" cy="19"/>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251"/>
              <p:cNvSpPr/>
              <p:nvPr/>
            </p:nvSpPr>
            <p:spPr bwMode="auto">
              <a:xfrm>
                <a:off x="5629" y="2417"/>
                <a:ext cx="25" cy="22"/>
              </a:xfrm>
              <a:custGeom>
                <a:gdLst>
                  <a:gd fmla="*/ 7 w 14" name="T0"/>
                  <a:gd fmla="*/ 0 h 12" name="T1"/>
                  <a:gd fmla="*/ 7 w 14" name="T2"/>
                  <a:gd fmla="*/ 12 h 12" name="T3"/>
                  <a:gd fmla="*/ 7 w 14" name="T4"/>
                  <a:gd fmla="*/ 0 h 12" name="T5"/>
                </a:gdLst>
                <a:cxnLst>
                  <a:cxn ang="0">
                    <a:pos x="T0" y="T1"/>
                  </a:cxn>
                  <a:cxn ang="0">
                    <a:pos x="T2" y="T3"/>
                  </a:cxn>
                  <a:cxn ang="0">
                    <a:pos x="T4" y="T5"/>
                  </a:cxn>
                </a:cxnLst>
                <a:rect b="b" l="0" r="r" t="0"/>
                <a:pathLst>
                  <a:path h="12" w="14">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252"/>
              <p:cNvSpPr/>
              <p:nvPr/>
            </p:nvSpPr>
            <p:spPr bwMode="auto">
              <a:xfrm>
                <a:off x="5815" y="2276"/>
                <a:ext cx="21" cy="19"/>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253"/>
              <p:cNvSpPr/>
              <p:nvPr/>
            </p:nvSpPr>
            <p:spPr bwMode="auto">
              <a:xfrm>
                <a:off x="5679" y="2569"/>
                <a:ext cx="24" cy="18"/>
              </a:xfrm>
              <a:custGeom>
                <a:gdLst>
                  <a:gd fmla="*/ 7 w 14" name="T0"/>
                  <a:gd fmla="*/ 0 h 10" name="T1"/>
                  <a:gd fmla="*/ 7 w 14" name="T2"/>
                  <a:gd fmla="*/ 10 h 10" name="T3"/>
                  <a:gd fmla="*/ 7 w 14" name="T4"/>
                  <a:gd fmla="*/ 0 h 10" name="T5"/>
                </a:gdLst>
                <a:cxnLst>
                  <a:cxn ang="0">
                    <a:pos x="T0" y="T1"/>
                  </a:cxn>
                  <a:cxn ang="0">
                    <a:pos x="T2" y="T3"/>
                  </a:cxn>
                  <a:cxn ang="0">
                    <a:pos x="T4" y="T5"/>
                  </a:cxn>
                </a:cxnLst>
                <a:rect b="b" l="0" r="r" t="0"/>
                <a:pathLst>
                  <a:path h="10" w="14">
                    <a:moveTo>
                      <a:pt x="7" y="0"/>
                    </a:moveTo>
                    <a:cubicBezTo>
                      <a:pt x="0" y="0"/>
                      <a:pt x="0" y="10"/>
                      <a:pt x="7" y="10"/>
                    </a:cubicBezTo>
                    <a:cubicBezTo>
                      <a:pt x="14" y="10"/>
                      <a:pt x="14" y="0"/>
                      <a:pt x="7"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254"/>
              <p:cNvSpPr/>
              <p:nvPr/>
            </p:nvSpPr>
            <p:spPr bwMode="auto">
              <a:xfrm>
                <a:off x="5907" y="2448"/>
                <a:ext cx="22" cy="19"/>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255"/>
              <p:cNvSpPr/>
              <p:nvPr/>
            </p:nvSpPr>
            <p:spPr bwMode="auto">
              <a:xfrm>
                <a:off x="4418" y="2606"/>
                <a:ext cx="21" cy="19"/>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256"/>
              <p:cNvSpPr/>
              <p:nvPr/>
            </p:nvSpPr>
            <p:spPr bwMode="auto">
              <a:xfrm>
                <a:off x="4129" y="2225"/>
                <a:ext cx="18" cy="15"/>
              </a:xfrm>
              <a:custGeom>
                <a:gdLst>
                  <a:gd fmla="*/ 5 w 10" name="T0"/>
                  <a:gd fmla="*/ 0 h 8" name="T1"/>
                  <a:gd fmla="*/ 5 w 10" name="T2"/>
                  <a:gd fmla="*/ 8 h 8" name="T3"/>
                  <a:gd fmla="*/ 5 w 10" name="T4"/>
                  <a:gd fmla="*/ 0 h 8" name="T5"/>
                </a:gdLst>
                <a:cxnLst>
                  <a:cxn ang="0">
                    <a:pos x="T0" y="T1"/>
                  </a:cxn>
                  <a:cxn ang="0">
                    <a:pos x="T2" y="T3"/>
                  </a:cxn>
                  <a:cxn ang="0">
                    <a:pos x="T4" y="T5"/>
                  </a:cxn>
                </a:cxnLst>
                <a:rect b="b" l="0" r="r" t="0"/>
                <a:pathLst>
                  <a:path h="8" w="10">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257"/>
              <p:cNvSpPr/>
              <p:nvPr/>
            </p:nvSpPr>
            <p:spPr bwMode="auto">
              <a:xfrm>
                <a:off x="2993" y="2706"/>
                <a:ext cx="21" cy="15"/>
              </a:xfrm>
              <a:custGeom>
                <a:gdLst>
                  <a:gd fmla="*/ 6 w 12" name="T0"/>
                  <a:gd fmla="*/ 0 h 8" name="T1"/>
                  <a:gd fmla="*/ 6 w 12" name="T2"/>
                  <a:gd fmla="*/ 8 h 8" name="T3"/>
                  <a:gd fmla="*/ 6 w 12" name="T4"/>
                  <a:gd fmla="*/ 0 h 8" name="T5"/>
                </a:gdLst>
                <a:cxnLst>
                  <a:cxn ang="0">
                    <a:pos x="T0" y="T1"/>
                  </a:cxn>
                  <a:cxn ang="0">
                    <a:pos x="T2" y="T3"/>
                  </a:cxn>
                  <a:cxn ang="0">
                    <a:pos x="T4" y="T5"/>
                  </a:cxn>
                </a:cxnLst>
                <a:rect b="b" l="0" r="r" t="0"/>
                <a:pathLst>
                  <a:path h="8" w="12">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258"/>
              <p:cNvSpPr/>
              <p:nvPr/>
            </p:nvSpPr>
            <p:spPr bwMode="auto">
              <a:xfrm>
                <a:off x="2582" y="2621"/>
                <a:ext cx="7" cy="4"/>
              </a:xfrm>
              <a:custGeom>
                <a:gdLst>
                  <a:gd fmla="*/ 2 w 4" name="T0"/>
                  <a:gd fmla="*/ 0 h 2" name="T1"/>
                  <a:gd fmla="*/ 2 w 4" name="T2"/>
                  <a:gd fmla="*/ 2 h 2" name="T3"/>
                  <a:gd fmla="*/ 2 w 4" name="T4"/>
                  <a:gd fmla="*/ 0 h 2" name="T5"/>
                </a:gdLst>
                <a:cxnLst>
                  <a:cxn ang="0">
                    <a:pos x="T0" y="T1"/>
                  </a:cxn>
                  <a:cxn ang="0">
                    <a:pos x="T2" y="T3"/>
                  </a:cxn>
                  <a:cxn ang="0">
                    <a:pos x="T4" y="T5"/>
                  </a:cxn>
                </a:cxnLst>
                <a:rect b="b" l="0" r="r" t="0"/>
                <a:pathLst>
                  <a:path h="2" w="4">
                    <a:moveTo>
                      <a:pt x="2" y="0"/>
                    </a:moveTo>
                    <a:cubicBezTo>
                      <a:pt x="0" y="0"/>
                      <a:pt x="0" y="2"/>
                      <a:pt x="2" y="2"/>
                    </a:cubicBezTo>
                    <a:cubicBezTo>
                      <a:pt x="4" y="2"/>
                      <a:pt x="4" y="0"/>
                      <a:pt x="2"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259"/>
              <p:cNvSpPr/>
              <p:nvPr/>
            </p:nvSpPr>
            <p:spPr bwMode="auto">
              <a:xfrm>
                <a:off x="1408" y="2445"/>
                <a:ext cx="28" cy="26"/>
              </a:xfrm>
              <a:custGeom>
                <a:gdLst>
                  <a:gd fmla="*/ 8 w 16" name="T0"/>
                  <a:gd fmla="*/ 0 h 14" name="T1"/>
                  <a:gd fmla="*/ 8 w 16" name="T2"/>
                  <a:gd fmla="*/ 14 h 14" name="T3"/>
                  <a:gd fmla="*/ 8 w 16" name="T4"/>
                  <a:gd fmla="*/ 0 h 14" name="T5"/>
                </a:gdLst>
                <a:cxnLst>
                  <a:cxn ang="0">
                    <a:pos x="T0" y="T1"/>
                  </a:cxn>
                  <a:cxn ang="0">
                    <a:pos x="T2" y="T3"/>
                  </a:cxn>
                  <a:cxn ang="0">
                    <a:pos x="T4" y="T5"/>
                  </a:cxn>
                </a:cxnLst>
                <a:rect b="b" l="0" r="r" t="0"/>
                <a:pathLst>
                  <a:path h="14" w="16">
                    <a:moveTo>
                      <a:pt x="8" y="0"/>
                    </a:moveTo>
                    <a:cubicBezTo>
                      <a:pt x="0" y="0"/>
                      <a:pt x="0" y="14"/>
                      <a:pt x="8" y="14"/>
                    </a:cubicBezTo>
                    <a:cubicBezTo>
                      <a:pt x="16" y="14"/>
                      <a:pt x="16" y="0"/>
                      <a:pt x="8"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260"/>
              <p:cNvSpPr/>
              <p:nvPr/>
            </p:nvSpPr>
            <p:spPr bwMode="auto">
              <a:xfrm>
                <a:off x="2020" y="2604"/>
                <a:ext cx="24" cy="23"/>
              </a:xfrm>
              <a:custGeom>
                <a:gdLst>
                  <a:gd fmla="*/ 7 w 14" name="T0"/>
                  <a:gd fmla="*/ 0 h 12" name="T1"/>
                  <a:gd fmla="*/ 7 w 14" name="T2"/>
                  <a:gd fmla="*/ 12 h 12" name="T3"/>
                  <a:gd fmla="*/ 7 w 14" name="T4"/>
                  <a:gd fmla="*/ 0 h 12" name="T5"/>
                </a:gdLst>
                <a:cxnLst>
                  <a:cxn ang="0">
                    <a:pos x="T0" y="T1"/>
                  </a:cxn>
                  <a:cxn ang="0">
                    <a:pos x="T2" y="T3"/>
                  </a:cxn>
                  <a:cxn ang="0">
                    <a:pos x="T4" y="T5"/>
                  </a:cxn>
                </a:cxnLst>
                <a:rect b="b" l="0" r="r" t="0"/>
                <a:pathLst>
                  <a:path h="12" w="14">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261"/>
              <p:cNvSpPr/>
              <p:nvPr/>
            </p:nvSpPr>
            <p:spPr bwMode="auto">
              <a:xfrm>
                <a:off x="2326" y="2253"/>
                <a:ext cx="22" cy="19"/>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262"/>
              <p:cNvSpPr/>
              <p:nvPr/>
            </p:nvSpPr>
            <p:spPr bwMode="auto">
              <a:xfrm>
                <a:off x="3035" y="2283"/>
                <a:ext cx="22" cy="19"/>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263"/>
              <p:cNvSpPr/>
              <p:nvPr/>
            </p:nvSpPr>
            <p:spPr bwMode="auto">
              <a:xfrm>
                <a:off x="3277" y="2539"/>
                <a:ext cx="21" cy="18"/>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264"/>
              <p:cNvSpPr/>
              <p:nvPr/>
            </p:nvSpPr>
            <p:spPr bwMode="auto">
              <a:xfrm>
                <a:off x="3551" y="2238"/>
                <a:ext cx="25" cy="19"/>
              </a:xfrm>
              <a:custGeom>
                <a:gdLst>
                  <a:gd fmla="*/ 7 w 14" name="T0"/>
                  <a:gd fmla="*/ 0 h 10" name="T1"/>
                  <a:gd fmla="*/ 7 w 14" name="T2"/>
                  <a:gd fmla="*/ 10 h 10" name="T3"/>
                  <a:gd fmla="*/ 7 w 14" name="T4"/>
                  <a:gd fmla="*/ 0 h 10" name="T5"/>
                </a:gdLst>
                <a:cxnLst>
                  <a:cxn ang="0">
                    <a:pos x="T0" y="T1"/>
                  </a:cxn>
                  <a:cxn ang="0">
                    <a:pos x="T2" y="T3"/>
                  </a:cxn>
                  <a:cxn ang="0">
                    <a:pos x="T4" y="T5"/>
                  </a:cxn>
                </a:cxnLst>
                <a:rect b="b" l="0" r="r" t="0"/>
                <a:pathLst>
                  <a:path h="10" w="14">
                    <a:moveTo>
                      <a:pt x="7" y="0"/>
                    </a:moveTo>
                    <a:cubicBezTo>
                      <a:pt x="0" y="0"/>
                      <a:pt x="0" y="10"/>
                      <a:pt x="7" y="10"/>
                    </a:cubicBezTo>
                    <a:cubicBezTo>
                      <a:pt x="14" y="10"/>
                      <a:pt x="14" y="0"/>
                      <a:pt x="7"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265"/>
              <p:cNvSpPr/>
              <p:nvPr/>
            </p:nvSpPr>
            <p:spPr bwMode="auto">
              <a:xfrm>
                <a:off x="4868" y="2326"/>
                <a:ext cx="29" cy="23"/>
              </a:xfrm>
              <a:custGeom>
                <a:gdLst>
                  <a:gd fmla="*/ 8 w 16" name="T0"/>
                  <a:gd fmla="*/ 0 h 12" name="T1"/>
                  <a:gd fmla="*/ 8 w 16" name="T2"/>
                  <a:gd fmla="*/ 12 h 12" name="T3"/>
                  <a:gd fmla="*/ 8 w 16" name="T4"/>
                  <a:gd fmla="*/ 0 h 12" name="T5"/>
                </a:gdLst>
                <a:cxnLst>
                  <a:cxn ang="0">
                    <a:pos x="T0" y="T1"/>
                  </a:cxn>
                  <a:cxn ang="0">
                    <a:pos x="T2" y="T3"/>
                  </a:cxn>
                  <a:cxn ang="0">
                    <a:pos x="T4" y="T5"/>
                  </a:cxn>
                </a:cxnLst>
                <a:rect b="b" l="0" r="r" t="0"/>
                <a:pathLst>
                  <a:path h="12" w="16">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266"/>
              <p:cNvSpPr/>
              <p:nvPr/>
            </p:nvSpPr>
            <p:spPr bwMode="auto">
              <a:xfrm>
                <a:off x="4149" y="2426"/>
                <a:ext cx="21" cy="19"/>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267"/>
              <p:cNvSpPr/>
              <p:nvPr/>
            </p:nvSpPr>
            <p:spPr bwMode="auto">
              <a:xfrm>
                <a:off x="6078" y="2366"/>
                <a:ext cx="21" cy="19"/>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268"/>
              <p:cNvSpPr/>
              <p:nvPr/>
            </p:nvSpPr>
            <p:spPr bwMode="auto">
              <a:xfrm>
                <a:off x="2585" y="2619"/>
                <a:ext cx="28" cy="23"/>
              </a:xfrm>
              <a:custGeom>
                <a:gdLst>
                  <a:gd fmla="*/ 8 w 16" name="T0"/>
                  <a:gd fmla="*/ 0 h 12" name="T1"/>
                  <a:gd fmla="*/ 8 w 16" name="T2"/>
                  <a:gd fmla="*/ 12 h 12" name="T3"/>
                  <a:gd fmla="*/ 8 w 16" name="T4"/>
                  <a:gd fmla="*/ 0 h 12" name="T5"/>
                </a:gdLst>
                <a:cxnLst>
                  <a:cxn ang="0">
                    <a:pos x="T0" y="T1"/>
                  </a:cxn>
                  <a:cxn ang="0">
                    <a:pos x="T2" y="T3"/>
                  </a:cxn>
                  <a:cxn ang="0">
                    <a:pos x="T4" y="T5"/>
                  </a:cxn>
                </a:cxnLst>
                <a:rect b="b" l="0" r="r" t="0"/>
                <a:pathLst>
                  <a:path h="12" w="16">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269"/>
              <p:cNvSpPr/>
              <p:nvPr/>
            </p:nvSpPr>
            <p:spPr bwMode="auto">
              <a:xfrm>
                <a:off x="5241" y="2418"/>
                <a:ext cx="21" cy="19"/>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270"/>
              <p:cNvSpPr/>
              <p:nvPr/>
            </p:nvSpPr>
            <p:spPr bwMode="auto">
              <a:xfrm>
                <a:off x="5306" y="2691"/>
                <a:ext cx="20" cy="15"/>
              </a:xfrm>
              <a:custGeom>
                <a:gdLst>
                  <a:gd fmla="*/ 5 w 11" name="T0"/>
                  <a:gd fmla="*/ 0 h 8" name="T1"/>
                  <a:gd fmla="*/ 5 w 11" name="T2"/>
                  <a:gd fmla="*/ 8 h 8" name="T3"/>
                  <a:gd fmla="*/ 5 w 11" name="T4"/>
                  <a:gd fmla="*/ 0 h 8" name="T5"/>
                </a:gdLst>
                <a:cxnLst>
                  <a:cxn ang="0">
                    <a:pos x="T0" y="T1"/>
                  </a:cxn>
                  <a:cxn ang="0">
                    <a:pos x="T2" y="T3"/>
                  </a:cxn>
                  <a:cxn ang="0">
                    <a:pos x="T4" y="T5"/>
                  </a:cxn>
                </a:cxnLst>
                <a:rect b="b" l="0" r="r" t="0"/>
                <a:pathLst>
                  <a:path h="8" w="11">
                    <a:moveTo>
                      <a:pt x="5" y="0"/>
                    </a:moveTo>
                    <a:cubicBezTo>
                      <a:pt x="0" y="0"/>
                      <a:pt x="0" y="8"/>
                      <a:pt x="5" y="8"/>
                    </a:cubicBezTo>
                    <a:cubicBezTo>
                      <a:pt x="11" y="8"/>
                      <a:pt x="11" y="0"/>
                      <a:pt x="5"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271"/>
              <p:cNvSpPr/>
              <p:nvPr/>
            </p:nvSpPr>
            <p:spPr bwMode="auto">
              <a:xfrm>
                <a:off x="6157" y="2692"/>
                <a:ext cx="18" cy="32"/>
              </a:xfrm>
              <a:custGeom>
                <a:gdLst>
                  <a:gd fmla="*/ 0 w 10" name="T0"/>
                  <a:gd fmla="*/ 7 h 17" name="T1"/>
                  <a:gd fmla="*/ 0 w 10" name="T2"/>
                  <a:gd fmla="*/ 12 h 17" name="T3"/>
                  <a:gd fmla="*/ 10 w 10" name="T4"/>
                  <a:gd fmla="*/ 12 h 17" name="T5"/>
                  <a:gd fmla="*/ 10 w 10" name="T6"/>
                  <a:gd fmla="*/ 7 h 17" name="T7"/>
                  <a:gd fmla="*/ 0 w 10" name="T8"/>
                  <a:gd fmla="*/ 7 h 17" name="T9"/>
                </a:gdLst>
                <a:cxnLst>
                  <a:cxn ang="0">
                    <a:pos x="T0" y="T1"/>
                  </a:cxn>
                  <a:cxn ang="0">
                    <a:pos x="T2" y="T3"/>
                  </a:cxn>
                  <a:cxn ang="0">
                    <a:pos x="T4" y="T5"/>
                  </a:cxn>
                  <a:cxn ang="0">
                    <a:pos x="T6" y="T7"/>
                  </a:cxn>
                  <a:cxn ang="0">
                    <a:pos x="T8" y="T9"/>
                  </a:cxn>
                </a:cxnLst>
                <a:rect b="b" l="0" r="r" t="0"/>
                <a:pathLst>
                  <a:path h="17" w="10">
                    <a:moveTo>
                      <a:pt x="0" y="7"/>
                    </a:moveTo>
                    <a:cubicBezTo>
                      <a:pt x="0" y="9"/>
                      <a:pt x="0" y="11"/>
                      <a:pt x="0" y="12"/>
                    </a:cubicBezTo>
                    <a:cubicBezTo>
                      <a:pt x="1" y="17"/>
                      <a:pt x="9" y="17"/>
                      <a:pt x="10" y="12"/>
                    </a:cubicBezTo>
                    <a:cubicBezTo>
                      <a:pt x="10" y="11"/>
                      <a:pt x="10" y="9"/>
                      <a:pt x="10" y="7"/>
                    </a:cubicBezTo>
                    <a:cubicBezTo>
                      <a:pt x="10" y="0"/>
                      <a:pt x="0" y="0"/>
                      <a:pt x="0" y="7"/>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272"/>
              <p:cNvSpPr/>
              <p:nvPr/>
            </p:nvSpPr>
            <p:spPr bwMode="auto">
              <a:xfrm>
                <a:off x="1693" y="2664"/>
                <a:ext cx="25" cy="23"/>
              </a:xfrm>
              <a:custGeom>
                <a:gdLst>
                  <a:gd fmla="*/ 7 w 14" name="T0"/>
                  <a:gd fmla="*/ 0 h 12" name="T1"/>
                  <a:gd fmla="*/ 7 w 14" name="T2"/>
                  <a:gd fmla="*/ 12 h 12" name="T3"/>
                  <a:gd fmla="*/ 7 w 14" name="T4"/>
                  <a:gd fmla="*/ 0 h 12" name="T5"/>
                </a:gdLst>
                <a:cxnLst>
                  <a:cxn ang="0">
                    <a:pos x="T0" y="T1"/>
                  </a:cxn>
                  <a:cxn ang="0">
                    <a:pos x="T2" y="T3"/>
                  </a:cxn>
                  <a:cxn ang="0">
                    <a:pos x="T4" y="T5"/>
                  </a:cxn>
                </a:cxnLst>
                <a:rect b="b" l="0" r="r" t="0"/>
                <a:pathLst>
                  <a:path h="12" w="14">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273"/>
              <p:cNvSpPr/>
              <p:nvPr/>
            </p:nvSpPr>
            <p:spPr bwMode="auto">
              <a:xfrm>
                <a:off x="1298" y="2704"/>
                <a:ext cx="21" cy="18"/>
              </a:xfrm>
              <a:custGeom>
                <a:gdLst>
                  <a:gd fmla="*/ 6 w 12" name="T0"/>
                  <a:gd fmla="*/ 0 h 10" name="T1"/>
                  <a:gd fmla="*/ 6 w 12" name="T2"/>
                  <a:gd fmla="*/ 10 h 10" name="T3"/>
                  <a:gd fmla="*/ 6 w 12" name="T4"/>
                  <a:gd fmla="*/ 0 h 10" name="T5"/>
                </a:gdLst>
                <a:cxnLst>
                  <a:cxn ang="0">
                    <a:pos x="T0" y="T1"/>
                  </a:cxn>
                  <a:cxn ang="0">
                    <a:pos x="T2" y="T3"/>
                  </a:cxn>
                  <a:cxn ang="0">
                    <a:pos x="T4" y="T5"/>
                  </a:cxn>
                </a:cxnLst>
                <a:rect b="b" l="0" r="r" t="0"/>
                <a:pathLst>
                  <a:path h="10" w="12">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 name="Freeform 274"/>
              <p:cNvSpPr/>
              <p:nvPr/>
            </p:nvSpPr>
            <p:spPr bwMode="auto">
              <a:xfrm>
                <a:off x="3642" y="2597"/>
                <a:ext cx="28" cy="22"/>
              </a:xfrm>
              <a:custGeom>
                <a:gdLst>
                  <a:gd fmla="*/ 8 w 16" name="T0"/>
                  <a:gd fmla="*/ 0 h 12" name="T1"/>
                  <a:gd fmla="*/ 8 w 16" name="T2"/>
                  <a:gd fmla="*/ 12 h 12" name="T3"/>
                  <a:gd fmla="*/ 8 w 16" name="T4"/>
                  <a:gd fmla="*/ 0 h 12" name="T5"/>
                </a:gdLst>
                <a:cxnLst>
                  <a:cxn ang="0">
                    <a:pos x="T0" y="T1"/>
                  </a:cxn>
                  <a:cxn ang="0">
                    <a:pos x="T2" y="T3"/>
                  </a:cxn>
                  <a:cxn ang="0">
                    <a:pos x="T4" y="T5"/>
                  </a:cxn>
                </a:cxnLst>
                <a:rect b="b" l="0" r="r" t="0"/>
                <a:pathLst>
                  <a:path h="12" w="16">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275"/>
              <p:cNvSpPr/>
              <p:nvPr/>
            </p:nvSpPr>
            <p:spPr bwMode="auto">
              <a:xfrm>
                <a:off x="4406" y="2773"/>
                <a:ext cx="18" cy="15"/>
              </a:xfrm>
              <a:custGeom>
                <a:gdLst>
                  <a:gd fmla="*/ 5 w 10" name="T0"/>
                  <a:gd fmla="*/ 0 h 8" name="T1"/>
                  <a:gd fmla="*/ 5 w 10" name="T2"/>
                  <a:gd fmla="*/ 8 h 8" name="T3"/>
                  <a:gd fmla="*/ 5 w 10" name="T4"/>
                  <a:gd fmla="*/ 0 h 8" name="T5"/>
                </a:gdLst>
                <a:cxnLst>
                  <a:cxn ang="0">
                    <a:pos x="T0" y="T1"/>
                  </a:cxn>
                  <a:cxn ang="0">
                    <a:pos x="T2" y="T3"/>
                  </a:cxn>
                  <a:cxn ang="0">
                    <a:pos x="T4" y="T5"/>
                  </a:cxn>
                </a:cxnLst>
                <a:rect b="b" l="0" r="r" t="0"/>
                <a:pathLst>
                  <a:path h="8" w="10">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276"/>
              <p:cNvSpPr/>
              <p:nvPr/>
            </p:nvSpPr>
            <p:spPr bwMode="auto">
              <a:xfrm>
                <a:off x="4583" y="2561"/>
                <a:ext cx="94" cy="99"/>
              </a:xfrm>
              <a:custGeom>
                <a:gdLst>
                  <a:gd fmla="*/ 41 w 94" name="T0"/>
                  <a:gd fmla="*/ 0 h 99" name="T1"/>
                  <a:gd fmla="*/ 59 w 94" name="T2"/>
                  <a:gd fmla="*/ 34 h 99" name="T3"/>
                  <a:gd fmla="*/ 94 w 94" name="T4"/>
                  <a:gd fmla="*/ 26 h 99" name="T5"/>
                  <a:gd fmla="*/ 69 w 94" name="T6"/>
                  <a:gd fmla="*/ 54 h 99" name="T7"/>
                  <a:gd fmla="*/ 85 w 94" name="T8"/>
                  <a:gd fmla="*/ 88 h 99" name="T9"/>
                  <a:gd fmla="*/ 53 w 94" name="T10"/>
                  <a:gd fmla="*/ 71 h 99" name="T11"/>
                  <a:gd fmla="*/ 27 w 94" name="T12"/>
                  <a:gd fmla="*/ 99 h 99" name="T13"/>
                  <a:gd fmla="*/ 32 w 94" name="T14"/>
                  <a:gd fmla="*/ 62 h 99" name="T15"/>
                  <a:gd fmla="*/ 0 w 94" name="T16"/>
                  <a:gd fmla="*/ 43 h 99" name="T17"/>
                  <a:gd fmla="*/ 36 w 94" name="T18"/>
                  <a:gd fmla="*/ 38 h 99" name="T19"/>
                  <a:gd fmla="*/ 41 w 94" name="T20"/>
                  <a:gd fmla="*/ 0 h 9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9" w="94">
                    <a:moveTo>
                      <a:pt x="41" y="0"/>
                    </a:moveTo>
                    <a:lnTo>
                      <a:pt x="59" y="34"/>
                    </a:lnTo>
                    <a:lnTo>
                      <a:pt x="94" y="26"/>
                    </a:lnTo>
                    <a:lnTo>
                      <a:pt x="69" y="54"/>
                    </a:lnTo>
                    <a:lnTo>
                      <a:pt x="85" y="88"/>
                    </a:lnTo>
                    <a:lnTo>
                      <a:pt x="53" y="71"/>
                    </a:lnTo>
                    <a:lnTo>
                      <a:pt x="27" y="99"/>
                    </a:lnTo>
                    <a:lnTo>
                      <a:pt x="32" y="62"/>
                    </a:lnTo>
                    <a:lnTo>
                      <a:pt x="0" y="43"/>
                    </a:lnTo>
                    <a:lnTo>
                      <a:pt x="36" y="38"/>
                    </a:lnTo>
                    <a:lnTo>
                      <a:pt x="41"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 name="Freeform 277"/>
              <p:cNvSpPr/>
              <p:nvPr/>
            </p:nvSpPr>
            <p:spPr bwMode="auto">
              <a:xfrm>
                <a:off x="4583" y="2561"/>
                <a:ext cx="94" cy="99"/>
              </a:xfrm>
              <a:custGeom>
                <a:gdLst>
                  <a:gd fmla="*/ 41 w 94" name="T0"/>
                  <a:gd fmla="*/ 0 h 99" name="T1"/>
                  <a:gd fmla="*/ 59 w 94" name="T2"/>
                  <a:gd fmla="*/ 34 h 99" name="T3"/>
                  <a:gd fmla="*/ 94 w 94" name="T4"/>
                  <a:gd fmla="*/ 26 h 99" name="T5"/>
                  <a:gd fmla="*/ 69 w 94" name="T6"/>
                  <a:gd fmla="*/ 54 h 99" name="T7"/>
                  <a:gd fmla="*/ 85 w 94" name="T8"/>
                  <a:gd fmla="*/ 88 h 99" name="T9"/>
                  <a:gd fmla="*/ 53 w 94" name="T10"/>
                  <a:gd fmla="*/ 71 h 99" name="T11"/>
                  <a:gd fmla="*/ 27 w 94" name="T12"/>
                  <a:gd fmla="*/ 99 h 99" name="T13"/>
                  <a:gd fmla="*/ 32 w 94" name="T14"/>
                  <a:gd fmla="*/ 62 h 99" name="T15"/>
                  <a:gd fmla="*/ 0 w 94" name="T16"/>
                  <a:gd fmla="*/ 43 h 99" name="T17"/>
                  <a:gd fmla="*/ 36 w 94" name="T18"/>
                  <a:gd fmla="*/ 38 h 99" name="T19"/>
                  <a:gd fmla="*/ 41 w 94" name="T20"/>
                  <a:gd fmla="*/ 0 h 9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9" w="94">
                    <a:moveTo>
                      <a:pt x="41" y="0"/>
                    </a:moveTo>
                    <a:lnTo>
                      <a:pt x="59" y="34"/>
                    </a:lnTo>
                    <a:lnTo>
                      <a:pt x="94" y="26"/>
                    </a:lnTo>
                    <a:lnTo>
                      <a:pt x="69" y="54"/>
                    </a:lnTo>
                    <a:lnTo>
                      <a:pt x="85" y="88"/>
                    </a:lnTo>
                    <a:lnTo>
                      <a:pt x="53" y="71"/>
                    </a:lnTo>
                    <a:lnTo>
                      <a:pt x="27" y="99"/>
                    </a:lnTo>
                    <a:lnTo>
                      <a:pt x="32" y="62"/>
                    </a:lnTo>
                    <a:lnTo>
                      <a:pt x="0" y="43"/>
                    </a:lnTo>
                    <a:lnTo>
                      <a:pt x="36" y="38"/>
                    </a:lnTo>
                    <a:lnTo>
                      <a:pt x="4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279"/>
              <p:cNvSpPr/>
              <p:nvPr/>
            </p:nvSpPr>
            <p:spPr bwMode="auto">
              <a:xfrm>
                <a:off x="4629" y="2587"/>
                <a:ext cx="48" cy="45"/>
              </a:xfrm>
              <a:custGeom>
                <a:gdLst>
                  <a:gd fmla="*/ 27 w 27" name="T0"/>
                  <a:gd fmla="*/ 0 h 24" name="T1"/>
                  <a:gd fmla="*/ 8 w 27" name="T2"/>
                  <a:gd fmla="*/ 3 h 24" name="T3"/>
                  <a:gd fmla="*/ 0 w 27" name="T4"/>
                  <a:gd fmla="*/ 9 h 24" name="T5"/>
                  <a:gd fmla="*/ 4 w 27" name="T6"/>
                  <a:gd fmla="*/ 24 h 24" name="T7"/>
                  <a:gd fmla="*/ 15 w 27" name="T8"/>
                  <a:gd fmla="*/ 21 h 24" name="T9"/>
                  <a:gd fmla="*/ 13 w 27" name="T10"/>
                  <a:gd fmla="*/ 15 h 24" name="T11"/>
                  <a:gd fmla="*/ 27 w 27" name="T12"/>
                  <a:gd fmla="*/ 0 h 24" name="T13"/>
                </a:gdLst>
                <a:cxnLst>
                  <a:cxn ang="0">
                    <a:pos x="T0" y="T1"/>
                  </a:cxn>
                  <a:cxn ang="0">
                    <a:pos x="T2" y="T3"/>
                  </a:cxn>
                  <a:cxn ang="0">
                    <a:pos x="T4" y="T5"/>
                  </a:cxn>
                  <a:cxn ang="0">
                    <a:pos x="T6" y="T7"/>
                  </a:cxn>
                  <a:cxn ang="0">
                    <a:pos x="T8" y="T9"/>
                  </a:cxn>
                  <a:cxn ang="0">
                    <a:pos x="T10" y="T11"/>
                  </a:cxn>
                  <a:cxn ang="0">
                    <a:pos x="T12" y="T13"/>
                  </a:cxn>
                </a:cxnLst>
                <a:rect b="b" l="0" r="r" t="0"/>
                <a:pathLst>
                  <a:path h="24" w="27">
                    <a:moveTo>
                      <a:pt x="27" y="0"/>
                    </a:moveTo>
                    <a:cubicBezTo>
                      <a:pt x="8" y="3"/>
                      <a:pt x="8" y="3"/>
                      <a:pt x="8" y="3"/>
                    </a:cubicBezTo>
                    <a:cubicBezTo>
                      <a:pt x="3" y="7"/>
                      <a:pt x="0" y="9"/>
                      <a:pt x="0" y="9"/>
                    </a:cubicBezTo>
                    <a:cubicBezTo>
                      <a:pt x="4" y="24"/>
                      <a:pt x="4" y="24"/>
                      <a:pt x="4" y="24"/>
                    </a:cubicBezTo>
                    <a:cubicBezTo>
                      <a:pt x="8" y="23"/>
                      <a:pt x="11" y="22"/>
                      <a:pt x="15" y="21"/>
                    </a:cubicBezTo>
                    <a:cubicBezTo>
                      <a:pt x="13" y="15"/>
                      <a:pt x="13" y="15"/>
                      <a:pt x="13" y="15"/>
                    </a:cubicBezTo>
                    <a:cubicBezTo>
                      <a:pt x="27" y="0"/>
                      <a:pt x="27" y="0"/>
                      <a:pt x="27" y="0"/>
                    </a:cubicBezTo>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280"/>
              <p:cNvSpPr/>
              <p:nvPr/>
            </p:nvSpPr>
            <p:spPr bwMode="auto">
              <a:xfrm>
                <a:off x="1206" y="3507"/>
                <a:ext cx="25" cy="99"/>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281"/>
              <p:cNvSpPr/>
              <p:nvPr/>
            </p:nvSpPr>
            <p:spPr bwMode="auto">
              <a:xfrm>
                <a:off x="1236" y="3505"/>
                <a:ext cx="28" cy="88"/>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282"/>
              <p:cNvSpPr/>
              <p:nvPr/>
            </p:nvSpPr>
            <p:spPr bwMode="auto">
              <a:xfrm>
                <a:off x="1270" y="3520"/>
                <a:ext cx="14" cy="85"/>
              </a:xfrm>
              <a:custGeom>
                <a:gdLst>
                  <a:gd fmla="*/ 6 w 8" name="T0"/>
                  <a:gd fmla="*/ 3 h 45" name="T1"/>
                  <a:gd fmla="*/ 2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6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283"/>
              <p:cNvSpPr/>
              <p:nvPr/>
            </p:nvSpPr>
            <p:spPr bwMode="auto">
              <a:xfrm>
                <a:off x="1309" y="3499"/>
                <a:ext cx="32" cy="90"/>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29 h 48" name="T15"/>
                  <a:gd fmla="*/ 0 w 18" name="T16"/>
                  <a:gd fmla="*/ 30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284"/>
              <p:cNvSpPr/>
              <p:nvPr/>
            </p:nvSpPr>
            <p:spPr bwMode="auto">
              <a:xfrm>
                <a:off x="1374" y="3528"/>
                <a:ext cx="9" cy="6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285"/>
              <p:cNvSpPr/>
              <p:nvPr/>
            </p:nvSpPr>
            <p:spPr bwMode="auto">
              <a:xfrm>
                <a:off x="1401" y="3520"/>
                <a:ext cx="25" cy="77"/>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1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286"/>
              <p:cNvSpPr/>
              <p:nvPr/>
            </p:nvSpPr>
            <p:spPr bwMode="auto">
              <a:xfrm>
                <a:off x="1431" y="3520"/>
                <a:ext cx="28" cy="98"/>
              </a:xfrm>
              <a:custGeom>
                <a:gdLst>
                  <a:gd fmla="*/ 7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287"/>
              <p:cNvSpPr/>
              <p:nvPr/>
            </p:nvSpPr>
            <p:spPr bwMode="auto">
              <a:xfrm>
                <a:off x="1351" y="3528"/>
                <a:ext cx="22" cy="86"/>
              </a:xfrm>
              <a:custGeom>
                <a:gdLst>
                  <a:gd fmla="*/ 8 w 12" name="T0"/>
                  <a:gd fmla="*/ 7 h 46" name="T1"/>
                  <a:gd fmla="*/ 7 w 12" name="T2"/>
                  <a:gd fmla="*/ 3 h 46" name="T3"/>
                  <a:gd fmla="*/ 3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288"/>
              <p:cNvSpPr/>
              <p:nvPr/>
            </p:nvSpPr>
            <p:spPr bwMode="auto">
              <a:xfrm>
                <a:off x="1149" y="3514"/>
                <a:ext cx="32" cy="92"/>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289"/>
              <p:cNvSpPr/>
              <p:nvPr/>
            </p:nvSpPr>
            <p:spPr bwMode="auto">
              <a:xfrm>
                <a:off x="1215" y="3544"/>
                <a:ext cx="9" cy="6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290"/>
              <p:cNvSpPr/>
              <p:nvPr/>
            </p:nvSpPr>
            <p:spPr bwMode="auto">
              <a:xfrm>
                <a:off x="1241" y="3537"/>
                <a:ext cx="25" cy="77"/>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291"/>
              <p:cNvSpPr/>
              <p:nvPr/>
            </p:nvSpPr>
            <p:spPr bwMode="auto">
              <a:xfrm>
                <a:off x="1192" y="3544"/>
                <a:ext cx="21" cy="87"/>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292"/>
              <p:cNvSpPr/>
              <p:nvPr/>
            </p:nvSpPr>
            <p:spPr bwMode="auto">
              <a:xfrm>
                <a:off x="1183" y="3531"/>
                <a:ext cx="23" cy="53"/>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293"/>
              <p:cNvSpPr/>
              <p:nvPr/>
            </p:nvSpPr>
            <p:spPr bwMode="auto">
              <a:xfrm>
                <a:off x="1252" y="3535"/>
                <a:ext cx="19" cy="62"/>
              </a:xfrm>
              <a:custGeom>
                <a:gdLst>
                  <a:gd fmla="*/ 3 w 11" name="T0"/>
                  <a:gd fmla="*/ 4 h 33" name="T1"/>
                  <a:gd fmla="*/ 3 w 11" name="T2"/>
                  <a:gd fmla="*/ 29 h 33" name="T3"/>
                  <a:gd fmla="*/ 9 w 11" name="T4"/>
                  <a:gd fmla="*/ 27 h 33" name="T5"/>
                  <a:gd fmla="*/ 9 w 11" name="T6"/>
                  <a:gd fmla="*/ 6 h 33" name="T7"/>
                  <a:gd fmla="*/ 3 w 11" name="T8"/>
                  <a:gd fmla="*/ 4 h 33" name="T9"/>
                </a:gdLst>
                <a:cxnLst>
                  <a:cxn ang="0">
                    <a:pos x="T0" y="T1"/>
                  </a:cxn>
                  <a:cxn ang="0">
                    <a:pos x="T2" y="T3"/>
                  </a:cxn>
                  <a:cxn ang="0">
                    <a:pos x="T4" y="T5"/>
                  </a:cxn>
                  <a:cxn ang="0">
                    <a:pos x="T6" y="T7"/>
                  </a:cxn>
                  <a:cxn ang="0">
                    <a:pos x="T8" y="T9"/>
                  </a:cxn>
                </a:cxnLst>
                <a:rect b="b" l="0" r="r" t="0"/>
                <a:pathLst>
                  <a:path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294"/>
              <p:cNvSpPr/>
              <p:nvPr/>
            </p:nvSpPr>
            <p:spPr bwMode="auto">
              <a:xfrm>
                <a:off x="1474" y="3509"/>
                <a:ext cx="26" cy="94"/>
              </a:xfrm>
              <a:custGeom>
                <a:gdLst>
                  <a:gd fmla="*/ 11 w 15" name="T0"/>
                  <a:gd fmla="*/ 27 h 50" name="T1"/>
                  <a:gd fmla="*/ 13 w 15" name="T2"/>
                  <a:gd fmla="*/ 6 h 50" name="T3"/>
                  <a:gd fmla="*/ 6 w 15" name="T4"/>
                  <a:gd fmla="*/ 4 h 50" name="T5"/>
                  <a:gd fmla="*/ 4 w 15" name="T6"/>
                  <a:gd fmla="*/ 15 h 50" name="T7"/>
                  <a:gd fmla="*/ 3 w 15" name="T8"/>
                  <a:gd fmla="*/ 16 h 50" name="T9"/>
                  <a:gd fmla="*/ 4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295"/>
              <p:cNvSpPr/>
              <p:nvPr/>
            </p:nvSpPr>
            <p:spPr bwMode="auto">
              <a:xfrm>
                <a:off x="1511" y="3533"/>
                <a:ext cx="14" cy="60"/>
              </a:xfrm>
              <a:custGeom>
                <a:gdLst>
                  <a:gd fmla="*/ 6 w 8" name="T0"/>
                  <a:gd fmla="*/ 4 h 32" name="T1"/>
                  <a:gd fmla="*/ 0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296"/>
              <p:cNvSpPr/>
              <p:nvPr/>
            </p:nvSpPr>
            <p:spPr bwMode="auto">
              <a:xfrm>
                <a:off x="1289" y="3526"/>
                <a:ext cx="14" cy="58"/>
              </a:xfrm>
              <a:custGeom>
                <a:gdLst>
                  <a:gd fmla="*/ 6 w 8" name="T0"/>
                  <a:gd fmla="*/ 3 h 31" name="T1"/>
                  <a:gd fmla="*/ 1 w 8" name="T2"/>
                  <a:gd fmla="*/ 5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297"/>
              <p:cNvSpPr/>
              <p:nvPr/>
            </p:nvSpPr>
            <p:spPr bwMode="auto">
              <a:xfrm>
                <a:off x="1521" y="3524"/>
                <a:ext cx="34" cy="101"/>
              </a:xfrm>
              <a:custGeom>
                <a:gdLst>
                  <a:gd fmla="*/ 17 w 19" name="T0"/>
                  <a:gd fmla="*/ 47 h 54" name="T1"/>
                  <a:gd fmla="*/ 12 w 19" name="T2"/>
                  <a:gd fmla="*/ 15 h 54" name="T3"/>
                  <a:gd fmla="*/ 11 w 19" name="T4"/>
                  <a:gd fmla="*/ 13 h 54" name="T5"/>
                  <a:gd fmla="*/ 11 w 19" name="T6"/>
                  <a:gd fmla="*/ 4 h 54" name="T7"/>
                  <a:gd fmla="*/ 7 w 19" name="T8"/>
                  <a:gd fmla="*/ 4 h 54" name="T9"/>
                  <a:gd fmla="*/ 7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9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298"/>
              <p:cNvSpPr/>
              <p:nvPr/>
            </p:nvSpPr>
            <p:spPr bwMode="auto">
              <a:xfrm>
                <a:off x="1564" y="3574"/>
                <a:ext cx="12" cy="55"/>
              </a:xfrm>
              <a:custGeom>
                <a:gdLst>
                  <a:gd fmla="*/ 6 w 7" name="T0"/>
                  <a:gd fmla="*/ 4 h 29" name="T1"/>
                  <a:gd fmla="*/ 1 w 7" name="T2"/>
                  <a:gd fmla="*/ 3 h 29" name="T3"/>
                  <a:gd fmla="*/ 0 w 7" name="T4"/>
                  <a:gd fmla="*/ 25 h 29" name="T5"/>
                  <a:gd fmla="*/ 7 w 7" name="T6"/>
                  <a:gd fmla="*/ 25 h 29" name="T7"/>
                  <a:gd fmla="*/ 6 w 7" name="T8"/>
                  <a:gd fmla="*/ 4 h 29" name="T9"/>
                </a:gdLst>
                <a:cxnLst>
                  <a:cxn ang="0">
                    <a:pos x="T0" y="T1"/>
                  </a:cxn>
                  <a:cxn ang="0">
                    <a:pos x="T2" y="T3"/>
                  </a:cxn>
                  <a:cxn ang="0">
                    <a:pos x="T4" y="T5"/>
                  </a:cxn>
                  <a:cxn ang="0">
                    <a:pos x="T6" y="T7"/>
                  </a:cxn>
                  <a:cxn ang="0">
                    <a:pos x="T8" y="T9"/>
                  </a:cxn>
                </a:cxnLst>
                <a:rect b="b" l="0" r="r" t="0"/>
                <a:pathLst>
                  <a:path h="28" w="7">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299"/>
              <p:cNvSpPr/>
              <p:nvPr/>
            </p:nvSpPr>
            <p:spPr bwMode="auto">
              <a:xfrm>
                <a:off x="1578" y="3533"/>
                <a:ext cx="16" cy="75"/>
              </a:xfrm>
              <a:custGeom>
                <a:gdLst>
                  <a:gd fmla="*/ 3 w 9" name="T0"/>
                  <a:gd fmla="*/ 3 h 40" name="T1"/>
                  <a:gd fmla="*/ 0 w 9" name="T2"/>
                  <a:gd fmla="*/ 35 h 40" name="T3"/>
                  <a:gd fmla="*/ 8 w 9" name="T4"/>
                  <a:gd fmla="*/ 35 h 40" name="T5"/>
                  <a:gd fmla="*/ 9 w 9" name="T6"/>
                  <a:gd fmla="*/ 4 h 40" name="T7"/>
                  <a:gd fmla="*/ 3 w 9" name="T8"/>
                  <a:gd fmla="*/ 3 h 40" name="T9"/>
                </a:gdLst>
                <a:cxnLst>
                  <a:cxn ang="0">
                    <a:pos x="T0" y="T1"/>
                  </a:cxn>
                  <a:cxn ang="0">
                    <a:pos x="T2" y="T3"/>
                  </a:cxn>
                  <a:cxn ang="0">
                    <a:pos x="T4" y="T5"/>
                  </a:cxn>
                  <a:cxn ang="0">
                    <a:pos x="T6" y="T7"/>
                  </a:cxn>
                  <a:cxn ang="0">
                    <a:pos x="T8" y="T9"/>
                  </a:cxn>
                </a:cxnLst>
                <a:rect b="b" l="0" r="r" t="0"/>
                <a:pathLst>
                  <a:path h="40" w="9">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300"/>
              <p:cNvSpPr/>
              <p:nvPr/>
            </p:nvSpPr>
            <p:spPr bwMode="auto">
              <a:xfrm>
                <a:off x="1594" y="3528"/>
                <a:ext cx="30" cy="105"/>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301"/>
              <p:cNvSpPr/>
              <p:nvPr/>
            </p:nvSpPr>
            <p:spPr bwMode="auto">
              <a:xfrm>
                <a:off x="1560" y="3513"/>
                <a:ext cx="15" cy="67"/>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302"/>
              <p:cNvSpPr/>
              <p:nvPr/>
            </p:nvSpPr>
            <p:spPr bwMode="auto">
              <a:xfrm>
                <a:off x="1619" y="3528"/>
                <a:ext cx="28" cy="75"/>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303"/>
              <p:cNvSpPr/>
              <p:nvPr/>
            </p:nvSpPr>
            <p:spPr bwMode="auto">
              <a:xfrm>
                <a:off x="1662" y="3558"/>
                <a:ext cx="14" cy="60"/>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304"/>
              <p:cNvSpPr/>
              <p:nvPr/>
            </p:nvSpPr>
            <p:spPr bwMode="auto">
              <a:xfrm>
                <a:off x="1722" y="3507"/>
                <a:ext cx="23" cy="99"/>
              </a:xfrm>
              <a:custGeom>
                <a:gdLst>
                  <a:gd fmla="*/ 10 w 13" name="T0"/>
                  <a:gd fmla="*/ 1 h 53" name="T1"/>
                  <a:gd fmla="*/ 4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2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305"/>
              <p:cNvSpPr/>
              <p:nvPr/>
            </p:nvSpPr>
            <p:spPr bwMode="auto">
              <a:xfrm>
                <a:off x="1750" y="3505"/>
                <a:ext cx="30" cy="88"/>
              </a:xfrm>
              <a:custGeom>
                <a:gdLst>
                  <a:gd fmla="*/ 12 w 17" name="T0"/>
                  <a:gd fmla="*/ 2 h 47" name="T1"/>
                  <a:gd fmla="*/ 1 w 17" name="T2"/>
                  <a:gd fmla="*/ 44 h 47" name="T3"/>
                  <a:gd fmla="*/ 7 w 17" name="T4"/>
                  <a:gd fmla="*/ 44 h 47" name="T5"/>
                  <a:gd fmla="*/ 15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306"/>
              <p:cNvSpPr/>
              <p:nvPr/>
            </p:nvSpPr>
            <p:spPr bwMode="auto">
              <a:xfrm>
                <a:off x="1786" y="3520"/>
                <a:ext cx="12" cy="85"/>
              </a:xfrm>
              <a:custGeom>
                <a:gdLst>
                  <a:gd fmla="*/ 6 w 7" name="T0"/>
                  <a:gd fmla="*/ 3 h 45" name="T1"/>
                  <a:gd fmla="*/ 2 w 7" name="T2"/>
                  <a:gd fmla="*/ 3 h 45" name="T3"/>
                  <a:gd fmla="*/ 2 w 7" name="T4"/>
                  <a:gd fmla="*/ 15 h 45" name="T5"/>
                  <a:gd fmla="*/ 0 w 7" name="T6"/>
                  <a:gd fmla="*/ 17 h 45" name="T7"/>
                  <a:gd fmla="*/ 0 w 7" name="T8"/>
                  <a:gd fmla="*/ 34 h 45" name="T9"/>
                  <a:gd fmla="*/ 1 w 7" name="T10"/>
                  <a:gd fmla="*/ 36 h 45" name="T11"/>
                  <a:gd fmla="*/ 2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307"/>
              <p:cNvSpPr/>
              <p:nvPr/>
            </p:nvSpPr>
            <p:spPr bwMode="auto">
              <a:xfrm>
                <a:off x="1823" y="3499"/>
                <a:ext cx="34" cy="90"/>
              </a:xfrm>
              <a:custGeom>
                <a:gdLst>
                  <a:gd fmla="*/ 18 w 19" name="T0"/>
                  <a:gd fmla="*/ 44 h 48" name="T1"/>
                  <a:gd fmla="*/ 17 w 19" name="T2"/>
                  <a:gd fmla="*/ 17 h 48" name="T3"/>
                  <a:gd fmla="*/ 10 w 19" name="T4"/>
                  <a:gd fmla="*/ 15 h 48" name="T5"/>
                  <a:gd fmla="*/ 10 w 19" name="T6"/>
                  <a:gd fmla="*/ 15 h 48" name="T7"/>
                  <a:gd fmla="*/ 10 w 19" name="T8"/>
                  <a:gd fmla="*/ 16 h 48" name="T9"/>
                  <a:gd fmla="*/ 10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308"/>
              <p:cNvSpPr/>
              <p:nvPr/>
            </p:nvSpPr>
            <p:spPr bwMode="auto">
              <a:xfrm>
                <a:off x="1888" y="3528"/>
                <a:ext cx="11" cy="61"/>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309"/>
              <p:cNvSpPr/>
              <p:nvPr/>
            </p:nvSpPr>
            <p:spPr bwMode="auto">
              <a:xfrm>
                <a:off x="1917" y="3520"/>
                <a:ext cx="25" cy="77"/>
              </a:xfrm>
              <a:custGeom>
                <a:gdLst>
                  <a:gd fmla="*/ 7 w 14" name="T0"/>
                  <a:gd fmla="*/ 7 h 41" name="T1"/>
                  <a:gd fmla="*/ 6 w 14" name="T2"/>
                  <a:gd fmla="*/ 4 h 41" name="T3"/>
                  <a:gd fmla="*/ 0 w 14" name="T4"/>
                  <a:gd fmla="*/ 6 h 41" name="T5"/>
                  <a:gd fmla="*/ 2 w 14" name="T6"/>
                  <a:gd fmla="*/ 30 h 41" name="T7"/>
                  <a:gd fmla="*/ 4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310"/>
              <p:cNvSpPr/>
              <p:nvPr/>
            </p:nvSpPr>
            <p:spPr bwMode="auto">
              <a:xfrm>
                <a:off x="1947" y="3520"/>
                <a:ext cx="27" cy="98"/>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311"/>
              <p:cNvSpPr/>
              <p:nvPr/>
            </p:nvSpPr>
            <p:spPr bwMode="auto">
              <a:xfrm>
                <a:off x="1867" y="3528"/>
                <a:ext cx="21" cy="86"/>
              </a:xfrm>
              <a:custGeom>
                <a:gdLst>
                  <a:gd fmla="*/ 8 w 12" name="T0"/>
                  <a:gd fmla="*/ 7 h 46" name="T1"/>
                  <a:gd fmla="*/ 7 w 12" name="T2"/>
                  <a:gd fmla="*/ 3 h 46" name="T3"/>
                  <a:gd fmla="*/ 3 w 12" name="T4"/>
                  <a:gd fmla="*/ 4 h 46" name="T5"/>
                  <a:gd fmla="*/ 4 w 12" name="T6"/>
                  <a:gd fmla="*/ 8 h 46" name="T7"/>
                  <a:gd fmla="*/ 3 w 12" name="T8"/>
                  <a:gd fmla="*/ 10 h 46" name="T9"/>
                  <a:gd fmla="*/ 3 w 12" name="T10"/>
                  <a:gd fmla="*/ 43 h 46" name="T11"/>
                  <a:gd fmla="*/ 11 w 12" name="T12"/>
                  <a:gd fmla="*/ 42 h 46" name="T13"/>
                  <a:gd fmla="*/ 10 w 12" name="T14"/>
                  <a:gd fmla="*/ 29 h 46" name="T15"/>
                  <a:gd fmla="*/ 11 w 12" name="T16"/>
                  <a:gd fmla="*/ 28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312"/>
              <p:cNvSpPr/>
              <p:nvPr/>
            </p:nvSpPr>
            <p:spPr bwMode="auto">
              <a:xfrm>
                <a:off x="1699" y="3531"/>
                <a:ext cx="21" cy="53"/>
              </a:xfrm>
              <a:custGeom>
                <a:gdLst>
                  <a:gd fmla="*/ 12 w 12" name="T0"/>
                  <a:gd fmla="*/ 25 h 28" name="T1"/>
                  <a:gd fmla="*/ 4 w 12" name="T2"/>
                  <a:gd fmla="*/ 3 h 28" name="T3"/>
                  <a:gd fmla="*/ 0 w 12" name="T4"/>
                  <a:gd fmla="*/ 4 h 28" name="T5"/>
                  <a:gd fmla="*/ 9 w 12" name="T6"/>
                  <a:gd fmla="*/ 26 h 28" name="T7"/>
                  <a:gd fmla="*/ 12 w 12" name="T8"/>
                  <a:gd fmla="*/ 25 h 28" name="T9"/>
                </a:gdLst>
                <a:cxnLst>
                  <a:cxn ang="0">
                    <a:pos x="T0" y="T1"/>
                  </a:cxn>
                  <a:cxn ang="0">
                    <a:pos x="T2" y="T3"/>
                  </a:cxn>
                  <a:cxn ang="0">
                    <a:pos x="T4" y="T5"/>
                  </a:cxn>
                  <a:cxn ang="0">
                    <a:pos x="T6" y="T7"/>
                  </a:cxn>
                  <a:cxn ang="0">
                    <a:pos x="T8" y="T9"/>
                  </a:cxn>
                </a:cxnLst>
                <a:rect b="b" l="0" r="r" t="0"/>
                <a:pathLst>
                  <a:path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313"/>
              <p:cNvSpPr/>
              <p:nvPr/>
            </p:nvSpPr>
            <p:spPr bwMode="auto">
              <a:xfrm>
                <a:off x="1654" y="3511"/>
                <a:ext cx="32" cy="82"/>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314"/>
              <p:cNvSpPr/>
              <p:nvPr/>
            </p:nvSpPr>
            <p:spPr bwMode="auto">
              <a:xfrm>
                <a:off x="1768" y="3535"/>
                <a:ext cx="18" cy="62"/>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315"/>
              <p:cNvSpPr/>
              <p:nvPr/>
            </p:nvSpPr>
            <p:spPr bwMode="auto">
              <a:xfrm>
                <a:off x="1988" y="3509"/>
                <a:ext cx="26" cy="94"/>
              </a:xfrm>
              <a:custGeom>
                <a:gdLst>
                  <a:gd fmla="*/ 11 w 15" name="T0"/>
                  <a:gd fmla="*/ 27 h 50" name="T1"/>
                  <a:gd fmla="*/ 14 w 15" name="T2"/>
                  <a:gd fmla="*/ 6 h 50" name="T3"/>
                  <a:gd fmla="*/ 7 w 15" name="T4"/>
                  <a:gd fmla="*/ 4 h 50" name="T5"/>
                  <a:gd fmla="*/ 5 w 15" name="T6"/>
                  <a:gd fmla="*/ 15 h 50" name="T7"/>
                  <a:gd fmla="*/ 4 w 15" name="T8"/>
                  <a:gd fmla="*/ 16 h 50" name="T9"/>
                  <a:gd fmla="*/ 5 w 15" name="T10"/>
                  <a:gd fmla="*/ 46 h 50" name="T11"/>
                  <a:gd fmla="*/ 11 w 15" name="T12"/>
                  <a:gd fmla="*/ 42 h 50" name="T13"/>
                  <a:gd fmla="*/ 9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316"/>
              <p:cNvSpPr/>
              <p:nvPr/>
            </p:nvSpPr>
            <p:spPr bwMode="auto">
              <a:xfrm>
                <a:off x="2025" y="3533"/>
                <a:ext cx="14" cy="60"/>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317"/>
              <p:cNvSpPr/>
              <p:nvPr/>
            </p:nvSpPr>
            <p:spPr bwMode="auto">
              <a:xfrm>
                <a:off x="2036" y="3524"/>
                <a:ext cx="35" cy="101"/>
              </a:xfrm>
              <a:custGeom>
                <a:gdLst>
                  <a:gd fmla="*/ 18 w 20" name="T0"/>
                  <a:gd fmla="*/ 47 h 54" name="T1"/>
                  <a:gd fmla="*/ 13 w 20" name="T2"/>
                  <a:gd fmla="*/ 15 h 54" name="T3"/>
                  <a:gd fmla="*/ 12 w 20" name="T4"/>
                  <a:gd fmla="*/ 13 h 54" name="T5"/>
                  <a:gd fmla="*/ 12 w 20" name="T6"/>
                  <a:gd fmla="*/ 4 h 54" name="T7"/>
                  <a:gd fmla="*/ 8 w 20" name="T8"/>
                  <a:gd fmla="*/ 4 h 54" name="T9"/>
                  <a:gd fmla="*/ 8 w 20" name="T10"/>
                  <a:gd fmla="*/ 13 h 54" name="T11"/>
                  <a:gd fmla="*/ 7 w 20" name="T12"/>
                  <a:gd fmla="*/ 14 h 54" name="T13"/>
                  <a:gd fmla="*/ 6 w 20" name="T14"/>
                  <a:gd fmla="*/ 23 h 54" name="T15"/>
                  <a:gd fmla="*/ 5 w 20" name="T16"/>
                  <a:gd fmla="*/ 23 h 54" name="T17"/>
                  <a:gd fmla="*/ 1 w 20" name="T18"/>
                  <a:gd fmla="*/ 40 h 54" name="T19"/>
                  <a:gd fmla="*/ 3 w 20" name="T20"/>
                  <a:gd fmla="*/ 40 h 54" name="T21"/>
                  <a:gd fmla="*/ 6 w 20" name="T22"/>
                  <a:gd fmla="*/ 26 h 54" name="T23"/>
                  <a:gd fmla="*/ 10 w 20" name="T24"/>
                  <a:gd fmla="*/ 49 h 54" name="T25"/>
                  <a:gd fmla="*/ 18 w 20"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20">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318"/>
              <p:cNvSpPr/>
              <p:nvPr/>
            </p:nvSpPr>
            <p:spPr bwMode="auto">
              <a:xfrm>
                <a:off x="2080" y="3574"/>
                <a:ext cx="11" cy="55"/>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319"/>
              <p:cNvSpPr/>
              <p:nvPr/>
            </p:nvSpPr>
            <p:spPr bwMode="auto">
              <a:xfrm>
                <a:off x="2092" y="3533"/>
                <a:ext cx="18" cy="75"/>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320"/>
              <p:cNvSpPr/>
              <p:nvPr/>
            </p:nvSpPr>
            <p:spPr bwMode="auto">
              <a:xfrm>
                <a:off x="2110" y="3528"/>
                <a:ext cx="30" cy="105"/>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321"/>
              <p:cNvSpPr/>
              <p:nvPr/>
            </p:nvSpPr>
            <p:spPr bwMode="auto">
              <a:xfrm>
                <a:off x="2075" y="3513"/>
                <a:ext cx="14" cy="67"/>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322"/>
              <p:cNvSpPr/>
              <p:nvPr/>
            </p:nvSpPr>
            <p:spPr bwMode="auto">
              <a:xfrm>
                <a:off x="2135" y="3528"/>
                <a:ext cx="26" cy="75"/>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323"/>
              <p:cNvSpPr/>
              <p:nvPr/>
            </p:nvSpPr>
            <p:spPr bwMode="auto">
              <a:xfrm>
                <a:off x="2176" y="3558"/>
                <a:ext cx="14" cy="60"/>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324"/>
              <p:cNvSpPr/>
              <p:nvPr/>
            </p:nvSpPr>
            <p:spPr bwMode="auto">
              <a:xfrm>
                <a:off x="2236" y="3507"/>
                <a:ext cx="25" cy="99"/>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325"/>
              <p:cNvSpPr/>
              <p:nvPr/>
            </p:nvSpPr>
            <p:spPr bwMode="auto">
              <a:xfrm>
                <a:off x="2266" y="3505"/>
                <a:ext cx="28" cy="88"/>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326"/>
              <p:cNvSpPr/>
              <p:nvPr/>
            </p:nvSpPr>
            <p:spPr bwMode="auto">
              <a:xfrm>
                <a:off x="2300" y="3520"/>
                <a:ext cx="14" cy="85"/>
              </a:xfrm>
              <a:custGeom>
                <a:gdLst>
                  <a:gd fmla="*/ 7 w 8" name="T0"/>
                  <a:gd fmla="*/ 3 h 45" name="T1"/>
                  <a:gd fmla="*/ 3 w 8" name="T2"/>
                  <a:gd fmla="*/ 3 h 45" name="T3"/>
                  <a:gd fmla="*/ 2 w 8" name="T4"/>
                  <a:gd fmla="*/ 15 h 45" name="T5"/>
                  <a:gd fmla="*/ 0 w 8" name="T6"/>
                  <a:gd fmla="*/ 17 h 45" name="T7"/>
                  <a:gd fmla="*/ 1 w 8" name="T8"/>
                  <a:gd fmla="*/ 34 h 45" name="T9"/>
                  <a:gd fmla="*/ 2 w 8" name="T10"/>
                  <a:gd fmla="*/ 36 h 45" name="T11"/>
                  <a:gd fmla="*/ 2 w 8" name="T12"/>
                  <a:gd fmla="*/ 42 h 45" name="T13"/>
                  <a:gd fmla="*/ 7 w 8" name="T14"/>
                  <a:gd fmla="*/ 42 h 45" name="T15"/>
                  <a:gd fmla="*/ 7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327"/>
              <p:cNvSpPr/>
              <p:nvPr/>
            </p:nvSpPr>
            <p:spPr bwMode="auto">
              <a:xfrm>
                <a:off x="2339" y="3499"/>
                <a:ext cx="33" cy="90"/>
              </a:xfrm>
              <a:custGeom>
                <a:gdLst>
                  <a:gd fmla="*/ 18 w 19" name="T0"/>
                  <a:gd fmla="*/ 44 h 48" name="T1"/>
                  <a:gd fmla="*/ 16 w 19" name="T2"/>
                  <a:gd fmla="*/ 17 h 48" name="T3"/>
                  <a:gd fmla="*/ 10 w 19" name="T4"/>
                  <a:gd fmla="*/ 15 h 48" name="T5"/>
                  <a:gd fmla="*/ 10 w 19" name="T6"/>
                  <a:gd fmla="*/ 15 h 48" name="T7"/>
                  <a:gd fmla="*/ 9 w 19" name="T8"/>
                  <a:gd fmla="*/ 16 h 48" name="T9"/>
                  <a:gd fmla="*/ 10 w 19" name="T10"/>
                  <a:gd fmla="*/ 4 h 48" name="T11"/>
                  <a:gd fmla="*/ 4 w 19" name="T12"/>
                  <a:gd fmla="*/ 3 h 48" name="T13"/>
                  <a:gd fmla="*/ 1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328"/>
              <p:cNvSpPr/>
              <p:nvPr/>
            </p:nvSpPr>
            <p:spPr bwMode="auto">
              <a:xfrm>
                <a:off x="2404" y="3528"/>
                <a:ext cx="11" cy="61"/>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329"/>
              <p:cNvSpPr/>
              <p:nvPr/>
            </p:nvSpPr>
            <p:spPr bwMode="auto">
              <a:xfrm>
                <a:off x="2431" y="3520"/>
                <a:ext cx="25" cy="77"/>
              </a:xfrm>
              <a:custGeom>
                <a:gdLst>
                  <a:gd fmla="*/ 8 w 14" name="T0"/>
                  <a:gd fmla="*/ 7 h 41" name="T1"/>
                  <a:gd fmla="*/ 7 w 14" name="T2"/>
                  <a:gd fmla="*/ 4 h 41" name="T3"/>
                  <a:gd fmla="*/ 1 w 14" name="T4"/>
                  <a:gd fmla="*/ 6 h 41" name="T5"/>
                  <a:gd fmla="*/ 3 w 14" name="T6"/>
                  <a:gd fmla="*/ 30 h 41" name="T7"/>
                  <a:gd fmla="*/ 5 w 14" name="T8"/>
                  <a:gd fmla="*/ 32 h 41" name="T9"/>
                  <a:gd fmla="*/ 6 w 14" name="T10"/>
                  <a:gd fmla="*/ 38 h 41" name="T11"/>
                  <a:gd fmla="*/ 11 w 14" name="T12"/>
                  <a:gd fmla="*/ 38 h 41" name="T13"/>
                  <a:gd fmla="*/ 14 w 14" name="T14"/>
                  <a:gd fmla="*/ 10 h 41" name="T15"/>
                  <a:gd fmla="*/ 8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330"/>
              <p:cNvSpPr/>
              <p:nvPr/>
            </p:nvSpPr>
            <p:spPr bwMode="auto">
              <a:xfrm>
                <a:off x="2463" y="3520"/>
                <a:ext cx="26" cy="98"/>
              </a:xfrm>
              <a:custGeom>
                <a:gdLst>
                  <a:gd fmla="*/ 7 w 15" name="T0"/>
                  <a:gd fmla="*/ 4 h 52" name="T1"/>
                  <a:gd fmla="*/ 6 w 15" name="T2"/>
                  <a:gd fmla="*/ 11 h 52" name="T3"/>
                  <a:gd fmla="*/ 2 w 15" name="T4"/>
                  <a:gd fmla="*/ 13 h 52" name="T5"/>
                  <a:gd fmla="*/ 1 w 15" name="T6"/>
                  <a:gd fmla="*/ 23 h 52" name="T7"/>
                  <a:gd fmla="*/ 3 w 15" name="T8"/>
                  <a:gd fmla="*/ 25 h 52" name="T9"/>
                  <a:gd fmla="*/ 4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331"/>
              <p:cNvSpPr/>
              <p:nvPr/>
            </p:nvSpPr>
            <p:spPr bwMode="auto">
              <a:xfrm>
                <a:off x="2381" y="3528"/>
                <a:ext cx="22" cy="86"/>
              </a:xfrm>
              <a:custGeom>
                <a:gdLst>
                  <a:gd fmla="*/ 8 w 12" name="T0"/>
                  <a:gd fmla="*/ 7 h 46" name="T1"/>
                  <a:gd fmla="*/ 7 w 12" name="T2"/>
                  <a:gd fmla="*/ 3 h 46" name="T3"/>
                  <a:gd fmla="*/ 4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332"/>
              <p:cNvSpPr/>
              <p:nvPr/>
            </p:nvSpPr>
            <p:spPr bwMode="auto">
              <a:xfrm>
                <a:off x="2213" y="3531"/>
                <a:ext cx="23" cy="53"/>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333"/>
              <p:cNvSpPr/>
              <p:nvPr/>
            </p:nvSpPr>
            <p:spPr bwMode="auto">
              <a:xfrm>
                <a:off x="2169" y="3511"/>
                <a:ext cx="31" cy="82"/>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334"/>
              <p:cNvSpPr/>
              <p:nvPr/>
            </p:nvSpPr>
            <p:spPr bwMode="auto">
              <a:xfrm>
                <a:off x="2284" y="3535"/>
                <a:ext cx="17" cy="62"/>
              </a:xfrm>
              <a:custGeom>
                <a:gdLst>
                  <a:gd fmla="*/ 2 w 10" name="T0"/>
                  <a:gd fmla="*/ 4 h 33" name="T1"/>
                  <a:gd fmla="*/ 2 w 10" name="T2"/>
                  <a:gd fmla="*/ 29 h 33" name="T3"/>
                  <a:gd fmla="*/ 9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335"/>
              <p:cNvSpPr/>
              <p:nvPr/>
            </p:nvSpPr>
            <p:spPr bwMode="auto">
              <a:xfrm>
                <a:off x="2504" y="3509"/>
                <a:ext cx="26" cy="94"/>
              </a:xfrm>
              <a:custGeom>
                <a:gdLst>
                  <a:gd fmla="*/ 11 w 15" name="T0"/>
                  <a:gd fmla="*/ 27 h 50" name="T1"/>
                  <a:gd fmla="*/ 13 w 15" name="T2"/>
                  <a:gd fmla="*/ 6 h 50" name="T3"/>
                  <a:gd fmla="*/ 6 w 15" name="T4"/>
                  <a:gd fmla="*/ 4 h 50" name="T5"/>
                  <a:gd fmla="*/ 5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336"/>
              <p:cNvSpPr/>
              <p:nvPr/>
            </p:nvSpPr>
            <p:spPr bwMode="auto">
              <a:xfrm>
                <a:off x="2541" y="3533"/>
                <a:ext cx="14" cy="60"/>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337"/>
              <p:cNvSpPr/>
              <p:nvPr/>
            </p:nvSpPr>
            <p:spPr bwMode="auto">
              <a:xfrm>
                <a:off x="2551" y="3524"/>
                <a:ext cx="34" cy="101"/>
              </a:xfrm>
              <a:custGeom>
                <a:gdLst>
                  <a:gd fmla="*/ 17 w 19" name="T0"/>
                  <a:gd fmla="*/ 47 h 54" name="T1"/>
                  <a:gd fmla="*/ 12 w 19" name="T2"/>
                  <a:gd fmla="*/ 15 h 54" name="T3"/>
                  <a:gd fmla="*/ 12 w 19" name="T4"/>
                  <a:gd fmla="*/ 13 h 54" name="T5"/>
                  <a:gd fmla="*/ 12 w 19" name="T6"/>
                  <a:gd fmla="*/ 4 h 54" name="T7"/>
                  <a:gd fmla="*/ 7 w 19" name="T8"/>
                  <a:gd fmla="*/ 4 h 54" name="T9"/>
                  <a:gd fmla="*/ 8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10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338"/>
              <p:cNvSpPr/>
              <p:nvPr/>
            </p:nvSpPr>
            <p:spPr bwMode="auto">
              <a:xfrm>
                <a:off x="2596" y="3574"/>
                <a:ext cx="10" cy="55"/>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339"/>
              <p:cNvSpPr/>
              <p:nvPr/>
            </p:nvSpPr>
            <p:spPr bwMode="auto">
              <a:xfrm>
                <a:off x="2608" y="3533"/>
                <a:ext cx="18" cy="75"/>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340"/>
              <p:cNvSpPr/>
              <p:nvPr/>
            </p:nvSpPr>
            <p:spPr bwMode="auto">
              <a:xfrm>
                <a:off x="2624" y="3528"/>
                <a:ext cx="30" cy="105"/>
              </a:xfrm>
              <a:custGeom>
                <a:gdLst>
                  <a:gd fmla="*/ 7 w 17" name="T0"/>
                  <a:gd fmla="*/ 5 h 56" name="T1"/>
                  <a:gd fmla="*/ 5 w 17" name="T2"/>
                  <a:gd fmla="*/ 12 h 56" name="T3"/>
                  <a:gd fmla="*/ 5 w 17" name="T4"/>
                  <a:gd fmla="*/ 11 h 56" name="T5"/>
                  <a:gd fmla="*/ 2 w 17" name="T6"/>
                  <a:gd fmla="*/ 11 h 56" name="T7"/>
                  <a:gd fmla="*/ 3 w 17" name="T8"/>
                  <a:gd fmla="*/ 19 h 56" name="T9"/>
                  <a:gd fmla="*/ 7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341"/>
              <p:cNvSpPr/>
              <p:nvPr/>
            </p:nvSpPr>
            <p:spPr bwMode="auto">
              <a:xfrm>
                <a:off x="2590" y="3513"/>
                <a:ext cx="15" cy="67"/>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342"/>
              <p:cNvSpPr/>
              <p:nvPr/>
            </p:nvSpPr>
            <p:spPr bwMode="auto">
              <a:xfrm>
                <a:off x="2651" y="3528"/>
                <a:ext cx="26" cy="75"/>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343"/>
              <p:cNvSpPr/>
              <p:nvPr/>
            </p:nvSpPr>
            <p:spPr bwMode="auto">
              <a:xfrm>
                <a:off x="2691" y="3558"/>
                <a:ext cx="15" cy="60"/>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344"/>
              <p:cNvSpPr/>
              <p:nvPr/>
            </p:nvSpPr>
            <p:spPr bwMode="auto">
              <a:xfrm>
                <a:off x="2752" y="3507"/>
                <a:ext cx="25" cy="99"/>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2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345"/>
              <p:cNvSpPr/>
              <p:nvPr/>
            </p:nvSpPr>
            <p:spPr bwMode="auto">
              <a:xfrm>
                <a:off x="2780" y="3505"/>
                <a:ext cx="30" cy="88"/>
              </a:xfrm>
              <a:custGeom>
                <a:gdLst>
                  <a:gd fmla="*/ 12 w 17" name="T0"/>
                  <a:gd fmla="*/ 2 h 47" name="T1"/>
                  <a:gd fmla="*/ 1 w 17" name="T2"/>
                  <a:gd fmla="*/ 44 h 47" name="T3"/>
                  <a:gd fmla="*/ 7 w 17" name="T4"/>
                  <a:gd fmla="*/ 44 h 47" name="T5"/>
                  <a:gd fmla="*/ 16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346"/>
              <p:cNvSpPr/>
              <p:nvPr/>
            </p:nvSpPr>
            <p:spPr bwMode="auto">
              <a:xfrm>
                <a:off x="2816" y="3520"/>
                <a:ext cx="14" cy="85"/>
              </a:xfrm>
              <a:custGeom>
                <a:gdLst>
                  <a:gd fmla="*/ 6 w 8" name="T0"/>
                  <a:gd fmla="*/ 3 h 45" name="T1"/>
                  <a:gd fmla="*/ 2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6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347"/>
              <p:cNvSpPr/>
              <p:nvPr/>
            </p:nvSpPr>
            <p:spPr bwMode="auto">
              <a:xfrm>
                <a:off x="2855" y="3499"/>
                <a:ext cx="32" cy="90"/>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29 h 48" name="T15"/>
                  <a:gd fmla="*/ 0 w 18" name="T16"/>
                  <a:gd fmla="*/ 30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348"/>
              <p:cNvSpPr/>
              <p:nvPr/>
            </p:nvSpPr>
            <p:spPr bwMode="auto">
              <a:xfrm>
                <a:off x="2920" y="3528"/>
                <a:ext cx="9" cy="6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349"/>
              <p:cNvSpPr/>
              <p:nvPr/>
            </p:nvSpPr>
            <p:spPr bwMode="auto">
              <a:xfrm>
                <a:off x="2947" y="3520"/>
                <a:ext cx="25" cy="77"/>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350"/>
              <p:cNvSpPr/>
              <p:nvPr/>
            </p:nvSpPr>
            <p:spPr bwMode="auto">
              <a:xfrm>
                <a:off x="2977" y="3520"/>
                <a:ext cx="28" cy="98"/>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351"/>
              <p:cNvSpPr/>
              <p:nvPr/>
            </p:nvSpPr>
            <p:spPr bwMode="auto">
              <a:xfrm>
                <a:off x="2897" y="3528"/>
                <a:ext cx="21" cy="86"/>
              </a:xfrm>
              <a:custGeom>
                <a:gdLst>
                  <a:gd fmla="*/ 8 w 12" name="T0"/>
                  <a:gd fmla="*/ 7 h 46" name="T1"/>
                  <a:gd fmla="*/ 7 w 12" name="T2"/>
                  <a:gd fmla="*/ 3 h 46" name="T3"/>
                  <a:gd fmla="*/ 3 w 12" name="T4"/>
                  <a:gd fmla="*/ 4 h 46" name="T5"/>
                  <a:gd fmla="*/ 4 w 12" name="T6"/>
                  <a:gd fmla="*/ 8 h 46" name="T7"/>
                  <a:gd fmla="*/ 3 w 12" name="T8"/>
                  <a:gd fmla="*/ 10 h 46" name="T9"/>
                  <a:gd fmla="*/ 4 w 12" name="T10"/>
                  <a:gd fmla="*/ 43 h 46" name="T11"/>
                  <a:gd fmla="*/ 11 w 12" name="T12"/>
                  <a:gd fmla="*/ 42 h 46" name="T13"/>
                  <a:gd fmla="*/ 10 w 12" name="T14"/>
                  <a:gd fmla="*/ 29 h 46" name="T15"/>
                  <a:gd fmla="*/ 11 w 12" name="T16"/>
                  <a:gd fmla="*/ 28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352"/>
              <p:cNvSpPr/>
              <p:nvPr/>
            </p:nvSpPr>
            <p:spPr bwMode="auto">
              <a:xfrm>
                <a:off x="2729" y="3531"/>
                <a:ext cx="23" cy="53"/>
              </a:xfrm>
              <a:custGeom>
                <a:gdLst>
                  <a:gd fmla="*/ 12 w 13" name="T0"/>
                  <a:gd fmla="*/ 25 h 28" name="T1"/>
                  <a:gd fmla="*/ 4 w 13" name="T2"/>
                  <a:gd fmla="*/ 3 h 28" name="T3"/>
                  <a:gd fmla="*/ 0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353"/>
              <p:cNvSpPr/>
              <p:nvPr/>
            </p:nvSpPr>
            <p:spPr bwMode="auto">
              <a:xfrm>
                <a:off x="2684" y="3511"/>
                <a:ext cx="32" cy="82"/>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354"/>
              <p:cNvSpPr/>
              <p:nvPr/>
            </p:nvSpPr>
            <p:spPr bwMode="auto">
              <a:xfrm>
                <a:off x="2798" y="3535"/>
                <a:ext cx="19" cy="62"/>
              </a:xfrm>
              <a:custGeom>
                <a:gdLst>
                  <a:gd fmla="*/ 3 w 11" name="T0"/>
                  <a:gd fmla="*/ 4 h 33" name="T1"/>
                  <a:gd fmla="*/ 3 w 11" name="T2"/>
                  <a:gd fmla="*/ 29 h 33" name="T3"/>
                  <a:gd fmla="*/ 9 w 11" name="T4"/>
                  <a:gd fmla="*/ 27 h 33" name="T5"/>
                  <a:gd fmla="*/ 9 w 11" name="T6"/>
                  <a:gd fmla="*/ 6 h 33" name="T7"/>
                  <a:gd fmla="*/ 3 w 11" name="T8"/>
                  <a:gd fmla="*/ 4 h 33" name="T9"/>
                </a:gdLst>
                <a:cxnLst>
                  <a:cxn ang="0">
                    <a:pos x="T0" y="T1"/>
                  </a:cxn>
                  <a:cxn ang="0">
                    <a:pos x="T2" y="T3"/>
                  </a:cxn>
                  <a:cxn ang="0">
                    <a:pos x="T4" y="T5"/>
                  </a:cxn>
                  <a:cxn ang="0">
                    <a:pos x="T6" y="T7"/>
                  </a:cxn>
                  <a:cxn ang="0">
                    <a:pos x="T8" y="T9"/>
                  </a:cxn>
                </a:cxnLst>
                <a:rect b="b" l="0" r="r" t="0"/>
                <a:pathLst>
                  <a:path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355"/>
              <p:cNvSpPr/>
              <p:nvPr/>
            </p:nvSpPr>
            <p:spPr bwMode="auto">
              <a:xfrm>
                <a:off x="3019" y="3509"/>
                <a:ext cx="27" cy="94"/>
              </a:xfrm>
              <a:custGeom>
                <a:gdLst>
                  <a:gd fmla="*/ 10 w 15" name="T0"/>
                  <a:gd fmla="*/ 27 h 50" name="T1"/>
                  <a:gd fmla="*/ 13 w 15" name="T2"/>
                  <a:gd fmla="*/ 6 h 50" name="T3"/>
                  <a:gd fmla="*/ 6 w 15" name="T4"/>
                  <a:gd fmla="*/ 4 h 50" name="T5"/>
                  <a:gd fmla="*/ 4 w 15" name="T6"/>
                  <a:gd fmla="*/ 15 h 50" name="T7"/>
                  <a:gd fmla="*/ 3 w 15" name="T8"/>
                  <a:gd fmla="*/ 16 h 50" name="T9"/>
                  <a:gd fmla="*/ 4 w 15" name="T10"/>
                  <a:gd fmla="*/ 46 h 50" name="T11"/>
                  <a:gd fmla="*/ 11 w 15" name="T12"/>
                  <a:gd fmla="*/ 42 h 50" name="T13"/>
                  <a:gd fmla="*/ 8 w 15" name="T14"/>
                  <a:gd fmla="*/ 30 h 50" name="T15"/>
                  <a:gd fmla="*/ 10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356"/>
              <p:cNvSpPr/>
              <p:nvPr/>
            </p:nvSpPr>
            <p:spPr bwMode="auto">
              <a:xfrm>
                <a:off x="3057" y="3533"/>
                <a:ext cx="14" cy="60"/>
              </a:xfrm>
              <a:custGeom>
                <a:gdLst>
                  <a:gd fmla="*/ 5 w 8" name="T0"/>
                  <a:gd fmla="*/ 4 h 32" name="T1"/>
                  <a:gd fmla="*/ 0 w 8" name="T2"/>
                  <a:gd fmla="*/ 5 h 32" name="T3"/>
                  <a:gd fmla="*/ 3 w 8" name="T4"/>
                  <a:gd fmla="*/ 29 h 32" name="T5"/>
                  <a:gd fmla="*/ 7 w 8" name="T6"/>
                  <a:gd fmla="*/ 29 h 32" name="T7"/>
                  <a:gd fmla="*/ 5 w 8" name="T8"/>
                  <a:gd fmla="*/ 4 h 32" name="T9"/>
                </a:gdLst>
                <a:cxnLst>
                  <a:cxn ang="0">
                    <a:pos x="T0" y="T1"/>
                  </a:cxn>
                  <a:cxn ang="0">
                    <a:pos x="T2" y="T3"/>
                  </a:cxn>
                  <a:cxn ang="0">
                    <a:pos x="T4" y="T5"/>
                  </a:cxn>
                  <a:cxn ang="0">
                    <a:pos x="T6" y="T7"/>
                  </a:cxn>
                  <a:cxn ang="0">
                    <a:pos x="T8" y="T9"/>
                  </a:cxn>
                </a:cxnLst>
                <a:rect b="b" l="0" r="r" t="0"/>
                <a:pathLst>
                  <a:path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357"/>
              <p:cNvSpPr/>
              <p:nvPr/>
            </p:nvSpPr>
            <p:spPr bwMode="auto">
              <a:xfrm>
                <a:off x="3067" y="3524"/>
                <a:ext cx="34" cy="101"/>
              </a:xfrm>
              <a:custGeom>
                <a:gdLst>
                  <a:gd fmla="*/ 17 w 19" name="T0"/>
                  <a:gd fmla="*/ 47 h 54" name="T1"/>
                  <a:gd fmla="*/ 12 w 19" name="T2"/>
                  <a:gd fmla="*/ 15 h 54" name="T3"/>
                  <a:gd fmla="*/ 11 w 19" name="T4"/>
                  <a:gd fmla="*/ 13 h 54" name="T5"/>
                  <a:gd fmla="*/ 11 w 19" name="T6"/>
                  <a:gd fmla="*/ 4 h 54" name="T7"/>
                  <a:gd fmla="*/ 7 w 19" name="T8"/>
                  <a:gd fmla="*/ 4 h 54" name="T9"/>
                  <a:gd fmla="*/ 7 w 19" name="T10"/>
                  <a:gd fmla="*/ 13 h 54" name="T11"/>
                  <a:gd fmla="*/ 6 w 19" name="T12"/>
                  <a:gd fmla="*/ 14 h 54" name="T13"/>
                  <a:gd fmla="*/ 6 w 19" name="T14"/>
                  <a:gd fmla="*/ 23 h 54" name="T15"/>
                  <a:gd fmla="*/ 4 w 19" name="T16"/>
                  <a:gd fmla="*/ 23 h 54" name="T17"/>
                  <a:gd fmla="*/ 0 w 19" name="T18"/>
                  <a:gd fmla="*/ 40 h 54" name="T19"/>
                  <a:gd fmla="*/ 2 w 19" name="T20"/>
                  <a:gd fmla="*/ 40 h 54" name="T21"/>
                  <a:gd fmla="*/ 5 w 19" name="T22"/>
                  <a:gd fmla="*/ 26 h 54" name="T23"/>
                  <a:gd fmla="*/ 9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358"/>
              <p:cNvSpPr/>
              <p:nvPr/>
            </p:nvSpPr>
            <p:spPr bwMode="auto">
              <a:xfrm>
                <a:off x="3110" y="3574"/>
                <a:ext cx="12" cy="55"/>
              </a:xfrm>
              <a:custGeom>
                <a:gdLst>
                  <a:gd fmla="*/ 6 w 7" name="T0"/>
                  <a:gd fmla="*/ 4 h 29" name="T1"/>
                  <a:gd fmla="*/ 1 w 7" name="T2"/>
                  <a:gd fmla="*/ 3 h 29" name="T3"/>
                  <a:gd fmla="*/ 0 w 7" name="T4"/>
                  <a:gd fmla="*/ 25 h 29" name="T5"/>
                  <a:gd fmla="*/ 7 w 7" name="T6"/>
                  <a:gd fmla="*/ 25 h 29" name="T7"/>
                  <a:gd fmla="*/ 6 w 7" name="T8"/>
                  <a:gd fmla="*/ 4 h 29" name="T9"/>
                </a:gdLst>
                <a:cxnLst>
                  <a:cxn ang="0">
                    <a:pos x="T0" y="T1"/>
                  </a:cxn>
                  <a:cxn ang="0">
                    <a:pos x="T2" y="T3"/>
                  </a:cxn>
                  <a:cxn ang="0">
                    <a:pos x="T4" y="T5"/>
                  </a:cxn>
                  <a:cxn ang="0">
                    <a:pos x="T6" y="T7"/>
                  </a:cxn>
                  <a:cxn ang="0">
                    <a:pos x="T8" y="T9"/>
                  </a:cxn>
                </a:cxnLst>
                <a:rect b="b" l="0" r="r" t="0"/>
                <a:pathLst>
                  <a:path h="28" w="7">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359"/>
              <p:cNvSpPr/>
              <p:nvPr/>
            </p:nvSpPr>
            <p:spPr bwMode="auto">
              <a:xfrm>
                <a:off x="3122" y="3533"/>
                <a:ext cx="18" cy="75"/>
              </a:xfrm>
              <a:custGeom>
                <a:gdLst>
                  <a:gd fmla="*/ 3 w 10" name="T0"/>
                  <a:gd fmla="*/ 3 h 40" name="T1"/>
                  <a:gd fmla="*/ 1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360"/>
              <p:cNvSpPr/>
              <p:nvPr/>
            </p:nvSpPr>
            <p:spPr bwMode="auto">
              <a:xfrm>
                <a:off x="3140" y="3528"/>
                <a:ext cx="30" cy="105"/>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361"/>
              <p:cNvSpPr/>
              <p:nvPr/>
            </p:nvSpPr>
            <p:spPr bwMode="auto">
              <a:xfrm>
                <a:off x="3105" y="3513"/>
                <a:ext cx="14" cy="67"/>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362"/>
              <p:cNvSpPr/>
              <p:nvPr/>
            </p:nvSpPr>
            <p:spPr bwMode="auto">
              <a:xfrm>
                <a:off x="3165" y="3528"/>
                <a:ext cx="28" cy="75"/>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363"/>
              <p:cNvSpPr/>
              <p:nvPr/>
            </p:nvSpPr>
            <p:spPr bwMode="auto">
              <a:xfrm>
                <a:off x="3207" y="3558"/>
                <a:ext cx="15" cy="60"/>
              </a:xfrm>
              <a:custGeom>
                <a:gdLst>
                  <a:gd fmla="*/ 0 w 8" name="T0"/>
                  <a:gd fmla="*/ 5 h 32" name="T1"/>
                  <a:gd fmla="*/ 1 w 8" name="T2"/>
                  <a:gd fmla="*/ 28 h 32" name="T3"/>
                  <a:gd fmla="*/ 6 w 8" name="T4"/>
                  <a:gd fmla="*/ 28 h 32" name="T5"/>
                  <a:gd fmla="*/ 7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364"/>
              <p:cNvSpPr/>
              <p:nvPr/>
            </p:nvSpPr>
            <p:spPr bwMode="auto">
              <a:xfrm>
                <a:off x="3268" y="3507"/>
                <a:ext cx="23" cy="99"/>
              </a:xfrm>
              <a:custGeom>
                <a:gdLst>
                  <a:gd fmla="*/ 10 w 13" name="T0"/>
                  <a:gd fmla="*/ 1 h 53" name="T1"/>
                  <a:gd fmla="*/ 4 w 13" name="T2"/>
                  <a:gd fmla="*/ 21 h 53" name="T3"/>
                  <a:gd fmla="*/ 0 w 13" name="T4"/>
                  <a:gd fmla="*/ 24 h 53" name="T5"/>
                  <a:gd fmla="*/ 3 w 13" name="T6"/>
                  <a:gd fmla="*/ 44 h 53" name="T7"/>
                  <a:gd fmla="*/ 4 w 13" name="T8"/>
                  <a:gd fmla="*/ 45 h 53" name="T9"/>
                  <a:gd fmla="*/ 5 w 13" name="T10"/>
                  <a:gd fmla="*/ 46 h 53" name="T11"/>
                  <a:gd fmla="*/ 7 w 13" name="T12"/>
                  <a:gd fmla="*/ 50 h 53" name="T13"/>
                  <a:gd fmla="*/ 12 w 13" name="T14"/>
                  <a:gd fmla="*/ 48 h 53" name="T15"/>
                  <a:gd fmla="*/ 8 w 13" name="T16"/>
                  <a:gd fmla="*/ 32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365"/>
              <p:cNvSpPr/>
              <p:nvPr/>
            </p:nvSpPr>
            <p:spPr bwMode="auto">
              <a:xfrm>
                <a:off x="3296" y="3505"/>
                <a:ext cx="30" cy="88"/>
              </a:xfrm>
              <a:custGeom>
                <a:gdLst>
                  <a:gd fmla="*/ 12 w 17" name="T0"/>
                  <a:gd fmla="*/ 2 h 47" name="T1"/>
                  <a:gd fmla="*/ 1 w 17" name="T2"/>
                  <a:gd fmla="*/ 44 h 47" name="T3"/>
                  <a:gd fmla="*/ 6 w 17" name="T4"/>
                  <a:gd fmla="*/ 44 h 47" name="T5"/>
                  <a:gd fmla="*/ 15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366"/>
              <p:cNvSpPr/>
              <p:nvPr/>
            </p:nvSpPr>
            <p:spPr bwMode="auto">
              <a:xfrm>
                <a:off x="3331" y="3520"/>
                <a:ext cx="13" cy="85"/>
              </a:xfrm>
              <a:custGeom>
                <a:gdLst>
                  <a:gd fmla="*/ 6 w 7" name="T0"/>
                  <a:gd fmla="*/ 3 h 45" name="T1"/>
                  <a:gd fmla="*/ 2 w 7" name="T2"/>
                  <a:gd fmla="*/ 3 h 45" name="T3"/>
                  <a:gd fmla="*/ 1 w 7" name="T4"/>
                  <a:gd fmla="*/ 15 h 45" name="T5"/>
                  <a:gd fmla="*/ 0 w 7" name="T6"/>
                  <a:gd fmla="*/ 17 h 45" name="T7"/>
                  <a:gd fmla="*/ 0 w 7" name="T8"/>
                  <a:gd fmla="*/ 34 h 45" name="T9"/>
                  <a:gd fmla="*/ 1 w 7" name="T10"/>
                  <a:gd fmla="*/ 36 h 45" name="T11"/>
                  <a:gd fmla="*/ 2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367"/>
              <p:cNvSpPr/>
              <p:nvPr/>
            </p:nvSpPr>
            <p:spPr bwMode="auto">
              <a:xfrm>
                <a:off x="3369" y="3499"/>
                <a:ext cx="33" cy="90"/>
              </a:xfrm>
              <a:custGeom>
                <a:gdLst>
                  <a:gd fmla="*/ 18 w 19" name="T0"/>
                  <a:gd fmla="*/ 44 h 48" name="T1"/>
                  <a:gd fmla="*/ 17 w 19" name="T2"/>
                  <a:gd fmla="*/ 17 h 48" name="T3"/>
                  <a:gd fmla="*/ 10 w 19" name="T4"/>
                  <a:gd fmla="*/ 15 h 48" name="T5"/>
                  <a:gd fmla="*/ 10 w 19" name="T6"/>
                  <a:gd fmla="*/ 15 h 48" name="T7"/>
                  <a:gd fmla="*/ 9 w 19" name="T8"/>
                  <a:gd fmla="*/ 16 h 48" name="T9"/>
                  <a:gd fmla="*/ 10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368"/>
              <p:cNvSpPr/>
              <p:nvPr/>
            </p:nvSpPr>
            <p:spPr bwMode="auto">
              <a:xfrm>
                <a:off x="3434" y="3528"/>
                <a:ext cx="11" cy="61"/>
              </a:xfrm>
              <a:custGeom>
                <a:gdLst>
                  <a:gd fmla="*/ 5 w 6" name="T0"/>
                  <a:gd fmla="*/ 3 h 33" name="T1"/>
                  <a:gd fmla="*/ 1 w 6" name="T2"/>
                  <a:gd fmla="*/ 3 h 33" name="T3"/>
                  <a:gd fmla="*/ 1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369"/>
              <p:cNvSpPr/>
              <p:nvPr/>
            </p:nvSpPr>
            <p:spPr bwMode="auto">
              <a:xfrm>
                <a:off x="3461" y="3520"/>
                <a:ext cx="26" cy="77"/>
              </a:xfrm>
              <a:custGeom>
                <a:gdLst>
                  <a:gd fmla="*/ 8 w 15" name="T0"/>
                  <a:gd fmla="*/ 7 h 41" name="T1"/>
                  <a:gd fmla="*/ 7 w 15" name="T2"/>
                  <a:gd fmla="*/ 4 h 41" name="T3"/>
                  <a:gd fmla="*/ 1 w 15" name="T4"/>
                  <a:gd fmla="*/ 6 h 41" name="T5"/>
                  <a:gd fmla="*/ 3 w 15" name="T6"/>
                  <a:gd fmla="*/ 30 h 41" name="T7"/>
                  <a:gd fmla="*/ 5 w 15" name="T8"/>
                  <a:gd fmla="*/ 32 h 41" name="T9"/>
                  <a:gd fmla="*/ 6 w 15" name="T10"/>
                  <a:gd fmla="*/ 38 h 41" name="T11"/>
                  <a:gd fmla="*/ 11 w 15" name="T12"/>
                  <a:gd fmla="*/ 38 h 41" name="T13"/>
                  <a:gd fmla="*/ 14 w 15" name="T14"/>
                  <a:gd fmla="*/ 10 h 41" name="T15"/>
                  <a:gd fmla="*/ 8 w 15"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370"/>
              <p:cNvSpPr/>
              <p:nvPr/>
            </p:nvSpPr>
            <p:spPr bwMode="auto">
              <a:xfrm>
                <a:off x="3493" y="3520"/>
                <a:ext cx="26" cy="98"/>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371"/>
              <p:cNvSpPr/>
              <p:nvPr/>
            </p:nvSpPr>
            <p:spPr bwMode="auto">
              <a:xfrm>
                <a:off x="3411" y="3528"/>
                <a:ext cx="22" cy="86"/>
              </a:xfrm>
              <a:custGeom>
                <a:gdLst>
                  <a:gd fmla="*/ 9 w 12" name="T0"/>
                  <a:gd fmla="*/ 7 h 46" name="T1"/>
                  <a:gd fmla="*/ 8 w 12" name="T2"/>
                  <a:gd fmla="*/ 3 h 46" name="T3"/>
                  <a:gd fmla="*/ 4 w 12" name="T4"/>
                  <a:gd fmla="*/ 4 h 46" name="T5"/>
                  <a:gd fmla="*/ 5 w 12" name="T6"/>
                  <a:gd fmla="*/ 8 h 46" name="T7"/>
                  <a:gd fmla="*/ 4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372"/>
              <p:cNvSpPr/>
              <p:nvPr/>
            </p:nvSpPr>
            <p:spPr bwMode="auto">
              <a:xfrm>
                <a:off x="3245" y="3531"/>
                <a:ext cx="21" cy="53"/>
              </a:xfrm>
              <a:custGeom>
                <a:gdLst>
                  <a:gd fmla="*/ 11 w 12" name="T0"/>
                  <a:gd fmla="*/ 25 h 28" name="T1"/>
                  <a:gd fmla="*/ 4 w 12" name="T2"/>
                  <a:gd fmla="*/ 3 h 28" name="T3"/>
                  <a:gd fmla="*/ 0 w 12" name="T4"/>
                  <a:gd fmla="*/ 4 h 28" name="T5"/>
                  <a:gd fmla="*/ 9 w 12" name="T6"/>
                  <a:gd fmla="*/ 26 h 28" name="T7"/>
                  <a:gd fmla="*/ 11 w 12" name="T8"/>
                  <a:gd fmla="*/ 25 h 28" name="T9"/>
                </a:gdLst>
                <a:cxnLst>
                  <a:cxn ang="0">
                    <a:pos x="T0" y="T1"/>
                  </a:cxn>
                  <a:cxn ang="0">
                    <a:pos x="T2" y="T3"/>
                  </a:cxn>
                  <a:cxn ang="0">
                    <a:pos x="T4" y="T5"/>
                  </a:cxn>
                  <a:cxn ang="0">
                    <a:pos x="T6" y="T7"/>
                  </a:cxn>
                  <a:cxn ang="0">
                    <a:pos x="T8" y="T9"/>
                  </a:cxn>
                </a:cxnLst>
                <a:rect b="b" l="0" r="r" t="0"/>
                <a:pathLst>
                  <a:path h="28" w="12">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373"/>
              <p:cNvSpPr/>
              <p:nvPr/>
            </p:nvSpPr>
            <p:spPr bwMode="auto">
              <a:xfrm>
                <a:off x="3200" y="3511"/>
                <a:ext cx="32" cy="82"/>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374"/>
              <p:cNvSpPr/>
              <p:nvPr/>
            </p:nvSpPr>
            <p:spPr bwMode="auto">
              <a:xfrm>
                <a:off x="3314" y="3535"/>
                <a:ext cx="17" cy="62"/>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375"/>
              <p:cNvSpPr/>
              <p:nvPr/>
            </p:nvSpPr>
            <p:spPr bwMode="auto">
              <a:xfrm>
                <a:off x="3534" y="3509"/>
                <a:ext cx="26" cy="94"/>
              </a:xfrm>
              <a:custGeom>
                <a:gdLst>
                  <a:gd fmla="*/ 11 w 15" name="T0"/>
                  <a:gd fmla="*/ 27 h 50" name="T1"/>
                  <a:gd fmla="*/ 14 w 15" name="T2"/>
                  <a:gd fmla="*/ 6 h 50" name="T3"/>
                  <a:gd fmla="*/ 7 w 15" name="T4"/>
                  <a:gd fmla="*/ 4 h 50" name="T5"/>
                  <a:gd fmla="*/ 5 w 15" name="T6"/>
                  <a:gd fmla="*/ 15 h 50" name="T7"/>
                  <a:gd fmla="*/ 4 w 15" name="T8"/>
                  <a:gd fmla="*/ 16 h 50" name="T9"/>
                  <a:gd fmla="*/ 5 w 15" name="T10"/>
                  <a:gd fmla="*/ 46 h 50" name="T11"/>
                  <a:gd fmla="*/ 11 w 15" name="T12"/>
                  <a:gd fmla="*/ 42 h 50" name="T13"/>
                  <a:gd fmla="*/ 9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 name="Freeform 376"/>
              <p:cNvSpPr/>
              <p:nvPr/>
            </p:nvSpPr>
            <p:spPr bwMode="auto">
              <a:xfrm>
                <a:off x="3571" y="3533"/>
                <a:ext cx="14" cy="60"/>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 name="Freeform 377"/>
              <p:cNvSpPr/>
              <p:nvPr/>
            </p:nvSpPr>
            <p:spPr bwMode="auto">
              <a:xfrm>
                <a:off x="3581" y="3524"/>
                <a:ext cx="34" cy="101"/>
              </a:xfrm>
              <a:custGeom>
                <a:gdLst>
                  <a:gd fmla="*/ 18 w 19" name="T0"/>
                  <a:gd fmla="*/ 47 h 54" name="T1"/>
                  <a:gd fmla="*/ 12 w 19" name="T2"/>
                  <a:gd fmla="*/ 15 h 54" name="T3"/>
                  <a:gd fmla="*/ 12 w 19" name="T4"/>
                  <a:gd fmla="*/ 13 h 54" name="T5"/>
                  <a:gd fmla="*/ 12 w 19" name="T6"/>
                  <a:gd fmla="*/ 4 h 54" name="T7"/>
                  <a:gd fmla="*/ 8 w 19" name="T8"/>
                  <a:gd fmla="*/ 4 h 54" name="T9"/>
                  <a:gd fmla="*/ 8 w 19" name="T10"/>
                  <a:gd fmla="*/ 13 h 54" name="T11"/>
                  <a:gd fmla="*/ 7 w 19" name="T12"/>
                  <a:gd fmla="*/ 14 h 54" name="T13"/>
                  <a:gd fmla="*/ 6 w 19" name="T14"/>
                  <a:gd fmla="*/ 23 h 54" name="T15"/>
                  <a:gd fmla="*/ 5 w 19" name="T16"/>
                  <a:gd fmla="*/ 23 h 54" name="T17"/>
                  <a:gd fmla="*/ 1 w 19" name="T18"/>
                  <a:gd fmla="*/ 40 h 54" name="T19"/>
                  <a:gd fmla="*/ 3 w 19" name="T20"/>
                  <a:gd fmla="*/ 40 h 54" name="T21"/>
                  <a:gd fmla="*/ 6 w 19" name="T22"/>
                  <a:gd fmla="*/ 26 h 54" name="T23"/>
                  <a:gd fmla="*/ 10 w 19" name="T24"/>
                  <a:gd fmla="*/ 49 h 54" name="T25"/>
                  <a:gd fmla="*/ 18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 name="Freeform 378"/>
              <p:cNvSpPr/>
              <p:nvPr/>
            </p:nvSpPr>
            <p:spPr bwMode="auto">
              <a:xfrm>
                <a:off x="3626" y="3574"/>
                <a:ext cx="10" cy="55"/>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 name="Freeform 379"/>
              <p:cNvSpPr/>
              <p:nvPr/>
            </p:nvSpPr>
            <p:spPr bwMode="auto">
              <a:xfrm>
                <a:off x="3638" y="3533"/>
                <a:ext cx="18" cy="75"/>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 name="Freeform 380"/>
              <p:cNvSpPr/>
              <p:nvPr/>
            </p:nvSpPr>
            <p:spPr bwMode="auto">
              <a:xfrm>
                <a:off x="3656" y="3528"/>
                <a:ext cx="30" cy="105"/>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4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 name="Freeform 381"/>
              <p:cNvSpPr/>
              <p:nvPr/>
            </p:nvSpPr>
            <p:spPr bwMode="auto">
              <a:xfrm>
                <a:off x="3620" y="3513"/>
                <a:ext cx="15" cy="67"/>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 name="Freeform 382"/>
              <p:cNvSpPr/>
              <p:nvPr/>
            </p:nvSpPr>
            <p:spPr bwMode="auto">
              <a:xfrm>
                <a:off x="3681" y="3528"/>
                <a:ext cx="26" cy="75"/>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 name="Freeform 383"/>
              <p:cNvSpPr/>
              <p:nvPr/>
            </p:nvSpPr>
            <p:spPr bwMode="auto">
              <a:xfrm>
                <a:off x="3721" y="3558"/>
                <a:ext cx="15" cy="60"/>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 name="Freeform 384"/>
              <p:cNvSpPr/>
              <p:nvPr/>
            </p:nvSpPr>
            <p:spPr bwMode="auto">
              <a:xfrm>
                <a:off x="3782" y="3507"/>
                <a:ext cx="25" cy="99"/>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 name="Freeform 385"/>
              <p:cNvSpPr/>
              <p:nvPr/>
            </p:nvSpPr>
            <p:spPr bwMode="auto">
              <a:xfrm>
                <a:off x="3812" y="3505"/>
                <a:ext cx="28" cy="88"/>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 name="Freeform 386"/>
              <p:cNvSpPr/>
              <p:nvPr/>
            </p:nvSpPr>
            <p:spPr bwMode="auto">
              <a:xfrm>
                <a:off x="3846" y="3520"/>
                <a:ext cx="14" cy="85"/>
              </a:xfrm>
              <a:custGeom>
                <a:gdLst>
                  <a:gd fmla="*/ 7 w 8" name="T0"/>
                  <a:gd fmla="*/ 3 h 45" name="T1"/>
                  <a:gd fmla="*/ 3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7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 name="Freeform 387"/>
              <p:cNvSpPr/>
              <p:nvPr/>
            </p:nvSpPr>
            <p:spPr bwMode="auto">
              <a:xfrm>
                <a:off x="3885" y="3499"/>
                <a:ext cx="33" cy="90"/>
              </a:xfrm>
              <a:custGeom>
                <a:gdLst>
                  <a:gd fmla="*/ 18 w 19" name="T0"/>
                  <a:gd fmla="*/ 44 h 48" name="T1"/>
                  <a:gd fmla="*/ 15 w 19" name="T2"/>
                  <a:gd fmla="*/ 17 h 48" name="T3"/>
                  <a:gd fmla="*/ 7 w 19" name="T4"/>
                  <a:gd fmla="*/ 15 h 48" name="T5"/>
                  <a:gd fmla="*/ 7 w 19" name="T6"/>
                  <a:gd fmla="*/ 15 h 48" name="T7"/>
                  <a:gd fmla="*/ 8 w 19" name="T8"/>
                  <a:gd fmla="*/ 16 h 48" name="T9"/>
                  <a:gd fmla="*/ 9 w 19" name="T10"/>
                  <a:gd fmla="*/ 4 h 48" name="T11"/>
                  <a:gd fmla="*/ 4 w 19" name="T12"/>
                  <a:gd fmla="*/ 3 h 48" name="T13"/>
                  <a:gd fmla="*/ 1 w 19" name="T14"/>
                  <a:gd fmla="*/ 29 h 48" name="T15"/>
                  <a:gd fmla="*/ 0 w 19" name="T16"/>
                  <a:gd fmla="*/ 30 h 48" name="T17"/>
                  <a:gd fmla="*/ 0 w 19" name="T18"/>
                  <a:gd fmla="*/ 43 h 48" name="T19"/>
                  <a:gd fmla="*/ 2 w 19" name="T20"/>
                  <a:gd fmla="*/ 43 h 48" name="T21"/>
                  <a:gd fmla="*/ 8 w 19" name="T22"/>
                  <a:gd fmla="*/ 43 h 48" name="T23"/>
                  <a:gd fmla="*/ 8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 name="Freeform 388"/>
              <p:cNvSpPr/>
              <p:nvPr/>
            </p:nvSpPr>
            <p:spPr bwMode="auto">
              <a:xfrm>
                <a:off x="3950" y="3528"/>
                <a:ext cx="11" cy="61"/>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 name="Freeform 389"/>
              <p:cNvSpPr/>
              <p:nvPr/>
            </p:nvSpPr>
            <p:spPr bwMode="auto">
              <a:xfrm>
                <a:off x="3977" y="3520"/>
                <a:ext cx="25" cy="77"/>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1 w 14" name="T12"/>
                  <a:gd fmla="*/ 38 h 41" name="T13"/>
                  <a:gd fmla="*/ 14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 name="Freeform 390"/>
              <p:cNvSpPr/>
              <p:nvPr/>
            </p:nvSpPr>
            <p:spPr bwMode="auto">
              <a:xfrm>
                <a:off x="4009" y="3520"/>
                <a:ext cx="26" cy="98"/>
              </a:xfrm>
              <a:custGeom>
                <a:gdLst>
                  <a:gd fmla="*/ 7 w 15" name="T0"/>
                  <a:gd fmla="*/ 4 h 52" name="T1"/>
                  <a:gd fmla="*/ 5 w 15" name="T2"/>
                  <a:gd fmla="*/ 11 h 52" name="T3"/>
                  <a:gd fmla="*/ 2 w 15" name="T4"/>
                  <a:gd fmla="*/ 13 h 52" name="T5"/>
                  <a:gd fmla="*/ 1 w 15" name="T6"/>
                  <a:gd fmla="*/ 23 h 52" name="T7"/>
                  <a:gd fmla="*/ 3 w 15" name="T8"/>
                  <a:gd fmla="*/ 25 h 52" name="T9"/>
                  <a:gd fmla="*/ 3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 name="Freeform 391"/>
              <p:cNvSpPr/>
              <p:nvPr/>
            </p:nvSpPr>
            <p:spPr bwMode="auto">
              <a:xfrm>
                <a:off x="3927" y="3528"/>
                <a:ext cx="21" cy="86"/>
              </a:xfrm>
              <a:custGeom>
                <a:gdLst>
                  <a:gd fmla="*/ 8 w 12" name="T0"/>
                  <a:gd fmla="*/ 7 h 46" name="T1"/>
                  <a:gd fmla="*/ 7 w 12" name="T2"/>
                  <a:gd fmla="*/ 3 h 46" name="T3"/>
                  <a:gd fmla="*/ 4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 name="Freeform 392"/>
              <p:cNvSpPr/>
              <p:nvPr/>
            </p:nvSpPr>
            <p:spPr bwMode="auto">
              <a:xfrm>
                <a:off x="3759" y="3531"/>
                <a:ext cx="23" cy="53"/>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 name="Freeform 393"/>
              <p:cNvSpPr/>
              <p:nvPr/>
            </p:nvSpPr>
            <p:spPr bwMode="auto">
              <a:xfrm>
                <a:off x="3714" y="3511"/>
                <a:ext cx="32" cy="82"/>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 name="Freeform 394"/>
              <p:cNvSpPr/>
              <p:nvPr/>
            </p:nvSpPr>
            <p:spPr bwMode="auto">
              <a:xfrm>
                <a:off x="3830" y="3535"/>
                <a:ext cx="17" cy="62"/>
              </a:xfrm>
              <a:custGeom>
                <a:gdLst>
                  <a:gd fmla="*/ 2 w 10" name="T0"/>
                  <a:gd fmla="*/ 4 h 33" name="T1"/>
                  <a:gd fmla="*/ 2 w 10" name="T2"/>
                  <a:gd fmla="*/ 29 h 33" name="T3"/>
                  <a:gd fmla="*/ 8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 name="Freeform 395"/>
              <p:cNvSpPr/>
              <p:nvPr/>
            </p:nvSpPr>
            <p:spPr bwMode="auto">
              <a:xfrm>
                <a:off x="4049" y="3509"/>
                <a:ext cx="27" cy="94"/>
              </a:xfrm>
              <a:custGeom>
                <a:gdLst>
                  <a:gd fmla="*/ 11 w 15" name="T0"/>
                  <a:gd fmla="*/ 27 h 50" name="T1"/>
                  <a:gd fmla="*/ 13 w 15" name="T2"/>
                  <a:gd fmla="*/ 6 h 50" name="T3"/>
                  <a:gd fmla="*/ 6 w 15" name="T4"/>
                  <a:gd fmla="*/ 4 h 50" name="T5"/>
                  <a:gd fmla="*/ 5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 name="Freeform 396"/>
              <p:cNvSpPr/>
              <p:nvPr/>
            </p:nvSpPr>
            <p:spPr bwMode="auto">
              <a:xfrm>
                <a:off x="4087" y="3533"/>
                <a:ext cx="14" cy="60"/>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 name="Freeform 397"/>
              <p:cNvSpPr/>
              <p:nvPr/>
            </p:nvSpPr>
            <p:spPr bwMode="auto">
              <a:xfrm>
                <a:off x="4097" y="3524"/>
                <a:ext cx="34" cy="101"/>
              </a:xfrm>
              <a:custGeom>
                <a:gdLst>
                  <a:gd fmla="*/ 17 w 19" name="T0"/>
                  <a:gd fmla="*/ 47 h 54" name="T1"/>
                  <a:gd fmla="*/ 12 w 19" name="T2"/>
                  <a:gd fmla="*/ 15 h 54" name="T3"/>
                  <a:gd fmla="*/ 12 w 19" name="T4"/>
                  <a:gd fmla="*/ 13 h 54" name="T5"/>
                  <a:gd fmla="*/ 11 w 19" name="T6"/>
                  <a:gd fmla="*/ 4 h 54" name="T7"/>
                  <a:gd fmla="*/ 7 w 19" name="T8"/>
                  <a:gd fmla="*/ 4 h 54" name="T9"/>
                  <a:gd fmla="*/ 7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10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 name="Freeform 398"/>
              <p:cNvSpPr/>
              <p:nvPr/>
            </p:nvSpPr>
            <p:spPr bwMode="auto">
              <a:xfrm>
                <a:off x="4142" y="3574"/>
                <a:ext cx="10" cy="55"/>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 name="Freeform 399"/>
              <p:cNvSpPr/>
              <p:nvPr/>
            </p:nvSpPr>
            <p:spPr bwMode="auto">
              <a:xfrm>
                <a:off x="4154" y="3533"/>
                <a:ext cx="18" cy="75"/>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 name="Freeform 400"/>
              <p:cNvSpPr/>
              <p:nvPr/>
            </p:nvSpPr>
            <p:spPr bwMode="auto">
              <a:xfrm>
                <a:off x="4170" y="3528"/>
                <a:ext cx="30" cy="105"/>
              </a:xfrm>
              <a:custGeom>
                <a:gdLst>
                  <a:gd fmla="*/ 7 w 17" name="T0"/>
                  <a:gd fmla="*/ 5 h 56" name="T1"/>
                  <a:gd fmla="*/ 5 w 17" name="T2"/>
                  <a:gd fmla="*/ 12 h 56" name="T3"/>
                  <a:gd fmla="*/ 5 w 17" name="T4"/>
                  <a:gd fmla="*/ 11 h 56" name="T5"/>
                  <a:gd fmla="*/ 2 w 17" name="T6"/>
                  <a:gd fmla="*/ 11 h 56" name="T7"/>
                  <a:gd fmla="*/ 3 w 17" name="T8"/>
                  <a:gd fmla="*/ 19 h 56" name="T9"/>
                  <a:gd fmla="*/ 7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 name="Freeform 401"/>
              <p:cNvSpPr/>
              <p:nvPr/>
            </p:nvSpPr>
            <p:spPr bwMode="auto">
              <a:xfrm>
                <a:off x="4136" y="3513"/>
                <a:ext cx="15" cy="67"/>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402"/>
              <p:cNvSpPr/>
              <p:nvPr/>
            </p:nvSpPr>
            <p:spPr bwMode="auto">
              <a:xfrm>
                <a:off x="4197" y="3528"/>
                <a:ext cx="26" cy="75"/>
              </a:xfrm>
              <a:custGeom>
                <a:gdLst>
                  <a:gd fmla="*/ 4 w 15" name="T0"/>
                  <a:gd fmla="*/ 5 h 40" name="T1"/>
                  <a:gd fmla="*/ 3 w 15" name="T2"/>
                  <a:gd fmla="*/ 37 h 40" name="T3"/>
                  <a:gd fmla="*/ 10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 name="Freeform 403"/>
              <p:cNvSpPr/>
              <p:nvPr/>
            </p:nvSpPr>
            <p:spPr bwMode="auto">
              <a:xfrm>
                <a:off x="4237" y="3558"/>
                <a:ext cx="15" cy="60"/>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 name="Freeform 404"/>
              <p:cNvSpPr/>
              <p:nvPr/>
            </p:nvSpPr>
            <p:spPr bwMode="auto">
              <a:xfrm>
                <a:off x="4298" y="3507"/>
                <a:ext cx="24" cy="99"/>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2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 name="Freeform 405"/>
              <p:cNvSpPr/>
              <p:nvPr/>
            </p:nvSpPr>
            <p:spPr bwMode="auto">
              <a:xfrm>
                <a:off x="4326" y="3505"/>
                <a:ext cx="30" cy="88"/>
              </a:xfrm>
              <a:custGeom>
                <a:gdLst>
                  <a:gd fmla="*/ 12 w 17" name="T0"/>
                  <a:gd fmla="*/ 2 h 47" name="T1"/>
                  <a:gd fmla="*/ 1 w 17" name="T2"/>
                  <a:gd fmla="*/ 44 h 47" name="T3"/>
                  <a:gd fmla="*/ 7 w 17" name="T4"/>
                  <a:gd fmla="*/ 44 h 47" name="T5"/>
                  <a:gd fmla="*/ 16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0" name="Freeform 407"/>
            <p:cNvSpPr/>
            <p:nvPr/>
          </p:nvSpPr>
          <p:spPr bwMode="auto">
            <a:xfrm>
              <a:off x="4361" y="3520"/>
              <a:ext cx="13" cy="85"/>
            </a:xfrm>
            <a:custGeom>
              <a:gdLst>
                <a:gd fmla="*/ 6 w 7" name="T0"/>
                <a:gd fmla="*/ 3 h 45" name="T1"/>
                <a:gd fmla="*/ 2 w 7" name="T2"/>
                <a:gd fmla="*/ 3 h 45" name="T3"/>
                <a:gd fmla="*/ 2 w 7" name="T4"/>
                <a:gd fmla="*/ 15 h 45" name="T5"/>
                <a:gd fmla="*/ 0 w 7" name="T6"/>
                <a:gd fmla="*/ 17 h 45" name="T7"/>
                <a:gd fmla="*/ 0 w 7" name="T8"/>
                <a:gd fmla="*/ 34 h 45" name="T9"/>
                <a:gd fmla="*/ 2 w 7" name="T10"/>
                <a:gd fmla="*/ 36 h 45" name="T11"/>
                <a:gd fmla="*/ 2 w 7" name="T12"/>
                <a:gd fmla="*/ 42 h 45" name="T13"/>
                <a:gd fmla="*/ 7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408"/>
            <p:cNvSpPr/>
            <p:nvPr/>
          </p:nvSpPr>
          <p:spPr bwMode="auto">
            <a:xfrm>
              <a:off x="4399" y="3499"/>
              <a:ext cx="33" cy="90"/>
            </a:xfrm>
            <a:custGeom>
              <a:gdLst>
                <a:gd fmla="*/ 18 w 19" name="T0"/>
                <a:gd fmla="*/ 44 h 48" name="T1"/>
                <a:gd fmla="*/ 17 w 19" name="T2"/>
                <a:gd fmla="*/ 17 h 48" name="T3"/>
                <a:gd fmla="*/ 11 w 19" name="T4"/>
                <a:gd fmla="*/ 15 h 48" name="T5"/>
                <a:gd fmla="*/ 11 w 19" name="T6"/>
                <a:gd fmla="*/ 15 h 48" name="T7"/>
                <a:gd fmla="*/ 10 w 19" name="T8"/>
                <a:gd fmla="*/ 16 h 48" name="T9"/>
                <a:gd fmla="*/ 11 w 19" name="T10"/>
                <a:gd fmla="*/ 4 h 48" name="T11"/>
                <a:gd fmla="*/ 5 w 19" name="T12"/>
                <a:gd fmla="*/ 3 h 48" name="T13"/>
                <a:gd fmla="*/ 2 w 19" name="T14"/>
                <a:gd fmla="*/ 29 h 48" name="T15"/>
                <a:gd fmla="*/ 0 w 19" name="T16"/>
                <a:gd fmla="*/ 30 h 48" name="T17"/>
                <a:gd fmla="*/ 1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409"/>
            <p:cNvSpPr/>
            <p:nvPr/>
          </p:nvSpPr>
          <p:spPr bwMode="auto">
            <a:xfrm>
              <a:off x="4464" y="3528"/>
              <a:ext cx="11" cy="61"/>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410"/>
            <p:cNvSpPr/>
            <p:nvPr/>
          </p:nvSpPr>
          <p:spPr bwMode="auto">
            <a:xfrm>
              <a:off x="4493" y="3520"/>
              <a:ext cx="24" cy="77"/>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411"/>
            <p:cNvSpPr/>
            <p:nvPr/>
          </p:nvSpPr>
          <p:spPr bwMode="auto">
            <a:xfrm>
              <a:off x="4523" y="3520"/>
              <a:ext cx="28" cy="98"/>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412"/>
            <p:cNvSpPr/>
            <p:nvPr/>
          </p:nvSpPr>
          <p:spPr bwMode="auto">
            <a:xfrm>
              <a:off x="4443" y="3528"/>
              <a:ext cx="21" cy="86"/>
            </a:xfrm>
            <a:custGeom>
              <a:gdLst>
                <a:gd fmla="*/ 8 w 12" name="T0"/>
                <a:gd fmla="*/ 7 h 46" name="T1"/>
                <a:gd fmla="*/ 7 w 12" name="T2"/>
                <a:gd fmla="*/ 3 h 46" name="T3"/>
                <a:gd fmla="*/ 3 w 12" name="T4"/>
                <a:gd fmla="*/ 4 h 46" name="T5"/>
                <a:gd fmla="*/ 4 w 12" name="T6"/>
                <a:gd fmla="*/ 8 h 46" name="T7"/>
                <a:gd fmla="*/ 3 w 12" name="T8"/>
                <a:gd fmla="*/ 10 h 46" name="T9"/>
                <a:gd fmla="*/ 4 w 12" name="T10"/>
                <a:gd fmla="*/ 43 h 46" name="T11"/>
                <a:gd fmla="*/ 11 w 12" name="T12"/>
                <a:gd fmla="*/ 42 h 46" name="T13"/>
                <a:gd fmla="*/ 10 w 12" name="T14"/>
                <a:gd fmla="*/ 29 h 46" name="T15"/>
                <a:gd fmla="*/ 11 w 12" name="T16"/>
                <a:gd fmla="*/ 28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413"/>
            <p:cNvSpPr/>
            <p:nvPr/>
          </p:nvSpPr>
          <p:spPr bwMode="auto">
            <a:xfrm>
              <a:off x="4275" y="3531"/>
              <a:ext cx="23" cy="53"/>
            </a:xfrm>
            <a:custGeom>
              <a:gdLst>
                <a:gd fmla="*/ 12 w 13" name="T0"/>
                <a:gd fmla="*/ 25 h 28" name="T1"/>
                <a:gd fmla="*/ 4 w 13" name="T2"/>
                <a:gd fmla="*/ 3 h 28" name="T3"/>
                <a:gd fmla="*/ 0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414"/>
            <p:cNvSpPr/>
            <p:nvPr/>
          </p:nvSpPr>
          <p:spPr bwMode="auto">
            <a:xfrm>
              <a:off x="4230" y="3511"/>
              <a:ext cx="32" cy="82"/>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415"/>
            <p:cNvSpPr/>
            <p:nvPr/>
          </p:nvSpPr>
          <p:spPr bwMode="auto">
            <a:xfrm>
              <a:off x="4344" y="3535"/>
              <a:ext cx="17" cy="62"/>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416"/>
            <p:cNvSpPr/>
            <p:nvPr/>
          </p:nvSpPr>
          <p:spPr bwMode="auto">
            <a:xfrm>
              <a:off x="4565" y="3509"/>
              <a:ext cx="25" cy="94"/>
            </a:xfrm>
            <a:custGeom>
              <a:gdLst>
                <a:gd fmla="*/ 10 w 14" name="T0"/>
                <a:gd fmla="*/ 27 h 50" name="T1"/>
                <a:gd fmla="*/ 13 w 14" name="T2"/>
                <a:gd fmla="*/ 6 h 50" name="T3"/>
                <a:gd fmla="*/ 6 w 14" name="T4"/>
                <a:gd fmla="*/ 4 h 50" name="T5"/>
                <a:gd fmla="*/ 4 w 14" name="T6"/>
                <a:gd fmla="*/ 15 h 50" name="T7"/>
                <a:gd fmla="*/ 3 w 14" name="T8"/>
                <a:gd fmla="*/ 16 h 50" name="T9"/>
                <a:gd fmla="*/ 4 w 14" name="T10"/>
                <a:gd fmla="*/ 46 h 50" name="T11"/>
                <a:gd fmla="*/ 11 w 14" name="T12"/>
                <a:gd fmla="*/ 42 h 50" name="T13"/>
                <a:gd fmla="*/ 8 w 14" name="T14"/>
                <a:gd fmla="*/ 30 h 50" name="T15"/>
                <a:gd fmla="*/ 10 w 14"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417"/>
            <p:cNvSpPr/>
            <p:nvPr/>
          </p:nvSpPr>
          <p:spPr bwMode="auto">
            <a:xfrm>
              <a:off x="4601" y="3533"/>
              <a:ext cx="16" cy="60"/>
            </a:xfrm>
            <a:custGeom>
              <a:gdLst>
                <a:gd fmla="*/ 6 w 9" name="T0"/>
                <a:gd fmla="*/ 4 h 32" name="T1"/>
                <a:gd fmla="*/ 1 w 9" name="T2"/>
                <a:gd fmla="*/ 5 h 32" name="T3"/>
                <a:gd fmla="*/ 4 w 9" name="T4"/>
                <a:gd fmla="*/ 29 h 32" name="T5"/>
                <a:gd fmla="*/ 8 w 9" name="T6"/>
                <a:gd fmla="*/ 29 h 32" name="T7"/>
                <a:gd fmla="*/ 6 w 9" name="T8"/>
                <a:gd fmla="*/ 4 h 32" name="T9"/>
              </a:gdLst>
              <a:cxnLst>
                <a:cxn ang="0">
                  <a:pos x="T0" y="T1"/>
                </a:cxn>
                <a:cxn ang="0">
                  <a:pos x="T2" y="T3"/>
                </a:cxn>
                <a:cxn ang="0">
                  <a:pos x="T4" y="T5"/>
                </a:cxn>
                <a:cxn ang="0">
                  <a:pos x="T6" y="T7"/>
                </a:cxn>
                <a:cxn ang="0">
                  <a:pos x="T8" y="T9"/>
                </a:cxn>
              </a:cxnLst>
              <a:rect b="b" l="0" r="r" t="0"/>
              <a:pathLst>
                <a:path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418"/>
            <p:cNvSpPr/>
            <p:nvPr/>
          </p:nvSpPr>
          <p:spPr bwMode="auto">
            <a:xfrm>
              <a:off x="4611" y="3524"/>
              <a:ext cx="36" cy="101"/>
            </a:xfrm>
            <a:custGeom>
              <a:gdLst>
                <a:gd fmla="*/ 18 w 20" name="T0"/>
                <a:gd fmla="*/ 47 h 54" name="T1"/>
                <a:gd fmla="*/ 13 w 20" name="T2"/>
                <a:gd fmla="*/ 15 h 54" name="T3"/>
                <a:gd fmla="*/ 12 w 20" name="T4"/>
                <a:gd fmla="*/ 13 h 54" name="T5"/>
                <a:gd fmla="*/ 12 w 20" name="T6"/>
                <a:gd fmla="*/ 4 h 54" name="T7"/>
                <a:gd fmla="*/ 8 w 20" name="T8"/>
                <a:gd fmla="*/ 4 h 54" name="T9"/>
                <a:gd fmla="*/ 8 w 20" name="T10"/>
                <a:gd fmla="*/ 13 h 54" name="T11"/>
                <a:gd fmla="*/ 7 w 20" name="T12"/>
                <a:gd fmla="*/ 14 h 54" name="T13"/>
                <a:gd fmla="*/ 7 w 20" name="T14"/>
                <a:gd fmla="*/ 23 h 54" name="T15"/>
                <a:gd fmla="*/ 5 w 20" name="T16"/>
                <a:gd fmla="*/ 23 h 54" name="T17"/>
                <a:gd fmla="*/ 1 w 20" name="T18"/>
                <a:gd fmla="*/ 40 h 54" name="T19"/>
                <a:gd fmla="*/ 3 w 20" name="T20"/>
                <a:gd fmla="*/ 40 h 54" name="T21"/>
                <a:gd fmla="*/ 6 w 20" name="T22"/>
                <a:gd fmla="*/ 26 h 54" name="T23"/>
                <a:gd fmla="*/ 10 w 20" name="T24"/>
                <a:gd fmla="*/ 49 h 54" name="T25"/>
                <a:gd fmla="*/ 18 w 20"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20">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419"/>
            <p:cNvSpPr/>
            <p:nvPr/>
          </p:nvSpPr>
          <p:spPr bwMode="auto">
            <a:xfrm>
              <a:off x="4656" y="3574"/>
              <a:ext cx="10" cy="55"/>
            </a:xfrm>
            <a:custGeom>
              <a:gdLst>
                <a:gd fmla="*/ 6 w 6" name="T0"/>
                <a:gd fmla="*/ 4 h 29" name="T1"/>
                <a:gd fmla="*/ 1 w 6" name="T2"/>
                <a:gd fmla="*/ 3 h 29" name="T3"/>
                <a:gd fmla="*/ 0 w 6" name="T4"/>
                <a:gd fmla="*/ 25 h 29" name="T5"/>
                <a:gd fmla="*/ 6 w 6" name="T6"/>
                <a:gd fmla="*/ 25 h 29" name="T7"/>
                <a:gd fmla="*/ 6 w 6" name="T8"/>
                <a:gd fmla="*/ 4 h 29" name="T9"/>
              </a:gdLst>
              <a:cxnLst>
                <a:cxn ang="0">
                  <a:pos x="T0" y="T1"/>
                </a:cxn>
                <a:cxn ang="0">
                  <a:pos x="T2" y="T3"/>
                </a:cxn>
                <a:cxn ang="0">
                  <a:pos x="T4" y="T5"/>
                </a:cxn>
                <a:cxn ang="0">
                  <a:pos x="T6" y="T7"/>
                </a:cxn>
                <a:cxn ang="0">
                  <a:pos x="T8" y="T9"/>
                </a:cxn>
              </a:cxnLst>
              <a:rect b="b" l="0" r="r" t="0"/>
              <a:pathLst>
                <a:path h="28" w="6">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420"/>
            <p:cNvSpPr/>
            <p:nvPr/>
          </p:nvSpPr>
          <p:spPr bwMode="auto">
            <a:xfrm>
              <a:off x="4668" y="3533"/>
              <a:ext cx="18" cy="75"/>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421"/>
            <p:cNvSpPr/>
            <p:nvPr/>
          </p:nvSpPr>
          <p:spPr bwMode="auto">
            <a:xfrm>
              <a:off x="4686" y="3528"/>
              <a:ext cx="30" cy="105"/>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422"/>
            <p:cNvSpPr/>
            <p:nvPr/>
          </p:nvSpPr>
          <p:spPr bwMode="auto">
            <a:xfrm>
              <a:off x="4650" y="3513"/>
              <a:ext cx="15" cy="67"/>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423"/>
            <p:cNvSpPr/>
            <p:nvPr/>
          </p:nvSpPr>
          <p:spPr bwMode="auto">
            <a:xfrm>
              <a:off x="4711" y="3528"/>
              <a:ext cx="28" cy="75"/>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424"/>
            <p:cNvSpPr/>
            <p:nvPr/>
          </p:nvSpPr>
          <p:spPr bwMode="auto">
            <a:xfrm>
              <a:off x="4751" y="3558"/>
              <a:ext cx="15" cy="60"/>
            </a:xfrm>
            <a:custGeom>
              <a:gdLst>
                <a:gd fmla="*/ 1 w 8" name="T0"/>
                <a:gd fmla="*/ 5 h 32" name="T1"/>
                <a:gd fmla="*/ 2 w 8" name="T2"/>
                <a:gd fmla="*/ 28 h 32" name="T3"/>
                <a:gd fmla="*/ 7 w 8" name="T4"/>
                <a:gd fmla="*/ 28 h 32" name="T5"/>
                <a:gd fmla="*/ 8 w 8" name="T6"/>
                <a:gd fmla="*/ 5 h 32" name="T7"/>
                <a:gd fmla="*/ 1 w 8" name="T8"/>
                <a:gd fmla="*/ 5 h 32" name="T9"/>
              </a:gdLst>
              <a:cxnLst>
                <a:cxn ang="0">
                  <a:pos x="T0" y="T1"/>
                </a:cxn>
                <a:cxn ang="0">
                  <a:pos x="T2" y="T3"/>
                </a:cxn>
                <a:cxn ang="0">
                  <a:pos x="T4" y="T5"/>
                </a:cxn>
                <a:cxn ang="0">
                  <a:pos x="T6" y="T7"/>
                </a:cxn>
                <a:cxn ang="0">
                  <a:pos x="T8" y="T9"/>
                </a:cxn>
              </a:cxnLst>
              <a:rect b="b" l="0" r="r" t="0"/>
              <a:pathLst>
                <a:path h="32" w="8">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425"/>
            <p:cNvSpPr/>
            <p:nvPr/>
          </p:nvSpPr>
          <p:spPr bwMode="auto">
            <a:xfrm>
              <a:off x="4812" y="3507"/>
              <a:ext cx="25" cy="99"/>
            </a:xfrm>
            <a:custGeom>
              <a:gdLst>
                <a:gd fmla="*/ 11 w 14" name="T0"/>
                <a:gd fmla="*/ 1 h 53" name="T1"/>
                <a:gd fmla="*/ 5 w 14" name="T2"/>
                <a:gd fmla="*/ 21 h 53" name="T3"/>
                <a:gd fmla="*/ 0 w 14" name="T4"/>
                <a:gd fmla="*/ 24 h 53" name="T5"/>
                <a:gd fmla="*/ 4 w 14" name="T6"/>
                <a:gd fmla="*/ 44 h 53" name="T7"/>
                <a:gd fmla="*/ 4 w 14" name="T8"/>
                <a:gd fmla="*/ 45 h 53" name="T9"/>
                <a:gd fmla="*/ 6 w 14" name="T10"/>
                <a:gd fmla="*/ 46 h 53" name="T11"/>
                <a:gd fmla="*/ 8 w 14" name="T12"/>
                <a:gd fmla="*/ 50 h 53" name="T13"/>
                <a:gd fmla="*/ 13 w 14" name="T14"/>
                <a:gd fmla="*/ 48 h 53" name="T15"/>
                <a:gd fmla="*/ 9 w 14" name="T16"/>
                <a:gd fmla="*/ 32 h 53" name="T17"/>
                <a:gd fmla="*/ 14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426"/>
            <p:cNvSpPr/>
            <p:nvPr/>
          </p:nvSpPr>
          <p:spPr bwMode="auto">
            <a:xfrm>
              <a:off x="4842" y="3505"/>
              <a:ext cx="28" cy="88"/>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427"/>
            <p:cNvSpPr/>
            <p:nvPr/>
          </p:nvSpPr>
          <p:spPr bwMode="auto">
            <a:xfrm>
              <a:off x="4877" y="3520"/>
              <a:ext cx="13" cy="85"/>
            </a:xfrm>
            <a:custGeom>
              <a:gdLst>
                <a:gd fmla="*/ 6 w 7" name="T0"/>
                <a:gd fmla="*/ 3 h 45" name="T1"/>
                <a:gd fmla="*/ 2 w 7" name="T2"/>
                <a:gd fmla="*/ 3 h 45" name="T3"/>
                <a:gd fmla="*/ 1 w 7" name="T4"/>
                <a:gd fmla="*/ 15 h 45" name="T5"/>
                <a:gd fmla="*/ 0 w 7" name="T6"/>
                <a:gd fmla="*/ 17 h 45" name="T7"/>
                <a:gd fmla="*/ 0 w 7" name="T8"/>
                <a:gd fmla="*/ 34 h 45" name="T9"/>
                <a:gd fmla="*/ 1 w 7" name="T10"/>
                <a:gd fmla="*/ 36 h 45" name="T11"/>
                <a:gd fmla="*/ 1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428"/>
            <p:cNvSpPr/>
            <p:nvPr/>
          </p:nvSpPr>
          <p:spPr bwMode="auto">
            <a:xfrm>
              <a:off x="4915" y="3499"/>
              <a:ext cx="33" cy="90"/>
            </a:xfrm>
            <a:custGeom>
              <a:gdLst>
                <a:gd fmla="*/ 18 w 19" name="T0"/>
                <a:gd fmla="*/ 44 h 48" name="T1"/>
                <a:gd fmla="*/ 18 w 19" name="T2"/>
                <a:gd fmla="*/ 17 h 48" name="T3"/>
                <a:gd fmla="*/ 14 w 19" name="T4"/>
                <a:gd fmla="*/ 15 h 48" name="T5"/>
                <a:gd fmla="*/ 14 w 19" name="T6"/>
                <a:gd fmla="*/ 15 h 48" name="T7"/>
                <a:gd fmla="*/ 11 w 19" name="T8"/>
                <a:gd fmla="*/ 16 h 48" name="T9"/>
                <a:gd fmla="*/ 11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429"/>
            <p:cNvSpPr/>
            <p:nvPr/>
          </p:nvSpPr>
          <p:spPr bwMode="auto">
            <a:xfrm>
              <a:off x="4980" y="3528"/>
              <a:ext cx="11" cy="61"/>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430"/>
            <p:cNvSpPr/>
            <p:nvPr/>
          </p:nvSpPr>
          <p:spPr bwMode="auto">
            <a:xfrm>
              <a:off x="5007" y="3520"/>
              <a:ext cx="26" cy="77"/>
            </a:xfrm>
            <a:custGeom>
              <a:gdLst>
                <a:gd fmla="*/ 8 w 15" name="T0"/>
                <a:gd fmla="*/ 7 h 41" name="T1"/>
                <a:gd fmla="*/ 7 w 15" name="T2"/>
                <a:gd fmla="*/ 4 h 41" name="T3"/>
                <a:gd fmla="*/ 1 w 15" name="T4"/>
                <a:gd fmla="*/ 6 h 41" name="T5"/>
                <a:gd fmla="*/ 3 w 15" name="T6"/>
                <a:gd fmla="*/ 30 h 41" name="T7"/>
                <a:gd fmla="*/ 5 w 15" name="T8"/>
                <a:gd fmla="*/ 32 h 41" name="T9"/>
                <a:gd fmla="*/ 6 w 15" name="T10"/>
                <a:gd fmla="*/ 38 h 41" name="T11"/>
                <a:gd fmla="*/ 11 w 15" name="T12"/>
                <a:gd fmla="*/ 38 h 41" name="T13"/>
                <a:gd fmla="*/ 14 w 15" name="T14"/>
                <a:gd fmla="*/ 10 h 41" name="T15"/>
                <a:gd fmla="*/ 8 w 15"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431"/>
            <p:cNvSpPr/>
            <p:nvPr/>
          </p:nvSpPr>
          <p:spPr bwMode="auto">
            <a:xfrm>
              <a:off x="5039" y="3520"/>
              <a:ext cx="26" cy="98"/>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432"/>
            <p:cNvSpPr/>
            <p:nvPr/>
          </p:nvSpPr>
          <p:spPr bwMode="auto">
            <a:xfrm>
              <a:off x="4957" y="3528"/>
              <a:ext cx="21" cy="86"/>
            </a:xfrm>
            <a:custGeom>
              <a:gdLst>
                <a:gd fmla="*/ 9 w 12" name="T0"/>
                <a:gd fmla="*/ 7 h 46" name="T1"/>
                <a:gd fmla="*/ 8 w 12" name="T2"/>
                <a:gd fmla="*/ 3 h 46" name="T3"/>
                <a:gd fmla="*/ 4 w 12" name="T4"/>
                <a:gd fmla="*/ 4 h 46" name="T5"/>
                <a:gd fmla="*/ 5 w 12" name="T6"/>
                <a:gd fmla="*/ 8 h 46" name="T7"/>
                <a:gd fmla="*/ 4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433"/>
            <p:cNvSpPr/>
            <p:nvPr/>
          </p:nvSpPr>
          <p:spPr bwMode="auto">
            <a:xfrm>
              <a:off x="4789" y="3531"/>
              <a:ext cx="23" cy="53"/>
            </a:xfrm>
            <a:custGeom>
              <a:gdLst>
                <a:gd fmla="*/ 12 w 13" name="T0"/>
                <a:gd fmla="*/ 25 h 28" name="T1"/>
                <a:gd fmla="*/ 5 w 13" name="T2"/>
                <a:gd fmla="*/ 3 h 28" name="T3"/>
                <a:gd fmla="*/ 1 w 13" name="T4"/>
                <a:gd fmla="*/ 4 h 28" name="T5"/>
                <a:gd fmla="*/ 10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434"/>
            <p:cNvSpPr/>
            <p:nvPr/>
          </p:nvSpPr>
          <p:spPr bwMode="auto">
            <a:xfrm>
              <a:off x="4744" y="3511"/>
              <a:ext cx="34" cy="82"/>
            </a:xfrm>
            <a:custGeom>
              <a:gdLst>
                <a:gd fmla="*/ 16 w 19" name="T0"/>
                <a:gd fmla="*/ 37 h 44" name="T1"/>
                <a:gd fmla="*/ 12 w 19" name="T2"/>
                <a:gd fmla="*/ 8 h 44" name="T3"/>
                <a:gd fmla="*/ 7 w 19" name="T4"/>
                <a:gd fmla="*/ 4 h 44" name="T5"/>
                <a:gd fmla="*/ 11 w 19" name="T6"/>
                <a:gd fmla="*/ 40 h 44" name="T7"/>
                <a:gd fmla="*/ 16 w 19" name="T8"/>
                <a:gd fmla="*/ 37 h 44" name="T9"/>
              </a:gdLst>
              <a:cxnLst>
                <a:cxn ang="0">
                  <a:pos x="T0" y="T1"/>
                </a:cxn>
                <a:cxn ang="0">
                  <a:pos x="T2" y="T3"/>
                </a:cxn>
                <a:cxn ang="0">
                  <a:pos x="T4" y="T5"/>
                </a:cxn>
                <a:cxn ang="0">
                  <a:pos x="T6" y="T7"/>
                </a:cxn>
                <a:cxn ang="0">
                  <a:pos x="T8" y="T9"/>
                </a:cxn>
              </a:cxnLst>
              <a:rect b="b" l="0" r="r" t="0"/>
              <a:pathLst>
                <a:path h="44" w="19">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435"/>
            <p:cNvSpPr/>
            <p:nvPr/>
          </p:nvSpPr>
          <p:spPr bwMode="auto">
            <a:xfrm>
              <a:off x="4860" y="3535"/>
              <a:ext cx="17" cy="62"/>
            </a:xfrm>
            <a:custGeom>
              <a:gdLst>
                <a:gd fmla="*/ 2 w 10" name="T0"/>
                <a:gd fmla="*/ 4 h 33" name="T1"/>
                <a:gd fmla="*/ 3 w 10" name="T2"/>
                <a:gd fmla="*/ 29 h 33" name="T3"/>
                <a:gd fmla="*/ 9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436"/>
            <p:cNvSpPr/>
            <p:nvPr/>
          </p:nvSpPr>
          <p:spPr bwMode="auto">
            <a:xfrm>
              <a:off x="5079" y="3509"/>
              <a:ext cx="27" cy="94"/>
            </a:xfrm>
            <a:custGeom>
              <a:gdLst>
                <a:gd fmla="*/ 11 w 15" name="T0"/>
                <a:gd fmla="*/ 27 h 50" name="T1"/>
                <a:gd fmla="*/ 14 w 15" name="T2"/>
                <a:gd fmla="*/ 6 h 50" name="T3"/>
                <a:gd fmla="*/ 7 w 15" name="T4"/>
                <a:gd fmla="*/ 4 h 50" name="T5"/>
                <a:gd fmla="*/ 5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437"/>
            <p:cNvSpPr/>
            <p:nvPr/>
          </p:nvSpPr>
          <p:spPr bwMode="auto">
            <a:xfrm>
              <a:off x="5117" y="3533"/>
              <a:ext cx="14" cy="60"/>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438"/>
            <p:cNvSpPr/>
            <p:nvPr/>
          </p:nvSpPr>
          <p:spPr bwMode="auto">
            <a:xfrm>
              <a:off x="5127" y="3524"/>
              <a:ext cx="34" cy="101"/>
            </a:xfrm>
            <a:custGeom>
              <a:gdLst>
                <a:gd fmla="*/ 18 w 19" name="T0"/>
                <a:gd fmla="*/ 47 h 54" name="T1"/>
                <a:gd fmla="*/ 12 w 19" name="T2"/>
                <a:gd fmla="*/ 15 h 54" name="T3"/>
                <a:gd fmla="*/ 12 w 19" name="T4"/>
                <a:gd fmla="*/ 13 h 54" name="T5"/>
                <a:gd fmla="*/ 12 w 19" name="T6"/>
                <a:gd fmla="*/ 4 h 54" name="T7"/>
                <a:gd fmla="*/ 8 w 19" name="T8"/>
                <a:gd fmla="*/ 4 h 54" name="T9"/>
                <a:gd fmla="*/ 8 w 19" name="T10"/>
                <a:gd fmla="*/ 13 h 54" name="T11"/>
                <a:gd fmla="*/ 7 w 19" name="T12"/>
                <a:gd fmla="*/ 14 h 54" name="T13"/>
                <a:gd fmla="*/ 6 w 19" name="T14"/>
                <a:gd fmla="*/ 23 h 54" name="T15"/>
                <a:gd fmla="*/ 5 w 19" name="T16"/>
                <a:gd fmla="*/ 23 h 54" name="T17"/>
                <a:gd fmla="*/ 1 w 19" name="T18"/>
                <a:gd fmla="*/ 40 h 54" name="T19"/>
                <a:gd fmla="*/ 2 w 19" name="T20"/>
                <a:gd fmla="*/ 40 h 54" name="T21"/>
                <a:gd fmla="*/ 6 w 19" name="T22"/>
                <a:gd fmla="*/ 26 h 54" name="T23"/>
                <a:gd fmla="*/ 10 w 19" name="T24"/>
                <a:gd fmla="*/ 49 h 54" name="T25"/>
                <a:gd fmla="*/ 18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39"/>
            <p:cNvSpPr/>
            <p:nvPr/>
          </p:nvSpPr>
          <p:spPr bwMode="auto">
            <a:xfrm>
              <a:off x="5172" y="3574"/>
              <a:ext cx="10" cy="55"/>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40"/>
            <p:cNvSpPr/>
            <p:nvPr/>
          </p:nvSpPr>
          <p:spPr bwMode="auto">
            <a:xfrm>
              <a:off x="5184" y="3533"/>
              <a:ext cx="18" cy="75"/>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1"/>
            <p:cNvSpPr/>
            <p:nvPr/>
          </p:nvSpPr>
          <p:spPr bwMode="auto">
            <a:xfrm>
              <a:off x="5202" y="3528"/>
              <a:ext cx="28" cy="105"/>
            </a:xfrm>
            <a:custGeom>
              <a:gdLst>
                <a:gd fmla="*/ 7 w 16" name="T0"/>
                <a:gd fmla="*/ 5 h 56" name="T1"/>
                <a:gd fmla="*/ 4 w 16" name="T2"/>
                <a:gd fmla="*/ 12 h 56" name="T3"/>
                <a:gd fmla="*/ 4 w 16" name="T4"/>
                <a:gd fmla="*/ 11 h 56" name="T5"/>
                <a:gd fmla="*/ 1 w 16" name="T6"/>
                <a:gd fmla="*/ 11 h 56" name="T7"/>
                <a:gd fmla="*/ 2 w 16" name="T8"/>
                <a:gd fmla="*/ 19 h 56" name="T9"/>
                <a:gd fmla="*/ 6 w 16" name="T10"/>
                <a:gd fmla="*/ 54 h 56" name="T11"/>
                <a:gd fmla="*/ 12 w 16" name="T12"/>
                <a:gd fmla="*/ 52 h 56" name="T13"/>
                <a:gd fmla="*/ 14 w 16" name="T14"/>
                <a:gd fmla="*/ 9 h 56" name="T15"/>
                <a:gd fmla="*/ 7 w 16"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42"/>
            <p:cNvSpPr/>
            <p:nvPr/>
          </p:nvSpPr>
          <p:spPr bwMode="auto">
            <a:xfrm>
              <a:off x="5166" y="3513"/>
              <a:ext cx="14" cy="67"/>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43"/>
            <p:cNvSpPr/>
            <p:nvPr/>
          </p:nvSpPr>
          <p:spPr bwMode="auto">
            <a:xfrm>
              <a:off x="5227" y="3528"/>
              <a:ext cx="26" cy="75"/>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44"/>
            <p:cNvSpPr/>
            <p:nvPr/>
          </p:nvSpPr>
          <p:spPr bwMode="auto">
            <a:xfrm>
              <a:off x="5267" y="3558"/>
              <a:ext cx="15" cy="60"/>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45"/>
            <p:cNvSpPr/>
            <p:nvPr/>
          </p:nvSpPr>
          <p:spPr bwMode="auto">
            <a:xfrm>
              <a:off x="5328" y="3507"/>
              <a:ext cx="24" cy="99"/>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3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46"/>
            <p:cNvSpPr/>
            <p:nvPr/>
          </p:nvSpPr>
          <p:spPr bwMode="auto">
            <a:xfrm>
              <a:off x="5358" y="3505"/>
              <a:ext cx="28" cy="88"/>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447"/>
            <p:cNvSpPr/>
            <p:nvPr/>
          </p:nvSpPr>
          <p:spPr bwMode="auto">
            <a:xfrm>
              <a:off x="5391" y="3520"/>
              <a:ext cx="15" cy="85"/>
            </a:xfrm>
            <a:custGeom>
              <a:gdLst>
                <a:gd fmla="*/ 6 w 8" name="T0"/>
                <a:gd fmla="*/ 3 h 45" name="T1"/>
                <a:gd fmla="*/ 2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6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448"/>
            <p:cNvSpPr/>
            <p:nvPr/>
          </p:nvSpPr>
          <p:spPr bwMode="auto">
            <a:xfrm>
              <a:off x="5430" y="3499"/>
              <a:ext cx="32" cy="90"/>
            </a:xfrm>
            <a:custGeom>
              <a:gdLst>
                <a:gd fmla="*/ 18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29 h 48" name="T15"/>
                <a:gd fmla="*/ 0 w 18" name="T16"/>
                <a:gd fmla="*/ 30 h 48" name="T17"/>
                <a:gd fmla="*/ 0 w 18" name="T18"/>
                <a:gd fmla="*/ 43 h 48" name="T19"/>
                <a:gd fmla="*/ 2 w 18" name="T20"/>
                <a:gd fmla="*/ 43 h 48" name="T21"/>
                <a:gd fmla="*/ 8 w 18" name="T22"/>
                <a:gd fmla="*/ 43 h 48" name="T23"/>
                <a:gd fmla="*/ 8 w 18" name="T24"/>
                <a:gd fmla="*/ 42 h 48" name="T25"/>
                <a:gd fmla="*/ 8 w 18" name="T26"/>
                <a:gd fmla="*/ 45 h 48" name="T27"/>
                <a:gd fmla="*/ 13 w 18" name="T28"/>
                <a:gd fmla="*/ 46 h 48" name="T29"/>
                <a:gd fmla="*/ 18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449"/>
            <p:cNvSpPr/>
            <p:nvPr/>
          </p:nvSpPr>
          <p:spPr bwMode="auto">
            <a:xfrm>
              <a:off x="5496" y="3528"/>
              <a:ext cx="9" cy="6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450"/>
            <p:cNvSpPr/>
            <p:nvPr/>
          </p:nvSpPr>
          <p:spPr bwMode="auto">
            <a:xfrm>
              <a:off x="5523" y="3520"/>
              <a:ext cx="24" cy="77"/>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1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451"/>
            <p:cNvSpPr/>
            <p:nvPr/>
          </p:nvSpPr>
          <p:spPr bwMode="auto">
            <a:xfrm>
              <a:off x="5553" y="3520"/>
              <a:ext cx="28" cy="98"/>
            </a:xfrm>
            <a:custGeom>
              <a:gdLst>
                <a:gd fmla="*/ 8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8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452"/>
            <p:cNvSpPr/>
            <p:nvPr/>
          </p:nvSpPr>
          <p:spPr bwMode="auto">
            <a:xfrm>
              <a:off x="5473" y="3528"/>
              <a:ext cx="21" cy="86"/>
            </a:xfrm>
            <a:custGeom>
              <a:gdLst>
                <a:gd fmla="*/ 8 w 12" name="T0"/>
                <a:gd fmla="*/ 7 h 46" name="T1"/>
                <a:gd fmla="*/ 7 w 12" name="T2"/>
                <a:gd fmla="*/ 3 h 46" name="T3"/>
                <a:gd fmla="*/ 4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453"/>
            <p:cNvSpPr/>
            <p:nvPr/>
          </p:nvSpPr>
          <p:spPr bwMode="auto">
            <a:xfrm>
              <a:off x="5305" y="3531"/>
              <a:ext cx="23" cy="53"/>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454"/>
            <p:cNvSpPr/>
            <p:nvPr/>
          </p:nvSpPr>
          <p:spPr bwMode="auto">
            <a:xfrm>
              <a:off x="5260" y="3511"/>
              <a:ext cx="32" cy="82"/>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455"/>
            <p:cNvSpPr/>
            <p:nvPr/>
          </p:nvSpPr>
          <p:spPr bwMode="auto">
            <a:xfrm>
              <a:off x="5375" y="3535"/>
              <a:ext cx="18" cy="62"/>
            </a:xfrm>
            <a:custGeom>
              <a:gdLst>
                <a:gd fmla="*/ 2 w 10" name="T0"/>
                <a:gd fmla="*/ 4 h 33" name="T1"/>
                <a:gd fmla="*/ 2 w 10" name="T2"/>
                <a:gd fmla="*/ 29 h 33" name="T3"/>
                <a:gd fmla="*/ 8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456"/>
            <p:cNvSpPr/>
            <p:nvPr/>
          </p:nvSpPr>
          <p:spPr bwMode="auto">
            <a:xfrm>
              <a:off x="5595" y="3509"/>
              <a:ext cx="27" cy="94"/>
            </a:xfrm>
            <a:custGeom>
              <a:gdLst>
                <a:gd fmla="*/ 11 w 15" name="T0"/>
                <a:gd fmla="*/ 27 h 50" name="T1"/>
                <a:gd fmla="*/ 13 w 15" name="T2"/>
                <a:gd fmla="*/ 6 h 50" name="T3"/>
                <a:gd fmla="*/ 6 w 15" name="T4"/>
                <a:gd fmla="*/ 4 h 50" name="T5"/>
                <a:gd fmla="*/ 4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457"/>
            <p:cNvSpPr/>
            <p:nvPr/>
          </p:nvSpPr>
          <p:spPr bwMode="auto">
            <a:xfrm>
              <a:off x="5633" y="3533"/>
              <a:ext cx="14" cy="60"/>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458"/>
            <p:cNvSpPr/>
            <p:nvPr/>
          </p:nvSpPr>
          <p:spPr bwMode="auto">
            <a:xfrm>
              <a:off x="5643" y="3524"/>
              <a:ext cx="34" cy="101"/>
            </a:xfrm>
            <a:custGeom>
              <a:gdLst>
                <a:gd fmla="*/ 17 w 19" name="T0"/>
                <a:gd fmla="*/ 47 h 54" name="T1"/>
                <a:gd fmla="*/ 12 w 19" name="T2"/>
                <a:gd fmla="*/ 15 h 54" name="T3"/>
                <a:gd fmla="*/ 12 w 19" name="T4"/>
                <a:gd fmla="*/ 13 h 54" name="T5"/>
                <a:gd fmla="*/ 11 w 19" name="T6"/>
                <a:gd fmla="*/ 4 h 54" name="T7"/>
                <a:gd fmla="*/ 7 w 19" name="T8"/>
                <a:gd fmla="*/ 4 h 54" name="T9"/>
                <a:gd fmla="*/ 7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9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459"/>
            <p:cNvSpPr/>
            <p:nvPr/>
          </p:nvSpPr>
          <p:spPr bwMode="auto">
            <a:xfrm>
              <a:off x="5688" y="3574"/>
              <a:ext cx="10" cy="55"/>
            </a:xfrm>
            <a:custGeom>
              <a:gdLst>
                <a:gd fmla="*/ 5 w 6" name="T0"/>
                <a:gd fmla="*/ 4 h 29" name="T1"/>
                <a:gd fmla="*/ 0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460"/>
            <p:cNvSpPr/>
            <p:nvPr/>
          </p:nvSpPr>
          <p:spPr bwMode="auto">
            <a:xfrm>
              <a:off x="5700" y="3533"/>
              <a:ext cx="18" cy="75"/>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461"/>
            <p:cNvSpPr/>
            <p:nvPr/>
          </p:nvSpPr>
          <p:spPr bwMode="auto">
            <a:xfrm>
              <a:off x="5716" y="3528"/>
              <a:ext cx="30" cy="105"/>
            </a:xfrm>
            <a:custGeom>
              <a:gdLst>
                <a:gd fmla="*/ 7 w 17" name="T0"/>
                <a:gd fmla="*/ 5 h 56" name="T1"/>
                <a:gd fmla="*/ 5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462"/>
            <p:cNvSpPr/>
            <p:nvPr/>
          </p:nvSpPr>
          <p:spPr bwMode="auto">
            <a:xfrm>
              <a:off x="5682" y="3513"/>
              <a:ext cx="14" cy="67"/>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463"/>
            <p:cNvSpPr/>
            <p:nvPr/>
          </p:nvSpPr>
          <p:spPr bwMode="auto">
            <a:xfrm>
              <a:off x="5742" y="3528"/>
              <a:ext cx="27" cy="75"/>
            </a:xfrm>
            <a:custGeom>
              <a:gdLst>
                <a:gd fmla="*/ 4 w 15" name="T0"/>
                <a:gd fmla="*/ 5 h 40" name="T1"/>
                <a:gd fmla="*/ 3 w 15" name="T2"/>
                <a:gd fmla="*/ 37 h 40" name="T3"/>
                <a:gd fmla="*/ 9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464"/>
            <p:cNvSpPr/>
            <p:nvPr/>
          </p:nvSpPr>
          <p:spPr bwMode="auto">
            <a:xfrm>
              <a:off x="5783" y="3558"/>
              <a:ext cx="14" cy="60"/>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465"/>
            <p:cNvSpPr/>
            <p:nvPr/>
          </p:nvSpPr>
          <p:spPr bwMode="auto">
            <a:xfrm>
              <a:off x="5844" y="3507"/>
              <a:ext cx="23" cy="99"/>
            </a:xfrm>
            <a:custGeom>
              <a:gdLst>
                <a:gd fmla="*/ 10 w 13" name="T0"/>
                <a:gd fmla="*/ 1 h 53" name="T1"/>
                <a:gd fmla="*/ 5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2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466"/>
            <p:cNvSpPr/>
            <p:nvPr/>
          </p:nvSpPr>
          <p:spPr bwMode="auto">
            <a:xfrm>
              <a:off x="5872" y="3505"/>
              <a:ext cx="30" cy="88"/>
            </a:xfrm>
            <a:custGeom>
              <a:gdLst>
                <a:gd fmla="*/ 12 w 17" name="T0"/>
                <a:gd fmla="*/ 2 h 47" name="T1"/>
                <a:gd fmla="*/ 1 w 17" name="T2"/>
                <a:gd fmla="*/ 44 h 47" name="T3"/>
                <a:gd fmla="*/ 7 w 17" name="T4"/>
                <a:gd fmla="*/ 44 h 47" name="T5"/>
                <a:gd fmla="*/ 15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467"/>
            <p:cNvSpPr/>
            <p:nvPr/>
          </p:nvSpPr>
          <p:spPr bwMode="auto">
            <a:xfrm>
              <a:off x="5907" y="3520"/>
              <a:ext cx="13" cy="85"/>
            </a:xfrm>
            <a:custGeom>
              <a:gdLst>
                <a:gd fmla="*/ 6 w 7" name="T0"/>
                <a:gd fmla="*/ 3 h 45" name="T1"/>
                <a:gd fmla="*/ 2 w 7" name="T2"/>
                <a:gd fmla="*/ 3 h 45" name="T3"/>
                <a:gd fmla="*/ 2 w 7" name="T4"/>
                <a:gd fmla="*/ 15 h 45" name="T5"/>
                <a:gd fmla="*/ 0 w 7" name="T6"/>
                <a:gd fmla="*/ 17 h 45" name="T7"/>
                <a:gd fmla="*/ 0 w 7" name="T8"/>
                <a:gd fmla="*/ 34 h 45" name="T9"/>
                <a:gd fmla="*/ 1 w 7" name="T10"/>
                <a:gd fmla="*/ 36 h 45" name="T11"/>
                <a:gd fmla="*/ 2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468"/>
            <p:cNvSpPr/>
            <p:nvPr/>
          </p:nvSpPr>
          <p:spPr bwMode="auto">
            <a:xfrm>
              <a:off x="5945" y="3499"/>
              <a:ext cx="33" cy="90"/>
            </a:xfrm>
            <a:custGeom>
              <a:gdLst>
                <a:gd fmla="*/ 18 w 19" name="T0"/>
                <a:gd fmla="*/ 44 h 48" name="T1"/>
                <a:gd fmla="*/ 17 w 19" name="T2"/>
                <a:gd fmla="*/ 17 h 48" name="T3"/>
                <a:gd fmla="*/ 11 w 19" name="T4"/>
                <a:gd fmla="*/ 15 h 48" name="T5"/>
                <a:gd fmla="*/ 11 w 19" name="T6"/>
                <a:gd fmla="*/ 15 h 48" name="T7"/>
                <a:gd fmla="*/ 10 w 19" name="T8"/>
                <a:gd fmla="*/ 16 h 48" name="T9"/>
                <a:gd fmla="*/ 10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469"/>
            <p:cNvSpPr/>
            <p:nvPr/>
          </p:nvSpPr>
          <p:spPr bwMode="auto">
            <a:xfrm>
              <a:off x="6010" y="3528"/>
              <a:ext cx="11" cy="61"/>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470"/>
            <p:cNvSpPr/>
            <p:nvPr/>
          </p:nvSpPr>
          <p:spPr bwMode="auto">
            <a:xfrm>
              <a:off x="6039" y="3520"/>
              <a:ext cx="24" cy="77"/>
            </a:xfrm>
            <a:custGeom>
              <a:gdLst>
                <a:gd fmla="*/ 7 w 14" name="T0"/>
                <a:gd fmla="*/ 7 h 41" name="T1"/>
                <a:gd fmla="*/ 7 w 14" name="T2"/>
                <a:gd fmla="*/ 4 h 41" name="T3"/>
                <a:gd fmla="*/ 1 w 14" name="T4"/>
                <a:gd fmla="*/ 6 h 41" name="T5"/>
                <a:gd fmla="*/ 3 w 14" name="T6"/>
                <a:gd fmla="*/ 30 h 41" name="T7"/>
                <a:gd fmla="*/ 4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471"/>
            <p:cNvSpPr/>
            <p:nvPr/>
          </p:nvSpPr>
          <p:spPr bwMode="auto">
            <a:xfrm>
              <a:off x="6069" y="3520"/>
              <a:ext cx="26" cy="98"/>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472"/>
            <p:cNvSpPr/>
            <p:nvPr/>
          </p:nvSpPr>
          <p:spPr bwMode="auto">
            <a:xfrm>
              <a:off x="5989" y="3528"/>
              <a:ext cx="21" cy="86"/>
            </a:xfrm>
            <a:custGeom>
              <a:gdLst>
                <a:gd fmla="*/ 8 w 12" name="T0"/>
                <a:gd fmla="*/ 7 h 46" name="T1"/>
                <a:gd fmla="*/ 7 w 12" name="T2"/>
                <a:gd fmla="*/ 3 h 46" name="T3"/>
                <a:gd fmla="*/ 3 w 12" name="T4"/>
                <a:gd fmla="*/ 4 h 46" name="T5"/>
                <a:gd fmla="*/ 4 w 12" name="T6"/>
                <a:gd fmla="*/ 8 h 46" name="T7"/>
                <a:gd fmla="*/ 3 w 12" name="T8"/>
                <a:gd fmla="*/ 10 h 46" name="T9"/>
                <a:gd fmla="*/ 4 w 12" name="T10"/>
                <a:gd fmla="*/ 43 h 46" name="T11"/>
                <a:gd fmla="*/ 11 w 12" name="T12"/>
                <a:gd fmla="*/ 42 h 46" name="T13"/>
                <a:gd fmla="*/ 10 w 12" name="T14"/>
                <a:gd fmla="*/ 29 h 46" name="T15"/>
                <a:gd fmla="*/ 11 w 12" name="T16"/>
                <a:gd fmla="*/ 28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473"/>
            <p:cNvSpPr/>
            <p:nvPr/>
          </p:nvSpPr>
          <p:spPr bwMode="auto">
            <a:xfrm>
              <a:off x="5820" y="3531"/>
              <a:ext cx="22" cy="53"/>
            </a:xfrm>
            <a:custGeom>
              <a:gdLst>
                <a:gd fmla="*/ 12 w 12" name="T0"/>
                <a:gd fmla="*/ 25 h 28" name="T1"/>
                <a:gd fmla="*/ 4 w 12" name="T2"/>
                <a:gd fmla="*/ 3 h 28" name="T3"/>
                <a:gd fmla="*/ 0 w 12" name="T4"/>
                <a:gd fmla="*/ 4 h 28" name="T5"/>
                <a:gd fmla="*/ 9 w 12" name="T6"/>
                <a:gd fmla="*/ 26 h 28" name="T7"/>
                <a:gd fmla="*/ 12 w 12" name="T8"/>
                <a:gd fmla="*/ 25 h 28" name="T9"/>
              </a:gdLst>
              <a:cxnLst>
                <a:cxn ang="0">
                  <a:pos x="T0" y="T1"/>
                </a:cxn>
                <a:cxn ang="0">
                  <a:pos x="T2" y="T3"/>
                </a:cxn>
                <a:cxn ang="0">
                  <a:pos x="T4" y="T5"/>
                </a:cxn>
                <a:cxn ang="0">
                  <a:pos x="T6" y="T7"/>
                </a:cxn>
                <a:cxn ang="0">
                  <a:pos x="T8" y="T9"/>
                </a:cxn>
              </a:cxnLst>
              <a:rect b="b" l="0" r="r" t="0"/>
              <a:pathLst>
                <a:path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74"/>
            <p:cNvSpPr/>
            <p:nvPr/>
          </p:nvSpPr>
          <p:spPr bwMode="auto">
            <a:xfrm>
              <a:off x="5776" y="3511"/>
              <a:ext cx="32" cy="82"/>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475"/>
            <p:cNvSpPr/>
            <p:nvPr/>
          </p:nvSpPr>
          <p:spPr bwMode="auto">
            <a:xfrm>
              <a:off x="5890" y="3535"/>
              <a:ext cx="17" cy="62"/>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476"/>
            <p:cNvSpPr/>
            <p:nvPr/>
          </p:nvSpPr>
          <p:spPr bwMode="auto">
            <a:xfrm>
              <a:off x="6111" y="3509"/>
              <a:ext cx="25" cy="94"/>
            </a:xfrm>
            <a:custGeom>
              <a:gdLst>
                <a:gd fmla="*/ 10 w 14" name="T0"/>
                <a:gd fmla="*/ 27 h 50" name="T1"/>
                <a:gd fmla="*/ 13 w 14" name="T2"/>
                <a:gd fmla="*/ 6 h 50" name="T3"/>
                <a:gd fmla="*/ 6 w 14" name="T4"/>
                <a:gd fmla="*/ 4 h 50" name="T5"/>
                <a:gd fmla="*/ 4 w 14" name="T6"/>
                <a:gd fmla="*/ 15 h 50" name="T7"/>
                <a:gd fmla="*/ 3 w 14" name="T8"/>
                <a:gd fmla="*/ 16 h 50" name="T9"/>
                <a:gd fmla="*/ 4 w 14" name="T10"/>
                <a:gd fmla="*/ 46 h 50" name="T11"/>
                <a:gd fmla="*/ 11 w 14" name="T12"/>
                <a:gd fmla="*/ 42 h 50" name="T13"/>
                <a:gd fmla="*/ 8 w 14" name="T14"/>
                <a:gd fmla="*/ 30 h 50" name="T15"/>
                <a:gd fmla="*/ 10 w 14"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477"/>
            <p:cNvSpPr/>
            <p:nvPr/>
          </p:nvSpPr>
          <p:spPr bwMode="auto">
            <a:xfrm>
              <a:off x="6147" y="3533"/>
              <a:ext cx="14" cy="60"/>
            </a:xfrm>
            <a:custGeom>
              <a:gdLst>
                <a:gd fmla="*/ 6 w 8" name="T0"/>
                <a:gd fmla="*/ 4 h 32" name="T1"/>
                <a:gd fmla="*/ 1 w 8" name="T2"/>
                <a:gd fmla="*/ 5 h 32" name="T3"/>
                <a:gd fmla="*/ 4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478"/>
            <p:cNvSpPr/>
            <p:nvPr/>
          </p:nvSpPr>
          <p:spPr bwMode="auto">
            <a:xfrm>
              <a:off x="6157" y="3524"/>
              <a:ext cx="36" cy="101"/>
            </a:xfrm>
            <a:custGeom>
              <a:gdLst>
                <a:gd fmla="*/ 18 w 20" name="T0"/>
                <a:gd fmla="*/ 47 h 54" name="T1"/>
                <a:gd fmla="*/ 13 w 20" name="T2"/>
                <a:gd fmla="*/ 15 h 54" name="T3"/>
                <a:gd fmla="*/ 12 w 20" name="T4"/>
                <a:gd fmla="*/ 13 h 54" name="T5"/>
                <a:gd fmla="*/ 12 w 20" name="T6"/>
                <a:gd fmla="*/ 4 h 54" name="T7"/>
                <a:gd fmla="*/ 8 w 20" name="T8"/>
                <a:gd fmla="*/ 4 h 54" name="T9"/>
                <a:gd fmla="*/ 8 w 20" name="T10"/>
                <a:gd fmla="*/ 13 h 54" name="T11"/>
                <a:gd fmla="*/ 7 w 20" name="T12"/>
                <a:gd fmla="*/ 14 h 54" name="T13"/>
                <a:gd fmla="*/ 6 w 20" name="T14"/>
                <a:gd fmla="*/ 23 h 54" name="T15"/>
                <a:gd fmla="*/ 5 w 20" name="T16"/>
                <a:gd fmla="*/ 23 h 54" name="T17"/>
                <a:gd fmla="*/ 1 w 20" name="T18"/>
                <a:gd fmla="*/ 40 h 54" name="T19"/>
                <a:gd fmla="*/ 3 w 20" name="T20"/>
                <a:gd fmla="*/ 40 h 54" name="T21"/>
                <a:gd fmla="*/ 6 w 20" name="T22"/>
                <a:gd fmla="*/ 26 h 54" name="T23"/>
                <a:gd fmla="*/ 10 w 20" name="T24"/>
                <a:gd fmla="*/ 49 h 54" name="T25"/>
                <a:gd fmla="*/ 18 w 20"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20">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79"/>
            <p:cNvSpPr/>
            <p:nvPr/>
          </p:nvSpPr>
          <p:spPr bwMode="auto">
            <a:xfrm>
              <a:off x="6202" y="3574"/>
              <a:ext cx="10" cy="55"/>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80"/>
            <p:cNvSpPr/>
            <p:nvPr/>
          </p:nvSpPr>
          <p:spPr bwMode="auto">
            <a:xfrm>
              <a:off x="6214" y="3533"/>
              <a:ext cx="18" cy="75"/>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81"/>
            <p:cNvSpPr/>
            <p:nvPr/>
          </p:nvSpPr>
          <p:spPr bwMode="auto">
            <a:xfrm>
              <a:off x="6232" y="3528"/>
              <a:ext cx="30" cy="105"/>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82"/>
            <p:cNvSpPr/>
            <p:nvPr/>
          </p:nvSpPr>
          <p:spPr bwMode="auto">
            <a:xfrm>
              <a:off x="6196" y="3513"/>
              <a:ext cx="14" cy="67"/>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83"/>
            <p:cNvSpPr/>
            <p:nvPr/>
          </p:nvSpPr>
          <p:spPr bwMode="auto">
            <a:xfrm>
              <a:off x="6257" y="3528"/>
              <a:ext cx="26" cy="75"/>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84"/>
            <p:cNvSpPr/>
            <p:nvPr/>
          </p:nvSpPr>
          <p:spPr bwMode="auto">
            <a:xfrm>
              <a:off x="6297" y="3558"/>
              <a:ext cx="15" cy="60"/>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485"/>
            <p:cNvSpPr/>
            <p:nvPr/>
          </p:nvSpPr>
          <p:spPr bwMode="auto">
            <a:xfrm>
              <a:off x="1108" y="3655"/>
              <a:ext cx="5232" cy="113"/>
            </a:xfrm>
            <a:custGeom>
              <a:gdLst>
                <a:gd fmla="*/ 2945 w 2951" name="T0"/>
                <a:gd fmla="*/ 22 h 60" name="T1"/>
                <a:gd fmla="*/ 2927 w 2951" name="T2"/>
                <a:gd fmla="*/ 60 h 60" name="T3"/>
                <a:gd fmla="*/ 25 w 2951" name="T4"/>
                <a:gd fmla="*/ 60 h 60" name="T5"/>
                <a:gd fmla="*/ 6 w 2951" name="T6"/>
                <a:gd fmla="*/ 18 h 60" name="T7"/>
                <a:gd fmla="*/ 5 w 2951" name="T8"/>
                <a:gd fmla="*/ 38 h 60" name="T9"/>
                <a:gd fmla="*/ 25 w 2951" name="T10"/>
                <a:gd fmla="*/ 0 h 60" name="T11"/>
                <a:gd fmla="*/ 2927 w 2951" name="T12"/>
                <a:gd fmla="*/ 0 h 60" name="T13"/>
                <a:gd fmla="*/ 2945 w 2951" name="T14"/>
                <a:gd fmla="*/ 39 h 60" name="T15"/>
                <a:gd fmla="*/ 2945 w 2951" name="T16"/>
                <a:gd fmla="*/ 22 h 6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486"/>
            <p:cNvSpPr/>
            <p:nvPr/>
          </p:nvSpPr>
          <p:spPr bwMode="auto">
            <a:xfrm>
              <a:off x="1110" y="3546"/>
              <a:ext cx="5212" cy="133"/>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id="3" name="图片 2"/>
          <p:cNvPicPr>
            <a:picLocks noChangeAspect="1"/>
          </p:cNvPicPr>
          <p:nvPr/>
        </p:nvPicPr>
        <p:blipFill>
          <a:blip r:embed="rId2"/>
          <a:stretch>
            <a:fillRect/>
          </a:stretch>
        </p:blipFill>
        <p:spPr>
          <a:xfrm>
            <a:off x="3574544" y="5375260"/>
            <a:ext cx="821284" cy="738842"/>
          </a:xfrm>
          <a:prstGeom prst="rect">
            <a:avLst/>
          </a:prstGeom>
        </p:spPr>
      </p:pic>
      <p:sp>
        <p:nvSpPr>
          <p:cNvPr id="490" name="Freeform 240"/>
          <p:cNvSpPr/>
          <p:nvPr/>
        </p:nvSpPr>
        <p:spPr bwMode="auto">
          <a:xfrm>
            <a:off x="3699262" y="3923210"/>
            <a:ext cx="360488" cy="384204"/>
          </a:xfrm>
          <a:custGeom>
            <a:gdLst>
              <a:gd fmla="*/ 64 w 129" name="T0"/>
              <a:gd fmla="*/ 0 h 130" name="T1"/>
              <a:gd fmla="*/ 0 w 129" name="T2"/>
              <a:gd fmla="*/ 52 h 130" name="T3"/>
              <a:gd fmla="*/ 44 w 129" name="T4"/>
              <a:gd fmla="*/ 19 h 130" name="T5"/>
              <a:gd fmla="*/ 90 w 129" name="T6"/>
              <a:gd fmla="*/ 65 h 130" name="T7"/>
              <a:gd fmla="*/ 44 w 129" name="T8"/>
              <a:gd fmla="*/ 110 h 130" name="T9"/>
              <a:gd fmla="*/ 0 w 129" name="T10"/>
              <a:gd fmla="*/ 77 h 130" name="T11"/>
              <a:gd fmla="*/ 64 w 129" name="T12"/>
              <a:gd fmla="*/ 130 h 130" name="T13"/>
              <a:gd fmla="*/ 129 w 129" name="T14"/>
              <a:gd fmla="*/ 65 h 130" name="T15"/>
              <a:gd fmla="*/ 64 w 129" name="T16"/>
              <a:gd fmla="*/ 0 h 13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30" w="129">
                <a:moveTo>
                  <a:pt x="64" y="0"/>
                </a:moveTo>
                <a:cubicBezTo>
                  <a:pt x="32" y="0"/>
                  <a:pt x="6" y="22"/>
                  <a:pt x="0" y="52"/>
                </a:cubicBezTo>
                <a:cubicBezTo>
                  <a:pt x="6" y="33"/>
                  <a:pt x="23" y="19"/>
                  <a:pt x="44" y="19"/>
                </a:cubicBezTo>
                <a:cubicBezTo>
                  <a:pt x="69" y="19"/>
                  <a:pt x="90" y="39"/>
                  <a:pt x="90" y="65"/>
                </a:cubicBezTo>
                <a:cubicBezTo>
                  <a:pt x="90" y="90"/>
                  <a:pt x="69" y="110"/>
                  <a:pt x="44" y="110"/>
                </a:cubicBezTo>
                <a:cubicBezTo>
                  <a:pt x="23" y="110"/>
                  <a:pt x="6" y="96"/>
                  <a:pt x="0" y="77"/>
                </a:cubicBezTo>
                <a:cubicBezTo>
                  <a:pt x="6" y="107"/>
                  <a:pt x="32" y="130"/>
                  <a:pt x="64" y="130"/>
                </a:cubicBezTo>
                <a:cubicBezTo>
                  <a:pt x="100" y="130"/>
                  <a:pt x="129" y="101"/>
                  <a:pt x="129" y="65"/>
                </a:cubicBezTo>
                <a:cubicBezTo>
                  <a:pt x="129" y="29"/>
                  <a:pt x="100" y="0"/>
                  <a:pt x="64" y="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Tree>
    <p:extLst>
      <p:ext uri="{BB962C8B-B14F-4D97-AF65-F5344CB8AC3E}">
        <p14:creationId val="3602948126"/>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3" name="图片 2"/>
          <p:cNvPicPr>
            <a:picLocks noChangeAspect="1"/>
          </p:cNvPicPr>
          <p:nvPr/>
        </p:nvPicPr>
        <p:blipFill>
          <a:blip r:embed="rId2"/>
          <a:stretch>
            <a:fillRect/>
          </a:stretch>
        </p:blipFill>
        <p:spPr>
          <a:xfrm>
            <a:off x="-79217" y="3433785"/>
            <a:ext cx="12331386" cy="3451511"/>
          </a:xfrm>
          <a:prstGeom prst="rect">
            <a:avLst/>
          </a:prstGeom>
        </p:spPr>
      </p:pic>
      <p:sp>
        <p:nvSpPr>
          <p:cNvPr id="32" name="TextBox 13"/>
          <p:cNvSpPr txBox="1">
            <a:spLocks noChangeArrowheads="1"/>
          </p:cNvSpPr>
          <p:nvPr/>
        </p:nvSpPr>
        <p:spPr bwMode="auto">
          <a:xfrm>
            <a:off x="3350374" y="3326602"/>
            <a:ext cx="1179513" cy="1828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a:spAutoFit/>
          </a:bodyPr>
          <a:lstStyle>
            <a:lvl1pPr defTabSz="911225">
              <a:defRPr>
                <a:solidFill>
                  <a:schemeClr val="tx1"/>
                </a:solidFill>
                <a:latin charset="0" panose="020f0502020204030204" pitchFamily="34" typeface="Calibri"/>
                <a:ea charset="-122" panose="02010600030101010101" pitchFamily="2" typeface="宋体"/>
              </a:defRPr>
            </a:lvl1pPr>
            <a:lvl2pPr defTabSz="911225" indent="-285750" marL="742950">
              <a:defRPr>
                <a:solidFill>
                  <a:schemeClr val="tx1"/>
                </a:solidFill>
                <a:latin charset="0" panose="020f0502020204030204" pitchFamily="34" typeface="Calibri"/>
                <a:ea charset="-122" panose="02010600030101010101" pitchFamily="2" typeface="宋体"/>
              </a:defRPr>
            </a:lvl2pPr>
            <a:lvl3pPr defTabSz="911225" indent="-228600" marL="1143000">
              <a:defRPr>
                <a:solidFill>
                  <a:schemeClr val="tx1"/>
                </a:solidFill>
                <a:latin charset="0" panose="020f0502020204030204" pitchFamily="34" typeface="Calibri"/>
                <a:ea charset="-122" panose="02010600030101010101" pitchFamily="2" typeface="宋体"/>
              </a:defRPr>
            </a:lvl3pPr>
            <a:lvl4pPr defTabSz="911225" indent="-228600" marL="1600200">
              <a:defRPr>
                <a:solidFill>
                  <a:schemeClr val="tx1"/>
                </a:solidFill>
                <a:latin charset="0" panose="020f0502020204030204" pitchFamily="34" typeface="Calibri"/>
                <a:ea charset="-122" panose="02010600030101010101" pitchFamily="2" typeface="宋体"/>
              </a:defRPr>
            </a:lvl4pPr>
            <a:lvl5pPr defTabSz="911225" indent="-228600" marL="2057400">
              <a:defRPr>
                <a:solidFill>
                  <a:schemeClr val="tx1"/>
                </a:solidFill>
                <a:latin charset="0" panose="020f0502020204030204" pitchFamily="34" typeface="Calibri"/>
                <a:ea charset="-122" panose="02010600030101010101" pitchFamily="2" typeface="宋体"/>
              </a:defRPr>
            </a:lvl5pPr>
            <a:lvl6pPr defTabSz="911225" eaLnBrk="0" fontAlgn="base" hangingPunct="0"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defTabSz="911225" eaLnBrk="0" fontAlgn="base" hangingPunct="0"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defTabSz="911225" eaLnBrk="0" fontAlgn="base" hangingPunct="0"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defTabSz="911225" eaLnBrk="0" fontAlgn="base" hangingPunct="0"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spcBef>
                <a:spcPct val="20000"/>
              </a:spcBef>
            </a:pPr>
            <a:r>
              <a:rPr altLang="en-US" b="1" lang="zh-CN" sz="1200">
                <a:latin charset="0" panose="020b0604020202020204" pitchFamily="34" typeface="Arial"/>
                <a:ea charset="-122" panose="020b0503020204020204" pitchFamily="34" typeface="微软雅黑"/>
                <a:sym charset="0" panose="020b0604020202020204" pitchFamily="34" typeface="Arial"/>
              </a:rPr>
              <a:t>单击编辑标题</a:t>
            </a:r>
          </a:p>
        </p:txBody>
      </p:sp>
      <p:sp>
        <p:nvSpPr>
          <p:cNvPr id="33" name="TextBox 13"/>
          <p:cNvSpPr txBox="1">
            <a:spLocks noChangeArrowheads="1"/>
          </p:cNvSpPr>
          <p:nvPr/>
        </p:nvSpPr>
        <p:spPr bwMode="auto">
          <a:xfrm>
            <a:off x="3353549" y="3540914"/>
            <a:ext cx="1062038" cy="4114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a:spAutoFit/>
          </a:bodyPr>
          <a:lstStyle>
            <a:lvl1pPr defTabSz="911225">
              <a:defRPr>
                <a:solidFill>
                  <a:schemeClr val="tx1"/>
                </a:solidFill>
                <a:latin charset="0" panose="020f0502020204030204" pitchFamily="34" typeface="Calibri"/>
                <a:ea charset="-122" panose="02010600030101010101" pitchFamily="2" typeface="宋体"/>
              </a:defRPr>
            </a:lvl1pPr>
            <a:lvl2pPr defTabSz="911225" indent="-285750" marL="742950">
              <a:defRPr>
                <a:solidFill>
                  <a:schemeClr val="tx1"/>
                </a:solidFill>
                <a:latin charset="0" panose="020f0502020204030204" pitchFamily="34" typeface="Calibri"/>
                <a:ea charset="-122" panose="02010600030101010101" pitchFamily="2" typeface="宋体"/>
              </a:defRPr>
            </a:lvl2pPr>
            <a:lvl3pPr defTabSz="911225" indent="-228600" marL="1143000">
              <a:defRPr>
                <a:solidFill>
                  <a:schemeClr val="tx1"/>
                </a:solidFill>
                <a:latin charset="0" panose="020f0502020204030204" pitchFamily="34" typeface="Calibri"/>
                <a:ea charset="-122" panose="02010600030101010101" pitchFamily="2" typeface="宋体"/>
              </a:defRPr>
            </a:lvl3pPr>
            <a:lvl4pPr defTabSz="911225" indent="-228600" marL="1600200">
              <a:defRPr>
                <a:solidFill>
                  <a:schemeClr val="tx1"/>
                </a:solidFill>
                <a:latin charset="0" panose="020f0502020204030204" pitchFamily="34" typeface="Calibri"/>
                <a:ea charset="-122" panose="02010600030101010101" pitchFamily="2" typeface="宋体"/>
              </a:defRPr>
            </a:lvl4pPr>
            <a:lvl5pPr defTabSz="911225" indent="-228600" marL="2057400">
              <a:defRPr>
                <a:solidFill>
                  <a:schemeClr val="tx1"/>
                </a:solidFill>
                <a:latin charset="0" panose="020f0502020204030204" pitchFamily="34" typeface="Calibri"/>
                <a:ea charset="-122" panose="02010600030101010101" pitchFamily="2" typeface="宋体"/>
              </a:defRPr>
            </a:lvl5pPr>
            <a:lvl6pPr defTabSz="911225" eaLnBrk="0" fontAlgn="base" hangingPunct="0"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defTabSz="911225" eaLnBrk="0" fontAlgn="base" hangingPunct="0"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defTabSz="911225" eaLnBrk="0" fontAlgn="base" hangingPunct="0"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defTabSz="911225" eaLnBrk="0" fontAlgn="base" hangingPunct="0"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spcBef>
                <a:spcPct val="20000"/>
              </a:spcBef>
            </a:pPr>
            <a:r>
              <a:rPr altLang="en-US" lang="zh-CN" sz="900">
                <a:latin charset="0" panose="020b0604020202020204" pitchFamily="34" typeface="Arial"/>
                <a:ea charset="-122" panose="020b0503020204020204" pitchFamily="34" typeface="微软雅黑"/>
                <a:sym charset="0" panose="020b0604020202020204" pitchFamily="34" typeface="Arial"/>
              </a:rPr>
              <a:t>单击此处可编辑内容，根据您的需要自由拉伸文本框大小</a:t>
            </a:r>
          </a:p>
        </p:txBody>
      </p:sp>
      <p:sp>
        <p:nvSpPr>
          <p:cNvPr id="34" name="TextBox 13"/>
          <p:cNvSpPr txBox="1">
            <a:spLocks noChangeArrowheads="1"/>
          </p:cNvSpPr>
          <p:nvPr/>
        </p:nvSpPr>
        <p:spPr bwMode="auto">
          <a:xfrm>
            <a:off x="5446081" y="3326602"/>
            <a:ext cx="1179513" cy="1828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a:spAutoFit/>
          </a:bodyPr>
          <a:lstStyle>
            <a:lvl1pPr defTabSz="911225">
              <a:defRPr>
                <a:solidFill>
                  <a:schemeClr val="tx1"/>
                </a:solidFill>
                <a:latin charset="0" panose="020f0502020204030204" pitchFamily="34" typeface="Calibri"/>
                <a:ea charset="-122" panose="02010600030101010101" pitchFamily="2" typeface="宋体"/>
              </a:defRPr>
            </a:lvl1pPr>
            <a:lvl2pPr defTabSz="911225" indent="-285750" marL="742950">
              <a:defRPr>
                <a:solidFill>
                  <a:schemeClr val="tx1"/>
                </a:solidFill>
                <a:latin charset="0" panose="020f0502020204030204" pitchFamily="34" typeface="Calibri"/>
                <a:ea charset="-122" panose="02010600030101010101" pitchFamily="2" typeface="宋体"/>
              </a:defRPr>
            </a:lvl2pPr>
            <a:lvl3pPr defTabSz="911225" indent="-228600" marL="1143000">
              <a:defRPr>
                <a:solidFill>
                  <a:schemeClr val="tx1"/>
                </a:solidFill>
                <a:latin charset="0" panose="020f0502020204030204" pitchFamily="34" typeface="Calibri"/>
                <a:ea charset="-122" panose="02010600030101010101" pitchFamily="2" typeface="宋体"/>
              </a:defRPr>
            </a:lvl3pPr>
            <a:lvl4pPr defTabSz="911225" indent="-228600" marL="1600200">
              <a:defRPr>
                <a:solidFill>
                  <a:schemeClr val="tx1"/>
                </a:solidFill>
                <a:latin charset="0" panose="020f0502020204030204" pitchFamily="34" typeface="Calibri"/>
                <a:ea charset="-122" panose="02010600030101010101" pitchFamily="2" typeface="宋体"/>
              </a:defRPr>
            </a:lvl4pPr>
            <a:lvl5pPr defTabSz="911225" indent="-228600" marL="2057400">
              <a:defRPr>
                <a:solidFill>
                  <a:schemeClr val="tx1"/>
                </a:solidFill>
                <a:latin charset="0" panose="020f0502020204030204" pitchFamily="34" typeface="Calibri"/>
                <a:ea charset="-122" panose="02010600030101010101" pitchFamily="2" typeface="宋体"/>
              </a:defRPr>
            </a:lvl5pPr>
            <a:lvl6pPr defTabSz="911225" eaLnBrk="0" fontAlgn="base" hangingPunct="0"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defTabSz="911225" eaLnBrk="0" fontAlgn="base" hangingPunct="0"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defTabSz="911225" eaLnBrk="0" fontAlgn="base" hangingPunct="0"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defTabSz="911225" eaLnBrk="0" fontAlgn="base" hangingPunct="0"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spcBef>
                <a:spcPct val="20000"/>
              </a:spcBef>
            </a:pPr>
            <a:r>
              <a:rPr altLang="en-US" b="1" lang="zh-CN" sz="1200">
                <a:latin charset="0" panose="020b0604020202020204" pitchFamily="34" typeface="Arial"/>
                <a:ea charset="-122" panose="020b0503020204020204" pitchFamily="34" typeface="微软雅黑"/>
                <a:sym charset="0" panose="020b0604020202020204" pitchFamily="34" typeface="Arial"/>
              </a:rPr>
              <a:t>单击编辑标题</a:t>
            </a:r>
          </a:p>
        </p:txBody>
      </p:sp>
      <p:sp>
        <p:nvSpPr>
          <p:cNvPr id="35" name="TextBox 13"/>
          <p:cNvSpPr txBox="1">
            <a:spLocks noChangeArrowheads="1"/>
          </p:cNvSpPr>
          <p:nvPr/>
        </p:nvSpPr>
        <p:spPr bwMode="auto">
          <a:xfrm>
            <a:off x="5447669" y="3540914"/>
            <a:ext cx="1063625" cy="4114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a:spAutoFit/>
          </a:bodyPr>
          <a:lstStyle>
            <a:lvl1pPr defTabSz="911225">
              <a:defRPr>
                <a:solidFill>
                  <a:schemeClr val="tx1"/>
                </a:solidFill>
                <a:latin charset="0" panose="020f0502020204030204" pitchFamily="34" typeface="Calibri"/>
                <a:ea charset="-122" panose="02010600030101010101" pitchFamily="2" typeface="宋体"/>
              </a:defRPr>
            </a:lvl1pPr>
            <a:lvl2pPr defTabSz="911225" indent="-285750" marL="742950">
              <a:defRPr>
                <a:solidFill>
                  <a:schemeClr val="tx1"/>
                </a:solidFill>
                <a:latin charset="0" panose="020f0502020204030204" pitchFamily="34" typeface="Calibri"/>
                <a:ea charset="-122" panose="02010600030101010101" pitchFamily="2" typeface="宋体"/>
              </a:defRPr>
            </a:lvl2pPr>
            <a:lvl3pPr defTabSz="911225" indent="-228600" marL="1143000">
              <a:defRPr>
                <a:solidFill>
                  <a:schemeClr val="tx1"/>
                </a:solidFill>
                <a:latin charset="0" panose="020f0502020204030204" pitchFamily="34" typeface="Calibri"/>
                <a:ea charset="-122" panose="02010600030101010101" pitchFamily="2" typeface="宋体"/>
              </a:defRPr>
            </a:lvl3pPr>
            <a:lvl4pPr defTabSz="911225" indent="-228600" marL="1600200">
              <a:defRPr>
                <a:solidFill>
                  <a:schemeClr val="tx1"/>
                </a:solidFill>
                <a:latin charset="0" panose="020f0502020204030204" pitchFamily="34" typeface="Calibri"/>
                <a:ea charset="-122" panose="02010600030101010101" pitchFamily="2" typeface="宋体"/>
              </a:defRPr>
            </a:lvl4pPr>
            <a:lvl5pPr defTabSz="911225" indent="-228600" marL="2057400">
              <a:defRPr>
                <a:solidFill>
                  <a:schemeClr val="tx1"/>
                </a:solidFill>
                <a:latin charset="0" panose="020f0502020204030204" pitchFamily="34" typeface="Calibri"/>
                <a:ea charset="-122" panose="02010600030101010101" pitchFamily="2" typeface="宋体"/>
              </a:defRPr>
            </a:lvl5pPr>
            <a:lvl6pPr defTabSz="911225" eaLnBrk="0" fontAlgn="base" hangingPunct="0"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defTabSz="911225" eaLnBrk="0" fontAlgn="base" hangingPunct="0"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defTabSz="911225" eaLnBrk="0" fontAlgn="base" hangingPunct="0"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defTabSz="911225" eaLnBrk="0" fontAlgn="base" hangingPunct="0"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spcBef>
                <a:spcPct val="20000"/>
              </a:spcBef>
            </a:pPr>
            <a:r>
              <a:rPr altLang="en-US" lang="zh-CN" sz="900">
                <a:latin charset="0" panose="020b0604020202020204" pitchFamily="34" typeface="Arial"/>
                <a:ea charset="-122" panose="020b0503020204020204" pitchFamily="34" typeface="微软雅黑"/>
                <a:sym charset="0" panose="020b0604020202020204" pitchFamily="34" typeface="Arial"/>
              </a:rPr>
              <a:t>单击此处可编辑内容，根据您的需要自由拉伸文本框大小</a:t>
            </a:r>
          </a:p>
        </p:txBody>
      </p:sp>
      <p:sp>
        <p:nvSpPr>
          <p:cNvPr id="36" name="TextBox 13"/>
          <p:cNvSpPr txBox="1">
            <a:spLocks noChangeArrowheads="1"/>
          </p:cNvSpPr>
          <p:nvPr/>
        </p:nvSpPr>
        <p:spPr bwMode="auto">
          <a:xfrm>
            <a:off x="7536143" y="3326602"/>
            <a:ext cx="1181100" cy="1828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a:spAutoFit/>
          </a:bodyPr>
          <a:lstStyle>
            <a:lvl1pPr defTabSz="911225">
              <a:defRPr>
                <a:solidFill>
                  <a:schemeClr val="tx1"/>
                </a:solidFill>
                <a:latin charset="0" panose="020f0502020204030204" pitchFamily="34" typeface="Calibri"/>
                <a:ea charset="-122" panose="02010600030101010101" pitchFamily="2" typeface="宋体"/>
              </a:defRPr>
            </a:lvl1pPr>
            <a:lvl2pPr defTabSz="911225" indent="-285750" marL="742950">
              <a:defRPr>
                <a:solidFill>
                  <a:schemeClr val="tx1"/>
                </a:solidFill>
                <a:latin charset="0" panose="020f0502020204030204" pitchFamily="34" typeface="Calibri"/>
                <a:ea charset="-122" panose="02010600030101010101" pitchFamily="2" typeface="宋体"/>
              </a:defRPr>
            </a:lvl2pPr>
            <a:lvl3pPr defTabSz="911225" indent="-228600" marL="1143000">
              <a:defRPr>
                <a:solidFill>
                  <a:schemeClr val="tx1"/>
                </a:solidFill>
                <a:latin charset="0" panose="020f0502020204030204" pitchFamily="34" typeface="Calibri"/>
                <a:ea charset="-122" panose="02010600030101010101" pitchFamily="2" typeface="宋体"/>
              </a:defRPr>
            </a:lvl3pPr>
            <a:lvl4pPr defTabSz="911225" indent="-228600" marL="1600200">
              <a:defRPr>
                <a:solidFill>
                  <a:schemeClr val="tx1"/>
                </a:solidFill>
                <a:latin charset="0" panose="020f0502020204030204" pitchFamily="34" typeface="Calibri"/>
                <a:ea charset="-122" panose="02010600030101010101" pitchFamily="2" typeface="宋体"/>
              </a:defRPr>
            </a:lvl4pPr>
            <a:lvl5pPr defTabSz="911225" indent="-228600" marL="2057400">
              <a:defRPr>
                <a:solidFill>
                  <a:schemeClr val="tx1"/>
                </a:solidFill>
                <a:latin charset="0" panose="020f0502020204030204" pitchFamily="34" typeface="Calibri"/>
                <a:ea charset="-122" panose="02010600030101010101" pitchFamily="2" typeface="宋体"/>
              </a:defRPr>
            </a:lvl5pPr>
            <a:lvl6pPr defTabSz="911225" eaLnBrk="0" fontAlgn="base" hangingPunct="0"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defTabSz="911225" eaLnBrk="0" fontAlgn="base" hangingPunct="0"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defTabSz="911225" eaLnBrk="0" fontAlgn="base" hangingPunct="0"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defTabSz="911225" eaLnBrk="0" fontAlgn="base" hangingPunct="0"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spcBef>
                <a:spcPct val="20000"/>
              </a:spcBef>
            </a:pPr>
            <a:r>
              <a:rPr altLang="en-US" b="1" lang="zh-CN" sz="1200">
                <a:latin charset="0" panose="020b0604020202020204" pitchFamily="34" typeface="Arial"/>
                <a:ea charset="-122" panose="020b0503020204020204" pitchFamily="34" typeface="微软雅黑"/>
                <a:sym charset="0" panose="020b0604020202020204" pitchFamily="34" typeface="Arial"/>
              </a:rPr>
              <a:t>单击编辑标题</a:t>
            </a:r>
          </a:p>
        </p:txBody>
      </p:sp>
      <p:sp>
        <p:nvSpPr>
          <p:cNvPr id="37" name="TextBox 13"/>
          <p:cNvSpPr txBox="1">
            <a:spLocks noChangeArrowheads="1"/>
          </p:cNvSpPr>
          <p:nvPr/>
        </p:nvSpPr>
        <p:spPr bwMode="auto">
          <a:xfrm>
            <a:off x="7539318" y="3540914"/>
            <a:ext cx="1063625" cy="41148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a:spAutoFit/>
          </a:bodyPr>
          <a:lstStyle>
            <a:lvl1pPr defTabSz="911225">
              <a:defRPr>
                <a:solidFill>
                  <a:schemeClr val="tx1"/>
                </a:solidFill>
                <a:latin charset="0" panose="020f0502020204030204" pitchFamily="34" typeface="Calibri"/>
                <a:ea charset="-122" panose="02010600030101010101" pitchFamily="2" typeface="宋体"/>
              </a:defRPr>
            </a:lvl1pPr>
            <a:lvl2pPr defTabSz="911225" indent="-285750" marL="742950">
              <a:defRPr>
                <a:solidFill>
                  <a:schemeClr val="tx1"/>
                </a:solidFill>
                <a:latin charset="0" panose="020f0502020204030204" pitchFamily="34" typeface="Calibri"/>
                <a:ea charset="-122" panose="02010600030101010101" pitchFamily="2" typeface="宋体"/>
              </a:defRPr>
            </a:lvl2pPr>
            <a:lvl3pPr defTabSz="911225" indent="-228600" marL="1143000">
              <a:defRPr>
                <a:solidFill>
                  <a:schemeClr val="tx1"/>
                </a:solidFill>
                <a:latin charset="0" panose="020f0502020204030204" pitchFamily="34" typeface="Calibri"/>
                <a:ea charset="-122" panose="02010600030101010101" pitchFamily="2" typeface="宋体"/>
              </a:defRPr>
            </a:lvl3pPr>
            <a:lvl4pPr defTabSz="911225" indent="-228600" marL="1600200">
              <a:defRPr>
                <a:solidFill>
                  <a:schemeClr val="tx1"/>
                </a:solidFill>
                <a:latin charset="0" panose="020f0502020204030204" pitchFamily="34" typeface="Calibri"/>
                <a:ea charset="-122" panose="02010600030101010101" pitchFamily="2" typeface="宋体"/>
              </a:defRPr>
            </a:lvl4pPr>
            <a:lvl5pPr defTabSz="911225" indent="-228600" marL="2057400">
              <a:defRPr>
                <a:solidFill>
                  <a:schemeClr val="tx1"/>
                </a:solidFill>
                <a:latin charset="0" panose="020f0502020204030204" pitchFamily="34" typeface="Calibri"/>
                <a:ea charset="-122" panose="02010600030101010101" pitchFamily="2" typeface="宋体"/>
              </a:defRPr>
            </a:lvl5pPr>
            <a:lvl6pPr defTabSz="911225" eaLnBrk="0" fontAlgn="base" hangingPunct="0" indent="-228600" marL="2514600">
              <a:spcBef>
                <a:spcPct val="0"/>
              </a:spcBef>
              <a:spcAft>
                <a:spcPct val="0"/>
              </a:spcAft>
              <a:defRPr>
                <a:solidFill>
                  <a:schemeClr val="tx1"/>
                </a:solidFill>
                <a:latin charset="0" panose="020f0502020204030204" pitchFamily="34" typeface="Calibri"/>
                <a:ea charset="-122" panose="02010600030101010101" pitchFamily="2" typeface="宋体"/>
              </a:defRPr>
            </a:lvl6pPr>
            <a:lvl7pPr defTabSz="911225" eaLnBrk="0" fontAlgn="base" hangingPunct="0" indent="-228600" marL="2971800">
              <a:spcBef>
                <a:spcPct val="0"/>
              </a:spcBef>
              <a:spcAft>
                <a:spcPct val="0"/>
              </a:spcAft>
              <a:defRPr>
                <a:solidFill>
                  <a:schemeClr val="tx1"/>
                </a:solidFill>
                <a:latin charset="0" panose="020f0502020204030204" pitchFamily="34" typeface="Calibri"/>
                <a:ea charset="-122" panose="02010600030101010101" pitchFamily="2" typeface="宋体"/>
              </a:defRPr>
            </a:lvl7pPr>
            <a:lvl8pPr defTabSz="911225" eaLnBrk="0" fontAlgn="base" hangingPunct="0" indent="-228600" marL="3429000">
              <a:spcBef>
                <a:spcPct val="0"/>
              </a:spcBef>
              <a:spcAft>
                <a:spcPct val="0"/>
              </a:spcAft>
              <a:defRPr>
                <a:solidFill>
                  <a:schemeClr val="tx1"/>
                </a:solidFill>
                <a:latin charset="0" panose="020f0502020204030204" pitchFamily="34" typeface="Calibri"/>
                <a:ea charset="-122" panose="02010600030101010101" pitchFamily="2" typeface="宋体"/>
              </a:defRPr>
            </a:lvl8pPr>
            <a:lvl9pPr defTabSz="911225" eaLnBrk="0" fontAlgn="base" hangingPunct="0" indent="-228600" marL="3886200">
              <a:spcBef>
                <a:spcPct val="0"/>
              </a:spcBef>
              <a:spcAft>
                <a:spcPct val="0"/>
              </a:spcAft>
              <a:defRPr>
                <a:solidFill>
                  <a:schemeClr val="tx1"/>
                </a:solidFill>
                <a:latin charset="0" panose="020f0502020204030204" pitchFamily="34" typeface="Calibri"/>
                <a:ea charset="-122" panose="02010600030101010101" pitchFamily="2" typeface="宋体"/>
              </a:defRPr>
            </a:lvl9pPr>
          </a:lstStyle>
          <a:p>
            <a:pPr eaLnBrk="1" hangingPunct="1">
              <a:spcBef>
                <a:spcPct val="20000"/>
              </a:spcBef>
            </a:pPr>
            <a:r>
              <a:rPr altLang="en-US" lang="zh-CN" sz="900">
                <a:latin charset="0" panose="020b0604020202020204" pitchFamily="34" typeface="Arial"/>
                <a:ea charset="-122" panose="020b0503020204020204" pitchFamily="34" typeface="微软雅黑"/>
                <a:sym charset="0" panose="020b0604020202020204" pitchFamily="34" typeface="Arial"/>
              </a:rPr>
              <a:t>单击此处可编辑内容，根据您的需要自由拉伸文本框大小</a:t>
            </a:r>
          </a:p>
        </p:txBody>
      </p:sp>
      <p:sp>
        <p:nvSpPr>
          <p:cNvPr id="40" name="Rectangle 3"/>
          <p:cNvSpPr/>
          <p:nvPr/>
        </p:nvSpPr>
        <p:spPr>
          <a:xfrm>
            <a:off x="3232899" y="940588"/>
            <a:ext cx="1308100" cy="1383030"/>
          </a:xfrm>
          <a:prstGeom prst="rect">
            <a:avLst/>
          </a:prstGeom>
          <a:noFill/>
          <a:ln>
            <a:noFill/>
          </a:ln>
          <a:effectLst/>
        </p:spPr>
        <p:txBody>
          <a:bodyPr bIns="34290" lIns="68580" rIns="68580" tIns="34290">
            <a:spAutoFit/>
          </a:bodyPr>
          <a:lstStyle/>
          <a:p>
            <a:pPr algn="ctr" defTabSz="685800" eaLnBrk="1" fontAlgn="auto" hangingPunct="1">
              <a:spcBef>
                <a:spcPct val="0"/>
              </a:spcBef>
              <a:spcAft>
                <a:spcPct val="0"/>
              </a:spcAft>
              <a:defRPr/>
            </a:pPr>
            <a:r>
              <a:rPr b="1" kern="0" lang="vi-VN" sz="8625">
                <a:ln cmpd="sng" w="12700">
                  <a:noFill/>
                  <a:prstDash val="solid"/>
                </a:ln>
                <a:latin charset="0" panose="020b0604020202020204" pitchFamily="34" typeface="Arial"/>
                <a:ea charset="-122" panose="020b0503020204020204" pitchFamily="34" typeface="微软雅黑"/>
                <a:cs charset="0" panose="020b0604030504040204" pitchFamily="34" typeface="Tahoma"/>
                <a:sym charset="0" panose="020b0604020202020204" pitchFamily="34" typeface="Arial"/>
              </a:rPr>
              <a:t>1</a:t>
            </a:r>
          </a:p>
        </p:txBody>
      </p:sp>
      <p:sp>
        <p:nvSpPr>
          <p:cNvPr id="41" name="Rectangle 5"/>
          <p:cNvSpPr/>
          <p:nvPr/>
        </p:nvSpPr>
        <p:spPr>
          <a:xfrm>
            <a:off x="5317494" y="940588"/>
            <a:ext cx="1308100" cy="1383030"/>
          </a:xfrm>
          <a:prstGeom prst="rect">
            <a:avLst/>
          </a:prstGeom>
          <a:noFill/>
          <a:ln>
            <a:noFill/>
          </a:ln>
          <a:effectLst/>
        </p:spPr>
        <p:txBody>
          <a:bodyPr bIns="34290" lIns="68580" rIns="68580" tIns="34290">
            <a:spAutoFit/>
          </a:bodyPr>
          <a:lstStyle/>
          <a:p>
            <a:pPr algn="ctr" defTabSz="685800" eaLnBrk="1" fontAlgn="auto" hangingPunct="1">
              <a:spcBef>
                <a:spcPct val="0"/>
              </a:spcBef>
              <a:spcAft>
                <a:spcPct val="0"/>
              </a:spcAft>
              <a:defRPr/>
            </a:pPr>
            <a:r>
              <a:rPr b="1" kern="0" lang="vi-VN" sz="8625">
                <a:ln cmpd="sng" w="12700">
                  <a:noFill/>
                  <a:prstDash val="solid"/>
                </a:ln>
                <a:latin charset="0" panose="020b0604020202020204" pitchFamily="34" typeface="Arial"/>
                <a:ea charset="-122" panose="020b0503020204020204" pitchFamily="34" typeface="微软雅黑"/>
                <a:cs charset="0" panose="020b0604030504040204" pitchFamily="34" typeface="Tahoma"/>
                <a:sym charset="0" panose="020b0604020202020204" pitchFamily="34" typeface="Arial"/>
              </a:rPr>
              <a:t>2</a:t>
            </a:r>
          </a:p>
        </p:txBody>
      </p:sp>
      <p:sp>
        <p:nvSpPr>
          <p:cNvPr id="42" name="Rectangle 7"/>
          <p:cNvSpPr/>
          <p:nvPr/>
        </p:nvSpPr>
        <p:spPr>
          <a:xfrm>
            <a:off x="7431368" y="940588"/>
            <a:ext cx="1306512" cy="1383030"/>
          </a:xfrm>
          <a:prstGeom prst="rect">
            <a:avLst/>
          </a:prstGeom>
          <a:noFill/>
          <a:effectLst/>
        </p:spPr>
        <p:txBody>
          <a:bodyPr bIns="34290" lIns="68580" rIns="68580" tIns="34290">
            <a:spAutoFit/>
          </a:bodyPr>
          <a:lstStyle/>
          <a:p>
            <a:pPr algn="ctr" defTabSz="685800" eaLnBrk="1" fontAlgn="auto" hangingPunct="1">
              <a:spcBef>
                <a:spcPct val="0"/>
              </a:spcBef>
              <a:spcAft>
                <a:spcPct val="0"/>
              </a:spcAft>
              <a:defRPr/>
            </a:pPr>
            <a:r>
              <a:rPr b="1" kern="0" lang="vi-VN" sz="8625">
                <a:ln cmpd="sng" w="12700">
                  <a:noFill/>
                  <a:prstDash val="solid"/>
                </a:ln>
                <a:latin charset="0" panose="020b0604020202020204" pitchFamily="34" typeface="Arial"/>
                <a:ea charset="-122" panose="020b0503020204020204" pitchFamily="34" typeface="微软雅黑"/>
                <a:cs charset="0" panose="020b0604030504040204" pitchFamily="34" typeface="Tahoma"/>
                <a:sym charset="0" panose="020b0604020202020204" pitchFamily="34" typeface="Arial"/>
              </a:rPr>
              <a:t>3</a:t>
            </a:r>
          </a:p>
        </p:txBody>
      </p:sp>
      <p:pic>
        <p:nvPicPr>
          <p:cNvPr id="45" name="图片 44"/>
          <p:cNvPicPr>
            <a:picLocks noChangeAspect="1"/>
          </p:cNvPicPr>
          <p:nvPr/>
        </p:nvPicPr>
        <p:blipFill>
          <a:blip r:embed="rId3"/>
          <a:stretch>
            <a:fillRect/>
          </a:stretch>
        </p:blipFill>
        <p:spPr>
          <a:xfrm>
            <a:off x="7536143" y="2212745"/>
            <a:ext cx="963326" cy="941293"/>
          </a:xfrm>
          <a:prstGeom prst="rect">
            <a:avLst/>
          </a:prstGeom>
        </p:spPr>
      </p:pic>
      <p:pic>
        <p:nvPicPr>
          <p:cNvPr id="46" name="图片 45"/>
          <p:cNvPicPr>
            <a:picLocks noChangeAspect="1"/>
          </p:cNvPicPr>
          <p:nvPr/>
        </p:nvPicPr>
        <p:blipFill>
          <a:blip r:embed="rId4"/>
          <a:stretch>
            <a:fillRect/>
          </a:stretch>
        </p:blipFill>
        <p:spPr>
          <a:xfrm>
            <a:off x="5739619" y="2428820"/>
            <a:ext cx="517013" cy="725218"/>
          </a:xfrm>
          <a:prstGeom prst="rect">
            <a:avLst/>
          </a:prstGeom>
        </p:spPr>
      </p:pic>
      <p:pic>
        <p:nvPicPr>
          <p:cNvPr id="47" name="图片 46"/>
          <p:cNvPicPr>
            <a:picLocks noChangeAspect="1"/>
          </p:cNvPicPr>
          <p:nvPr/>
        </p:nvPicPr>
        <p:blipFill>
          <a:blip r:embed="rId5">
            <a:extLst>
              <a:ext uri="{BEBA8EAE-BF5A-486C-A8C5-ECC9F3942E4B}">
                <a14:imgProps>
                  <a14:imgLayer xmlns:d3p1="http://schemas.openxmlformats.org/officeDocument/2006/relationships" d3p1:embed="">
                    <a14:imgEffect>
                      <a14:backgroundRemoval b="100000" l="0" r="100000" t="0">
                        <a14:foregroundMark x1="8735" x2="34939" y1="6990" y2="11596"/>
                        <a14:foregroundMark x1="3500" x2="18433" y1="61212" y2="73657"/>
                        <a14:foregroundMark x1="20713" x2="18433" y1="61414" y2="93535"/>
                        <a14:foregroundMark x1="14290" x2="66891" y1="94626" y2="98586"/>
                        <a14:foregroundMark x1="11143" x2="14290" y1="14222" y2="5899"/>
                      </a14:backgroundRemoval>
                    </a14:imgEffect>
                  </a14:imgLayer>
                </a14:imgProps>
              </a:ext>
              <a:ext uri="{28A0092B-C50C-407E-A947-70E740481C1C}">
                <a14:useLocalDpi val="0"/>
              </a:ext>
            </a:extLst>
          </a:blip>
          <a:stretch>
            <a:fillRect/>
          </a:stretch>
        </p:blipFill>
        <p:spPr>
          <a:xfrm>
            <a:off x="3473002" y="2505103"/>
            <a:ext cx="816697" cy="648935"/>
          </a:xfrm>
          <a:prstGeom prst="rect">
            <a:avLst/>
          </a:prstGeom>
        </p:spPr>
      </p:pic>
    </p:spTree>
    <p:extLst>
      <p:ext uri="{BB962C8B-B14F-4D97-AF65-F5344CB8AC3E}">
        <p14:creationId val="1447726114"/>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20.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chemeClr val="bg1"/>
        </a:solidFill>
        <a:effectLst/>
      </p:bgPr>
    </p:bg>
    <p:spTree>
      <p:nvGrpSpPr>
        <p:cNvPr id="1" name=""/>
        <p:cNvGrpSpPr/>
        <p:nvPr/>
      </p:nvGrpSpPr>
      <p:grpSpPr>
        <a:xfrm>
          <a:off x="0" y="0"/>
          <a:ext cx="0" cy="0"/>
        </a:xfrm>
      </p:grpSpPr>
      <p:grpSp>
        <p:nvGrpSpPr>
          <p:cNvPr id="4" name="组合 3"/>
          <p:cNvGrpSpPr/>
          <p:nvPr/>
        </p:nvGrpSpPr>
        <p:grpSpPr>
          <a:xfrm>
            <a:off x="-123810" y="4108197"/>
            <a:ext cx="12408377" cy="2843587"/>
            <a:chOff x="-123810" y="4108197"/>
            <a:chExt cx="12408377" cy="2843587"/>
          </a:xfrm>
        </p:grpSpPr>
        <p:sp>
          <p:nvSpPr>
            <p:cNvPr id="303" name="Freeform 18"/>
            <p:cNvSpPr/>
            <p:nvPr/>
          </p:nvSpPr>
          <p:spPr bwMode="auto">
            <a:xfrm>
              <a:off x="2143470" y="4587267"/>
              <a:ext cx="860902" cy="1980313"/>
            </a:xfrm>
            <a:custGeom>
              <a:gdLst>
                <a:gd fmla="*/ 77 w 205" name="T0"/>
                <a:gd fmla="*/ 0 h 445" name="T1"/>
                <a:gd fmla="*/ 74 w 205" name="T2"/>
                <a:gd fmla="*/ 4 h 445" name="T3"/>
                <a:gd fmla="*/ 5 w 205" name="T4"/>
                <a:gd fmla="*/ 89 h 445" name="T5"/>
                <a:gd fmla="*/ 42 w 205" name="T6"/>
                <a:gd fmla="*/ 89 h 445" name="T7"/>
                <a:gd fmla="*/ 5 w 205" name="T8"/>
                <a:gd fmla="*/ 146 h 445" name="T9"/>
                <a:gd fmla="*/ 19 w 205" name="T10"/>
                <a:gd fmla="*/ 169 h 445" name="T11"/>
                <a:gd fmla="*/ 17 w 205" name="T12"/>
                <a:gd fmla="*/ 169 h 445" name="T13"/>
                <a:gd fmla="*/ 19 w 205" name="T14"/>
                <a:gd fmla="*/ 173 h 445" name="T15"/>
                <a:gd fmla="*/ 0 w 205" name="T16"/>
                <a:gd fmla="*/ 173 h 445" name="T17"/>
                <a:gd fmla="*/ 12 w 205" name="T18"/>
                <a:gd fmla="*/ 197 h 445" name="T19"/>
                <a:gd fmla="*/ 15 w 205" name="T20"/>
                <a:gd fmla="*/ 197 h 445" name="T21"/>
                <a:gd fmla="*/ 14 w 205" name="T22"/>
                <a:gd fmla="*/ 200 h 445" name="T23"/>
                <a:gd fmla="*/ 36 w 205" name="T24"/>
                <a:gd fmla="*/ 245 h 445" name="T25"/>
                <a:gd fmla="*/ 36 w 205" name="T26"/>
                <a:gd fmla="*/ 245 h 445" name="T27"/>
                <a:gd fmla="*/ 36 w 205" name="T28"/>
                <a:gd fmla="*/ 245 h 445" name="T29"/>
                <a:gd fmla="*/ 23 w 205" name="T30"/>
                <a:gd fmla="*/ 245 h 445" name="T31"/>
                <a:gd fmla="*/ 50 w 205" name="T32"/>
                <a:gd fmla="*/ 305 h 445" name="T33"/>
                <a:gd fmla="*/ 50 w 205" name="T34"/>
                <a:gd fmla="*/ 305 h 445" name="T35"/>
                <a:gd fmla="*/ 50 w 205" name="T36"/>
                <a:gd fmla="*/ 306 h 445" name="T37"/>
                <a:gd fmla="*/ 35 w 205" name="T38"/>
                <a:gd fmla="*/ 306 h 445" name="T39"/>
                <a:gd fmla="*/ 40 w 205" name="T40"/>
                <a:gd fmla="*/ 321 h 445" name="T41"/>
                <a:gd fmla="*/ 59 w 205" name="T42"/>
                <a:gd fmla="*/ 321 h 445" name="T43"/>
                <a:gd fmla="*/ 56 w 205" name="T44"/>
                <a:gd fmla="*/ 362 h 445" name="T45"/>
                <a:gd fmla="*/ 57 w 205" name="T46"/>
                <a:gd fmla="*/ 364 h 445" name="T47"/>
                <a:gd fmla="*/ 57 w 205" name="T48"/>
                <a:gd fmla="*/ 364 h 445" name="T49"/>
                <a:gd fmla="*/ 57 w 205" name="T50"/>
                <a:gd fmla="*/ 365 h 445" name="T51"/>
                <a:gd fmla="*/ 56 w 205" name="T52"/>
                <a:gd fmla="*/ 365 h 445" name="T53"/>
                <a:gd fmla="*/ 50 w 205" name="T54"/>
                <a:gd fmla="*/ 445 h 445" name="T55"/>
                <a:gd fmla="*/ 78 w 205" name="T56"/>
                <a:gd fmla="*/ 445 h 445" name="T57"/>
                <a:gd fmla="*/ 103 w 205" name="T58"/>
                <a:gd fmla="*/ 445 h 445" name="T59"/>
                <a:gd fmla="*/ 104 w 205" name="T60"/>
                <a:gd fmla="*/ 445 h 445" name="T61"/>
                <a:gd fmla="*/ 96 w 205" name="T62"/>
                <a:gd fmla="*/ 321 h 445" name="T63"/>
                <a:gd fmla="*/ 205 w 205" name="T64"/>
                <a:gd fmla="*/ 321 h 445" name="T65"/>
                <a:gd fmla="*/ 202 w 205" name="T66"/>
                <a:gd fmla="*/ 317 h 445" name="T67"/>
                <a:gd fmla="*/ 98 w 205" name="T68"/>
                <a:gd fmla="*/ 317 h 445" name="T69"/>
                <a:gd fmla="*/ 151 w 205" name="T70"/>
                <a:gd fmla="*/ 217 h 445" name="T71"/>
                <a:gd fmla="*/ 140 w 205" name="T72"/>
                <a:gd fmla="*/ 197 h 445" name="T73"/>
                <a:gd fmla="*/ 161 w 205" name="T74"/>
                <a:gd fmla="*/ 197 h 445" name="T75"/>
                <a:gd fmla="*/ 163 w 205" name="T76"/>
                <a:gd fmla="*/ 192 h 445" name="T77"/>
                <a:gd fmla="*/ 148 w 205" name="T78"/>
                <a:gd fmla="*/ 192 h 445" name="T79"/>
                <a:gd fmla="*/ 147 w 205" name="T80"/>
                <a:gd fmla="*/ 189 h 445" name="T81"/>
                <a:gd fmla="*/ 122 w 205" name="T82"/>
                <a:gd fmla="*/ 189 h 445" name="T83"/>
                <a:gd fmla="*/ 149 w 205" name="T84"/>
                <a:gd fmla="*/ 145 h 445" name="T85"/>
                <a:gd fmla="*/ 114 w 205" name="T86"/>
                <a:gd fmla="*/ 89 h 445" name="T87"/>
                <a:gd fmla="*/ 134 w 205" name="T88"/>
                <a:gd fmla="*/ 89 h 445" name="T89"/>
                <a:gd fmla="*/ 150 w 205" name="T90"/>
                <a:gd fmla="*/ 89 h 445" name="T91"/>
                <a:gd fmla="*/ 81 w 205" name="T92"/>
                <a:gd fmla="*/ 4 h 445" name="T93"/>
                <a:gd fmla="*/ 78 w 205" name="T94"/>
                <a:gd fmla="*/ 1 h 445" name="T95"/>
                <a:gd fmla="*/ 78 w 205" name="T96"/>
                <a:gd fmla="*/ 2 h 445" name="T97"/>
                <a:gd fmla="*/ 77 w 205" name="T98"/>
                <a:gd fmla="*/ 0 h 44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45" w="20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19"/>
            <p:cNvSpPr/>
            <p:nvPr/>
          </p:nvSpPr>
          <p:spPr bwMode="auto">
            <a:xfrm>
              <a:off x="2762466" y="5429196"/>
              <a:ext cx="73521" cy="14230"/>
            </a:xfrm>
            <a:custGeom>
              <a:gdLst>
                <a:gd fmla="*/ 18 w 18" name="T0"/>
                <a:gd fmla="*/ 0 h 3" name="T1"/>
                <a:gd fmla="*/ 0 w 18" name="T2"/>
                <a:gd fmla="*/ 0 h 3" name="T3"/>
                <a:gd fmla="*/ 1 w 18" name="T4"/>
                <a:gd fmla="*/ 3 h 3" name="T5"/>
                <a:gd fmla="*/ 16 w 18" name="T6"/>
                <a:gd fmla="*/ 3 h 3" name="T7"/>
                <a:gd fmla="*/ 18 w 18" name="T8"/>
                <a:gd fmla="*/ 0 h 3" name="T9"/>
              </a:gdLst>
              <a:cxnLst>
                <a:cxn ang="0">
                  <a:pos x="T0" y="T1"/>
                </a:cxn>
                <a:cxn ang="0">
                  <a:pos x="T2" y="T3"/>
                </a:cxn>
                <a:cxn ang="0">
                  <a:pos x="T4" y="T5"/>
                </a:cxn>
                <a:cxn ang="0">
                  <a:pos x="T6" y="T7"/>
                </a:cxn>
                <a:cxn ang="0">
                  <a:pos x="T8" y="T9"/>
                </a:cxn>
              </a:cxnLst>
              <a:rect b="b" l="0" r="r" t="0"/>
              <a:pathLst>
                <a:path h="3" w="18">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Freeform 20"/>
            <p:cNvSpPr/>
            <p:nvPr/>
          </p:nvSpPr>
          <p:spPr bwMode="auto">
            <a:xfrm>
              <a:off x="3002001" y="6017361"/>
              <a:ext cx="237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lnTo>
                    <a:pt x="1" y="0"/>
                  </a:lnTo>
                  <a:lnTo>
                    <a:pt x="0" y="0"/>
                  </a:lnTo>
                  <a:lnTo>
                    <a:pt x="1" y="0"/>
                  </a:lnTo>
                  <a:close/>
                </a:path>
              </a:pathLst>
            </a:custGeom>
            <a:solidFill>
              <a:srgbClr val="285B7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Freeform 21"/>
            <p:cNvSpPr/>
            <p:nvPr/>
          </p:nvSpPr>
          <p:spPr bwMode="auto">
            <a:xfrm>
              <a:off x="3002001" y="6017361"/>
              <a:ext cx="237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lnTo>
                    <a:pt x="1" y="0"/>
                  </a:lnTo>
                  <a:lnTo>
                    <a:pt x="0" y="0"/>
                  </a:lnTo>
                  <a:lnTo>
                    <a:pt x="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22"/>
            <p:cNvSpPr>
              <a:spLocks noEditPoints="1"/>
            </p:cNvSpPr>
            <p:nvPr/>
          </p:nvSpPr>
          <p:spPr bwMode="auto">
            <a:xfrm>
              <a:off x="9820442" y="4587267"/>
              <a:ext cx="538360" cy="1980313"/>
            </a:xfrm>
            <a:custGeom>
              <a:gdLst>
                <a:gd fmla="*/ 137 w 227" name="T0"/>
                <a:gd fmla="*/ 713 h 835" name="T1"/>
                <a:gd fmla="*/ 59 w 227" name="T2"/>
                <a:gd fmla="*/ 713 h 835" name="T3"/>
                <a:gd fmla="*/ 50 w 227" name="T4"/>
                <a:gd fmla="*/ 835 h 835" name="T5"/>
                <a:gd fmla="*/ 99 w 227" name="T6"/>
                <a:gd fmla="*/ 835 h 835" name="T7"/>
                <a:gd fmla="*/ 144 w 227" name="T8"/>
                <a:gd fmla="*/ 835 h 835" name="T9"/>
                <a:gd fmla="*/ 145 w 227" name="T10"/>
                <a:gd fmla="*/ 835 h 835" name="T11"/>
                <a:gd fmla="*/ 137 w 227" name="T12"/>
                <a:gd fmla="*/ 713 h 835" name="T13"/>
                <a:gd fmla="*/ 98 w 227" name="T14"/>
                <a:gd fmla="*/ 0 h 835" name="T15"/>
                <a:gd fmla="*/ 92 w 227" name="T16"/>
                <a:gd fmla="*/ 8 h 835" name="T17"/>
                <a:gd fmla="*/ 0 w 227" name="T18"/>
                <a:gd fmla="*/ 128 h 835" name="T19"/>
                <a:gd fmla="*/ 12 w 227" name="T20"/>
                <a:gd fmla="*/ 167 h 835" name="T21"/>
                <a:gd fmla="*/ 35 w 227" name="T22"/>
                <a:gd fmla="*/ 167 h 835" name="T23"/>
                <a:gd fmla="*/ 21 w 227" name="T24"/>
                <a:gd fmla="*/ 190 h 835" name="T25"/>
                <a:gd fmla="*/ 129 w 227" name="T26"/>
                <a:gd fmla="*/ 509 h 835" name="T27"/>
                <a:gd fmla="*/ 204 w 227" name="T28"/>
                <a:gd fmla="*/ 362 h 835" name="T29"/>
                <a:gd fmla="*/ 112 w 227" name="T30"/>
                <a:gd fmla="*/ 362 h 835" name="T31"/>
                <a:gd fmla="*/ 195 w 227" name="T32"/>
                <a:gd fmla="*/ 224 h 835" name="T33"/>
                <a:gd fmla="*/ 163 w 227" name="T34"/>
                <a:gd fmla="*/ 167 h 835" name="T35"/>
                <a:gd fmla="*/ 199 w 227" name="T36"/>
                <a:gd fmla="*/ 167 h 835" name="T37"/>
                <a:gd fmla="*/ 227 w 227" name="T38"/>
                <a:gd fmla="*/ 167 h 835" name="T39"/>
                <a:gd fmla="*/ 186 w 227" name="T40"/>
                <a:gd fmla="*/ 115 h 835" name="T41"/>
                <a:gd fmla="*/ 183 w 227" name="T42"/>
                <a:gd fmla="*/ 115 h 835" name="T43"/>
                <a:gd fmla="*/ 184 w 227" name="T44"/>
                <a:gd fmla="*/ 111 h 835" name="T45"/>
                <a:gd fmla="*/ 105 w 227" name="T46"/>
                <a:gd fmla="*/ 8 h 835" name="T47"/>
                <a:gd fmla="*/ 99 w 227" name="T48"/>
                <a:gd fmla="*/ 2 h 835" name="T49"/>
                <a:gd fmla="*/ 99 w 227" name="T50"/>
                <a:gd fmla="*/ 4 h 835" name="T51"/>
                <a:gd fmla="*/ 98 w 227" name="T52"/>
                <a:gd fmla="*/ 0 h 83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835" w="226">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23"/>
            <p:cNvSpPr>
              <a:spLocks noEditPoints="1"/>
            </p:cNvSpPr>
            <p:nvPr/>
          </p:nvSpPr>
          <p:spPr bwMode="auto">
            <a:xfrm>
              <a:off x="9820442" y="4587267"/>
              <a:ext cx="538360" cy="1980313"/>
            </a:xfrm>
            <a:custGeom>
              <a:gdLst>
                <a:gd fmla="*/ 137 w 227" name="T0"/>
                <a:gd fmla="*/ 713 h 835" name="T1"/>
                <a:gd fmla="*/ 59 w 227" name="T2"/>
                <a:gd fmla="*/ 713 h 835" name="T3"/>
                <a:gd fmla="*/ 50 w 227" name="T4"/>
                <a:gd fmla="*/ 835 h 835" name="T5"/>
                <a:gd fmla="*/ 99 w 227" name="T6"/>
                <a:gd fmla="*/ 835 h 835" name="T7"/>
                <a:gd fmla="*/ 144 w 227" name="T8"/>
                <a:gd fmla="*/ 835 h 835" name="T9"/>
                <a:gd fmla="*/ 145 w 227" name="T10"/>
                <a:gd fmla="*/ 835 h 835" name="T11"/>
                <a:gd fmla="*/ 137 w 227" name="T12"/>
                <a:gd fmla="*/ 713 h 835" name="T13"/>
                <a:gd fmla="*/ 98 w 227" name="T14"/>
                <a:gd fmla="*/ 0 h 835" name="T15"/>
                <a:gd fmla="*/ 92 w 227" name="T16"/>
                <a:gd fmla="*/ 8 h 835" name="T17"/>
                <a:gd fmla="*/ 0 w 227" name="T18"/>
                <a:gd fmla="*/ 128 h 835" name="T19"/>
                <a:gd fmla="*/ 12 w 227" name="T20"/>
                <a:gd fmla="*/ 167 h 835" name="T21"/>
                <a:gd fmla="*/ 35 w 227" name="T22"/>
                <a:gd fmla="*/ 167 h 835" name="T23"/>
                <a:gd fmla="*/ 21 w 227" name="T24"/>
                <a:gd fmla="*/ 190 h 835" name="T25"/>
                <a:gd fmla="*/ 129 w 227" name="T26"/>
                <a:gd fmla="*/ 509 h 835" name="T27"/>
                <a:gd fmla="*/ 204 w 227" name="T28"/>
                <a:gd fmla="*/ 362 h 835" name="T29"/>
                <a:gd fmla="*/ 112 w 227" name="T30"/>
                <a:gd fmla="*/ 362 h 835" name="T31"/>
                <a:gd fmla="*/ 195 w 227" name="T32"/>
                <a:gd fmla="*/ 224 h 835" name="T33"/>
                <a:gd fmla="*/ 163 w 227" name="T34"/>
                <a:gd fmla="*/ 167 h 835" name="T35"/>
                <a:gd fmla="*/ 199 w 227" name="T36"/>
                <a:gd fmla="*/ 167 h 835" name="T37"/>
                <a:gd fmla="*/ 227 w 227" name="T38"/>
                <a:gd fmla="*/ 167 h 835" name="T39"/>
                <a:gd fmla="*/ 186 w 227" name="T40"/>
                <a:gd fmla="*/ 115 h 835" name="T41"/>
                <a:gd fmla="*/ 183 w 227" name="T42"/>
                <a:gd fmla="*/ 115 h 835" name="T43"/>
                <a:gd fmla="*/ 184 w 227" name="T44"/>
                <a:gd fmla="*/ 111 h 835" name="T45"/>
                <a:gd fmla="*/ 105 w 227" name="T46"/>
                <a:gd fmla="*/ 8 h 835" name="T47"/>
                <a:gd fmla="*/ 99 w 227" name="T48"/>
                <a:gd fmla="*/ 2 h 835" name="T49"/>
                <a:gd fmla="*/ 99 w 227" name="T50"/>
                <a:gd fmla="*/ 4 h 835" name="T51"/>
                <a:gd fmla="*/ 98 w 227" name="T52"/>
                <a:gd fmla="*/ 0 h 83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835" w="226">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26"/>
            <p:cNvSpPr/>
            <p:nvPr/>
          </p:nvSpPr>
          <p:spPr bwMode="auto">
            <a:xfrm>
              <a:off x="7036147" y="6017361"/>
              <a:ext cx="4743" cy="0"/>
            </a:xfrm>
            <a:custGeom>
              <a:gdLst>
                <a:gd fmla="*/ 2 w 2" name="T0"/>
                <a:gd fmla="*/ 2 w 2" name="T1"/>
                <a:gd fmla="*/ 0 w 2" name="T2"/>
                <a:gd fmla="*/ 2 w 2" name="T3"/>
              </a:gdLst>
              <a:cxnLst>
                <a:cxn ang="0">
                  <a:pos x="T0" y="0"/>
                </a:cxn>
                <a:cxn ang="0">
                  <a:pos x="T1" y="0"/>
                </a:cxn>
                <a:cxn ang="0">
                  <a:pos x="T2" y="0"/>
                </a:cxn>
                <a:cxn ang="0">
                  <a:pos x="T3" y="0"/>
                </a:cxn>
              </a:cxnLst>
              <a:rect b="b" l="0" r="r" t="0"/>
              <a:pathLst>
                <a:path w="2">
                  <a:moveTo>
                    <a:pt x="2" y="0"/>
                  </a:moveTo>
                  <a:lnTo>
                    <a:pt x="2" y="0"/>
                  </a:lnTo>
                  <a:lnTo>
                    <a:pt x="0" y="0"/>
                  </a:lnTo>
                  <a:lnTo>
                    <a:pt x="2" y="0"/>
                  </a:lnTo>
                  <a:close/>
                </a:path>
              </a:pathLst>
            </a:custGeom>
            <a:solidFill>
              <a:srgbClr val="285B7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27"/>
            <p:cNvSpPr/>
            <p:nvPr/>
          </p:nvSpPr>
          <p:spPr bwMode="auto">
            <a:xfrm>
              <a:off x="7036147" y="6017361"/>
              <a:ext cx="4743" cy="0"/>
            </a:xfrm>
            <a:custGeom>
              <a:gdLst>
                <a:gd fmla="*/ 2 w 2" name="T0"/>
                <a:gd fmla="*/ 2 w 2" name="T1"/>
                <a:gd fmla="*/ 0 w 2" name="T2"/>
                <a:gd fmla="*/ 2 w 2" name="T3"/>
              </a:gdLst>
              <a:cxnLst>
                <a:cxn ang="0">
                  <a:pos x="T0" y="0"/>
                </a:cxn>
                <a:cxn ang="0">
                  <a:pos x="T1" y="0"/>
                </a:cxn>
                <a:cxn ang="0">
                  <a:pos x="T2" y="0"/>
                </a:cxn>
                <a:cxn ang="0">
                  <a:pos x="T3" y="0"/>
                </a:cxn>
              </a:cxnLst>
              <a:rect b="b" l="0" r="r" t="0"/>
              <a:pathLst>
                <a:path w="2">
                  <a:moveTo>
                    <a:pt x="2" y="0"/>
                  </a:moveTo>
                  <a:lnTo>
                    <a:pt x="2" y="0"/>
                  </a:lnTo>
                  <a:lnTo>
                    <a:pt x="0" y="0"/>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28"/>
            <p:cNvSpPr>
              <a:spLocks noEditPoints="1"/>
            </p:cNvSpPr>
            <p:nvPr/>
          </p:nvSpPr>
          <p:spPr bwMode="auto">
            <a:xfrm>
              <a:off x="7496243" y="4511374"/>
              <a:ext cx="1112295" cy="2056205"/>
            </a:xfrm>
            <a:custGeom>
              <a:gdLst>
                <a:gd fmla="*/ 159 w 265" name="T0"/>
                <a:gd fmla="*/ 449 h 462" name="T1"/>
                <a:gd fmla="*/ 115 w 265" name="T2"/>
                <a:gd fmla="*/ 449 h 462" name="T3"/>
                <a:gd fmla="*/ 114 w 265" name="T4"/>
                <a:gd fmla="*/ 458 h 462" name="T5"/>
                <a:gd fmla="*/ 137 w 265" name="T6"/>
                <a:gd fmla="*/ 458 h 462" name="T7"/>
                <a:gd fmla="*/ 137 w 265" name="T8"/>
                <a:gd fmla="*/ 462 h 462" name="T9"/>
                <a:gd fmla="*/ 159 w 265" name="T10"/>
                <a:gd fmla="*/ 462 h 462" name="T11"/>
                <a:gd fmla="*/ 159 w 265" name="T12"/>
                <a:gd fmla="*/ 458 h 462" name="T13"/>
                <a:gd fmla="*/ 159 w 265" name="T14"/>
                <a:gd fmla="*/ 458 h 462" name="T15"/>
                <a:gd fmla="*/ 159 w 265" name="T16"/>
                <a:gd fmla="*/ 449 h 462" name="T17"/>
                <a:gd fmla="*/ 139 w 265" name="T18"/>
                <a:gd fmla="*/ 0 h 462" name="T19"/>
                <a:gd fmla="*/ 0 w 265" name="T20"/>
                <a:gd fmla="*/ 386 h 462" name="T21"/>
                <a:gd fmla="*/ 119 w 265" name="T22"/>
                <a:gd fmla="*/ 386 h 462" name="T23"/>
                <a:gd fmla="*/ 117 w 265" name="T24"/>
                <a:gd fmla="*/ 410 h 462" name="T25"/>
                <a:gd fmla="*/ 128 w 265" name="T26"/>
                <a:gd fmla="*/ 409 h 462" name="T27"/>
                <a:gd fmla="*/ 129 w 265" name="T28"/>
                <a:gd fmla="*/ 409 h 462" name="T29"/>
                <a:gd fmla="*/ 128 w 265" name="T30"/>
                <a:gd fmla="*/ 400 h 462" name="T31"/>
                <a:gd fmla="*/ 162 w 265" name="T32"/>
                <a:gd fmla="*/ 365 h 462" name="T33"/>
                <a:gd fmla="*/ 175 w 265" name="T34"/>
                <a:gd fmla="*/ 368 h 462" name="T35"/>
                <a:gd fmla="*/ 210 w 265" name="T36"/>
                <a:gd fmla="*/ 338 h 462" name="T37"/>
                <a:gd fmla="*/ 240 w 265" name="T38"/>
                <a:gd fmla="*/ 355 h 462" name="T39"/>
                <a:gd fmla="*/ 241 w 265" name="T40"/>
                <a:gd fmla="*/ 356 h 462" name="T41"/>
                <a:gd fmla="*/ 265 w 265" name="T42"/>
                <a:gd fmla="*/ 348 h 462" name="T43"/>
                <a:gd fmla="*/ 261 w 265" name="T44"/>
                <a:gd fmla="*/ 338 h 462" name="T45"/>
                <a:gd fmla="*/ 260 w 265" name="T46"/>
                <a:gd fmla="*/ 337 h 462" name="T47"/>
                <a:gd fmla="*/ 261 w 265" name="T48"/>
                <a:gd fmla="*/ 337 h 462" name="T49"/>
                <a:gd fmla="*/ 139 w 265" name="T50"/>
                <a:gd fmla="*/ 0 h 462"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462" w="265">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29"/>
            <p:cNvSpPr>
              <a:spLocks noEditPoints="1"/>
            </p:cNvSpPr>
            <p:nvPr/>
          </p:nvSpPr>
          <p:spPr bwMode="auto">
            <a:xfrm>
              <a:off x="869904" y="4511374"/>
              <a:ext cx="1171586" cy="2056205"/>
            </a:xfrm>
            <a:custGeom>
              <a:gdLst>
                <a:gd fmla="*/ 491 w 494" name="T0"/>
                <a:gd fmla="*/ 717 h 867" name="T1"/>
                <a:gd fmla="*/ 429 w 494" name="T2"/>
                <a:gd fmla="*/ 717 h 867" name="T3"/>
                <a:gd fmla="*/ 431 w 494" name="T4"/>
                <a:gd fmla="*/ 732 h 867" name="T5"/>
                <a:gd fmla="*/ 494 w 494" name="T6"/>
                <a:gd fmla="*/ 732 h 867" name="T7"/>
                <a:gd fmla="*/ 491 w 494" name="T8"/>
                <a:gd fmla="*/ 725 h 867" name="T9"/>
                <a:gd fmla="*/ 494 w 494" name="T10"/>
                <a:gd fmla="*/ 725 h 867" name="T11"/>
                <a:gd fmla="*/ 491 w 494" name="T12"/>
                <a:gd fmla="*/ 717 h 867" name="T13"/>
                <a:gd fmla="*/ 179 w 494" name="T14"/>
                <a:gd fmla="*/ 678 h 867" name="T15"/>
                <a:gd fmla="*/ 16 w 494" name="T16"/>
                <a:gd fmla="*/ 678 h 867" name="T17"/>
                <a:gd fmla="*/ 0 w 494" name="T18"/>
                <a:gd fmla="*/ 725 h 867" name="T19"/>
                <a:gd fmla="*/ 211 w 494" name="T20"/>
                <a:gd fmla="*/ 725 h 867" name="T21"/>
                <a:gd fmla="*/ 202 w 494" name="T22"/>
                <a:gd fmla="*/ 860 h 867" name="T23"/>
                <a:gd fmla="*/ 243 w 494" name="T24"/>
                <a:gd fmla="*/ 860 h 867" name="T25"/>
                <a:gd fmla="*/ 243 w 494" name="T26"/>
                <a:gd fmla="*/ 867 h 867" name="T27"/>
                <a:gd fmla="*/ 282 w 494" name="T28"/>
                <a:gd fmla="*/ 867 h 867" name="T29"/>
                <a:gd fmla="*/ 282 w 494" name="T30"/>
                <a:gd fmla="*/ 860 h 867" name="T31"/>
                <a:gd fmla="*/ 282 w 494" name="T32"/>
                <a:gd fmla="*/ 860 h 867" name="T33"/>
                <a:gd fmla="*/ 275 w 494" name="T34"/>
                <a:gd fmla="*/ 732 h 867" name="T35"/>
                <a:gd fmla="*/ 372 w 494" name="T36"/>
                <a:gd fmla="*/ 732 h 867" name="T37"/>
                <a:gd fmla="*/ 374 w 494" name="T38"/>
                <a:gd fmla="*/ 717 h 867" name="T39"/>
                <a:gd fmla="*/ 165 w 494" name="T40"/>
                <a:gd fmla="*/ 717 h 867" name="T41"/>
                <a:gd fmla="*/ 179 w 494" name="T42"/>
                <a:gd fmla="*/ 678 h 867" name="T43"/>
                <a:gd fmla="*/ 223 w 494" name="T44"/>
                <a:gd fmla="*/ 492 h 867" name="T45"/>
                <a:gd fmla="*/ 223 w 494" name="T46"/>
                <a:gd fmla="*/ 492 h 867" name="T47"/>
                <a:gd fmla="*/ 223 w 494" name="T48"/>
                <a:gd fmla="*/ 492 h 867" name="T49"/>
                <a:gd fmla="*/ 223 w 494" name="T50"/>
                <a:gd fmla="*/ 492 h 867" name="T51"/>
                <a:gd fmla="*/ 246 w 494" name="T52"/>
                <a:gd fmla="*/ 0 h 867" name="T53"/>
                <a:gd fmla="*/ 152 w 494" name="T54"/>
                <a:gd fmla="*/ 274 h 867" name="T55"/>
                <a:gd fmla="*/ 207 w 494" name="T56"/>
                <a:gd fmla="*/ 391 h 867" name="T57"/>
                <a:gd fmla="*/ 205 w 494" name="T58"/>
                <a:gd fmla="*/ 391 h 867" name="T59"/>
                <a:gd fmla="*/ 207 w 494" name="T60"/>
                <a:gd fmla="*/ 394 h 867" name="T61"/>
                <a:gd fmla="*/ 182 w 494" name="T62"/>
                <a:gd fmla="*/ 394 h 867" name="T63"/>
                <a:gd fmla="*/ 213 w 494" name="T64"/>
                <a:gd fmla="*/ 468 h 867" name="T65"/>
                <a:gd fmla="*/ 267 w 494" name="T66"/>
                <a:gd fmla="*/ 349 h 867" name="T67"/>
                <a:gd fmla="*/ 230 w 494" name="T68"/>
                <a:gd fmla="*/ 349 h 867" name="T69"/>
                <a:gd fmla="*/ 315 w 494" name="T70"/>
                <a:gd fmla="*/ 205 h 867" name="T71"/>
                <a:gd fmla="*/ 246 w 494" name="T72"/>
                <a:gd fmla="*/ 0 h 86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865" w="492">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30"/>
            <p:cNvSpPr>
              <a:spLocks noEditPoints="1"/>
            </p:cNvSpPr>
            <p:nvPr/>
          </p:nvSpPr>
          <p:spPr bwMode="auto">
            <a:xfrm>
              <a:off x="869904" y="4511374"/>
              <a:ext cx="1171586" cy="2056205"/>
            </a:xfrm>
            <a:custGeom>
              <a:gdLst>
                <a:gd fmla="*/ 491 w 494" name="T0"/>
                <a:gd fmla="*/ 717 h 867" name="T1"/>
                <a:gd fmla="*/ 429 w 494" name="T2"/>
                <a:gd fmla="*/ 717 h 867" name="T3"/>
                <a:gd fmla="*/ 431 w 494" name="T4"/>
                <a:gd fmla="*/ 732 h 867" name="T5"/>
                <a:gd fmla="*/ 494 w 494" name="T6"/>
                <a:gd fmla="*/ 732 h 867" name="T7"/>
                <a:gd fmla="*/ 491 w 494" name="T8"/>
                <a:gd fmla="*/ 725 h 867" name="T9"/>
                <a:gd fmla="*/ 494 w 494" name="T10"/>
                <a:gd fmla="*/ 725 h 867" name="T11"/>
                <a:gd fmla="*/ 491 w 494" name="T12"/>
                <a:gd fmla="*/ 717 h 867" name="T13"/>
                <a:gd fmla="*/ 179 w 494" name="T14"/>
                <a:gd fmla="*/ 678 h 867" name="T15"/>
                <a:gd fmla="*/ 16 w 494" name="T16"/>
                <a:gd fmla="*/ 678 h 867" name="T17"/>
                <a:gd fmla="*/ 0 w 494" name="T18"/>
                <a:gd fmla="*/ 725 h 867" name="T19"/>
                <a:gd fmla="*/ 211 w 494" name="T20"/>
                <a:gd fmla="*/ 725 h 867" name="T21"/>
                <a:gd fmla="*/ 202 w 494" name="T22"/>
                <a:gd fmla="*/ 860 h 867" name="T23"/>
                <a:gd fmla="*/ 243 w 494" name="T24"/>
                <a:gd fmla="*/ 860 h 867" name="T25"/>
                <a:gd fmla="*/ 243 w 494" name="T26"/>
                <a:gd fmla="*/ 867 h 867" name="T27"/>
                <a:gd fmla="*/ 282 w 494" name="T28"/>
                <a:gd fmla="*/ 867 h 867" name="T29"/>
                <a:gd fmla="*/ 282 w 494" name="T30"/>
                <a:gd fmla="*/ 860 h 867" name="T31"/>
                <a:gd fmla="*/ 282 w 494" name="T32"/>
                <a:gd fmla="*/ 860 h 867" name="T33"/>
                <a:gd fmla="*/ 275 w 494" name="T34"/>
                <a:gd fmla="*/ 732 h 867" name="T35"/>
                <a:gd fmla="*/ 372 w 494" name="T36"/>
                <a:gd fmla="*/ 732 h 867" name="T37"/>
                <a:gd fmla="*/ 374 w 494" name="T38"/>
                <a:gd fmla="*/ 717 h 867" name="T39"/>
                <a:gd fmla="*/ 165 w 494" name="T40"/>
                <a:gd fmla="*/ 717 h 867" name="T41"/>
                <a:gd fmla="*/ 179 w 494" name="T42"/>
                <a:gd fmla="*/ 678 h 867" name="T43"/>
                <a:gd fmla="*/ 223 w 494" name="T44"/>
                <a:gd fmla="*/ 492 h 867" name="T45"/>
                <a:gd fmla="*/ 223 w 494" name="T46"/>
                <a:gd fmla="*/ 492 h 867" name="T47"/>
                <a:gd fmla="*/ 223 w 494" name="T48"/>
                <a:gd fmla="*/ 492 h 867" name="T49"/>
                <a:gd fmla="*/ 223 w 494" name="T50"/>
                <a:gd fmla="*/ 492 h 867" name="T51"/>
                <a:gd fmla="*/ 246 w 494" name="T52"/>
                <a:gd fmla="*/ 0 h 867" name="T53"/>
                <a:gd fmla="*/ 152 w 494" name="T54"/>
                <a:gd fmla="*/ 274 h 867" name="T55"/>
                <a:gd fmla="*/ 207 w 494" name="T56"/>
                <a:gd fmla="*/ 391 h 867" name="T57"/>
                <a:gd fmla="*/ 205 w 494" name="T58"/>
                <a:gd fmla="*/ 391 h 867" name="T59"/>
                <a:gd fmla="*/ 207 w 494" name="T60"/>
                <a:gd fmla="*/ 394 h 867" name="T61"/>
                <a:gd fmla="*/ 182 w 494" name="T62"/>
                <a:gd fmla="*/ 394 h 867" name="T63"/>
                <a:gd fmla="*/ 213 w 494" name="T64"/>
                <a:gd fmla="*/ 468 h 867" name="T65"/>
                <a:gd fmla="*/ 267 w 494" name="T66"/>
                <a:gd fmla="*/ 349 h 867" name="T67"/>
                <a:gd fmla="*/ 230 w 494" name="T68"/>
                <a:gd fmla="*/ 349 h 867" name="T69"/>
                <a:gd fmla="*/ 315 w 494" name="T70"/>
                <a:gd fmla="*/ 205 h 867" name="T71"/>
                <a:gd fmla="*/ 246 w 494" name="T72"/>
                <a:gd fmla="*/ 0 h 86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865" w="492">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31"/>
            <p:cNvSpPr>
              <a:spLocks noEditPoints="1"/>
            </p:cNvSpPr>
            <p:nvPr/>
          </p:nvSpPr>
          <p:spPr bwMode="auto">
            <a:xfrm>
              <a:off x="4190188" y="4860004"/>
              <a:ext cx="737577" cy="1584250"/>
            </a:xfrm>
            <a:custGeom>
              <a:gdLst>
                <a:gd fmla="*/ 119 w 175" name="T0"/>
                <a:gd fmla="*/ 0 h 356" name="T1"/>
                <a:gd fmla="*/ 64 w 175" name="T2"/>
                <a:gd fmla="*/ 79 h 356" name="T3"/>
                <a:gd fmla="*/ 107 w 175" name="T4"/>
                <a:gd fmla="*/ 244 h 356" name="T5"/>
                <a:gd fmla="*/ 102 w 175" name="T6"/>
                <a:gd fmla="*/ 323 h 356" name="T7"/>
                <a:gd fmla="*/ 113 w 175" name="T8"/>
                <a:gd fmla="*/ 336 h 356" name="T9"/>
                <a:gd fmla="*/ 118 w 175" name="T10"/>
                <a:gd fmla="*/ 349 h 356" name="T11"/>
                <a:gd fmla="*/ 119 w 175" name="T12"/>
                <a:gd fmla="*/ 356 h 356" name="T13"/>
                <a:gd fmla="*/ 139 w 175" name="T14"/>
                <a:gd fmla="*/ 356 h 356" name="T15"/>
                <a:gd fmla="*/ 138 w 175" name="T16"/>
                <a:gd fmla="*/ 356 h 356" name="T17"/>
                <a:gd fmla="*/ 139 w 175" name="T18"/>
                <a:gd fmla="*/ 356 h 356" name="T19"/>
                <a:gd fmla="*/ 129 w 175" name="T20"/>
                <a:gd fmla="*/ 245 h 356" name="T21"/>
                <a:gd fmla="*/ 145 w 175" name="T22"/>
                <a:gd fmla="*/ 240 h 356" name="T23"/>
                <a:gd fmla="*/ 148 w 175" name="T24"/>
                <a:gd fmla="*/ 239 h 356" name="T25"/>
                <a:gd fmla="*/ 156 w 175" name="T26"/>
                <a:gd fmla="*/ 107 h 356" name="T27"/>
                <a:gd fmla="*/ 175 w 175" name="T28"/>
                <a:gd fmla="*/ 79 h 356" name="T29"/>
                <a:gd fmla="*/ 119 w 175" name="T30"/>
                <a:gd fmla="*/ 0 h 356" name="T31"/>
                <a:gd fmla="*/ 118 w 175" name="T32"/>
                <a:gd fmla="*/ 0 h 356" name="T33"/>
                <a:gd fmla="*/ 118 w 175" name="T34"/>
                <a:gd fmla="*/ 0 h 356" name="T35"/>
                <a:gd fmla="*/ 118 w 175" name="T36"/>
                <a:gd fmla="*/ 0 h 356" name="T37"/>
                <a:gd fmla="*/ 118 w 175" name="T38"/>
                <a:gd fmla="*/ 0 h 356" name="T39"/>
                <a:gd fmla="*/ 119 w 175" name="T40"/>
                <a:gd fmla="*/ 0 h 356" name="T41"/>
                <a:gd fmla="*/ 118 w 175" name="T42"/>
                <a:gd fmla="*/ 0 h 356" name="T43"/>
                <a:gd fmla="*/ 119 w 175" name="T44"/>
                <a:gd fmla="*/ 0 h 356" name="T45"/>
                <a:gd fmla="*/ 119 w 175" name="T46"/>
                <a:gd fmla="*/ 0 h 356" name="T47"/>
                <a:gd fmla="*/ 119 w 175" name="T48"/>
                <a:gd fmla="*/ 0 h 356" name="T49"/>
                <a:gd fmla="*/ 119 w 175" name="T50"/>
                <a:gd fmla="*/ 0 h 356"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356" w="175">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Freeform 32"/>
            <p:cNvSpPr>
              <a:spLocks noEditPoints="1"/>
            </p:cNvSpPr>
            <p:nvPr/>
          </p:nvSpPr>
          <p:spPr bwMode="auto">
            <a:xfrm>
              <a:off x="8959540" y="4860004"/>
              <a:ext cx="2372" cy="0"/>
            </a:xfrm>
            <a:custGeom>
              <a:gdLst>
                <a:gd fmla="*/ 0 w 1" name="T0"/>
                <a:gd fmla="*/ 0 w 1" name="T1"/>
                <a:gd fmla="*/ 0 w 1" name="T2"/>
                <a:gd fmla="*/ 0 w 1" name="T3"/>
                <a:gd fmla="*/ 1 w 1" name="T4"/>
                <a:gd fmla="*/ 0 w 1" name="T5"/>
                <a:gd fmla="*/ 1 w 1" name="T6"/>
                <a:gd fmla="*/ 1 w 1" name="T7"/>
                <a:gd fmla="*/ 1 w 1" name="T8"/>
                <a:gd fmla="*/ 1 w 1" name="T9"/>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b="b" l="0" r="r" t="0"/>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Freeform 33"/>
            <p:cNvSpPr/>
            <p:nvPr/>
          </p:nvSpPr>
          <p:spPr bwMode="auto">
            <a:xfrm>
              <a:off x="8461497" y="4900322"/>
              <a:ext cx="858531" cy="1306769"/>
            </a:xfrm>
            <a:custGeom>
              <a:gdLst>
                <a:gd fmla="*/ 126 w 204" name="T0"/>
                <a:gd fmla="*/ 0 h 294" name="T1"/>
                <a:gd fmla="*/ 112 w 204" name="T2"/>
                <a:gd fmla="*/ 0 h 294" name="T3"/>
                <a:gd fmla="*/ 64 w 204" name="T4"/>
                <a:gd fmla="*/ 70 h 294" name="T5"/>
                <a:gd fmla="*/ 107 w 204" name="T6"/>
                <a:gd fmla="*/ 235 h 294" name="T7"/>
                <a:gd fmla="*/ 104 w 204" name="T8"/>
                <a:gd fmla="*/ 280 h 294" name="T9"/>
                <a:gd fmla="*/ 108 w 204" name="T10"/>
                <a:gd fmla="*/ 269 h 294" name="T11"/>
                <a:gd fmla="*/ 116 w 204" name="T12"/>
                <a:gd fmla="*/ 252 h 294" name="T13"/>
                <a:gd fmla="*/ 121 w 204" name="T14"/>
                <a:gd fmla="*/ 245 h 294" name="T15"/>
                <a:gd fmla="*/ 125 w 204" name="T16"/>
                <a:gd fmla="*/ 241 h 294" name="T17"/>
                <a:gd fmla="*/ 128 w 204" name="T18"/>
                <a:gd fmla="*/ 239 h 294" name="T19"/>
                <a:gd fmla="*/ 129 w 204" name="T20"/>
                <a:gd fmla="*/ 238 h 294" name="T21"/>
                <a:gd fmla="*/ 128 w 204" name="T22"/>
                <a:gd fmla="*/ 239 h 294" name="T23"/>
                <a:gd fmla="*/ 126 w 204" name="T24"/>
                <a:gd fmla="*/ 242 h 294" name="T25"/>
                <a:gd fmla="*/ 124 w 204" name="T26"/>
                <a:gd fmla="*/ 247 h 294" name="T27"/>
                <a:gd fmla="*/ 122 w 204" name="T28"/>
                <a:gd fmla="*/ 254 h 294" name="T29"/>
                <a:gd fmla="*/ 120 w 204" name="T30"/>
                <a:gd fmla="*/ 272 h 294" name="T31"/>
                <a:gd fmla="*/ 121 w 204" name="T32"/>
                <a:gd fmla="*/ 292 h 294" name="T33"/>
                <a:gd fmla="*/ 122 w 204" name="T34"/>
                <a:gd fmla="*/ 294 h 294" name="T35"/>
                <a:gd fmla="*/ 126 w 204" name="T36"/>
                <a:gd fmla="*/ 288 h 294" name="T37"/>
                <a:gd fmla="*/ 133 w 204" name="T38"/>
                <a:gd fmla="*/ 281 h 294" name="T39"/>
                <a:gd fmla="*/ 129 w 204" name="T40"/>
                <a:gd fmla="*/ 236 h 294" name="T41"/>
                <a:gd fmla="*/ 145 w 204" name="T42"/>
                <a:gd fmla="*/ 231 h 294" name="T43"/>
                <a:gd fmla="*/ 202 w 204" name="T44"/>
                <a:gd fmla="*/ 160 h 294" name="T45"/>
                <a:gd fmla="*/ 176 w 204" name="T46"/>
                <a:gd fmla="*/ 70 h 294" name="T47"/>
                <a:gd fmla="*/ 126 w 204" name="T48"/>
                <a:gd fmla="*/ 0 h 294"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294" w="20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34"/>
            <p:cNvSpPr/>
            <p:nvPr/>
          </p:nvSpPr>
          <p:spPr bwMode="auto">
            <a:xfrm>
              <a:off x="8933452" y="4860004"/>
              <a:ext cx="59291" cy="40318"/>
            </a:xfrm>
            <a:custGeom>
              <a:gdLst>
                <a:gd fmla="*/ 7 w 14" name="T0"/>
                <a:gd fmla="*/ 0 h 9" name="T1"/>
                <a:gd fmla="*/ 0 w 14" name="T2"/>
                <a:gd fmla="*/ 9 h 9" name="T3"/>
                <a:gd fmla="*/ 14 w 14" name="T4"/>
                <a:gd fmla="*/ 9 h 9" name="T5"/>
                <a:gd fmla="*/ 7 w 14" name="T6"/>
                <a:gd fmla="*/ 0 h 9" name="T7"/>
              </a:gdLst>
              <a:cxnLst>
                <a:cxn ang="0">
                  <a:pos x="T0" y="T1"/>
                </a:cxn>
                <a:cxn ang="0">
                  <a:pos x="T2" y="T3"/>
                </a:cxn>
                <a:cxn ang="0">
                  <a:pos x="T4" y="T5"/>
                </a:cxn>
                <a:cxn ang="0">
                  <a:pos x="T6" y="T7"/>
                </a:cxn>
              </a:cxnLst>
              <a:rect b="b" l="0" r="r" t="0"/>
              <a:pathLst>
                <a:path h="9" w="14">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35"/>
            <p:cNvSpPr/>
            <p:nvPr/>
          </p:nvSpPr>
          <p:spPr bwMode="auto">
            <a:xfrm>
              <a:off x="5406836" y="6012618"/>
              <a:ext cx="457725" cy="528874"/>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7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36"/>
            <p:cNvSpPr/>
            <p:nvPr/>
          </p:nvSpPr>
          <p:spPr bwMode="auto">
            <a:xfrm>
              <a:off x="5157814" y="6012618"/>
              <a:ext cx="457725" cy="528874"/>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37"/>
            <p:cNvSpPr/>
            <p:nvPr/>
          </p:nvSpPr>
          <p:spPr bwMode="auto">
            <a:xfrm>
              <a:off x="5425809" y="6240294"/>
              <a:ext cx="467211" cy="301197"/>
            </a:xfrm>
            <a:custGeom>
              <a:gdLst>
                <a:gd fmla="*/ 0 w 111" name="T0"/>
                <a:gd fmla="*/ 62 h 68" name="T1"/>
                <a:gd fmla="*/ 0 w 111" name="T2"/>
                <a:gd fmla="*/ 61 h 68" name="T3"/>
                <a:gd fmla="*/ 1 w 111" name="T4"/>
                <a:gd fmla="*/ 60 h 68" name="T5"/>
                <a:gd fmla="*/ 1 w 111" name="T6"/>
                <a:gd fmla="*/ 57 h 68" name="T7"/>
                <a:gd fmla="*/ 3 w 111" name="T8"/>
                <a:gd fmla="*/ 55 h 68" name="T9"/>
                <a:gd fmla="*/ 6 w 111" name="T10"/>
                <a:gd fmla="*/ 48 h 68" name="T11"/>
                <a:gd fmla="*/ 11 w 111" name="T12"/>
                <a:gd fmla="*/ 40 h 68" name="T13"/>
                <a:gd fmla="*/ 18 w 111" name="T14"/>
                <a:gd fmla="*/ 31 h 68" name="T15"/>
                <a:gd fmla="*/ 27 w 111" name="T16"/>
                <a:gd fmla="*/ 22 h 68" name="T17"/>
                <a:gd fmla="*/ 31 w 111" name="T18"/>
                <a:gd fmla="*/ 18 h 68" name="T19"/>
                <a:gd fmla="*/ 37 w 111" name="T20"/>
                <a:gd fmla="*/ 15 h 68" name="T21"/>
                <a:gd fmla="*/ 42 w 111" name="T22"/>
                <a:gd fmla="*/ 11 h 68" name="T23"/>
                <a:gd fmla="*/ 48 w 111" name="T24"/>
                <a:gd fmla="*/ 8 h 68" name="T25"/>
                <a:gd fmla="*/ 60 w 111" name="T26"/>
                <a:gd fmla="*/ 4 h 68" name="T27"/>
                <a:gd fmla="*/ 72 w 111" name="T28"/>
                <a:gd fmla="*/ 2 h 68" name="T29"/>
                <a:gd fmla="*/ 82 w 111" name="T30"/>
                <a:gd fmla="*/ 1 h 68" name="T31"/>
                <a:gd fmla="*/ 92 w 111" name="T32"/>
                <a:gd fmla="*/ 1 h 68" name="T33"/>
                <a:gd fmla="*/ 96 w 111" name="T34"/>
                <a:gd fmla="*/ 1 h 68" name="T35"/>
                <a:gd fmla="*/ 100 w 111" name="T36"/>
                <a:gd fmla="*/ 1 h 68" name="T37"/>
                <a:gd fmla="*/ 106 w 111" name="T38"/>
                <a:gd fmla="*/ 2 h 68" name="T39"/>
                <a:gd fmla="*/ 111 w 111" name="T40"/>
                <a:gd fmla="*/ 2 h 68" name="T41"/>
                <a:gd fmla="*/ 106 w 111" name="T42"/>
                <a:gd fmla="*/ 3 h 68" name="T43"/>
                <a:gd fmla="*/ 100 w 111" name="T44"/>
                <a:gd fmla="*/ 5 h 68" name="T45"/>
                <a:gd fmla="*/ 97 w 111" name="T46"/>
                <a:gd fmla="*/ 5 h 68" name="T47"/>
                <a:gd fmla="*/ 93 w 111" name="T48"/>
                <a:gd fmla="*/ 7 h 68" name="T49"/>
                <a:gd fmla="*/ 84 w 111" name="T50"/>
                <a:gd fmla="*/ 10 h 68" name="T51"/>
                <a:gd fmla="*/ 75 w 111" name="T52"/>
                <a:gd fmla="*/ 14 h 68" name="T53"/>
                <a:gd fmla="*/ 67 w 111" name="T54"/>
                <a:gd fmla="*/ 19 h 68" name="T55"/>
                <a:gd fmla="*/ 59 w 111" name="T56"/>
                <a:gd fmla="*/ 25 h 68" name="T57"/>
                <a:gd fmla="*/ 55 w 111" name="T58"/>
                <a:gd fmla="*/ 29 h 68" name="T59"/>
                <a:gd fmla="*/ 52 w 111" name="T60"/>
                <a:gd fmla="*/ 33 h 68" name="T61"/>
                <a:gd fmla="*/ 49 w 111" name="T62"/>
                <a:gd fmla="*/ 36 h 68" name="T63"/>
                <a:gd fmla="*/ 47 w 111" name="T64"/>
                <a:gd fmla="*/ 40 h 68" name="T65"/>
                <a:gd fmla="*/ 43 w 111" name="T66"/>
                <a:gd fmla="*/ 48 h 68" name="T67"/>
                <a:gd fmla="*/ 41 w 111" name="T68"/>
                <a:gd fmla="*/ 55 h 68" name="T69"/>
                <a:gd fmla="*/ 40 w 111" name="T70"/>
                <a:gd fmla="*/ 61 h 68" name="T71"/>
                <a:gd fmla="*/ 39 w 111" name="T72"/>
                <a:gd fmla="*/ 65 h 68" name="T73"/>
                <a:gd fmla="*/ 39 w 111" name="T74"/>
                <a:gd fmla="*/ 67 h 68" name="T75"/>
                <a:gd fmla="*/ 39 w 111" name="T76"/>
                <a:gd fmla="*/ 67 h 68" name="T77"/>
                <a:gd fmla="*/ 39 w 111" name="T78"/>
                <a:gd fmla="*/ 68 h 68" name="T79"/>
                <a:gd fmla="*/ 39 w 111" name="T80"/>
                <a:gd fmla="*/ 68 h 68" name="T81"/>
                <a:gd fmla="*/ 0 w 111"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38"/>
            <p:cNvSpPr/>
            <p:nvPr/>
          </p:nvSpPr>
          <p:spPr bwMode="auto">
            <a:xfrm>
              <a:off x="5112753" y="6240294"/>
              <a:ext cx="464840" cy="30119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39"/>
            <p:cNvSpPr/>
            <p:nvPr/>
          </p:nvSpPr>
          <p:spPr bwMode="auto">
            <a:xfrm>
              <a:off x="5423437" y="5958070"/>
              <a:ext cx="163643" cy="502786"/>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40"/>
            <p:cNvSpPr/>
            <p:nvPr/>
          </p:nvSpPr>
          <p:spPr bwMode="auto">
            <a:xfrm>
              <a:off x="227192" y="6012618"/>
              <a:ext cx="457725" cy="528874"/>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7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41"/>
            <p:cNvSpPr/>
            <p:nvPr/>
          </p:nvSpPr>
          <p:spPr bwMode="auto">
            <a:xfrm>
              <a:off x="-21829" y="6012618"/>
              <a:ext cx="457725" cy="528874"/>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5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42"/>
            <p:cNvSpPr/>
            <p:nvPr/>
          </p:nvSpPr>
          <p:spPr bwMode="auto">
            <a:xfrm>
              <a:off x="246165" y="6240294"/>
              <a:ext cx="467211" cy="301197"/>
            </a:xfrm>
            <a:custGeom>
              <a:gdLst>
                <a:gd fmla="*/ 0 w 111" name="T0"/>
                <a:gd fmla="*/ 62 h 68" name="T1"/>
                <a:gd fmla="*/ 0 w 111" name="T2"/>
                <a:gd fmla="*/ 61 h 68" name="T3"/>
                <a:gd fmla="*/ 1 w 111" name="T4"/>
                <a:gd fmla="*/ 60 h 68" name="T5"/>
                <a:gd fmla="*/ 1 w 111" name="T6"/>
                <a:gd fmla="*/ 57 h 68" name="T7"/>
                <a:gd fmla="*/ 3 w 111" name="T8"/>
                <a:gd fmla="*/ 55 h 68" name="T9"/>
                <a:gd fmla="*/ 6 w 111" name="T10"/>
                <a:gd fmla="*/ 48 h 68" name="T11"/>
                <a:gd fmla="*/ 11 w 111" name="T12"/>
                <a:gd fmla="*/ 40 h 68" name="T13"/>
                <a:gd fmla="*/ 18 w 111" name="T14"/>
                <a:gd fmla="*/ 31 h 68" name="T15"/>
                <a:gd fmla="*/ 27 w 111" name="T16"/>
                <a:gd fmla="*/ 22 h 68" name="T17"/>
                <a:gd fmla="*/ 31 w 111" name="T18"/>
                <a:gd fmla="*/ 18 h 68" name="T19"/>
                <a:gd fmla="*/ 37 w 111" name="T20"/>
                <a:gd fmla="*/ 15 h 68" name="T21"/>
                <a:gd fmla="*/ 42 w 111" name="T22"/>
                <a:gd fmla="*/ 11 h 68" name="T23"/>
                <a:gd fmla="*/ 48 w 111" name="T24"/>
                <a:gd fmla="*/ 8 h 68" name="T25"/>
                <a:gd fmla="*/ 60 w 111" name="T26"/>
                <a:gd fmla="*/ 4 h 68" name="T27"/>
                <a:gd fmla="*/ 72 w 111" name="T28"/>
                <a:gd fmla="*/ 2 h 68" name="T29"/>
                <a:gd fmla="*/ 82 w 111" name="T30"/>
                <a:gd fmla="*/ 1 h 68" name="T31"/>
                <a:gd fmla="*/ 92 w 111" name="T32"/>
                <a:gd fmla="*/ 1 h 68" name="T33"/>
                <a:gd fmla="*/ 96 w 111" name="T34"/>
                <a:gd fmla="*/ 1 h 68" name="T35"/>
                <a:gd fmla="*/ 100 w 111" name="T36"/>
                <a:gd fmla="*/ 1 h 68" name="T37"/>
                <a:gd fmla="*/ 106 w 111" name="T38"/>
                <a:gd fmla="*/ 2 h 68" name="T39"/>
                <a:gd fmla="*/ 111 w 111" name="T40"/>
                <a:gd fmla="*/ 2 h 68" name="T41"/>
                <a:gd fmla="*/ 106 w 111" name="T42"/>
                <a:gd fmla="*/ 3 h 68" name="T43"/>
                <a:gd fmla="*/ 100 w 111" name="T44"/>
                <a:gd fmla="*/ 5 h 68" name="T45"/>
                <a:gd fmla="*/ 97 w 111" name="T46"/>
                <a:gd fmla="*/ 5 h 68" name="T47"/>
                <a:gd fmla="*/ 93 w 111" name="T48"/>
                <a:gd fmla="*/ 7 h 68" name="T49"/>
                <a:gd fmla="*/ 84 w 111" name="T50"/>
                <a:gd fmla="*/ 10 h 68" name="T51"/>
                <a:gd fmla="*/ 75 w 111" name="T52"/>
                <a:gd fmla="*/ 14 h 68" name="T53"/>
                <a:gd fmla="*/ 67 w 111" name="T54"/>
                <a:gd fmla="*/ 19 h 68" name="T55"/>
                <a:gd fmla="*/ 59 w 111" name="T56"/>
                <a:gd fmla="*/ 25 h 68" name="T57"/>
                <a:gd fmla="*/ 55 w 111" name="T58"/>
                <a:gd fmla="*/ 29 h 68" name="T59"/>
                <a:gd fmla="*/ 52 w 111" name="T60"/>
                <a:gd fmla="*/ 33 h 68" name="T61"/>
                <a:gd fmla="*/ 49 w 111" name="T62"/>
                <a:gd fmla="*/ 36 h 68" name="T63"/>
                <a:gd fmla="*/ 47 w 111" name="T64"/>
                <a:gd fmla="*/ 40 h 68" name="T65"/>
                <a:gd fmla="*/ 43 w 111" name="T66"/>
                <a:gd fmla="*/ 48 h 68" name="T67"/>
                <a:gd fmla="*/ 41 w 111" name="T68"/>
                <a:gd fmla="*/ 55 h 68" name="T69"/>
                <a:gd fmla="*/ 40 w 111" name="T70"/>
                <a:gd fmla="*/ 61 h 68" name="T71"/>
                <a:gd fmla="*/ 39 w 111" name="T72"/>
                <a:gd fmla="*/ 65 h 68" name="T73"/>
                <a:gd fmla="*/ 39 w 111" name="T74"/>
                <a:gd fmla="*/ 67 h 68" name="T75"/>
                <a:gd fmla="*/ 39 w 111" name="T76"/>
                <a:gd fmla="*/ 67 h 68" name="T77"/>
                <a:gd fmla="*/ 39 w 111" name="T78"/>
                <a:gd fmla="*/ 68 h 68" name="T79"/>
                <a:gd fmla="*/ 39 w 111" name="T80"/>
                <a:gd fmla="*/ 68 h 68" name="T81"/>
                <a:gd fmla="*/ 0 w 111"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43"/>
            <p:cNvSpPr/>
            <p:nvPr/>
          </p:nvSpPr>
          <p:spPr bwMode="auto">
            <a:xfrm>
              <a:off x="-69262" y="6240294"/>
              <a:ext cx="467211" cy="30119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44"/>
            <p:cNvSpPr/>
            <p:nvPr/>
          </p:nvSpPr>
          <p:spPr bwMode="auto">
            <a:xfrm>
              <a:off x="243793" y="5958070"/>
              <a:ext cx="163643" cy="502786"/>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45"/>
            <p:cNvSpPr/>
            <p:nvPr/>
          </p:nvSpPr>
          <p:spPr bwMode="auto">
            <a:xfrm>
              <a:off x="8836215" y="6012618"/>
              <a:ext cx="457725" cy="528874"/>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7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46"/>
            <p:cNvSpPr/>
            <p:nvPr/>
          </p:nvSpPr>
          <p:spPr bwMode="auto">
            <a:xfrm>
              <a:off x="8589565" y="6012618"/>
              <a:ext cx="457725" cy="528874"/>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47"/>
            <p:cNvSpPr/>
            <p:nvPr/>
          </p:nvSpPr>
          <p:spPr bwMode="auto">
            <a:xfrm>
              <a:off x="8862303" y="6240294"/>
              <a:ext cx="462468" cy="301197"/>
            </a:xfrm>
            <a:custGeom>
              <a:gdLst>
                <a:gd fmla="*/ 0 w 110" name="T0"/>
                <a:gd fmla="*/ 62 h 68" name="T1"/>
                <a:gd fmla="*/ 0 w 110" name="T2"/>
                <a:gd fmla="*/ 61 h 68" name="T3"/>
                <a:gd fmla="*/ 0 w 110" name="T4"/>
                <a:gd fmla="*/ 60 h 68" name="T5"/>
                <a:gd fmla="*/ 1 w 110" name="T6"/>
                <a:gd fmla="*/ 57 h 68" name="T7"/>
                <a:gd fmla="*/ 2 w 110" name="T8"/>
                <a:gd fmla="*/ 55 h 68" name="T9"/>
                <a:gd fmla="*/ 5 w 110" name="T10"/>
                <a:gd fmla="*/ 48 h 68" name="T11"/>
                <a:gd fmla="*/ 10 w 110" name="T12"/>
                <a:gd fmla="*/ 40 h 68" name="T13"/>
                <a:gd fmla="*/ 17 w 110" name="T14"/>
                <a:gd fmla="*/ 31 h 68" name="T15"/>
                <a:gd fmla="*/ 26 w 110" name="T16"/>
                <a:gd fmla="*/ 22 h 68" name="T17"/>
                <a:gd fmla="*/ 30 w 110" name="T18"/>
                <a:gd fmla="*/ 18 h 68" name="T19"/>
                <a:gd fmla="*/ 36 w 110" name="T20"/>
                <a:gd fmla="*/ 15 h 68" name="T21"/>
                <a:gd fmla="*/ 41 w 110" name="T22"/>
                <a:gd fmla="*/ 11 h 68" name="T23"/>
                <a:gd fmla="*/ 47 w 110" name="T24"/>
                <a:gd fmla="*/ 8 h 68" name="T25"/>
                <a:gd fmla="*/ 59 w 110" name="T26"/>
                <a:gd fmla="*/ 4 h 68" name="T27"/>
                <a:gd fmla="*/ 71 w 110" name="T28"/>
                <a:gd fmla="*/ 2 h 68" name="T29"/>
                <a:gd fmla="*/ 81 w 110" name="T30"/>
                <a:gd fmla="*/ 1 h 68" name="T31"/>
                <a:gd fmla="*/ 91 w 110" name="T32"/>
                <a:gd fmla="*/ 1 h 68" name="T33"/>
                <a:gd fmla="*/ 95 w 110" name="T34"/>
                <a:gd fmla="*/ 1 h 68" name="T35"/>
                <a:gd fmla="*/ 99 w 110" name="T36"/>
                <a:gd fmla="*/ 1 h 68" name="T37"/>
                <a:gd fmla="*/ 105 w 110" name="T38"/>
                <a:gd fmla="*/ 2 h 68" name="T39"/>
                <a:gd fmla="*/ 110 w 110" name="T40"/>
                <a:gd fmla="*/ 2 h 68" name="T41"/>
                <a:gd fmla="*/ 105 w 110" name="T42"/>
                <a:gd fmla="*/ 3 h 68" name="T43"/>
                <a:gd fmla="*/ 99 w 110" name="T44"/>
                <a:gd fmla="*/ 5 h 68" name="T45"/>
                <a:gd fmla="*/ 96 w 110" name="T46"/>
                <a:gd fmla="*/ 5 h 68" name="T47"/>
                <a:gd fmla="*/ 92 w 110" name="T48"/>
                <a:gd fmla="*/ 7 h 68" name="T49"/>
                <a:gd fmla="*/ 83 w 110" name="T50"/>
                <a:gd fmla="*/ 10 h 68" name="T51"/>
                <a:gd fmla="*/ 74 w 110" name="T52"/>
                <a:gd fmla="*/ 14 h 68" name="T53"/>
                <a:gd fmla="*/ 66 w 110" name="T54"/>
                <a:gd fmla="*/ 19 h 68" name="T55"/>
                <a:gd fmla="*/ 58 w 110" name="T56"/>
                <a:gd fmla="*/ 25 h 68" name="T57"/>
                <a:gd fmla="*/ 54 w 110" name="T58"/>
                <a:gd fmla="*/ 29 h 68" name="T59"/>
                <a:gd fmla="*/ 51 w 110" name="T60"/>
                <a:gd fmla="*/ 33 h 68" name="T61"/>
                <a:gd fmla="*/ 48 w 110" name="T62"/>
                <a:gd fmla="*/ 36 h 68" name="T63"/>
                <a:gd fmla="*/ 46 w 110" name="T64"/>
                <a:gd fmla="*/ 40 h 68" name="T65"/>
                <a:gd fmla="*/ 42 w 110" name="T66"/>
                <a:gd fmla="*/ 48 h 68" name="T67"/>
                <a:gd fmla="*/ 40 w 110" name="T68"/>
                <a:gd fmla="*/ 55 h 68" name="T69"/>
                <a:gd fmla="*/ 39 w 110" name="T70"/>
                <a:gd fmla="*/ 61 h 68" name="T71"/>
                <a:gd fmla="*/ 38 w 110" name="T72"/>
                <a:gd fmla="*/ 65 h 68" name="T73"/>
                <a:gd fmla="*/ 38 w 110" name="T74"/>
                <a:gd fmla="*/ 67 h 68" name="T75"/>
                <a:gd fmla="*/ 39 w 110" name="T76"/>
                <a:gd fmla="*/ 67 h 68" name="T77"/>
                <a:gd fmla="*/ 40 w 110" name="T78"/>
                <a:gd fmla="*/ 68 h 68" name="T79"/>
                <a:gd fmla="*/ 40 w 110" name="T80"/>
                <a:gd fmla="*/ 68 h 68" name="T81"/>
                <a:gd fmla="*/ 0 w 110"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48"/>
            <p:cNvSpPr/>
            <p:nvPr/>
          </p:nvSpPr>
          <p:spPr bwMode="auto">
            <a:xfrm>
              <a:off x="8542133" y="6240294"/>
              <a:ext cx="467211" cy="30119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49"/>
            <p:cNvSpPr/>
            <p:nvPr/>
          </p:nvSpPr>
          <p:spPr bwMode="auto">
            <a:xfrm>
              <a:off x="8852816" y="5958070"/>
              <a:ext cx="163643" cy="502786"/>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50"/>
            <p:cNvSpPr/>
            <p:nvPr/>
          </p:nvSpPr>
          <p:spPr bwMode="auto">
            <a:xfrm>
              <a:off x="7474898" y="5958070"/>
              <a:ext cx="457725" cy="531246"/>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8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51"/>
            <p:cNvSpPr/>
            <p:nvPr/>
          </p:nvSpPr>
          <p:spPr bwMode="auto">
            <a:xfrm>
              <a:off x="7225877" y="5958070"/>
              <a:ext cx="457725" cy="531246"/>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52"/>
            <p:cNvSpPr/>
            <p:nvPr/>
          </p:nvSpPr>
          <p:spPr bwMode="auto">
            <a:xfrm>
              <a:off x="7498615" y="6185747"/>
              <a:ext cx="462468" cy="303569"/>
            </a:xfrm>
            <a:custGeom>
              <a:gdLst>
                <a:gd fmla="*/ 0 w 110" name="T0"/>
                <a:gd fmla="*/ 62 h 68" name="T1"/>
                <a:gd fmla="*/ 0 w 110" name="T2"/>
                <a:gd fmla="*/ 61 h 68" name="T3"/>
                <a:gd fmla="*/ 0 w 110" name="T4"/>
                <a:gd fmla="*/ 60 h 68" name="T5"/>
                <a:gd fmla="*/ 1 w 110" name="T6"/>
                <a:gd fmla="*/ 57 h 68" name="T7"/>
                <a:gd fmla="*/ 2 w 110" name="T8"/>
                <a:gd fmla="*/ 55 h 68" name="T9"/>
                <a:gd fmla="*/ 5 w 110" name="T10"/>
                <a:gd fmla="*/ 48 h 68" name="T11"/>
                <a:gd fmla="*/ 10 w 110" name="T12"/>
                <a:gd fmla="*/ 40 h 68" name="T13"/>
                <a:gd fmla="*/ 17 w 110" name="T14"/>
                <a:gd fmla="*/ 31 h 68" name="T15"/>
                <a:gd fmla="*/ 26 w 110" name="T16"/>
                <a:gd fmla="*/ 22 h 68" name="T17"/>
                <a:gd fmla="*/ 30 w 110" name="T18"/>
                <a:gd fmla="*/ 18 h 68" name="T19"/>
                <a:gd fmla="*/ 36 w 110" name="T20"/>
                <a:gd fmla="*/ 15 h 68" name="T21"/>
                <a:gd fmla="*/ 41 w 110" name="T22"/>
                <a:gd fmla="*/ 11 h 68" name="T23"/>
                <a:gd fmla="*/ 47 w 110" name="T24"/>
                <a:gd fmla="*/ 8 h 68" name="T25"/>
                <a:gd fmla="*/ 59 w 110" name="T26"/>
                <a:gd fmla="*/ 4 h 68" name="T27"/>
                <a:gd fmla="*/ 71 w 110" name="T28"/>
                <a:gd fmla="*/ 2 h 68" name="T29"/>
                <a:gd fmla="*/ 81 w 110" name="T30"/>
                <a:gd fmla="*/ 1 h 68" name="T31"/>
                <a:gd fmla="*/ 91 w 110" name="T32"/>
                <a:gd fmla="*/ 1 h 68" name="T33"/>
                <a:gd fmla="*/ 95 w 110" name="T34"/>
                <a:gd fmla="*/ 1 h 68" name="T35"/>
                <a:gd fmla="*/ 99 w 110" name="T36"/>
                <a:gd fmla="*/ 1 h 68" name="T37"/>
                <a:gd fmla="*/ 105 w 110" name="T38"/>
                <a:gd fmla="*/ 2 h 68" name="T39"/>
                <a:gd fmla="*/ 110 w 110" name="T40"/>
                <a:gd fmla="*/ 2 h 68" name="T41"/>
                <a:gd fmla="*/ 105 w 110" name="T42"/>
                <a:gd fmla="*/ 3 h 68" name="T43"/>
                <a:gd fmla="*/ 99 w 110" name="T44"/>
                <a:gd fmla="*/ 5 h 68" name="T45"/>
                <a:gd fmla="*/ 96 w 110" name="T46"/>
                <a:gd fmla="*/ 5 h 68" name="T47"/>
                <a:gd fmla="*/ 92 w 110" name="T48"/>
                <a:gd fmla="*/ 7 h 68" name="T49"/>
                <a:gd fmla="*/ 83 w 110" name="T50"/>
                <a:gd fmla="*/ 10 h 68" name="T51"/>
                <a:gd fmla="*/ 74 w 110" name="T52"/>
                <a:gd fmla="*/ 14 h 68" name="T53"/>
                <a:gd fmla="*/ 66 w 110" name="T54"/>
                <a:gd fmla="*/ 19 h 68" name="T55"/>
                <a:gd fmla="*/ 58 w 110" name="T56"/>
                <a:gd fmla="*/ 25 h 68" name="T57"/>
                <a:gd fmla="*/ 54 w 110" name="T58"/>
                <a:gd fmla="*/ 29 h 68" name="T59"/>
                <a:gd fmla="*/ 51 w 110" name="T60"/>
                <a:gd fmla="*/ 33 h 68" name="T61"/>
                <a:gd fmla="*/ 48 w 110" name="T62"/>
                <a:gd fmla="*/ 36 h 68" name="T63"/>
                <a:gd fmla="*/ 46 w 110" name="T64"/>
                <a:gd fmla="*/ 40 h 68" name="T65"/>
                <a:gd fmla="*/ 42 w 110" name="T66"/>
                <a:gd fmla="*/ 48 h 68" name="T67"/>
                <a:gd fmla="*/ 40 w 110" name="T68"/>
                <a:gd fmla="*/ 55 h 68" name="T69"/>
                <a:gd fmla="*/ 39 w 110" name="T70"/>
                <a:gd fmla="*/ 61 h 68" name="T71"/>
                <a:gd fmla="*/ 38 w 110" name="T72"/>
                <a:gd fmla="*/ 65 h 68" name="T73"/>
                <a:gd fmla="*/ 38 w 110" name="T74"/>
                <a:gd fmla="*/ 67 h 68" name="T75"/>
                <a:gd fmla="*/ 39 w 110" name="T76"/>
                <a:gd fmla="*/ 67 h 68" name="T77"/>
                <a:gd fmla="*/ 40 w 110" name="T78"/>
                <a:gd fmla="*/ 68 h 68" name="T79"/>
                <a:gd fmla="*/ 40 w 110" name="T80"/>
                <a:gd fmla="*/ 68 h 68" name="T81"/>
                <a:gd fmla="*/ 0 w 110"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53"/>
            <p:cNvSpPr/>
            <p:nvPr/>
          </p:nvSpPr>
          <p:spPr bwMode="auto">
            <a:xfrm>
              <a:off x="7180816" y="6185747"/>
              <a:ext cx="467211" cy="303569"/>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54"/>
            <p:cNvSpPr/>
            <p:nvPr/>
          </p:nvSpPr>
          <p:spPr bwMode="auto">
            <a:xfrm>
              <a:off x="7491500" y="5905894"/>
              <a:ext cx="163643" cy="502786"/>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55"/>
            <p:cNvSpPr/>
            <p:nvPr/>
          </p:nvSpPr>
          <p:spPr bwMode="auto">
            <a:xfrm>
              <a:off x="11644227" y="6012618"/>
              <a:ext cx="460097" cy="528874"/>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8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56"/>
            <p:cNvSpPr/>
            <p:nvPr/>
          </p:nvSpPr>
          <p:spPr bwMode="auto">
            <a:xfrm>
              <a:off x="11397577" y="6012618"/>
              <a:ext cx="457725" cy="528874"/>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57"/>
            <p:cNvSpPr/>
            <p:nvPr/>
          </p:nvSpPr>
          <p:spPr bwMode="auto">
            <a:xfrm>
              <a:off x="11670315" y="6240294"/>
              <a:ext cx="462468" cy="301197"/>
            </a:xfrm>
            <a:custGeom>
              <a:gdLst>
                <a:gd fmla="*/ 0 w 110" name="T0"/>
                <a:gd fmla="*/ 62 h 68" name="T1"/>
                <a:gd fmla="*/ 0 w 110" name="T2"/>
                <a:gd fmla="*/ 61 h 68" name="T3"/>
                <a:gd fmla="*/ 0 w 110" name="T4"/>
                <a:gd fmla="*/ 60 h 68" name="T5"/>
                <a:gd fmla="*/ 1 w 110" name="T6"/>
                <a:gd fmla="*/ 57 h 68" name="T7"/>
                <a:gd fmla="*/ 2 w 110" name="T8"/>
                <a:gd fmla="*/ 55 h 68" name="T9"/>
                <a:gd fmla="*/ 5 w 110" name="T10"/>
                <a:gd fmla="*/ 48 h 68" name="T11"/>
                <a:gd fmla="*/ 10 w 110" name="T12"/>
                <a:gd fmla="*/ 40 h 68" name="T13"/>
                <a:gd fmla="*/ 17 w 110" name="T14"/>
                <a:gd fmla="*/ 31 h 68" name="T15"/>
                <a:gd fmla="*/ 26 w 110" name="T16"/>
                <a:gd fmla="*/ 22 h 68" name="T17"/>
                <a:gd fmla="*/ 30 w 110" name="T18"/>
                <a:gd fmla="*/ 18 h 68" name="T19"/>
                <a:gd fmla="*/ 36 w 110" name="T20"/>
                <a:gd fmla="*/ 15 h 68" name="T21"/>
                <a:gd fmla="*/ 41 w 110" name="T22"/>
                <a:gd fmla="*/ 11 h 68" name="T23"/>
                <a:gd fmla="*/ 47 w 110" name="T24"/>
                <a:gd fmla="*/ 8 h 68" name="T25"/>
                <a:gd fmla="*/ 59 w 110" name="T26"/>
                <a:gd fmla="*/ 4 h 68" name="T27"/>
                <a:gd fmla="*/ 71 w 110" name="T28"/>
                <a:gd fmla="*/ 2 h 68" name="T29"/>
                <a:gd fmla="*/ 81 w 110" name="T30"/>
                <a:gd fmla="*/ 1 h 68" name="T31"/>
                <a:gd fmla="*/ 91 w 110" name="T32"/>
                <a:gd fmla="*/ 1 h 68" name="T33"/>
                <a:gd fmla="*/ 95 w 110" name="T34"/>
                <a:gd fmla="*/ 1 h 68" name="T35"/>
                <a:gd fmla="*/ 99 w 110" name="T36"/>
                <a:gd fmla="*/ 1 h 68" name="T37"/>
                <a:gd fmla="*/ 105 w 110" name="T38"/>
                <a:gd fmla="*/ 2 h 68" name="T39"/>
                <a:gd fmla="*/ 110 w 110" name="T40"/>
                <a:gd fmla="*/ 2 h 68" name="T41"/>
                <a:gd fmla="*/ 105 w 110" name="T42"/>
                <a:gd fmla="*/ 3 h 68" name="T43"/>
                <a:gd fmla="*/ 99 w 110" name="T44"/>
                <a:gd fmla="*/ 5 h 68" name="T45"/>
                <a:gd fmla="*/ 96 w 110" name="T46"/>
                <a:gd fmla="*/ 5 h 68" name="T47"/>
                <a:gd fmla="*/ 92 w 110" name="T48"/>
                <a:gd fmla="*/ 7 h 68" name="T49"/>
                <a:gd fmla="*/ 83 w 110" name="T50"/>
                <a:gd fmla="*/ 10 h 68" name="T51"/>
                <a:gd fmla="*/ 74 w 110" name="T52"/>
                <a:gd fmla="*/ 14 h 68" name="T53"/>
                <a:gd fmla="*/ 66 w 110" name="T54"/>
                <a:gd fmla="*/ 19 h 68" name="T55"/>
                <a:gd fmla="*/ 58 w 110" name="T56"/>
                <a:gd fmla="*/ 25 h 68" name="T57"/>
                <a:gd fmla="*/ 54 w 110" name="T58"/>
                <a:gd fmla="*/ 29 h 68" name="T59"/>
                <a:gd fmla="*/ 51 w 110" name="T60"/>
                <a:gd fmla="*/ 33 h 68" name="T61"/>
                <a:gd fmla="*/ 48 w 110" name="T62"/>
                <a:gd fmla="*/ 36 h 68" name="T63"/>
                <a:gd fmla="*/ 46 w 110" name="T64"/>
                <a:gd fmla="*/ 40 h 68" name="T65"/>
                <a:gd fmla="*/ 42 w 110" name="T66"/>
                <a:gd fmla="*/ 48 h 68" name="T67"/>
                <a:gd fmla="*/ 40 w 110" name="T68"/>
                <a:gd fmla="*/ 55 h 68" name="T69"/>
                <a:gd fmla="*/ 39 w 110" name="T70"/>
                <a:gd fmla="*/ 61 h 68" name="T71"/>
                <a:gd fmla="*/ 38 w 110" name="T72"/>
                <a:gd fmla="*/ 65 h 68" name="T73"/>
                <a:gd fmla="*/ 38 w 110" name="T74"/>
                <a:gd fmla="*/ 67 h 68" name="T75"/>
                <a:gd fmla="*/ 39 w 110" name="T76"/>
                <a:gd fmla="*/ 67 h 68" name="T77"/>
                <a:gd fmla="*/ 40 w 110" name="T78"/>
                <a:gd fmla="*/ 68 h 68" name="T79"/>
                <a:gd fmla="*/ 40 w 110" name="T80"/>
                <a:gd fmla="*/ 68 h 68" name="T81"/>
                <a:gd fmla="*/ 0 w 110"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58"/>
            <p:cNvSpPr/>
            <p:nvPr/>
          </p:nvSpPr>
          <p:spPr bwMode="auto">
            <a:xfrm>
              <a:off x="11350145" y="6240294"/>
              <a:ext cx="467211" cy="30119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Freeform 59"/>
            <p:cNvSpPr/>
            <p:nvPr/>
          </p:nvSpPr>
          <p:spPr bwMode="auto">
            <a:xfrm>
              <a:off x="11663200" y="5958070"/>
              <a:ext cx="163643" cy="502786"/>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Freeform 60"/>
            <p:cNvSpPr/>
            <p:nvPr/>
          </p:nvSpPr>
          <p:spPr bwMode="auto">
            <a:xfrm>
              <a:off x="9244136" y="4734308"/>
              <a:ext cx="1048261" cy="1532074"/>
            </a:xfrm>
            <a:custGeom>
              <a:gdLst>
                <a:gd fmla="*/ 220 w 442" name="T0"/>
                <a:gd fmla="*/ 0 h 646" name="T1"/>
                <a:gd fmla="*/ 0 w 442" name="T2"/>
                <a:gd fmla="*/ 646 h 646" name="T3"/>
                <a:gd fmla="*/ 216 w 442" name="T4"/>
                <a:gd fmla="*/ 646 h 646" name="T5"/>
                <a:gd fmla="*/ 225 w 442" name="T6"/>
                <a:gd fmla="*/ 646 h 646" name="T7"/>
                <a:gd fmla="*/ 442 w 442" name="T8"/>
                <a:gd fmla="*/ 646 h 646" name="T9"/>
                <a:gd fmla="*/ 220 w 442" name="T10"/>
                <a:gd fmla="*/ 0 h 646" name="T11"/>
              </a:gdLst>
              <a:cxnLst>
                <a:cxn ang="0">
                  <a:pos x="T0" y="T1"/>
                </a:cxn>
                <a:cxn ang="0">
                  <a:pos x="T2" y="T3"/>
                </a:cxn>
                <a:cxn ang="0">
                  <a:pos x="T4" y="T5"/>
                </a:cxn>
                <a:cxn ang="0">
                  <a:pos x="T6" y="T7"/>
                </a:cxn>
                <a:cxn ang="0">
                  <a:pos x="T8" y="T9"/>
                </a:cxn>
                <a:cxn ang="0">
                  <a:pos x="T10" y="T11"/>
                </a:cxn>
              </a:cxnLst>
              <a:rect b="b" l="0" r="r" t="0"/>
              <a:pathLst>
                <a:path h="646" w="442">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Freeform 61"/>
            <p:cNvSpPr/>
            <p:nvPr/>
          </p:nvSpPr>
          <p:spPr bwMode="auto">
            <a:xfrm>
              <a:off x="9244136" y="4734308"/>
              <a:ext cx="1048261" cy="1532074"/>
            </a:xfrm>
            <a:custGeom>
              <a:gdLst>
                <a:gd fmla="*/ 220 w 442" name="T0"/>
                <a:gd fmla="*/ 0 h 646" name="T1"/>
                <a:gd fmla="*/ 0 w 442" name="T2"/>
                <a:gd fmla="*/ 646 h 646" name="T3"/>
                <a:gd fmla="*/ 216 w 442" name="T4"/>
                <a:gd fmla="*/ 646 h 646" name="T5"/>
                <a:gd fmla="*/ 225 w 442" name="T6"/>
                <a:gd fmla="*/ 646 h 646" name="T7"/>
                <a:gd fmla="*/ 442 w 442" name="T8"/>
                <a:gd fmla="*/ 646 h 646" name="T9"/>
                <a:gd fmla="*/ 220 w 442" name="T10"/>
                <a:gd fmla="*/ 0 h 646" name="T11"/>
              </a:gdLst>
              <a:cxnLst>
                <a:cxn ang="0">
                  <a:pos x="T0" y="T1"/>
                </a:cxn>
                <a:cxn ang="0">
                  <a:pos x="T2" y="T3"/>
                </a:cxn>
                <a:cxn ang="0">
                  <a:pos x="T4" y="T5"/>
                </a:cxn>
                <a:cxn ang="0">
                  <a:pos x="T6" y="T7"/>
                </a:cxn>
                <a:cxn ang="0">
                  <a:pos x="T8" y="T9"/>
                </a:cxn>
                <a:cxn ang="0">
                  <a:pos x="T10" y="T11"/>
                </a:cxn>
              </a:cxnLst>
              <a:rect b="b" l="0" r="r" t="0"/>
              <a:pathLst>
                <a:path h="646" w="442">
                  <a:moveTo>
                    <a:pt x="220" y="0"/>
                  </a:moveTo>
                  <a:lnTo>
                    <a:pt x="0" y="646"/>
                  </a:lnTo>
                  <a:lnTo>
                    <a:pt x="216" y="646"/>
                  </a:lnTo>
                  <a:lnTo>
                    <a:pt x="225" y="646"/>
                  </a:lnTo>
                  <a:lnTo>
                    <a:pt x="442" y="646"/>
                  </a:lnTo>
                  <a:lnTo>
                    <a:pt x="22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Freeform 62"/>
            <p:cNvSpPr/>
            <p:nvPr/>
          </p:nvSpPr>
          <p:spPr bwMode="auto">
            <a:xfrm>
              <a:off x="9497900" y="5474257"/>
              <a:ext cx="540732" cy="1076721"/>
            </a:xfrm>
            <a:custGeom>
              <a:gdLst>
                <a:gd fmla="*/ 228 w 228" name="T0"/>
                <a:gd fmla="*/ 176 h 454" name="T1"/>
                <a:gd fmla="*/ 129 w 228" name="T2"/>
                <a:gd fmla="*/ 206 h 454" name="T3"/>
                <a:gd fmla="*/ 109 w 228" name="T4"/>
                <a:gd fmla="*/ 0 h 454" name="T5"/>
                <a:gd fmla="*/ 90 w 228" name="T6"/>
                <a:gd fmla="*/ 270 h 454" name="T7"/>
                <a:gd fmla="*/ 0 w 228" name="T8"/>
                <a:gd fmla="*/ 246 h 454" name="T9"/>
                <a:gd fmla="*/ 83 w 228" name="T10"/>
                <a:gd fmla="*/ 315 h 454" name="T11"/>
                <a:gd fmla="*/ 74 w 228" name="T12"/>
                <a:gd fmla="*/ 454 h 454" name="T13"/>
                <a:gd fmla="*/ 145 w 228" name="T14"/>
                <a:gd fmla="*/ 454 h 454" name="T15"/>
                <a:gd fmla="*/ 132 w 228" name="T16"/>
                <a:gd fmla="*/ 251 h 454" name="T17"/>
                <a:gd fmla="*/ 228 w 228" name="T18"/>
                <a:gd fmla="*/ 176 h 45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52" w="228">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63"/>
            <p:cNvSpPr/>
            <p:nvPr/>
          </p:nvSpPr>
          <p:spPr bwMode="auto">
            <a:xfrm>
              <a:off x="9497900" y="5474257"/>
              <a:ext cx="540732" cy="1076721"/>
            </a:xfrm>
            <a:custGeom>
              <a:gdLst>
                <a:gd fmla="*/ 228 w 228" name="T0"/>
                <a:gd fmla="*/ 176 h 454" name="T1"/>
                <a:gd fmla="*/ 129 w 228" name="T2"/>
                <a:gd fmla="*/ 206 h 454" name="T3"/>
                <a:gd fmla="*/ 109 w 228" name="T4"/>
                <a:gd fmla="*/ 0 h 454" name="T5"/>
                <a:gd fmla="*/ 90 w 228" name="T6"/>
                <a:gd fmla="*/ 270 h 454" name="T7"/>
                <a:gd fmla="*/ 0 w 228" name="T8"/>
                <a:gd fmla="*/ 246 h 454" name="T9"/>
                <a:gd fmla="*/ 83 w 228" name="T10"/>
                <a:gd fmla="*/ 315 h 454" name="T11"/>
                <a:gd fmla="*/ 74 w 228" name="T12"/>
                <a:gd fmla="*/ 454 h 454" name="T13"/>
                <a:gd fmla="*/ 145 w 228" name="T14"/>
                <a:gd fmla="*/ 454 h 454" name="T15"/>
                <a:gd fmla="*/ 132 w 228" name="T16"/>
                <a:gd fmla="*/ 251 h 454" name="T17"/>
                <a:gd fmla="*/ 228 w 228" name="T18"/>
                <a:gd fmla="*/ 176 h 45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52" w="228">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64"/>
            <p:cNvSpPr>
              <a:spLocks noEditPoints="1"/>
            </p:cNvSpPr>
            <p:nvPr/>
          </p:nvSpPr>
          <p:spPr bwMode="auto">
            <a:xfrm>
              <a:off x="9825185" y="6266382"/>
              <a:ext cx="467211" cy="11858"/>
            </a:xfrm>
            <a:custGeom>
              <a:gdLst>
                <a:gd fmla="*/ 57 w 197" name="T0"/>
                <a:gd fmla="*/ 0 h 5" name="T1"/>
                <a:gd fmla="*/ 0 w 197" name="T2"/>
                <a:gd fmla="*/ 0 h 5" name="T3"/>
                <a:gd fmla="*/ 0 w 197" name="T4"/>
                <a:gd fmla="*/ 5 h 5" name="T5"/>
                <a:gd fmla="*/ 57 w 197" name="T6"/>
                <a:gd fmla="*/ 5 h 5" name="T7"/>
                <a:gd fmla="*/ 57 w 197" name="T8"/>
                <a:gd fmla="*/ 0 h 5" name="T9"/>
                <a:gd fmla="*/ 195 w 197" name="T10"/>
                <a:gd fmla="*/ 0 h 5" name="T11"/>
                <a:gd fmla="*/ 135 w 197" name="T12"/>
                <a:gd fmla="*/ 0 h 5" name="T13"/>
                <a:gd fmla="*/ 135 w 197" name="T14"/>
                <a:gd fmla="*/ 5 h 5" name="T15"/>
                <a:gd fmla="*/ 197 w 197" name="T16"/>
                <a:gd fmla="*/ 5 h 5" name="T17"/>
                <a:gd fmla="*/ 195 w 197" name="T18"/>
                <a:gd fmla="*/ 0 h 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 w="197">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65"/>
            <p:cNvSpPr>
              <a:spLocks noEditPoints="1"/>
            </p:cNvSpPr>
            <p:nvPr/>
          </p:nvSpPr>
          <p:spPr bwMode="auto">
            <a:xfrm>
              <a:off x="9825185" y="6266382"/>
              <a:ext cx="467211" cy="11858"/>
            </a:xfrm>
            <a:custGeom>
              <a:gdLst>
                <a:gd fmla="*/ 57 w 197" name="T0"/>
                <a:gd fmla="*/ 0 h 5" name="T1"/>
                <a:gd fmla="*/ 0 w 197" name="T2"/>
                <a:gd fmla="*/ 0 h 5" name="T3"/>
                <a:gd fmla="*/ 0 w 197" name="T4"/>
                <a:gd fmla="*/ 5 h 5" name="T5"/>
                <a:gd fmla="*/ 57 w 197" name="T6"/>
                <a:gd fmla="*/ 5 h 5" name="T7"/>
                <a:gd fmla="*/ 57 w 197" name="T8"/>
                <a:gd fmla="*/ 0 h 5" name="T9"/>
                <a:gd fmla="*/ 195 w 197" name="T10"/>
                <a:gd fmla="*/ 0 h 5" name="T11"/>
                <a:gd fmla="*/ 135 w 197" name="T12"/>
                <a:gd fmla="*/ 0 h 5" name="T13"/>
                <a:gd fmla="*/ 135 w 197" name="T14"/>
                <a:gd fmla="*/ 5 h 5" name="T15"/>
                <a:gd fmla="*/ 197 w 197" name="T16"/>
                <a:gd fmla="*/ 5 h 5" name="T17"/>
                <a:gd fmla="*/ 195 w 197" name="T18"/>
                <a:gd fmla="*/ 0 h 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 w="197">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Rectangle 66"/>
            <p:cNvSpPr>
              <a:spLocks noChangeArrowheads="1"/>
            </p:cNvSpPr>
            <p:nvPr/>
          </p:nvSpPr>
          <p:spPr bwMode="auto">
            <a:xfrm>
              <a:off x="9960368" y="6266382"/>
              <a:ext cx="184987" cy="11858"/>
            </a:xfrm>
            <a:prstGeom prst="rect">
              <a:avLst/>
            </a:prstGeom>
            <a:solidFill>
              <a:srgbClr val="537C91"/>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Rectangle 67"/>
            <p:cNvSpPr>
              <a:spLocks noChangeArrowheads="1"/>
            </p:cNvSpPr>
            <p:nvPr/>
          </p:nvSpPr>
          <p:spPr bwMode="auto">
            <a:xfrm>
              <a:off x="9960368" y="6266382"/>
              <a:ext cx="184987" cy="1185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Rectangle 68"/>
            <p:cNvSpPr>
              <a:spLocks noChangeArrowheads="1"/>
            </p:cNvSpPr>
            <p:nvPr/>
          </p:nvSpPr>
          <p:spPr bwMode="auto">
            <a:xfrm>
              <a:off x="9754036" y="6550978"/>
              <a:ext cx="87750" cy="9487"/>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Rectangle 69"/>
            <p:cNvSpPr>
              <a:spLocks noChangeArrowheads="1"/>
            </p:cNvSpPr>
            <p:nvPr/>
          </p:nvSpPr>
          <p:spPr bwMode="auto">
            <a:xfrm>
              <a:off x="9754036" y="6550978"/>
              <a:ext cx="87750" cy="94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70"/>
            <p:cNvSpPr/>
            <p:nvPr/>
          </p:nvSpPr>
          <p:spPr bwMode="auto">
            <a:xfrm>
              <a:off x="9754036" y="4748538"/>
              <a:ext cx="533617" cy="1517845"/>
            </a:xfrm>
            <a:custGeom>
              <a:gdLst>
                <a:gd fmla="*/ 5 w 225" name="T0"/>
                <a:gd fmla="*/ 0 h 640" name="T1"/>
                <a:gd fmla="*/ 0 w 225" name="T2"/>
                <a:gd fmla="*/ 15 h 640" name="T3"/>
                <a:gd fmla="*/ 0 w 225" name="T4"/>
                <a:gd fmla="*/ 338 h 640" name="T5"/>
                <a:gd fmla="*/ 1 w 225" name="T6"/>
                <a:gd fmla="*/ 306 h 640" name="T7"/>
                <a:gd fmla="*/ 21 w 225" name="T8"/>
                <a:gd fmla="*/ 512 h 640" name="T9"/>
                <a:gd fmla="*/ 120 w 225" name="T10"/>
                <a:gd fmla="*/ 482 h 640" name="T11"/>
                <a:gd fmla="*/ 24 w 225" name="T12"/>
                <a:gd fmla="*/ 557 h 640" name="T13"/>
                <a:gd fmla="*/ 30 w 225" name="T14"/>
                <a:gd fmla="*/ 640 h 640" name="T15"/>
                <a:gd fmla="*/ 87 w 225" name="T16"/>
                <a:gd fmla="*/ 640 h 640" name="T17"/>
                <a:gd fmla="*/ 165 w 225" name="T18"/>
                <a:gd fmla="*/ 640 h 640" name="T19"/>
                <a:gd fmla="*/ 225 w 225" name="T20"/>
                <a:gd fmla="*/ 640 h 640" name="T21"/>
                <a:gd fmla="*/ 204 w 225" name="T22"/>
                <a:gd fmla="*/ 580 h 640" name="T23"/>
                <a:gd fmla="*/ 90 w 225" name="T24"/>
                <a:gd fmla="*/ 580 h 640" name="T25"/>
                <a:gd fmla="*/ 157 w 225" name="T26"/>
                <a:gd fmla="*/ 445 h 640" name="T27"/>
                <a:gd fmla="*/ 5 w 225" name="T28"/>
                <a:gd fmla="*/ 0 h 64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71"/>
            <p:cNvSpPr/>
            <p:nvPr/>
          </p:nvSpPr>
          <p:spPr bwMode="auto">
            <a:xfrm>
              <a:off x="9754036" y="4748538"/>
              <a:ext cx="533617" cy="1517845"/>
            </a:xfrm>
            <a:custGeom>
              <a:gdLst>
                <a:gd fmla="*/ 5 w 225" name="T0"/>
                <a:gd fmla="*/ 0 h 640" name="T1"/>
                <a:gd fmla="*/ 0 w 225" name="T2"/>
                <a:gd fmla="*/ 15 h 640" name="T3"/>
                <a:gd fmla="*/ 0 w 225" name="T4"/>
                <a:gd fmla="*/ 338 h 640" name="T5"/>
                <a:gd fmla="*/ 1 w 225" name="T6"/>
                <a:gd fmla="*/ 306 h 640" name="T7"/>
                <a:gd fmla="*/ 21 w 225" name="T8"/>
                <a:gd fmla="*/ 512 h 640" name="T9"/>
                <a:gd fmla="*/ 120 w 225" name="T10"/>
                <a:gd fmla="*/ 482 h 640" name="T11"/>
                <a:gd fmla="*/ 24 w 225" name="T12"/>
                <a:gd fmla="*/ 557 h 640" name="T13"/>
                <a:gd fmla="*/ 30 w 225" name="T14"/>
                <a:gd fmla="*/ 640 h 640" name="T15"/>
                <a:gd fmla="*/ 87 w 225" name="T16"/>
                <a:gd fmla="*/ 640 h 640" name="T17"/>
                <a:gd fmla="*/ 165 w 225" name="T18"/>
                <a:gd fmla="*/ 640 h 640" name="T19"/>
                <a:gd fmla="*/ 225 w 225" name="T20"/>
                <a:gd fmla="*/ 640 h 640" name="T21"/>
                <a:gd fmla="*/ 204 w 225" name="T22"/>
                <a:gd fmla="*/ 580 h 640" name="T23"/>
                <a:gd fmla="*/ 90 w 225" name="T24"/>
                <a:gd fmla="*/ 580 h 640" name="T25"/>
                <a:gd fmla="*/ 157 w 225" name="T26"/>
                <a:gd fmla="*/ 445 h 640" name="T27"/>
                <a:gd fmla="*/ 5 w 225" name="T28"/>
                <a:gd fmla="*/ 0 h 64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72"/>
            <p:cNvSpPr/>
            <p:nvPr/>
          </p:nvSpPr>
          <p:spPr bwMode="auto">
            <a:xfrm>
              <a:off x="9754036" y="5474257"/>
              <a:ext cx="284596" cy="1076721"/>
            </a:xfrm>
            <a:custGeom>
              <a:gdLst>
                <a:gd fmla="*/ 1 w 120" name="T0"/>
                <a:gd fmla="*/ 0 h 454" name="T1"/>
                <a:gd fmla="*/ 0 w 120" name="T2"/>
                <a:gd fmla="*/ 32 h 454" name="T3"/>
                <a:gd fmla="*/ 0 w 120" name="T4"/>
                <a:gd fmla="*/ 454 h 454" name="T5"/>
                <a:gd fmla="*/ 37 w 120" name="T6"/>
                <a:gd fmla="*/ 454 h 454" name="T7"/>
                <a:gd fmla="*/ 30 w 120" name="T8"/>
                <a:gd fmla="*/ 339 h 454" name="T9"/>
                <a:gd fmla="*/ 30 w 120" name="T10"/>
                <a:gd fmla="*/ 339 h 454" name="T11"/>
                <a:gd fmla="*/ 30 w 120" name="T12"/>
                <a:gd fmla="*/ 334 h 454" name="T13"/>
                <a:gd fmla="*/ 24 w 120" name="T14"/>
                <a:gd fmla="*/ 251 h 454" name="T15"/>
                <a:gd fmla="*/ 120 w 120" name="T16"/>
                <a:gd fmla="*/ 176 h 454" name="T17"/>
                <a:gd fmla="*/ 21 w 120" name="T18"/>
                <a:gd fmla="*/ 206 h 454" name="T19"/>
                <a:gd fmla="*/ 1 w 120" name="T20"/>
                <a:gd fmla="*/ 0 h 45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52" w="120">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73"/>
            <p:cNvSpPr/>
            <p:nvPr/>
          </p:nvSpPr>
          <p:spPr bwMode="auto">
            <a:xfrm>
              <a:off x="9754036" y="5474257"/>
              <a:ext cx="284596" cy="1076721"/>
            </a:xfrm>
            <a:custGeom>
              <a:gdLst>
                <a:gd fmla="*/ 1 w 120" name="T0"/>
                <a:gd fmla="*/ 0 h 454" name="T1"/>
                <a:gd fmla="*/ 0 w 120" name="T2"/>
                <a:gd fmla="*/ 32 h 454" name="T3"/>
                <a:gd fmla="*/ 0 w 120" name="T4"/>
                <a:gd fmla="*/ 454 h 454" name="T5"/>
                <a:gd fmla="*/ 37 w 120" name="T6"/>
                <a:gd fmla="*/ 454 h 454" name="T7"/>
                <a:gd fmla="*/ 30 w 120" name="T8"/>
                <a:gd fmla="*/ 339 h 454" name="T9"/>
                <a:gd fmla="*/ 30 w 120" name="T10"/>
                <a:gd fmla="*/ 339 h 454" name="T11"/>
                <a:gd fmla="*/ 30 w 120" name="T12"/>
                <a:gd fmla="*/ 334 h 454" name="T13"/>
                <a:gd fmla="*/ 24 w 120" name="T14"/>
                <a:gd fmla="*/ 251 h 454" name="T15"/>
                <a:gd fmla="*/ 120 w 120" name="T16"/>
                <a:gd fmla="*/ 176 h 454" name="T17"/>
                <a:gd fmla="*/ 21 w 120" name="T18"/>
                <a:gd fmla="*/ 206 h 454" name="T19"/>
                <a:gd fmla="*/ 1 w 120" name="T20"/>
                <a:gd fmla="*/ 0 h 45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52" w="120">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74"/>
            <p:cNvSpPr/>
            <p:nvPr/>
          </p:nvSpPr>
          <p:spPr bwMode="auto">
            <a:xfrm>
              <a:off x="3464469" y="5958070"/>
              <a:ext cx="1230877" cy="495671"/>
            </a:xfrm>
            <a:custGeom>
              <a:gdLst>
                <a:gd fmla="*/ 0 w 293" name="T0"/>
                <a:gd fmla="*/ 111 h 111" name="T1"/>
                <a:gd fmla="*/ 293 w 293" name="T2"/>
                <a:gd fmla="*/ 111 h 111" name="T3"/>
                <a:gd fmla="*/ 291 w 293" name="T4"/>
                <a:gd fmla="*/ 102 h 111" name="T5"/>
                <a:gd fmla="*/ 286 w 293" name="T6"/>
                <a:gd fmla="*/ 89 h 111" name="T7"/>
                <a:gd fmla="*/ 267 w 293" name="T8"/>
                <a:gd fmla="*/ 70 h 111" name="T9"/>
                <a:gd fmla="*/ 266 w 293" name="T10"/>
                <a:gd fmla="*/ 70 h 111" name="T11"/>
                <a:gd fmla="*/ 239 w 293" name="T12"/>
                <a:gd fmla="*/ 63 h 111" name="T13"/>
                <a:gd fmla="*/ 232 w 293" name="T14"/>
                <a:gd fmla="*/ 64 h 111" name="T15"/>
                <a:gd fmla="*/ 232 w 293" name="T16"/>
                <a:gd fmla="*/ 60 h 111" name="T17"/>
                <a:gd fmla="*/ 182 w 293" name="T18"/>
                <a:gd fmla="*/ 10 h 111" name="T19"/>
                <a:gd fmla="*/ 155 w 293" name="T20"/>
                <a:gd fmla="*/ 19 h 111" name="T21"/>
                <a:gd fmla="*/ 124 w 293" name="T22"/>
                <a:gd fmla="*/ 0 h 111" name="T23"/>
                <a:gd fmla="*/ 89 w 293" name="T24"/>
                <a:gd fmla="*/ 30 h 111" name="T25"/>
                <a:gd fmla="*/ 76 w 293" name="T26"/>
                <a:gd fmla="*/ 28 h 111" name="T27"/>
                <a:gd fmla="*/ 42 w 293" name="T28"/>
                <a:gd fmla="*/ 63 h 111" name="T29"/>
                <a:gd fmla="*/ 43 w 293" name="T30"/>
                <a:gd fmla="*/ 72 h 111" name="T31"/>
                <a:gd fmla="*/ 42 w 293" name="T32"/>
                <a:gd fmla="*/ 72 h 111" name="T33"/>
                <a:gd fmla="*/ 0 w 293" name="T34"/>
                <a:gd fmla="*/ 111 h 11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10" w="293">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75"/>
            <p:cNvSpPr/>
            <p:nvPr/>
          </p:nvSpPr>
          <p:spPr bwMode="auto">
            <a:xfrm>
              <a:off x="4111925" y="6003131"/>
              <a:ext cx="327285" cy="222933"/>
            </a:xfrm>
            <a:custGeom>
              <a:gdLst>
                <a:gd fmla="*/ 28 w 78" name="T0"/>
                <a:gd fmla="*/ 0 h 50" name="T1"/>
                <a:gd fmla="*/ 1 w 78" name="T2"/>
                <a:gd fmla="*/ 9 h 50" name="T3"/>
                <a:gd fmla="*/ 0 w 78" name="T4"/>
                <a:gd fmla="*/ 8 h 50" name="T5"/>
                <a:gd fmla="*/ 1 w 78" name="T6"/>
                <a:gd fmla="*/ 9 h 50" name="T7"/>
                <a:gd fmla="*/ 28 w 78" name="T8"/>
                <a:gd fmla="*/ 0 h 50" name="T9"/>
                <a:gd fmla="*/ 78 w 78" name="T10"/>
                <a:gd fmla="*/ 50 h 50" name="T11"/>
                <a:gd fmla="*/ 78 w 78" name="T12"/>
                <a:gd fmla="*/ 50 h 50" name="T13"/>
                <a:gd fmla="*/ 28 w 78" name="T14"/>
                <a:gd fmla="*/ 0 h 5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0" w="78">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76"/>
            <p:cNvSpPr/>
            <p:nvPr/>
          </p:nvSpPr>
          <p:spPr bwMode="auto">
            <a:xfrm>
              <a:off x="4081093" y="5998388"/>
              <a:ext cx="614253" cy="455353"/>
            </a:xfrm>
            <a:custGeom>
              <a:gdLst>
                <a:gd fmla="*/ 0 w 146" name="T0"/>
                <a:gd fmla="*/ 0 h 102" name="T1"/>
                <a:gd fmla="*/ 0 w 146" name="T2"/>
                <a:gd fmla="*/ 102 h 102" name="T3"/>
                <a:gd fmla="*/ 146 w 146" name="T4"/>
                <a:gd fmla="*/ 102 h 102" name="T5"/>
                <a:gd fmla="*/ 145 w 146" name="T6"/>
                <a:gd fmla="*/ 100 h 102" name="T7"/>
                <a:gd fmla="*/ 144 w 146" name="T8"/>
                <a:gd fmla="*/ 93 h 102" name="T9"/>
                <a:gd fmla="*/ 139 w 146" name="T10"/>
                <a:gd fmla="*/ 80 h 102" name="T11"/>
                <a:gd fmla="*/ 128 w 146" name="T12"/>
                <a:gd fmla="*/ 67 h 102" name="T13"/>
                <a:gd fmla="*/ 120 w 146" name="T14"/>
                <a:gd fmla="*/ 61 h 102" name="T15"/>
                <a:gd fmla="*/ 119 w 146" name="T16"/>
                <a:gd fmla="*/ 61 h 102" name="T17"/>
                <a:gd fmla="*/ 92 w 146" name="T18"/>
                <a:gd fmla="*/ 54 h 102" name="T19"/>
                <a:gd fmla="*/ 85 w 146" name="T20"/>
                <a:gd fmla="*/ 55 h 102" name="T21"/>
                <a:gd fmla="*/ 85 w 146" name="T22"/>
                <a:gd fmla="*/ 55 h 102" name="T23"/>
                <a:gd fmla="*/ 85 w 146" name="T24"/>
                <a:gd fmla="*/ 55 h 102" name="T25"/>
                <a:gd fmla="*/ 85 w 146" name="T26"/>
                <a:gd fmla="*/ 51 h 102" name="T27"/>
                <a:gd fmla="*/ 35 w 146" name="T28"/>
                <a:gd fmla="*/ 1 h 102" name="T29"/>
                <a:gd fmla="*/ 8 w 146" name="T30"/>
                <a:gd fmla="*/ 10 h 102" name="T31"/>
                <a:gd fmla="*/ 7 w 146" name="T32"/>
                <a:gd fmla="*/ 9 h 102" name="T33"/>
                <a:gd fmla="*/ 0 w 146" name="T34"/>
                <a:gd fmla="*/ 0 h 10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02" w="146">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77"/>
            <p:cNvSpPr/>
            <p:nvPr/>
          </p:nvSpPr>
          <p:spPr bwMode="auto">
            <a:xfrm>
              <a:off x="7856731" y="6017361"/>
              <a:ext cx="1233248" cy="493299"/>
            </a:xfrm>
            <a:custGeom>
              <a:gdLst>
                <a:gd fmla="*/ 0 w 293" name="T0"/>
                <a:gd fmla="*/ 111 h 111" name="T1"/>
                <a:gd fmla="*/ 293 w 293" name="T2"/>
                <a:gd fmla="*/ 111 h 111" name="T3"/>
                <a:gd fmla="*/ 291 w 293" name="T4"/>
                <a:gd fmla="*/ 101 h 111" name="T5"/>
                <a:gd fmla="*/ 286 w 293" name="T6"/>
                <a:gd fmla="*/ 89 h 111" name="T7"/>
                <a:gd fmla="*/ 267 w 293" name="T8"/>
                <a:gd fmla="*/ 70 h 111" name="T9"/>
                <a:gd fmla="*/ 266 w 293" name="T10"/>
                <a:gd fmla="*/ 69 h 111" name="T11"/>
                <a:gd fmla="*/ 239 w 293" name="T12"/>
                <a:gd fmla="*/ 62 h 111" name="T13"/>
                <a:gd fmla="*/ 232 w 293" name="T14"/>
                <a:gd fmla="*/ 63 h 111" name="T15"/>
                <a:gd fmla="*/ 232 w 293" name="T16"/>
                <a:gd fmla="*/ 59 h 111" name="T17"/>
                <a:gd fmla="*/ 182 w 293" name="T18"/>
                <a:gd fmla="*/ 10 h 111" name="T19"/>
                <a:gd fmla="*/ 155 w 293" name="T20"/>
                <a:gd fmla="*/ 18 h 111" name="T21"/>
                <a:gd fmla="*/ 124 w 293" name="T22"/>
                <a:gd fmla="*/ 0 h 111" name="T23"/>
                <a:gd fmla="*/ 89 w 293" name="T24"/>
                <a:gd fmla="*/ 30 h 111" name="T25"/>
                <a:gd fmla="*/ 76 w 293" name="T26"/>
                <a:gd fmla="*/ 27 h 111" name="T27"/>
                <a:gd fmla="*/ 42 w 293" name="T28"/>
                <a:gd fmla="*/ 62 h 111" name="T29"/>
                <a:gd fmla="*/ 43 w 293" name="T30"/>
                <a:gd fmla="*/ 71 h 111" name="T31"/>
                <a:gd fmla="*/ 42 w 293" name="T32"/>
                <a:gd fmla="*/ 71 h 111" name="T33"/>
                <a:gd fmla="*/ 0 w 293" name="T34"/>
                <a:gd fmla="*/ 111 h 11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10" w="293">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78"/>
            <p:cNvSpPr/>
            <p:nvPr/>
          </p:nvSpPr>
          <p:spPr bwMode="auto">
            <a:xfrm>
              <a:off x="8504187" y="6060050"/>
              <a:ext cx="104352" cy="35574"/>
            </a:xfrm>
            <a:custGeom>
              <a:gdLst>
                <a:gd fmla="*/ 25 w 25" name="T0"/>
                <a:gd fmla="*/ 0 h 8" name="T1"/>
                <a:gd fmla="*/ 1 w 25" name="T2"/>
                <a:gd fmla="*/ 8 h 8" name="T3"/>
                <a:gd fmla="*/ 0 w 25" name="T4"/>
                <a:gd fmla="*/ 7 h 8" name="T5"/>
                <a:gd fmla="*/ 1 w 25" name="T6"/>
                <a:gd fmla="*/ 8 h 8" name="T7"/>
                <a:gd fmla="*/ 25 w 25" name="T8"/>
                <a:gd fmla="*/ 0 h 8" name="T9"/>
                <a:gd fmla="*/ 25 w 25" name="T10"/>
                <a:gd fmla="*/ 0 h 8" name="T11"/>
              </a:gdLst>
              <a:cxnLst>
                <a:cxn ang="0">
                  <a:pos x="T0" y="T1"/>
                </a:cxn>
                <a:cxn ang="0">
                  <a:pos x="T2" y="T3"/>
                </a:cxn>
                <a:cxn ang="0">
                  <a:pos x="T4" y="T5"/>
                </a:cxn>
                <a:cxn ang="0">
                  <a:pos x="T6" y="T7"/>
                </a:cxn>
                <a:cxn ang="0">
                  <a:pos x="T8" y="T9"/>
                </a:cxn>
                <a:cxn ang="0">
                  <a:pos x="T10" y="T11"/>
                </a:cxn>
              </a:cxnLst>
              <a:rect b="b" l="0" r="r" t="0"/>
              <a:pathLst>
                <a:path h="8" w="25">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79"/>
            <p:cNvSpPr/>
            <p:nvPr/>
          </p:nvSpPr>
          <p:spPr bwMode="auto">
            <a:xfrm>
              <a:off x="8475727" y="6052935"/>
              <a:ext cx="614253" cy="457725"/>
            </a:xfrm>
            <a:custGeom>
              <a:gdLst>
                <a:gd fmla="*/ 0 w 146" name="T0"/>
                <a:gd fmla="*/ 0 h 103" name="T1"/>
                <a:gd fmla="*/ 0 w 146" name="T2"/>
                <a:gd fmla="*/ 103 h 103" name="T3"/>
                <a:gd fmla="*/ 146 w 146" name="T4"/>
                <a:gd fmla="*/ 103 h 103" name="T5"/>
                <a:gd fmla="*/ 144 w 146" name="T6"/>
                <a:gd fmla="*/ 93 h 103" name="T7"/>
                <a:gd fmla="*/ 139 w 146" name="T8"/>
                <a:gd fmla="*/ 81 h 103" name="T9"/>
                <a:gd fmla="*/ 123 w 146" name="T10"/>
                <a:gd fmla="*/ 64 h 103" name="T11"/>
                <a:gd fmla="*/ 120 w 146" name="T12"/>
                <a:gd fmla="*/ 62 h 103" name="T13"/>
                <a:gd fmla="*/ 119 w 146" name="T14"/>
                <a:gd fmla="*/ 61 h 103" name="T15"/>
                <a:gd fmla="*/ 94 w 146" name="T16"/>
                <a:gd fmla="*/ 54 h 103" name="T17"/>
                <a:gd fmla="*/ 92 w 146" name="T18"/>
                <a:gd fmla="*/ 54 h 103" name="T19"/>
                <a:gd fmla="*/ 85 w 146" name="T20"/>
                <a:gd fmla="*/ 55 h 103" name="T21"/>
                <a:gd fmla="*/ 85 w 146" name="T22"/>
                <a:gd fmla="*/ 55 h 103" name="T23"/>
                <a:gd fmla="*/ 85 w 146" name="T24"/>
                <a:gd fmla="*/ 55 h 103" name="T25"/>
                <a:gd fmla="*/ 85 w 146" name="T26"/>
                <a:gd fmla="*/ 51 h 103" name="T27"/>
                <a:gd fmla="*/ 84 w 146" name="T28"/>
                <a:gd fmla="*/ 46 h 103" name="T29"/>
                <a:gd fmla="*/ 53 w 146" name="T30"/>
                <a:gd fmla="*/ 5 h 103" name="T31"/>
                <a:gd fmla="*/ 35 w 146" name="T32"/>
                <a:gd fmla="*/ 2 h 103" name="T33"/>
                <a:gd fmla="*/ 32 w 146" name="T34"/>
                <a:gd fmla="*/ 2 h 103" name="T35"/>
                <a:gd fmla="*/ 8 w 146" name="T36"/>
                <a:gd fmla="*/ 10 h 103" name="T37"/>
                <a:gd fmla="*/ 7 w 146" name="T38"/>
                <a:gd fmla="*/ 9 h 103" name="T39"/>
                <a:gd fmla="*/ 0 w 146" name="T40"/>
                <a:gd fmla="*/ 0 h 103"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03" w="146">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80"/>
            <p:cNvSpPr/>
            <p:nvPr/>
          </p:nvSpPr>
          <p:spPr bwMode="auto">
            <a:xfrm>
              <a:off x="4560163" y="4978586"/>
              <a:ext cx="1043518" cy="1100437"/>
            </a:xfrm>
            <a:custGeom>
              <a:gdLst>
                <a:gd fmla="*/ 181 w 248" name="T0"/>
                <a:gd fmla="*/ 80 h 247" name="T1"/>
                <a:gd fmla="*/ 124 w 248" name="T2"/>
                <a:gd fmla="*/ 0 h 247" name="T3"/>
                <a:gd fmla="*/ 68 w 248" name="T4"/>
                <a:gd fmla="*/ 80 h 247" name="T5"/>
                <a:gd fmla="*/ 123 w 248" name="T6"/>
                <a:gd fmla="*/ 247 h 247" name="T7"/>
                <a:gd fmla="*/ 123 w 248" name="T8"/>
                <a:gd fmla="*/ 247 h 247" name="T9"/>
                <a:gd fmla="*/ 125 w 248" name="T10"/>
                <a:gd fmla="*/ 247 h 247" name="T11"/>
                <a:gd fmla="*/ 127 w 248" name="T12"/>
                <a:gd fmla="*/ 247 h 247" name="T13"/>
                <a:gd fmla="*/ 127 w 248" name="T14"/>
                <a:gd fmla="*/ 247 h 247" name="T15"/>
                <a:gd fmla="*/ 181 w 248" name="T16"/>
                <a:gd fmla="*/ 80 h 24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6"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81"/>
            <p:cNvSpPr/>
            <p:nvPr/>
          </p:nvSpPr>
          <p:spPr bwMode="auto">
            <a:xfrm>
              <a:off x="4901678" y="5585724"/>
              <a:ext cx="360488" cy="981856"/>
            </a:xfrm>
            <a:custGeom>
              <a:gdLst>
                <a:gd fmla="*/ 152 w 152" name="T0"/>
                <a:gd fmla="*/ 65 h 414" name="T1"/>
                <a:gd fmla="*/ 87 w 152" name="T2"/>
                <a:gd fmla="*/ 105 h 414" name="T3"/>
                <a:gd fmla="*/ 76 w 152" name="T4"/>
                <a:gd fmla="*/ 0 h 414" name="T5"/>
                <a:gd fmla="*/ 65 w 152" name="T6"/>
                <a:gd fmla="*/ 105 h 414" name="T7"/>
                <a:gd fmla="*/ 0 w 152" name="T8"/>
                <a:gd fmla="*/ 65 h 414" name="T9"/>
                <a:gd fmla="*/ 60 w 152" name="T10"/>
                <a:gd fmla="*/ 139 h 414" name="T11"/>
                <a:gd fmla="*/ 44 w 152" name="T12"/>
                <a:gd fmla="*/ 414 h 414" name="T13"/>
                <a:gd fmla="*/ 112 w 152" name="T14"/>
                <a:gd fmla="*/ 414 h 414" name="T15"/>
                <a:gd fmla="*/ 92 w 152" name="T16"/>
                <a:gd fmla="*/ 139 h 414" name="T17"/>
                <a:gd fmla="*/ 152 w 152" name="T18"/>
                <a:gd fmla="*/ 65 h 4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12"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82"/>
            <p:cNvSpPr/>
            <p:nvPr/>
          </p:nvSpPr>
          <p:spPr bwMode="auto">
            <a:xfrm>
              <a:off x="4901678" y="5585724"/>
              <a:ext cx="360488" cy="981856"/>
            </a:xfrm>
            <a:custGeom>
              <a:gdLst>
                <a:gd fmla="*/ 152 w 152" name="T0"/>
                <a:gd fmla="*/ 65 h 414" name="T1"/>
                <a:gd fmla="*/ 87 w 152" name="T2"/>
                <a:gd fmla="*/ 105 h 414" name="T3"/>
                <a:gd fmla="*/ 76 w 152" name="T4"/>
                <a:gd fmla="*/ 0 h 414" name="T5"/>
                <a:gd fmla="*/ 65 w 152" name="T6"/>
                <a:gd fmla="*/ 105 h 414" name="T7"/>
                <a:gd fmla="*/ 0 w 152" name="T8"/>
                <a:gd fmla="*/ 65 h 414" name="T9"/>
                <a:gd fmla="*/ 60 w 152" name="T10"/>
                <a:gd fmla="*/ 139 h 414" name="T11"/>
                <a:gd fmla="*/ 44 w 152" name="T12"/>
                <a:gd fmla="*/ 414 h 414" name="T13"/>
                <a:gd fmla="*/ 112 w 152" name="T14"/>
                <a:gd fmla="*/ 414 h 414" name="T15"/>
                <a:gd fmla="*/ 92 w 152" name="T16"/>
                <a:gd fmla="*/ 139 h 414" name="T17"/>
                <a:gd fmla="*/ 152 w 152" name="T18"/>
                <a:gd fmla="*/ 65 h 4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12" w="152">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83"/>
            <p:cNvSpPr>
              <a:spLocks noEditPoints="1"/>
            </p:cNvSpPr>
            <p:nvPr/>
          </p:nvSpPr>
          <p:spPr bwMode="auto">
            <a:xfrm>
              <a:off x="5081922" y="4978586"/>
              <a:ext cx="457725" cy="1095694"/>
            </a:xfrm>
            <a:custGeom>
              <a:gdLst>
                <a:gd fmla="*/ 32 w 109" name="T0"/>
                <a:gd fmla="*/ 238 h 246" name="T1"/>
                <a:gd fmla="*/ 11 w 109" name="T2"/>
                <a:gd fmla="*/ 246 h 246" name="T3"/>
                <a:gd fmla="*/ 11 w 109" name="T4"/>
                <a:gd fmla="*/ 246 h 246" name="T5"/>
                <a:gd fmla="*/ 32 w 109" name="T6"/>
                <a:gd fmla="*/ 239 h 246" name="T7"/>
                <a:gd fmla="*/ 32 w 109" name="T8"/>
                <a:gd fmla="*/ 238 h 246" name="T9"/>
                <a:gd fmla="*/ 0 w 109" name="T10"/>
                <a:gd fmla="*/ 0 h 246" name="T11"/>
                <a:gd fmla="*/ 0 w 109" name="T12"/>
                <a:gd fmla="*/ 1 h 246" name="T13"/>
                <a:gd fmla="*/ 57 w 109" name="T14"/>
                <a:gd fmla="*/ 80 h 246" name="T15"/>
                <a:gd fmla="*/ 37 w 109" name="T16"/>
                <a:gd fmla="*/ 236 h 246" name="T17"/>
                <a:gd fmla="*/ 38 w 109" name="T18"/>
                <a:gd fmla="*/ 236 h 246" name="T19"/>
                <a:gd fmla="*/ 57 w 109" name="T20"/>
                <a:gd fmla="*/ 80 h 246" name="T21"/>
                <a:gd fmla="*/ 0 w 109" name="T22"/>
                <a:gd fmla="*/ 0 h 2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46" w="109">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84"/>
            <p:cNvSpPr/>
            <p:nvPr/>
          </p:nvSpPr>
          <p:spPr bwMode="auto">
            <a:xfrm>
              <a:off x="5217105" y="6029219"/>
              <a:ext cx="23716" cy="14230"/>
            </a:xfrm>
            <a:custGeom>
              <a:gdLst>
                <a:gd fmla="*/ 5 w 6" name="T0"/>
                <a:gd fmla="*/ 0 h 3" name="T1"/>
                <a:gd fmla="*/ 0 w 6" name="T2"/>
                <a:gd fmla="*/ 2 h 3" name="T3"/>
                <a:gd fmla="*/ 0 w 6" name="T4"/>
                <a:gd fmla="*/ 3 h 3" name="T5"/>
                <a:gd fmla="*/ 6 w 6" name="T6"/>
                <a:gd fmla="*/ 0 h 3" name="T7"/>
                <a:gd fmla="*/ 5 w 6" name="T8"/>
                <a:gd fmla="*/ 0 h 3" name="T9"/>
              </a:gdLst>
              <a:cxnLst>
                <a:cxn ang="0">
                  <a:pos x="T0" y="T1"/>
                </a:cxn>
                <a:cxn ang="0">
                  <a:pos x="T2" y="T3"/>
                </a:cxn>
                <a:cxn ang="0">
                  <a:pos x="T4" y="T5"/>
                </a:cxn>
                <a:cxn ang="0">
                  <a:pos x="T6" y="T7"/>
                </a:cxn>
                <a:cxn ang="0">
                  <a:pos x="T8" y="T9"/>
                </a:cxn>
              </a:cxnLst>
              <a:rect b="b" l="0" r="r" t="0"/>
              <a:pathLst>
                <a:path h="3" w="6">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Rectangle 85"/>
            <p:cNvSpPr>
              <a:spLocks noChangeArrowheads="1"/>
            </p:cNvSpPr>
            <p:nvPr/>
          </p:nvSpPr>
          <p:spPr bwMode="auto">
            <a:xfrm>
              <a:off x="5081922" y="6567579"/>
              <a:ext cx="85379" cy="9487"/>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Rectangle 86"/>
            <p:cNvSpPr>
              <a:spLocks noChangeArrowheads="1"/>
            </p:cNvSpPr>
            <p:nvPr/>
          </p:nvSpPr>
          <p:spPr bwMode="auto">
            <a:xfrm>
              <a:off x="5081922" y="6567579"/>
              <a:ext cx="85379" cy="94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87"/>
            <p:cNvSpPr/>
            <p:nvPr/>
          </p:nvSpPr>
          <p:spPr bwMode="auto">
            <a:xfrm>
              <a:off x="5081922" y="4983329"/>
              <a:ext cx="455353" cy="1090951"/>
            </a:xfrm>
            <a:custGeom>
              <a:gdLst>
                <a:gd fmla="*/ 0 w 108" name="T0"/>
                <a:gd fmla="*/ 0 h 245" name="T1"/>
                <a:gd fmla="*/ 0 w 108" name="T2"/>
                <a:gd fmla="*/ 0 h 245" name="T3"/>
                <a:gd fmla="*/ 0 w 108" name="T4"/>
                <a:gd fmla="*/ 136 h 245" name="T5"/>
                <a:gd fmla="*/ 6 w 108" name="T6"/>
                <a:gd fmla="*/ 191 h 245" name="T7"/>
                <a:gd fmla="*/ 43 w 108" name="T8"/>
                <a:gd fmla="*/ 170 h 245" name="T9"/>
                <a:gd fmla="*/ 9 w 108" name="T10"/>
                <a:gd fmla="*/ 209 h 245" name="T11"/>
                <a:gd fmla="*/ 11 w 108" name="T12"/>
                <a:gd fmla="*/ 245 h 245" name="T13"/>
                <a:gd fmla="*/ 32 w 108" name="T14"/>
                <a:gd fmla="*/ 237 h 245" name="T15"/>
                <a:gd fmla="*/ 37 w 108" name="T16"/>
                <a:gd fmla="*/ 235 h 245" name="T17"/>
                <a:gd fmla="*/ 57 w 108" name="T18"/>
                <a:gd fmla="*/ 79 h 245" name="T19"/>
                <a:gd fmla="*/ 0 w 108" name="T20"/>
                <a:gd fmla="*/ 0 h 24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88"/>
            <p:cNvSpPr/>
            <p:nvPr/>
          </p:nvSpPr>
          <p:spPr bwMode="auto">
            <a:xfrm>
              <a:off x="5081922" y="5588095"/>
              <a:ext cx="180244" cy="979484"/>
            </a:xfrm>
            <a:custGeom>
              <a:gdLst>
                <a:gd fmla="*/ 0 w 43" name="T0"/>
                <a:gd fmla="*/ 0 h 220" name="T1"/>
                <a:gd fmla="*/ 0 w 43" name="T2"/>
                <a:gd fmla="*/ 220 h 220" name="T3"/>
                <a:gd fmla="*/ 20 w 43" name="T4"/>
                <a:gd fmla="*/ 220 h 220" name="T5"/>
                <a:gd fmla="*/ 9 w 43" name="T6"/>
                <a:gd fmla="*/ 109 h 220" name="T7"/>
                <a:gd fmla="*/ 11 w 43" name="T8"/>
                <a:gd fmla="*/ 109 h 220" name="T9"/>
                <a:gd fmla="*/ 11 w 43" name="T10"/>
                <a:gd fmla="*/ 109 h 220" name="T11"/>
                <a:gd fmla="*/ 9 w 43" name="T12"/>
                <a:gd fmla="*/ 73 h 220" name="T13"/>
                <a:gd fmla="*/ 43 w 43" name="T14"/>
                <a:gd fmla="*/ 34 h 220" name="T15"/>
                <a:gd fmla="*/ 6 w 43" name="T16"/>
                <a:gd fmla="*/ 55 h 220" name="T17"/>
                <a:gd fmla="*/ 0 w 43" name="T18"/>
                <a:gd fmla="*/ 0 h 2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89"/>
            <p:cNvSpPr/>
            <p:nvPr/>
          </p:nvSpPr>
          <p:spPr bwMode="auto">
            <a:xfrm>
              <a:off x="6018717" y="5327216"/>
              <a:ext cx="967626" cy="884619"/>
            </a:xfrm>
            <a:custGeom>
              <a:gdLst>
                <a:gd fmla="*/ 188 w 230" name="T0"/>
                <a:gd fmla="*/ 57 h 199" name="T1"/>
                <a:gd fmla="*/ 115 w 230" name="T2"/>
                <a:gd fmla="*/ 0 h 199" name="T3"/>
                <a:gd fmla="*/ 42 w 230" name="T4"/>
                <a:gd fmla="*/ 57 h 199" name="T5"/>
                <a:gd fmla="*/ 0 w 230" name="T6"/>
                <a:gd fmla="*/ 124 h 199" name="T7"/>
                <a:gd fmla="*/ 75 w 230" name="T8"/>
                <a:gd fmla="*/ 199 h 199" name="T9"/>
                <a:gd fmla="*/ 115 w 230" name="T10"/>
                <a:gd fmla="*/ 188 h 199" name="T11"/>
                <a:gd fmla="*/ 155 w 230" name="T12"/>
                <a:gd fmla="*/ 199 h 199" name="T13"/>
                <a:gd fmla="*/ 230 w 230" name="T14"/>
                <a:gd fmla="*/ 124 h 199" name="T15"/>
                <a:gd fmla="*/ 188 w 230" name="T16"/>
                <a:gd fmla="*/ 57 h 19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 name="Freeform 90"/>
            <p:cNvSpPr/>
            <p:nvPr/>
          </p:nvSpPr>
          <p:spPr bwMode="auto">
            <a:xfrm>
              <a:off x="6322285" y="5815772"/>
              <a:ext cx="362860" cy="664057"/>
            </a:xfrm>
            <a:custGeom>
              <a:gdLst>
                <a:gd fmla="*/ 153 w 153" name="T0"/>
                <a:gd fmla="*/ 66 h 280" name="T1"/>
                <a:gd fmla="*/ 87 w 153" name="T2"/>
                <a:gd fmla="*/ 107 h 280" name="T3"/>
                <a:gd fmla="*/ 76 w 153" name="T4"/>
                <a:gd fmla="*/ 0 h 280" name="T5"/>
                <a:gd fmla="*/ 66 w 153" name="T6"/>
                <a:gd fmla="*/ 107 h 280" name="T7"/>
                <a:gd fmla="*/ 0 w 153" name="T8"/>
                <a:gd fmla="*/ 66 h 280" name="T9"/>
                <a:gd fmla="*/ 60 w 153" name="T10"/>
                <a:gd fmla="*/ 143 h 280" name="T11"/>
                <a:gd fmla="*/ 53 w 153" name="T12"/>
                <a:gd fmla="*/ 280 h 280" name="T13"/>
                <a:gd fmla="*/ 99 w 153" name="T14"/>
                <a:gd fmla="*/ 280 h 280" name="T15"/>
                <a:gd fmla="*/ 92 w 153" name="T16"/>
                <a:gd fmla="*/ 143 h 280" name="T17"/>
                <a:gd fmla="*/ 153 w 153" name="T18"/>
                <a:gd fmla="*/ 66 h 28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 name="Freeform 91"/>
            <p:cNvSpPr/>
            <p:nvPr/>
          </p:nvSpPr>
          <p:spPr bwMode="auto">
            <a:xfrm>
              <a:off x="6322285" y="5815772"/>
              <a:ext cx="362860" cy="664057"/>
            </a:xfrm>
            <a:custGeom>
              <a:gdLst>
                <a:gd fmla="*/ 153 w 153" name="T0"/>
                <a:gd fmla="*/ 66 h 280" name="T1"/>
                <a:gd fmla="*/ 87 w 153" name="T2"/>
                <a:gd fmla="*/ 107 h 280" name="T3"/>
                <a:gd fmla="*/ 76 w 153" name="T4"/>
                <a:gd fmla="*/ 0 h 280" name="T5"/>
                <a:gd fmla="*/ 66 w 153" name="T6"/>
                <a:gd fmla="*/ 107 h 280" name="T7"/>
                <a:gd fmla="*/ 0 w 153" name="T8"/>
                <a:gd fmla="*/ 66 h 280" name="T9"/>
                <a:gd fmla="*/ 60 w 153" name="T10"/>
                <a:gd fmla="*/ 143 h 280" name="T11"/>
                <a:gd fmla="*/ 53 w 153" name="T12"/>
                <a:gd fmla="*/ 280 h 280" name="T13"/>
                <a:gd fmla="*/ 99 w 153" name="T14"/>
                <a:gd fmla="*/ 280 h 280" name="T15"/>
                <a:gd fmla="*/ 92 w 153" name="T16"/>
                <a:gd fmla="*/ 143 h 280" name="T17"/>
                <a:gd fmla="*/ 153 w 153" name="T18"/>
                <a:gd fmla="*/ 66 h 28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0" w="153">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 name="Freeform 92"/>
            <p:cNvSpPr>
              <a:spLocks noEditPoints="1"/>
            </p:cNvSpPr>
            <p:nvPr/>
          </p:nvSpPr>
          <p:spPr bwMode="auto">
            <a:xfrm>
              <a:off x="6540475" y="5514575"/>
              <a:ext cx="291711" cy="955768"/>
            </a:xfrm>
            <a:custGeom>
              <a:gdLst>
                <a:gd fmla="*/ 0 w 69" name="T0"/>
                <a:gd fmla="*/ 151 h 215" name="T1"/>
                <a:gd fmla="*/ 4 w 69" name="T2"/>
                <a:gd fmla="*/ 215 h 215" name="T3"/>
                <a:gd fmla="*/ 4 w 69" name="T4"/>
                <a:gd fmla="*/ 215 h 215" name="T5"/>
                <a:gd fmla="*/ 0 w 69" name="T6"/>
                <a:gd fmla="*/ 151 h 215" name="T7"/>
                <a:gd fmla="*/ 0 w 69" name="T8"/>
                <a:gd fmla="*/ 151 h 215" name="T9"/>
                <a:gd fmla="*/ 58 w 69" name="T10"/>
                <a:gd fmla="*/ 0 h 215" name="T11"/>
                <a:gd fmla="*/ 64 w 69" name="T12"/>
                <a:gd fmla="*/ 15 h 215" name="T13"/>
                <a:gd fmla="*/ 69 w 69" name="T14"/>
                <a:gd fmla="*/ 18 h 215" name="T15"/>
                <a:gd fmla="*/ 69 w 69" name="T16"/>
                <a:gd fmla="*/ 18 h 215" name="T17"/>
                <a:gd fmla="*/ 64 w 69" name="T18"/>
                <a:gd fmla="*/ 15 h 215" name="T19"/>
                <a:gd fmla="*/ 58 w 69" name="T20"/>
                <a:gd fmla="*/ 0 h 2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5" w="69">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 name="Freeform 93"/>
            <p:cNvSpPr>
              <a:spLocks noEditPoints="1"/>
            </p:cNvSpPr>
            <p:nvPr/>
          </p:nvSpPr>
          <p:spPr bwMode="auto">
            <a:xfrm>
              <a:off x="6663800" y="6211835"/>
              <a:ext cx="7115" cy="0"/>
            </a:xfrm>
            <a:custGeom>
              <a:gdLst>
                <a:gd fmla="*/ 1 w 2" name="T0"/>
                <a:gd fmla="*/ 2 w 2" name="T1"/>
                <a:gd fmla="*/ 1 w 2" name="T2"/>
                <a:gd fmla="*/ 1 w 2" name="T3"/>
                <a:gd fmla="*/ 1 w 2" name="T4"/>
                <a:gd fmla="*/ 1 w 2" name="T5"/>
                <a:gd fmla="*/ 1 w 2" name="T6"/>
                <a:gd fmla="*/ 1 w 2" name="T7"/>
                <a:gd fmla="*/ 1 w 2" name="T8"/>
                <a:gd fmla="*/ 1 w 2" name="T9"/>
                <a:gd fmla="*/ 1 w 2" name="T10"/>
                <a:gd fmla="*/ 1 w 2" name="T11"/>
                <a:gd fmla="*/ 1 w 2" name="T12"/>
                <a:gd fmla="*/ 1 w 2" name="T13"/>
                <a:gd fmla="*/ 1 w 2" name="T14"/>
                <a:gd fmla="*/ 0 w 2" name="T15"/>
                <a:gd fmla="*/ 1 w 2" name="T16"/>
                <a:gd fmla="*/ 0 w 2" name="T17"/>
                <a:gd fmla="*/ 0 w 2" name="T18"/>
                <a:gd fmla="*/ 0 w 2" name="T19"/>
                <a:gd fmla="*/ 0 w 2" name="T20"/>
                <a:gd fmla="*/ 0 w 2" name="T21"/>
                <a:gd fmla="*/ 0 w 2" name="T22"/>
                <a:gd fmla="*/ 0 w 2" name="T23"/>
                <a:gd fmla="*/ 0 w 2" name="T24"/>
                <a:gd fmla="*/ 0 w 2" name="T25"/>
                <a:gd fmla="*/ 0 w 2" name="T26"/>
                <a:gd fmla="*/ 0 w 2" name="T27"/>
                <a:gd fmla="*/ 0 w 2" name="T28"/>
                <a:gd fmla="*/ 0 w 2" name="T29"/>
                <a:gd fmla="*/ 0 w 2" name="T30"/>
                <a:gd fmla="*/ 0 w 2" name="T31"/>
                <a:gd fmla="*/ 0 w 2" name="T32"/>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b="b" l="0" r="r" t="0"/>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 name="Freeform 94"/>
            <p:cNvSpPr/>
            <p:nvPr/>
          </p:nvSpPr>
          <p:spPr bwMode="auto">
            <a:xfrm>
              <a:off x="6507273" y="5327216"/>
              <a:ext cx="479070" cy="884619"/>
            </a:xfrm>
            <a:custGeom>
              <a:gdLst>
                <a:gd fmla="*/ 0 w 114" name="T0"/>
                <a:gd fmla="*/ 0 h 199" name="T1"/>
                <a:gd fmla="*/ 0 w 114" name="T2"/>
                <a:gd fmla="*/ 122 h 199" name="T3"/>
                <a:gd fmla="*/ 5 w 114" name="T4"/>
                <a:gd fmla="*/ 167 h 199" name="T5"/>
                <a:gd fmla="*/ 42 w 114" name="T6"/>
                <a:gd fmla="*/ 145 h 199" name="T7"/>
                <a:gd fmla="*/ 8 w 114" name="T8"/>
                <a:gd fmla="*/ 186 h 199" name="T9"/>
                <a:gd fmla="*/ 8 w 114" name="T10"/>
                <a:gd fmla="*/ 193 h 199" name="T11"/>
                <a:gd fmla="*/ 8 w 114" name="T12"/>
                <a:gd fmla="*/ 193 h 199" name="T13"/>
                <a:gd fmla="*/ 8 w 114" name="T14"/>
                <a:gd fmla="*/ 193 h 199" name="T15"/>
                <a:gd fmla="*/ 37 w 114" name="T16"/>
                <a:gd fmla="*/ 199 h 199" name="T17"/>
                <a:gd fmla="*/ 37 w 114" name="T18"/>
                <a:gd fmla="*/ 199 h 199" name="T19"/>
                <a:gd fmla="*/ 37 w 114" name="T20"/>
                <a:gd fmla="*/ 199 h 199" name="T21"/>
                <a:gd fmla="*/ 37 w 114" name="T22"/>
                <a:gd fmla="*/ 199 h 199" name="T23"/>
                <a:gd fmla="*/ 37 w 114" name="T24"/>
                <a:gd fmla="*/ 199 h 199" name="T25"/>
                <a:gd fmla="*/ 37 w 114" name="T26"/>
                <a:gd fmla="*/ 199 h 199" name="T27"/>
                <a:gd fmla="*/ 37 w 114" name="T28"/>
                <a:gd fmla="*/ 199 h 199" name="T29"/>
                <a:gd fmla="*/ 37 w 114" name="T30"/>
                <a:gd fmla="*/ 199 h 199" name="T31"/>
                <a:gd fmla="*/ 37 w 114" name="T32"/>
                <a:gd fmla="*/ 199 h 199" name="T33"/>
                <a:gd fmla="*/ 37 w 114" name="T34"/>
                <a:gd fmla="*/ 199 h 199" name="T35"/>
                <a:gd fmla="*/ 37 w 114" name="T36"/>
                <a:gd fmla="*/ 199 h 199" name="T37"/>
                <a:gd fmla="*/ 38 w 114" name="T38"/>
                <a:gd fmla="*/ 199 h 199" name="T39"/>
                <a:gd fmla="*/ 38 w 114" name="T40"/>
                <a:gd fmla="*/ 199 h 199" name="T41"/>
                <a:gd fmla="*/ 38 w 114" name="T42"/>
                <a:gd fmla="*/ 199 h 199" name="T43"/>
                <a:gd fmla="*/ 38 w 114" name="T44"/>
                <a:gd fmla="*/ 199 h 199" name="T45"/>
                <a:gd fmla="*/ 38 w 114" name="T46"/>
                <a:gd fmla="*/ 199 h 199" name="T47"/>
                <a:gd fmla="*/ 38 w 114" name="T48"/>
                <a:gd fmla="*/ 199 h 199" name="T49"/>
                <a:gd fmla="*/ 38 w 114" name="T50"/>
                <a:gd fmla="*/ 199 h 199" name="T51"/>
                <a:gd fmla="*/ 38 w 114" name="T52"/>
                <a:gd fmla="*/ 199 h 199" name="T53"/>
                <a:gd fmla="*/ 38 w 114" name="T54"/>
                <a:gd fmla="*/ 199 h 199" name="T55"/>
                <a:gd fmla="*/ 38 w 114" name="T56"/>
                <a:gd fmla="*/ 199 h 199" name="T57"/>
                <a:gd fmla="*/ 39 w 114" name="T58"/>
                <a:gd fmla="*/ 199 h 199" name="T59"/>
                <a:gd fmla="*/ 39 w 114" name="T60"/>
                <a:gd fmla="*/ 199 h 199" name="T61"/>
                <a:gd fmla="*/ 114 w 114" name="T62"/>
                <a:gd fmla="*/ 124 h 199" name="T63"/>
                <a:gd fmla="*/ 77 w 114" name="T64"/>
                <a:gd fmla="*/ 60 h 199" name="T65"/>
                <a:gd fmla="*/ 72 w 114" name="T66"/>
                <a:gd fmla="*/ 57 h 199" name="T67"/>
                <a:gd fmla="*/ 66 w 114" name="T68"/>
                <a:gd fmla="*/ 42 h 199" name="T69"/>
                <a:gd fmla="*/ 0 w 114" name="T70"/>
                <a:gd fmla="*/ 0 h 19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95"/>
            <p:cNvSpPr/>
            <p:nvPr/>
          </p:nvSpPr>
          <p:spPr bwMode="auto">
            <a:xfrm>
              <a:off x="6507273" y="5870320"/>
              <a:ext cx="177872" cy="600023"/>
            </a:xfrm>
            <a:custGeom>
              <a:gdLst>
                <a:gd fmla="*/ 0 w 75" name="T0"/>
                <a:gd fmla="*/ 0 h 253" name="T1"/>
                <a:gd fmla="*/ 0 w 75" name="T2"/>
                <a:gd fmla="*/ 253 h 253" name="T3"/>
                <a:gd fmla="*/ 21 w 75" name="T4"/>
                <a:gd fmla="*/ 253 h 253" name="T5"/>
                <a:gd fmla="*/ 14 w 75" name="T6"/>
                <a:gd fmla="*/ 133 h 253" name="T7"/>
                <a:gd fmla="*/ 14 w 75" name="T8"/>
                <a:gd fmla="*/ 120 h 253" name="T9"/>
                <a:gd fmla="*/ 75 w 75" name="T10"/>
                <a:gd fmla="*/ 43 h 253" name="T11"/>
                <a:gd fmla="*/ 9 w 75" name="T12"/>
                <a:gd fmla="*/ 84 h 253" name="T13"/>
                <a:gd fmla="*/ 0 w 75" name="T14"/>
                <a:gd fmla="*/ 0 h 25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96"/>
            <p:cNvSpPr/>
            <p:nvPr/>
          </p:nvSpPr>
          <p:spPr bwMode="auto">
            <a:xfrm>
              <a:off x="6507273" y="5870320"/>
              <a:ext cx="177872" cy="600023"/>
            </a:xfrm>
            <a:custGeom>
              <a:gdLst>
                <a:gd fmla="*/ 0 w 75" name="T0"/>
                <a:gd fmla="*/ 0 h 253" name="T1"/>
                <a:gd fmla="*/ 0 w 75" name="T2"/>
                <a:gd fmla="*/ 253 h 253" name="T3"/>
                <a:gd fmla="*/ 21 w 75" name="T4"/>
                <a:gd fmla="*/ 253 h 253" name="T5"/>
                <a:gd fmla="*/ 14 w 75" name="T6"/>
                <a:gd fmla="*/ 133 h 253" name="T7"/>
                <a:gd fmla="*/ 14 w 75" name="T8"/>
                <a:gd fmla="*/ 120 h 253" name="T9"/>
                <a:gd fmla="*/ 75 w 75" name="T10"/>
                <a:gd fmla="*/ 43 h 253" name="T11"/>
                <a:gd fmla="*/ 9 w 75" name="T12"/>
                <a:gd fmla="*/ 84 h 253" name="T13"/>
                <a:gd fmla="*/ 0 w 75" name="T14"/>
                <a:gd fmla="*/ 0 h 25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3" w="75">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Oval 97"/>
            <p:cNvSpPr>
              <a:spLocks noChangeArrowheads="1"/>
            </p:cNvSpPr>
            <p:nvPr/>
          </p:nvSpPr>
          <p:spPr bwMode="auto">
            <a:xfrm>
              <a:off x="5451897" y="4667902"/>
              <a:ext cx="621368" cy="1219019"/>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98"/>
            <p:cNvSpPr/>
            <p:nvPr/>
          </p:nvSpPr>
          <p:spPr bwMode="auto">
            <a:xfrm>
              <a:off x="5717519" y="5331959"/>
              <a:ext cx="92494" cy="1200046"/>
            </a:xfrm>
            <a:custGeom>
              <a:gdLst>
                <a:gd fmla="*/ 19 w 39" name="T0"/>
                <a:gd fmla="*/ 0 h 506" name="T1"/>
                <a:gd fmla="*/ 0 w 39" name="T2"/>
                <a:gd fmla="*/ 506 h 506" name="T3"/>
                <a:gd fmla="*/ 39 w 39" name="T4"/>
                <a:gd fmla="*/ 506 h 506" name="T5"/>
                <a:gd fmla="*/ 19 w 39" name="T6"/>
                <a:gd fmla="*/ 0 h 506" name="T7"/>
              </a:gdLst>
              <a:cxnLst>
                <a:cxn ang="0">
                  <a:pos x="T0" y="T1"/>
                </a:cxn>
                <a:cxn ang="0">
                  <a:pos x="T2" y="T3"/>
                </a:cxn>
                <a:cxn ang="0">
                  <a:pos x="T4" y="T5"/>
                </a:cxn>
                <a:cxn ang="0">
                  <a:pos x="T6" y="T7"/>
                </a:cxn>
              </a:cxnLst>
              <a:rect b="b" l="0" r="r" t="0"/>
              <a:pathLst>
                <a:path h="506" w="39">
                  <a:moveTo>
                    <a:pt x="19" y="0"/>
                  </a:moveTo>
                  <a:lnTo>
                    <a:pt x="0" y="506"/>
                  </a:lnTo>
                  <a:lnTo>
                    <a:pt x="39" y="506"/>
                  </a:lnTo>
                  <a:lnTo>
                    <a:pt x="19"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99"/>
            <p:cNvSpPr/>
            <p:nvPr/>
          </p:nvSpPr>
          <p:spPr bwMode="auto">
            <a:xfrm>
              <a:off x="5717519" y="5331959"/>
              <a:ext cx="92494" cy="1200046"/>
            </a:xfrm>
            <a:custGeom>
              <a:gdLst>
                <a:gd fmla="*/ 19 w 39" name="T0"/>
                <a:gd fmla="*/ 0 h 506" name="T1"/>
                <a:gd fmla="*/ 0 w 39" name="T2"/>
                <a:gd fmla="*/ 506 h 506" name="T3"/>
                <a:gd fmla="*/ 39 w 39" name="T4"/>
                <a:gd fmla="*/ 506 h 506" name="T5"/>
                <a:gd fmla="*/ 19 w 39" name="T6"/>
                <a:gd fmla="*/ 0 h 506" name="T7"/>
              </a:gdLst>
              <a:cxnLst>
                <a:cxn ang="0">
                  <a:pos x="T0" y="T1"/>
                </a:cxn>
                <a:cxn ang="0">
                  <a:pos x="T2" y="T3"/>
                </a:cxn>
                <a:cxn ang="0">
                  <a:pos x="T4" y="T5"/>
                </a:cxn>
                <a:cxn ang="0">
                  <a:pos x="T6" y="T7"/>
                </a:cxn>
              </a:cxnLst>
              <a:rect b="b" l="0" r="r" t="0"/>
              <a:pathLst>
                <a:path h="506" w="39">
                  <a:moveTo>
                    <a:pt x="19" y="0"/>
                  </a:moveTo>
                  <a:lnTo>
                    <a:pt x="0" y="506"/>
                  </a:lnTo>
                  <a:lnTo>
                    <a:pt x="39" y="506"/>
                  </a:lnTo>
                  <a:lnTo>
                    <a:pt x="1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100"/>
            <p:cNvSpPr>
              <a:spLocks noEditPoints="1"/>
            </p:cNvSpPr>
            <p:nvPr/>
          </p:nvSpPr>
          <p:spPr bwMode="auto">
            <a:xfrm>
              <a:off x="5783925" y="5277412"/>
              <a:ext cx="289339" cy="1249850"/>
            </a:xfrm>
            <a:custGeom>
              <a:gdLst>
                <a:gd fmla="*/ 4 w 69" name="T0"/>
                <a:gd fmla="*/ 224 h 281" name="T1"/>
                <a:gd fmla="*/ 5 w 69" name="T2"/>
                <a:gd fmla="*/ 224 h 281" name="T3"/>
                <a:gd fmla="*/ 2 w 69" name="T4"/>
                <a:gd fmla="*/ 173 h 281" name="T5"/>
                <a:gd fmla="*/ 5 w 69" name="T6"/>
                <a:gd fmla="*/ 217 h 281" name="T7"/>
                <a:gd fmla="*/ 4 w 69" name="T8"/>
                <a:gd fmla="*/ 136 h 281" name="T9"/>
                <a:gd fmla="*/ 2 w 69" name="T10"/>
                <a:gd fmla="*/ 168 h 281" name="T11"/>
                <a:gd fmla="*/ 4 w 69" name="T12"/>
                <a:gd fmla="*/ 136 h 281" name="T13"/>
                <a:gd fmla="*/ 69 w 69" name="T14"/>
                <a:gd fmla="*/ 8 h 281" name="T15"/>
                <a:gd fmla="*/ 69 w 69" name="T16"/>
                <a:gd fmla="*/ 7 h 281" name="T17"/>
                <a:gd fmla="*/ 69 w 69" name="T18"/>
                <a:gd fmla="*/ 7 h 281" name="T19"/>
                <a:gd fmla="*/ 69 w 69" name="T20"/>
                <a:gd fmla="*/ 7 h 281" name="T21"/>
                <a:gd fmla="*/ 69 w 69" name="T22"/>
                <a:gd fmla="*/ 7 h 281" name="T23"/>
                <a:gd fmla="*/ 69 w 69" name="T24"/>
                <a:gd fmla="*/ 7 h 281" name="T25"/>
                <a:gd fmla="*/ 69 w 69" name="T26"/>
                <a:gd fmla="*/ 7 h 281" name="T27"/>
                <a:gd fmla="*/ 69 w 69" name="T28"/>
                <a:gd fmla="*/ 7 h 281" name="T29"/>
                <a:gd fmla="*/ 69 w 69" name="T30"/>
                <a:gd fmla="*/ 7 h 281" name="T31"/>
                <a:gd fmla="*/ 69 w 69" name="T32"/>
                <a:gd fmla="*/ 6 h 281" name="T33"/>
                <a:gd fmla="*/ 69 w 69" name="T34"/>
                <a:gd fmla="*/ 5 h 281" name="T35"/>
                <a:gd fmla="*/ 69 w 69" name="T36"/>
                <a:gd fmla="*/ 5 h 281" name="T37"/>
                <a:gd fmla="*/ 69 w 69" name="T38"/>
                <a:gd fmla="*/ 5 h 281" name="T39"/>
                <a:gd fmla="*/ 69 w 69" name="T40"/>
                <a:gd fmla="*/ 5 h 281" name="T41"/>
                <a:gd fmla="*/ 69 w 69" name="T42"/>
                <a:gd fmla="*/ 5 h 281" name="T43"/>
                <a:gd fmla="*/ 69 w 69" name="T44"/>
                <a:gd fmla="*/ 5 h 281" name="T45"/>
                <a:gd fmla="*/ 69 w 69" name="T46"/>
                <a:gd fmla="*/ 5 h 281" name="T47"/>
                <a:gd fmla="*/ 69 w 69" name="T48"/>
                <a:gd fmla="*/ 5 h 281" name="T49"/>
                <a:gd fmla="*/ 69 w 69" name="T50"/>
                <a:gd fmla="*/ 4 h 281" name="T51"/>
                <a:gd fmla="*/ 69 w 69" name="T52"/>
                <a:gd fmla="*/ 4 h 281" name="T53"/>
                <a:gd fmla="*/ 69 w 69" name="T54"/>
                <a:gd fmla="*/ 4 h 281" name="T55"/>
                <a:gd fmla="*/ 69 w 69" name="T56"/>
                <a:gd fmla="*/ 4 h 281" name="T57"/>
                <a:gd fmla="*/ 69 w 69" name="T58"/>
                <a:gd fmla="*/ 4 h 281" name="T59"/>
                <a:gd fmla="*/ 69 w 69" name="T60"/>
                <a:gd fmla="*/ 4 h 281" name="T61"/>
                <a:gd fmla="*/ 69 w 69" name="T62"/>
                <a:gd fmla="*/ 4 h 281" name="T63"/>
                <a:gd fmla="*/ 69 w 69" name="T64"/>
                <a:gd fmla="*/ 3 h 281" name="T65"/>
                <a:gd fmla="*/ 69 w 69" name="T66"/>
                <a:gd fmla="*/ 3 h 281" name="T67"/>
                <a:gd fmla="*/ 69 w 69" name="T68"/>
                <a:gd fmla="*/ 3 h 281" name="T69"/>
                <a:gd fmla="*/ 69 w 69" name="T70"/>
                <a:gd fmla="*/ 3 h 281" name="T71"/>
                <a:gd fmla="*/ 69 w 69" name="T72"/>
                <a:gd fmla="*/ 3 h 281" name="T73"/>
                <a:gd fmla="*/ 69 w 69" name="T74"/>
                <a:gd fmla="*/ 2 h 281" name="T75"/>
                <a:gd fmla="*/ 69 w 69" name="T76"/>
                <a:gd fmla="*/ 2 h 281" name="T77"/>
                <a:gd fmla="*/ 69 w 69" name="T78"/>
                <a:gd fmla="*/ 2 h 281" name="T79"/>
                <a:gd fmla="*/ 69 w 69" name="T80"/>
                <a:gd fmla="*/ 2 h 281" name="T81"/>
                <a:gd fmla="*/ 69 w 69" name="T82"/>
                <a:gd fmla="*/ 2 h 281" name="T83"/>
                <a:gd fmla="*/ 69 w 69" name="T84"/>
                <a:gd fmla="*/ 2 h 281" name="T85"/>
                <a:gd fmla="*/ 69 w 69" name="T86"/>
                <a:gd fmla="*/ 2 h 281" name="T87"/>
                <a:gd fmla="*/ 69 w 69" name="T88"/>
                <a:gd fmla="*/ 1 h 281" name="T89"/>
                <a:gd fmla="*/ 69 w 69" name="T90"/>
                <a:gd fmla="*/ 1 h 281" name="T91"/>
                <a:gd fmla="*/ 69 w 69" name="T92"/>
                <a:gd fmla="*/ 1 h 281" name="T93"/>
                <a:gd fmla="*/ 69 w 69" name="T94"/>
                <a:gd fmla="*/ 1 h 281" name="T95"/>
                <a:gd fmla="*/ 69 w 69" name="T96"/>
                <a:gd fmla="*/ 1 h 281" name="T97"/>
                <a:gd fmla="*/ 69 w 69" name="T98"/>
                <a:gd fmla="*/ 1 h 281" name="T99"/>
                <a:gd fmla="*/ 69 w 69" name="T100"/>
                <a:gd fmla="*/ 0 h 281" name="T101"/>
                <a:gd fmla="*/ 69 w 69" name="T102"/>
                <a:gd fmla="*/ 0 h 281" name="T103"/>
                <a:gd fmla="*/ 69 w 69" name="T104"/>
                <a:gd fmla="*/ 0 h 281"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281" w="69">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101"/>
            <p:cNvSpPr/>
            <p:nvPr/>
          </p:nvSpPr>
          <p:spPr bwMode="auto">
            <a:xfrm>
              <a:off x="5793412" y="6024476"/>
              <a:ext cx="7115" cy="23716"/>
            </a:xfrm>
            <a:custGeom>
              <a:gdLst>
                <a:gd fmla="*/ 2 w 2" name="T0"/>
                <a:gd fmla="*/ 0 h 5" name="T1"/>
                <a:gd fmla="*/ 0 w 2" name="T2"/>
                <a:gd fmla="*/ 0 h 5" name="T3"/>
                <a:gd fmla="*/ 0 w 2" name="T4"/>
                <a:gd fmla="*/ 5 h 5" name="T5"/>
                <a:gd fmla="*/ 2 w 2" name="T6"/>
                <a:gd fmla="*/ 4 h 5" name="T7"/>
                <a:gd fmla="*/ 2 w 2" name="T8"/>
                <a:gd fmla="*/ 0 h 5" name="T9"/>
              </a:gdLst>
              <a:cxnLst>
                <a:cxn ang="0">
                  <a:pos x="T0" y="T1"/>
                </a:cxn>
                <a:cxn ang="0">
                  <a:pos x="T2" y="T3"/>
                </a:cxn>
                <a:cxn ang="0">
                  <a:pos x="T4" y="T5"/>
                </a:cxn>
                <a:cxn ang="0">
                  <a:pos x="T6" y="T7"/>
                </a:cxn>
                <a:cxn ang="0">
                  <a:pos x="T8" y="T9"/>
                </a:cxn>
              </a:cxnLst>
              <a:rect b="b" l="0" r="r" t="0"/>
              <a:pathLst>
                <a:path h="5" w="2">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102"/>
            <p:cNvSpPr/>
            <p:nvPr/>
          </p:nvSpPr>
          <p:spPr bwMode="auto">
            <a:xfrm>
              <a:off x="5800526" y="6242666"/>
              <a:ext cx="4743" cy="33203"/>
            </a:xfrm>
            <a:custGeom>
              <a:gdLst>
                <a:gd fmla="*/ 0 w 1" name="T0"/>
                <a:gd fmla="*/ 0 h 7" name="T1"/>
                <a:gd fmla="*/ 0 w 1" name="T2"/>
                <a:gd fmla="*/ 7 h 7" name="T3"/>
                <a:gd fmla="*/ 1 w 1" name="T4"/>
                <a:gd fmla="*/ 7 h 7" name="T5"/>
                <a:gd fmla="*/ 1 w 1" name="T6"/>
                <a:gd fmla="*/ 0 h 7" name="T7"/>
                <a:gd fmla="*/ 0 w 1" name="T8"/>
                <a:gd fmla="*/ 0 h 7" name="T9"/>
              </a:gdLst>
              <a:cxnLst>
                <a:cxn ang="0">
                  <a:pos x="T0" y="T1"/>
                </a:cxn>
                <a:cxn ang="0">
                  <a:pos x="T2" y="T3"/>
                </a:cxn>
                <a:cxn ang="0">
                  <a:pos x="T4" y="T5"/>
                </a:cxn>
                <a:cxn ang="0">
                  <a:pos x="T6" y="T7"/>
                </a:cxn>
                <a:cxn ang="0">
                  <a:pos x="T8" y="T9"/>
                </a:cxn>
              </a:cxnLst>
              <a:rect b="b" l="0" r="r" t="0"/>
              <a:pathLst>
                <a:path h="7" w="1">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103"/>
            <p:cNvSpPr/>
            <p:nvPr/>
          </p:nvSpPr>
          <p:spPr bwMode="auto">
            <a:xfrm>
              <a:off x="5755465" y="4667902"/>
              <a:ext cx="317799" cy="1219019"/>
            </a:xfrm>
            <a:custGeom>
              <a:gdLst>
                <a:gd fmla="*/ 2 w 76" name="T0"/>
                <a:gd fmla="*/ 0 h 274" name="T1"/>
                <a:gd fmla="*/ 0 w 76" name="T2"/>
                <a:gd fmla="*/ 200 h 274" name="T3"/>
                <a:gd fmla="*/ 7 w 76" name="T4"/>
                <a:gd fmla="*/ 274 h 274" name="T5"/>
                <a:gd fmla="*/ 11 w 76" name="T6"/>
                <a:gd fmla="*/ 273 h 274" name="T7"/>
                <a:gd fmla="*/ 76 w 76" name="T8"/>
                <a:gd fmla="*/ 145 h 274" name="T9"/>
                <a:gd fmla="*/ 76 w 76" name="T10"/>
                <a:gd fmla="*/ 144 h 274" name="T11"/>
                <a:gd fmla="*/ 76 w 76" name="T12"/>
                <a:gd fmla="*/ 144 h 274" name="T13"/>
                <a:gd fmla="*/ 76 w 76" name="T14"/>
                <a:gd fmla="*/ 144 h 274" name="T15"/>
                <a:gd fmla="*/ 76 w 76" name="T16"/>
                <a:gd fmla="*/ 144 h 274" name="T17"/>
                <a:gd fmla="*/ 76 w 76" name="T18"/>
                <a:gd fmla="*/ 144 h 274" name="T19"/>
                <a:gd fmla="*/ 76 w 76" name="T20"/>
                <a:gd fmla="*/ 143 h 274" name="T21"/>
                <a:gd fmla="*/ 76 w 76" name="T22"/>
                <a:gd fmla="*/ 142 h 274" name="T23"/>
                <a:gd fmla="*/ 76 w 76" name="T24"/>
                <a:gd fmla="*/ 142 h 274" name="T25"/>
                <a:gd fmla="*/ 76 w 76" name="T26"/>
                <a:gd fmla="*/ 142 h 274" name="T27"/>
                <a:gd fmla="*/ 76 w 76" name="T28"/>
                <a:gd fmla="*/ 142 h 274" name="T29"/>
                <a:gd fmla="*/ 76 w 76" name="T30"/>
                <a:gd fmla="*/ 142 h 274" name="T31"/>
                <a:gd fmla="*/ 76 w 76" name="T32"/>
                <a:gd fmla="*/ 141 h 274" name="T33"/>
                <a:gd fmla="*/ 76 w 76" name="T34"/>
                <a:gd fmla="*/ 141 h 274" name="T35"/>
                <a:gd fmla="*/ 76 w 76" name="T36"/>
                <a:gd fmla="*/ 141 h 274" name="T37"/>
                <a:gd fmla="*/ 76 w 76" name="T38"/>
                <a:gd fmla="*/ 141 h 274" name="T39"/>
                <a:gd fmla="*/ 76 w 76" name="T40"/>
                <a:gd fmla="*/ 140 h 274" name="T41"/>
                <a:gd fmla="*/ 76 w 76" name="T42"/>
                <a:gd fmla="*/ 140 h 274" name="T43"/>
                <a:gd fmla="*/ 76 w 76" name="T44"/>
                <a:gd fmla="*/ 140 h 274" name="T45"/>
                <a:gd fmla="*/ 76 w 76" name="T46"/>
                <a:gd fmla="*/ 140 h 274" name="T47"/>
                <a:gd fmla="*/ 76 w 76" name="T48"/>
                <a:gd fmla="*/ 139 h 274" name="T49"/>
                <a:gd fmla="*/ 76 w 76" name="T50"/>
                <a:gd fmla="*/ 139 h 274" name="T51"/>
                <a:gd fmla="*/ 76 w 76" name="T52"/>
                <a:gd fmla="*/ 139 h 274" name="T53"/>
                <a:gd fmla="*/ 76 w 76" name="T54"/>
                <a:gd fmla="*/ 139 h 274" name="T55"/>
                <a:gd fmla="*/ 76 w 76" name="T56"/>
                <a:gd fmla="*/ 138 h 274" name="T57"/>
                <a:gd fmla="*/ 76 w 76" name="T58"/>
                <a:gd fmla="*/ 138 h 274" name="T59"/>
                <a:gd fmla="*/ 76 w 76" name="T60"/>
                <a:gd fmla="*/ 138 h 274" name="T61"/>
                <a:gd fmla="*/ 76 w 76" name="T62"/>
                <a:gd fmla="*/ 138 h 274" name="T63"/>
                <a:gd fmla="*/ 76 w 76" name="T64"/>
                <a:gd fmla="*/ 138 h 274" name="T65"/>
                <a:gd fmla="*/ 76 w 76" name="T66"/>
                <a:gd fmla="*/ 137 h 274" name="T67"/>
                <a:gd fmla="*/ 76 w 76" name="T68"/>
                <a:gd fmla="*/ 137 h 274" name="T69"/>
                <a:gd fmla="*/ 2 w 76" name="T70"/>
                <a:gd fmla="*/ 0 h 274"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274" w="76">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Rectangle 104"/>
            <p:cNvSpPr>
              <a:spLocks noChangeArrowheads="1"/>
            </p:cNvSpPr>
            <p:nvPr/>
          </p:nvSpPr>
          <p:spPr bwMode="auto">
            <a:xfrm>
              <a:off x="5755465" y="6532005"/>
              <a:ext cx="54548" cy="9487"/>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Rectangle 105"/>
            <p:cNvSpPr>
              <a:spLocks noChangeArrowheads="1"/>
            </p:cNvSpPr>
            <p:nvPr/>
          </p:nvSpPr>
          <p:spPr bwMode="auto">
            <a:xfrm>
              <a:off x="5755465" y="6532005"/>
              <a:ext cx="54548" cy="94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106"/>
            <p:cNvSpPr/>
            <p:nvPr/>
          </p:nvSpPr>
          <p:spPr bwMode="auto">
            <a:xfrm>
              <a:off x="5755465" y="5331959"/>
              <a:ext cx="54548" cy="1200046"/>
            </a:xfrm>
            <a:custGeom>
              <a:gdLst>
                <a:gd fmla="*/ 3 w 23" name="T0"/>
                <a:gd fmla="*/ 0 h 506" name="T1"/>
                <a:gd fmla="*/ 0 w 23" name="T2"/>
                <a:gd fmla="*/ 95 h 506" name="T3"/>
                <a:gd fmla="*/ 0 w 23" name="T4"/>
                <a:gd fmla="*/ 506 h 506" name="T5"/>
                <a:gd fmla="*/ 23 w 23" name="T6"/>
                <a:gd fmla="*/ 506 h 506" name="T7"/>
                <a:gd fmla="*/ 23 w 23" name="T8"/>
                <a:gd fmla="*/ 504 h 506" name="T9"/>
                <a:gd fmla="*/ 19 w 23" name="T10"/>
                <a:gd fmla="*/ 398 h 506" name="T11"/>
                <a:gd fmla="*/ 19 w 23" name="T12"/>
                <a:gd fmla="*/ 384 h 506" name="T13"/>
                <a:gd fmla="*/ 16 w 23" name="T14"/>
                <a:gd fmla="*/ 302 h 506" name="T15"/>
                <a:gd fmla="*/ 16 w 23" name="T16"/>
                <a:gd fmla="*/ 292 h 506" name="T17"/>
                <a:gd fmla="*/ 12 w 23" name="T18"/>
                <a:gd fmla="*/ 234 h 506" name="T19"/>
                <a:gd fmla="*/ 3 w 23" name="T20"/>
                <a:gd fmla="*/ 0 h 50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107"/>
            <p:cNvSpPr/>
            <p:nvPr/>
          </p:nvSpPr>
          <p:spPr bwMode="auto">
            <a:xfrm>
              <a:off x="5755465" y="5331959"/>
              <a:ext cx="54548" cy="1200046"/>
            </a:xfrm>
            <a:custGeom>
              <a:gdLst>
                <a:gd fmla="*/ 3 w 23" name="T0"/>
                <a:gd fmla="*/ 0 h 506" name="T1"/>
                <a:gd fmla="*/ 0 w 23" name="T2"/>
                <a:gd fmla="*/ 95 h 506" name="T3"/>
                <a:gd fmla="*/ 0 w 23" name="T4"/>
                <a:gd fmla="*/ 506 h 506" name="T5"/>
                <a:gd fmla="*/ 23 w 23" name="T6"/>
                <a:gd fmla="*/ 506 h 506" name="T7"/>
                <a:gd fmla="*/ 23 w 23" name="T8"/>
                <a:gd fmla="*/ 504 h 506" name="T9"/>
                <a:gd fmla="*/ 19 w 23" name="T10"/>
                <a:gd fmla="*/ 398 h 506" name="T11"/>
                <a:gd fmla="*/ 19 w 23" name="T12"/>
                <a:gd fmla="*/ 384 h 506" name="T13"/>
                <a:gd fmla="*/ 16 w 23" name="T14"/>
                <a:gd fmla="*/ 302 h 506" name="T15"/>
                <a:gd fmla="*/ 16 w 23" name="T16"/>
                <a:gd fmla="*/ 292 h 506" name="T17"/>
                <a:gd fmla="*/ 12 w 23" name="T18"/>
                <a:gd fmla="*/ 234 h 506" name="T19"/>
                <a:gd fmla="*/ 3 w 23" name="T20"/>
                <a:gd fmla="*/ 0 h 50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Freeform 108"/>
            <p:cNvSpPr/>
            <p:nvPr/>
          </p:nvSpPr>
          <p:spPr bwMode="auto">
            <a:xfrm>
              <a:off x="10837872" y="4110569"/>
              <a:ext cx="1261708" cy="1852245"/>
            </a:xfrm>
            <a:custGeom>
              <a:gdLst>
                <a:gd fmla="*/ 266 w 532" name="T0"/>
                <a:gd fmla="*/ 0 h 781" name="T1"/>
                <a:gd fmla="*/ 0 w 532" name="T2"/>
                <a:gd fmla="*/ 781 h 781" name="T3"/>
                <a:gd fmla="*/ 261 w 532" name="T4"/>
                <a:gd fmla="*/ 781 h 781" name="T5"/>
                <a:gd fmla="*/ 273 w 532" name="T6"/>
                <a:gd fmla="*/ 781 h 781" name="T7"/>
                <a:gd fmla="*/ 532 w 532" name="T8"/>
                <a:gd fmla="*/ 781 h 781" name="T9"/>
                <a:gd fmla="*/ 266 w 532" name="T10"/>
                <a:gd fmla="*/ 0 h 781" name="T11"/>
              </a:gdLst>
              <a:cxnLst>
                <a:cxn ang="0">
                  <a:pos x="T0" y="T1"/>
                </a:cxn>
                <a:cxn ang="0">
                  <a:pos x="T2" y="T3"/>
                </a:cxn>
                <a:cxn ang="0">
                  <a:pos x="T4" y="T5"/>
                </a:cxn>
                <a:cxn ang="0">
                  <a:pos x="T6" y="T7"/>
                </a:cxn>
                <a:cxn ang="0">
                  <a:pos x="T8" y="T9"/>
                </a:cxn>
                <a:cxn ang="0">
                  <a:pos x="T10" y="T11"/>
                </a:cxn>
              </a:cxnLst>
              <a:rect b="b" l="0" r="r" t="0"/>
              <a:pathLst>
                <a:path h="781" w="532">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109"/>
            <p:cNvSpPr/>
            <p:nvPr/>
          </p:nvSpPr>
          <p:spPr bwMode="auto">
            <a:xfrm>
              <a:off x="10837872" y="4110569"/>
              <a:ext cx="1261708" cy="1852245"/>
            </a:xfrm>
            <a:custGeom>
              <a:gdLst>
                <a:gd fmla="*/ 266 w 532" name="T0"/>
                <a:gd fmla="*/ 0 h 781" name="T1"/>
                <a:gd fmla="*/ 0 w 532" name="T2"/>
                <a:gd fmla="*/ 781 h 781" name="T3"/>
                <a:gd fmla="*/ 261 w 532" name="T4"/>
                <a:gd fmla="*/ 781 h 781" name="T5"/>
                <a:gd fmla="*/ 273 w 532" name="T6"/>
                <a:gd fmla="*/ 781 h 781" name="T7"/>
                <a:gd fmla="*/ 532 w 532" name="T8"/>
                <a:gd fmla="*/ 781 h 781" name="T9"/>
                <a:gd fmla="*/ 266 w 532" name="T10"/>
                <a:gd fmla="*/ 0 h 781" name="T11"/>
              </a:gdLst>
              <a:cxnLst>
                <a:cxn ang="0">
                  <a:pos x="T0" y="T1"/>
                </a:cxn>
                <a:cxn ang="0">
                  <a:pos x="T2" y="T3"/>
                </a:cxn>
                <a:cxn ang="0">
                  <a:pos x="T4" y="T5"/>
                </a:cxn>
                <a:cxn ang="0">
                  <a:pos x="T6" y="T7"/>
                </a:cxn>
                <a:cxn ang="0">
                  <a:pos x="T8" y="T9"/>
                </a:cxn>
                <a:cxn ang="0">
                  <a:pos x="T10" y="T11"/>
                </a:cxn>
              </a:cxnLst>
              <a:rect b="b" l="0" r="r" t="0"/>
              <a:pathLst>
                <a:path h="781" w="532">
                  <a:moveTo>
                    <a:pt x="266" y="0"/>
                  </a:moveTo>
                  <a:lnTo>
                    <a:pt x="0" y="781"/>
                  </a:lnTo>
                  <a:lnTo>
                    <a:pt x="261" y="781"/>
                  </a:lnTo>
                  <a:lnTo>
                    <a:pt x="273" y="781"/>
                  </a:lnTo>
                  <a:lnTo>
                    <a:pt x="532" y="781"/>
                  </a:lnTo>
                  <a:lnTo>
                    <a:pt x="26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110"/>
            <p:cNvSpPr/>
            <p:nvPr/>
          </p:nvSpPr>
          <p:spPr bwMode="auto">
            <a:xfrm>
              <a:off x="10837872" y="4169859"/>
              <a:ext cx="1261708" cy="1508358"/>
            </a:xfrm>
            <a:custGeom>
              <a:gdLst>
                <a:gd fmla="*/ 266 w 532" name="T0"/>
                <a:gd fmla="*/ 0 h 636" name="T1"/>
                <a:gd fmla="*/ 0 w 532" name="T2"/>
                <a:gd fmla="*/ 636 h 636" name="T3"/>
                <a:gd fmla="*/ 261 w 532" name="T4"/>
                <a:gd fmla="*/ 636 h 636" name="T5"/>
                <a:gd fmla="*/ 273 w 532" name="T6"/>
                <a:gd fmla="*/ 636 h 636" name="T7"/>
                <a:gd fmla="*/ 532 w 532" name="T8"/>
                <a:gd fmla="*/ 636 h 636" name="T9"/>
                <a:gd fmla="*/ 266 w 532" name="T10"/>
                <a:gd fmla="*/ 0 h 636" name="T11"/>
              </a:gdLst>
              <a:cxnLst>
                <a:cxn ang="0">
                  <a:pos x="T0" y="T1"/>
                </a:cxn>
                <a:cxn ang="0">
                  <a:pos x="T2" y="T3"/>
                </a:cxn>
                <a:cxn ang="0">
                  <a:pos x="T4" y="T5"/>
                </a:cxn>
                <a:cxn ang="0">
                  <a:pos x="T6" y="T7"/>
                </a:cxn>
                <a:cxn ang="0">
                  <a:pos x="T8" y="T9"/>
                </a:cxn>
                <a:cxn ang="0">
                  <a:pos x="T10" y="T11"/>
                </a:cxn>
              </a:cxnLst>
              <a:rect b="b" l="0" r="r" t="0"/>
              <a:pathLst>
                <a:path h="636" w="532">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111"/>
            <p:cNvSpPr/>
            <p:nvPr/>
          </p:nvSpPr>
          <p:spPr bwMode="auto">
            <a:xfrm>
              <a:off x="10837872" y="4169859"/>
              <a:ext cx="1261708" cy="1508358"/>
            </a:xfrm>
            <a:custGeom>
              <a:gdLst>
                <a:gd fmla="*/ 266 w 532" name="T0"/>
                <a:gd fmla="*/ 0 h 636" name="T1"/>
                <a:gd fmla="*/ 0 w 532" name="T2"/>
                <a:gd fmla="*/ 636 h 636" name="T3"/>
                <a:gd fmla="*/ 261 w 532" name="T4"/>
                <a:gd fmla="*/ 636 h 636" name="T5"/>
                <a:gd fmla="*/ 273 w 532" name="T6"/>
                <a:gd fmla="*/ 636 h 636" name="T7"/>
                <a:gd fmla="*/ 532 w 532" name="T8"/>
                <a:gd fmla="*/ 636 h 636" name="T9"/>
                <a:gd fmla="*/ 266 w 532" name="T10"/>
                <a:gd fmla="*/ 0 h 636" name="T11"/>
              </a:gdLst>
              <a:cxnLst>
                <a:cxn ang="0">
                  <a:pos x="T0" y="T1"/>
                </a:cxn>
                <a:cxn ang="0">
                  <a:pos x="T2" y="T3"/>
                </a:cxn>
                <a:cxn ang="0">
                  <a:pos x="T4" y="T5"/>
                </a:cxn>
                <a:cxn ang="0">
                  <a:pos x="T6" y="T7"/>
                </a:cxn>
                <a:cxn ang="0">
                  <a:pos x="T8" y="T9"/>
                </a:cxn>
                <a:cxn ang="0">
                  <a:pos x="T10" y="T11"/>
                </a:cxn>
              </a:cxnLst>
              <a:rect b="b" l="0" r="r" t="0"/>
              <a:pathLst>
                <a:path h="636" w="532">
                  <a:moveTo>
                    <a:pt x="266" y="0"/>
                  </a:moveTo>
                  <a:lnTo>
                    <a:pt x="0" y="636"/>
                  </a:lnTo>
                  <a:lnTo>
                    <a:pt x="261" y="636"/>
                  </a:lnTo>
                  <a:lnTo>
                    <a:pt x="273" y="636"/>
                  </a:lnTo>
                  <a:lnTo>
                    <a:pt x="532" y="636"/>
                  </a:lnTo>
                  <a:lnTo>
                    <a:pt x="26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112"/>
            <p:cNvSpPr/>
            <p:nvPr/>
          </p:nvSpPr>
          <p:spPr bwMode="auto">
            <a:xfrm>
              <a:off x="11127211" y="5384135"/>
              <a:ext cx="683030" cy="1181073"/>
            </a:xfrm>
            <a:custGeom>
              <a:gdLst>
                <a:gd fmla="*/ 103 w 288" name="T0"/>
                <a:gd fmla="*/ 498 h 498" name="T1"/>
                <a:gd fmla="*/ 185 w 288" name="T2"/>
                <a:gd fmla="*/ 498 h 498" name="T3"/>
                <a:gd fmla="*/ 172 w 288" name="T4"/>
                <a:gd fmla="*/ 214 h 498" name="T5"/>
                <a:gd fmla="*/ 288 w 288" name="T6"/>
                <a:gd fmla="*/ 109 h 498" name="T7"/>
                <a:gd fmla="*/ 163 w 288" name="T8"/>
                <a:gd fmla="*/ 148 h 498" name="T9"/>
                <a:gd fmla="*/ 144 w 288" name="T10"/>
                <a:gd fmla="*/ 0 h 498" name="T11"/>
                <a:gd fmla="*/ 124 w 288" name="T12"/>
                <a:gd fmla="*/ 148 h 498" name="T13"/>
                <a:gd fmla="*/ 0 w 288" name="T14"/>
                <a:gd fmla="*/ 109 h 498" name="T15"/>
                <a:gd fmla="*/ 116 w 288" name="T16"/>
                <a:gd fmla="*/ 214 h 498" name="T17"/>
                <a:gd fmla="*/ 103 w 288" name="T18"/>
                <a:gd fmla="*/ 498 h 4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98" w="28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113"/>
            <p:cNvSpPr/>
            <p:nvPr/>
          </p:nvSpPr>
          <p:spPr bwMode="auto">
            <a:xfrm>
              <a:off x="11127211" y="5384135"/>
              <a:ext cx="683030" cy="1181073"/>
            </a:xfrm>
            <a:custGeom>
              <a:gdLst>
                <a:gd fmla="*/ 103 w 288" name="T0"/>
                <a:gd fmla="*/ 498 h 498" name="T1"/>
                <a:gd fmla="*/ 185 w 288" name="T2"/>
                <a:gd fmla="*/ 498 h 498" name="T3"/>
                <a:gd fmla="*/ 172 w 288" name="T4"/>
                <a:gd fmla="*/ 214 h 498" name="T5"/>
                <a:gd fmla="*/ 288 w 288" name="T6"/>
                <a:gd fmla="*/ 109 h 498" name="T7"/>
                <a:gd fmla="*/ 163 w 288" name="T8"/>
                <a:gd fmla="*/ 148 h 498" name="T9"/>
                <a:gd fmla="*/ 144 w 288" name="T10"/>
                <a:gd fmla="*/ 0 h 498" name="T11"/>
                <a:gd fmla="*/ 124 w 288" name="T12"/>
                <a:gd fmla="*/ 148 h 498" name="T13"/>
                <a:gd fmla="*/ 0 w 288" name="T14"/>
                <a:gd fmla="*/ 109 h 498" name="T15"/>
                <a:gd fmla="*/ 116 w 288" name="T16"/>
                <a:gd fmla="*/ 214 h 498" name="T17"/>
                <a:gd fmla="*/ 103 w 288" name="T18"/>
                <a:gd fmla="*/ 498 h 4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98" w="28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114"/>
            <p:cNvSpPr/>
            <p:nvPr/>
          </p:nvSpPr>
          <p:spPr bwMode="auto">
            <a:xfrm>
              <a:off x="11551733" y="4364333"/>
              <a:ext cx="547847" cy="1304398"/>
            </a:xfrm>
            <a:custGeom>
              <a:gdLst>
                <a:gd fmla="*/ 0 w 231" name="T0"/>
                <a:gd fmla="*/ 0 h 550" name="T1"/>
                <a:gd fmla="*/ 9 w 231" name="T2"/>
                <a:gd fmla="*/ 23 h 550" name="T3"/>
                <a:gd fmla="*/ 229 w 231" name="T4"/>
                <a:gd fmla="*/ 550 h 550" name="T5"/>
                <a:gd fmla="*/ 231 w 231" name="T6"/>
                <a:gd fmla="*/ 550 h 550" name="T7"/>
                <a:gd fmla="*/ 0 w 231" name="T8"/>
                <a:gd fmla="*/ 0 h 550" name="T9"/>
              </a:gdLst>
              <a:cxnLst>
                <a:cxn ang="0">
                  <a:pos x="T0" y="T1"/>
                </a:cxn>
                <a:cxn ang="0">
                  <a:pos x="T2" y="T3"/>
                </a:cxn>
                <a:cxn ang="0">
                  <a:pos x="T4" y="T5"/>
                </a:cxn>
                <a:cxn ang="0">
                  <a:pos x="T6" y="T7"/>
                </a:cxn>
                <a:cxn ang="0">
                  <a:pos x="T8" y="T9"/>
                </a:cxn>
              </a:cxnLst>
              <a:rect b="b" l="0" r="r" t="0"/>
              <a:pathLst>
                <a:path h="550" w="231">
                  <a:moveTo>
                    <a:pt x="0" y="0"/>
                  </a:moveTo>
                  <a:lnTo>
                    <a:pt x="9" y="23"/>
                  </a:lnTo>
                  <a:lnTo>
                    <a:pt x="229" y="550"/>
                  </a:lnTo>
                  <a:lnTo>
                    <a:pt x="231" y="550"/>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115"/>
            <p:cNvSpPr/>
            <p:nvPr/>
          </p:nvSpPr>
          <p:spPr bwMode="auto">
            <a:xfrm>
              <a:off x="11551733" y="4364333"/>
              <a:ext cx="547847" cy="1304398"/>
            </a:xfrm>
            <a:custGeom>
              <a:gdLst>
                <a:gd fmla="*/ 0 w 231" name="T0"/>
                <a:gd fmla="*/ 0 h 550" name="T1"/>
                <a:gd fmla="*/ 9 w 231" name="T2"/>
                <a:gd fmla="*/ 23 h 550" name="T3"/>
                <a:gd fmla="*/ 229 w 231" name="T4"/>
                <a:gd fmla="*/ 550 h 550" name="T5"/>
                <a:gd fmla="*/ 231 w 231" name="T6"/>
                <a:gd fmla="*/ 550 h 550" name="T7"/>
                <a:gd fmla="*/ 0 w 231" name="T8"/>
                <a:gd fmla="*/ 0 h 550" name="T9"/>
              </a:gdLst>
              <a:cxnLst>
                <a:cxn ang="0">
                  <a:pos x="T0" y="T1"/>
                </a:cxn>
                <a:cxn ang="0">
                  <a:pos x="T2" y="T3"/>
                </a:cxn>
                <a:cxn ang="0">
                  <a:pos x="T4" y="T5"/>
                </a:cxn>
                <a:cxn ang="0">
                  <a:pos x="T6" y="T7"/>
                </a:cxn>
                <a:cxn ang="0">
                  <a:pos x="T8" y="T9"/>
                </a:cxn>
              </a:cxnLst>
              <a:rect b="b" l="0" r="r" t="0"/>
              <a:pathLst>
                <a:path h="550" w="231">
                  <a:moveTo>
                    <a:pt x="0" y="0"/>
                  </a:moveTo>
                  <a:lnTo>
                    <a:pt x="9" y="23"/>
                  </a:lnTo>
                  <a:lnTo>
                    <a:pt x="229" y="550"/>
                  </a:lnTo>
                  <a:lnTo>
                    <a:pt x="231" y="55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118"/>
            <p:cNvSpPr>
              <a:spLocks noEditPoints="1"/>
            </p:cNvSpPr>
            <p:nvPr/>
          </p:nvSpPr>
          <p:spPr bwMode="auto">
            <a:xfrm>
              <a:off x="11539875" y="5962813"/>
              <a:ext cx="559705" cy="602395"/>
            </a:xfrm>
            <a:custGeom>
              <a:gdLst>
                <a:gd fmla="*/ 4 w 133" name="T0"/>
                <a:gd fmla="*/ 84 h 135" name="T1"/>
                <a:gd fmla="*/ 6 w 133" name="T2"/>
                <a:gd fmla="*/ 135 h 135" name="T3"/>
                <a:gd fmla="*/ 6 w 133" name="T4"/>
                <a:gd fmla="*/ 135 h 135" name="T5"/>
                <a:gd fmla="*/ 4 w 133" name="T6"/>
                <a:gd fmla="*/ 85 h 135" name="T7"/>
                <a:gd fmla="*/ 4 w 133" name="T8"/>
                <a:gd fmla="*/ 84 h 135" name="T9"/>
                <a:gd fmla="*/ 2 w 133" name="T10"/>
                <a:gd fmla="*/ 33 h 135" name="T11"/>
                <a:gd fmla="*/ 3 w 133" name="T12"/>
                <a:gd fmla="*/ 65 h 135" name="T13"/>
                <a:gd fmla="*/ 3 w 133" name="T14"/>
                <a:gd fmla="*/ 66 h 135" name="T15"/>
                <a:gd fmla="*/ 2 w 133" name="T16"/>
                <a:gd fmla="*/ 34 h 135" name="T17"/>
                <a:gd fmla="*/ 2 w 133" name="T18"/>
                <a:gd fmla="*/ 33 h 135" name="T19"/>
                <a:gd fmla="*/ 63 w 133" name="T20"/>
                <a:gd fmla="*/ 0 h 135" name="T21"/>
                <a:gd fmla="*/ 0 w 133" name="T22"/>
                <a:gd fmla="*/ 0 h 135" name="T23"/>
                <a:gd fmla="*/ 1 w 133" name="T24"/>
                <a:gd fmla="*/ 21 h 135" name="T25"/>
                <a:gd fmla="*/ 2 w 133" name="T26"/>
                <a:gd fmla="*/ 21 h 135" name="T27"/>
                <a:gd fmla="*/ 1 w 133" name="T28"/>
                <a:gd fmla="*/ 3 h 135" name="T29"/>
                <a:gd fmla="*/ 60 w 133" name="T30"/>
                <a:gd fmla="*/ 3 h 135" name="T31"/>
                <a:gd fmla="*/ 61 w 133" name="T32"/>
                <a:gd fmla="*/ 2 h 135" name="T33"/>
                <a:gd fmla="*/ 63 w 133" name="T34"/>
                <a:gd fmla="*/ 0 h 135" name="T35"/>
                <a:gd fmla="*/ 132 w 133" name="T36"/>
                <a:gd fmla="*/ 0 h 135" name="T37"/>
                <a:gd fmla="*/ 64 w 133" name="T38"/>
                <a:gd fmla="*/ 0 h 135" name="T39"/>
                <a:gd fmla="*/ 62 w 133" name="T40"/>
                <a:gd fmla="*/ 3 h 135" name="T41"/>
                <a:gd fmla="*/ 133 w 133" name="T42"/>
                <a:gd fmla="*/ 3 h 135" name="T43"/>
                <a:gd fmla="*/ 132 w 133" name="T44"/>
                <a:gd fmla="*/ 0 h 135"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35" w="133">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119"/>
            <p:cNvSpPr/>
            <p:nvPr/>
          </p:nvSpPr>
          <p:spPr bwMode="auto">
            <a:xfrm>
              <a:off x="11544618" y="6057679"/>
              <a:ext cx="4743" cy="56919"/>
            </a:xfrm>
            <a:custGeom>
              <a:gdLst>
                <a:gd fmla="*/ 0 w 1" name="T0"/>
                <a:gd fmla="*/ 0 h 13" name="T1"/>
                <a:gd fmla="*/ 1 w 1" name="T2"/>
                <a:gd fmla="*/ 12 h 13" name="T3"/>
                <a:gd fmla="*/ 1 w 1" name="T4"/>
                <a:gd fmla="*/ 13 h 13" name="T5"/>
                <a:gd fmla="*/ 1 w 1" name="T6"/>
                <a:gd fmla="*/ 0 h 13" name="T7"/>
                <a:gd fmla="*/ 0 w 1" name="T8"/>
                <a:gd fmla="*/ 0 h 13" name="T9"/>
              </a:gdLst>
              <a:cxnLst>
                <a:cxn ang="0">
                  <a:pos x="T0" y="T1"/>
                </a:cxn>
                <a:cxn ang="0">
                  <a:pos x="T2" y="T3"/>
                </a:cxn>
                <a:cxn ang="0">
                  <a:pos x="T4" y="T5"/>
                </a:cxn>
                <a:cxn ang="0">
                  <a:pos x="T6" y="T7"/>
                </a:cxn>
                <a:cxn ang="0">
                  <a:pos x="T8" y="T9"/>
                </a:cxn>
              </a:cxnLst>
              <a:rect b="b" l="0" r="r" t="0"/>
              <a:pathLst>
                <a:path h="13" w="1">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120"/>
            <p:cNvSpPr/>
            <p:nvPr/>
          </p:nvSpPr>
          <p:spPr bwMode="auto">
            <a:xfrm>
              <a:off x="11551733" y="6252152"/>
              <a:ext cx="4743" cy="90122"/>
            </a:xfrm>
            <a:custGeom>
              <a:gdLst>
                <a:gd fmla="*/ 0 w 1" name="T0"/>
                <a:gd fmla="*/ 0 h 20" name="T1"/>
                <a:gd fmla="*/ 1 w 1" name="T2"/>
                <a:gd fmla="*/ 19 h 20" name="T3"/>
                <a:gd fmla="*/ 1 w 1" name="T4"/>
                <a:gd fmla="*/ 20 h 20" name="T5"/>
                <a:gd fmla="*/ 0 w 1" name="T6"/>
                <a:gd fmla="*/ 1 h 20" name="T7"/>
                <a:gd fmla="*/ 0 w 1" name="T8"/>
                <a:gd fmla="*/ 0 h 20" name="T9"/>
              </a:gdLst>
              <a:cxnLst>
                <a:cxn ang="0">
                  <a:pos x="T0" y="T1"/>
                </a:cxn>
                <a:cxn ang="0">
                  <a:pos x="T2" y="T3"/>
                </a:cxn>
                <a:cxn ang="0">
                  <a:pos x="T4" y="T5"/>
                </a:cxn>
                <a:cxn ang="0">
                  <a:pos x="T6" y="T7"/>
                </a:cxn>
                <a:cxn ang="0">
                  <a:pos x="T8" y="T9"/>
                </a:cxn>
              </a:cxnLst>
              <a:rect b="b" l="0" r="r" t="0"/>
              <a:pathLst>
                <a:path h="20" w="1">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121"/>
            <p:cNvSpPr/>
            <p:nvPr/>
          </p:nvSpPr>
          <p:spPr bwMode="auto">
            <a:xfrm>
              <a:off x="11791268" y="5962813"/>
              <a:ext cx="18973" cy="14230"/>
            </a:xfrm>
            <a:custGeom>
              <a:gdLst>
                <a:gd fmla="*/ 4 w 4" name="T0"/>
                <a:gd fmla="*/ 0 h 3" name="T1"/>
                <a:gd fmla="*/ 3 w 4" name="T2"/>
                <a:gd fmla="*/ 0 h 3" name="T3"/>
                <a:gd fmla="*/ 1 w 4" name="T4"/>
                <a:gd fmla="*/ 2 h 3" name="T5"/>
                <a:gd fmla="*/ 0 w 4" name="T6"/>
                <a:gd fmla="*/ 3 h 3" name="T7"/>
                <a:gd fmla="*/ 2 w 4" name="T8"/>
                <a:gd fmla="*/ 3 h 3" name="T9"/>
                <a:gd fmla="*/ 4 w 4" name="T10"/>
                <a:gd fmla="*/ 0 h 3" name="T11"/>
              </a:gdLst>
              <a:cxnLst>
                <a:cxn ang="0">
                  <a:pos x="T0" y="T1"/>
                </a:cxn>
                <a:cxn ang="0">
                  <a:pos x="T2" y="T3"/>
                </a:cxn>
                <a:cxn ang="0">
                  <a:pos x="T4" y="T5"/>
                </a:cxn>
                <a:cxn ang="0">
                  <a:pos x="T6" y="T7"/>
                </a:cxn>
                <a:cxn ang="0">
                  <a:pos x="T8" y="T9"/>
                </a:cxn>
                <a:cxn ang="0">
                  <a:pos x="T10" y="T11"/>
                </a:cxn>
              </a:cxnLst>
              <a:rect b="b" l="0" r="r" t="0"/>
              <a:pathLst>
                <a:path h="3" w="4">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122"/>
            <p:cNvSpPr>
              <a:spLocks noEditPoints="1"/>
            </p:cNvSpPr>
            <p:nvPr/>
          </p:nvSpPr>
          <p:spPr bwMode="auto">
            <a:xfrm>
              <a:off x="11506672" y="5678217"/>
              <a:ext cx="588165" cy="284596"/>
            </a:xfrm>
            <a:custGeom>
              <a:gdLst>
                <a:gd fmla="*/ 81 w 248" name="T0"/>
                <a:gd fmla="*/ 0 h 120" name="T1"/>
                <a:gd fmla="*/ 0 w 248" name="T2"/>
                <a:gd fmla="*/ 0 h 120" name="T3"/>
                <a:gd fmla="*/ 3 w 248" name="T4"/>
                <a:gd fmla="*/ 24 h 120" name="T5"/>
                <a:gd fmla="*/ 81 w 248" name="T6"/>
                <a:gd fmla="*/ 0 h 120" name="T7"/>
                <a:gd fmla="*/ 207 w 248" name="T8"/>
                <a:gd fmla="*/ 0 h 120" name="T9"/>
                <a:gd fmla="*/ 112 w 248" name="T10"/>
                <a:gd fmla="*/ 0 h 120" name="T11"/>
                <a:gd fmla="*/ 12 w 248" name="T12"/>
                <a:gd fmla="*/ 90 h 120" name="T13"/>
                <a:gd fmla="*/ 14 w 248" name="T14"/>
                <a:gd fmla="*/ 120 h 120" name="T15"/>
                <a:gd fmla="*/ 126 w 248" name="T16"/>
                <a:gd fmla="*/ 120 h 120" name="T17"/>
                <a:gd fmla="*/ 128 w 248" name="T18"/>
                <a:gd fmla="*/ 120 h 120" name="T19"/>
                <a:gd fmla="*/ 248 w 248" name="T20"/>
                <a:gd fmla="*/ 120 h 120" name="T21"/>
                <a:gd fmla="*/ 207 w 248" name="T22"/>
                <a:gd fmla="*/ 0 h 1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20" w="248">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123"/>
            <p:cNvSpPr>
              <a:spLocks noEditPoints="1"/>
            </p:cNvSpPr>
            <p:nvPr/>
          </p:nvSpPr>
          <p:spPr bwMode="auto">
            <a:xfrm>
              <a:off x="11506672" y="5678217"/>
              <a:ext cx="588165" cy="284596"/>
            </a:xfrm>
            <a:custGeom>
              <a:gdLst>
                <a:gd fmla="*/ 81 w 248" name="T0"/>
                <a:gd fmla="*/ 0 h 120" name="T1"/>
                <a:gd fmla="*/ 0 w 248" name="T2"/>
                <a:gd fmla="*/ 0 h 120" name="T3"/>
                <a:gd fmla="*/ 3 w 248" name="T4"/>
                <a:gd fmla="*/ 24 h 120" name="T5"/>
                <a:gd fmla="*/ 81 w 248" name="T6"/>
                <a:gd fmla="*/ 0 h 120" name="T7"/>
                <a:gd fmla="*/ 207 w 248" name="T8"/>
                <a:gd fmla="*/ 0 h 120" name="T9"/>
                <a:gd fmla="*/ 112 w 248" name="T10"/>
                <a:gd fmla="*/ 0 h 120" name="T11"/>
                <a:gd fmla="*/ 12 w 248" name="T12"/>
                <a:gd fmla="*/ 90 h 120" name="T13"/>
                <a:gd fmla="*/ 14 w 248" name="T14"/>
                <a:gd fmla="*/ 120 h 120" name="T15"/>
                <a:gd fmla="*/ 126 w 248" name="T16"/>
                <a:gd fmla="*/ 120 h 120" name="T17"/>
                <a:gd fmla="*/ 128 w 248" name="T18"/>
                <a:gd fmla="*/ 120 h 120" name="T19"/>
                <a:gd fmla="*/ 248 w 248" name="T20"/>
                <a:gd fmla="*/ 120 h 120" name="T21"/>
                <a:gd fmla="*/ 207 w 248" name="T22"/>
                <a:gd fmla="*/ 0 h 1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20" w="248">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124"/>
            <p:cNvSpPr/>
            <p:nvPr/>
          </p:nvSpPr>
          <p:spPr bwMode="auto">
            <a:xfrm>
              <a:off x="11485328" y="4210177"/>
              <a:ext cx="609509" cy="1468040"/>
            </a:xfrm>
            <a:custGeom>
              <a:gdLst>
                <a:gd fmla="*/ 0 w 257" name="T0"/>
                <a:gd fmla="*/ 0 h 619" name="T1"/>
                <a:gd fmla="*/ 0 w 257" name="T2"/>
                <a:gd fmla="*/ 546 h 619" name="T3"/>
                <a:gd fmla="*/ 9 w 257" name="T4"/>
                <a:gd fmla="*/ 619 h 619" name="T5"/>
                <a:gd fmla="*/ 90 w 257" name="T6"/>
                <a:gd fmla="*/ 619 h 619" name="T7"/>
                <a:gd fmla="*/ 137 w 257" name="T8"/>
                <a:gd fmla="*/ 604 h 619" name="T9"/>
                <a:gd fmla="*/ 121 w 257" name="T10"/>
                <a:gd fmla="*/ 619 h 619" name="T11"/>
                <a:gd fmla="*/ 216 w 257" name="T12"/>
                <a:gd fmla="*/ 619 h 619" name="T13"/>
                <a:gd fmla="*/ 215 w 257" name="T14"/>
                <a:gd fmla="*/ 615 h 619" name="T15"/>
                <a:gd fmla="*/ 257 w 257" name="T16"/>
                <a:gd fmla="*/ 615 h 619" name="T17"/>
                <a:gd fmla="*/ 37 w 257" name="T18"/>
                <a:gd fmla="*/ 88 h 619" name="T19"/>
                <a:gd fmla="*/ 0 w 257" name="T20"/>
                <a:gd fmla="*/ 0 h 6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125"/>
            <p:cNvSpPr/>
            <p:nvPr/>
          </p:nvSpPr>
          <p:spPr bwMode="auto">
            <a:xfrm>
              <a:off x="11485328" y="4210177"/>
              <a:ext cx="609509" cy="1468040"/>
            </a:xfrm>
            <a:custGeom>
              <a:gdLst>
                <a:gd fmla="*/ 0 w 257" name="T0"/>
                <a:gd fmla="*/ 0 h 619" name="T1"/>
                <a:gd fmla="*/ 0 w 257" name="T2"/>
                <a:gd fmla="*/ 546 h 619" name="T3"/>
                <a:gd fmla="*/ 9 w 257" name="T4"/>
                <a:gd fmla="*/ 619 h 619" name="T5"/>
                <a:gd fmla="*/ 90 w 257" name="T6"/>
                <a:gd fmla="*/ 619 h 619" name="T7"/>
                <a:gd fmla="*/ 137 w 257" name="T8"/>
                <a:gd fmla="*/ 604 h 619" name="T9"/>
                <a:gd fmla="*/ 121 w 257" name="T10"/>
                <a:gd fmla="*/ 619 h 619" name="T11"/>
                <a:gd fmla="*/ 216 w 257" name="T12"/>
                <a:gd fmla="*/ 619 h 619" name="T13"/>
                <a:gd fmla="*/ 215 w 257" name="T14"/>
                <a:gd fmla="*/ 615 h 619" name="T15"/>
                <a:gd fmla="*/ 257 w 257" name="T16"/>
                <a:gd fmla="*/ 615 h 619" name="T17"/>
                <a:gd fmla="*/ 37 w 257" name="T18"/>
                <a:gd fmla="*/ 88 h 619" name="T19"/>
                <a:gd fmla="*/ 0 w 257" name="T20"/>
                <a:gd fmla="*/ 0 h 6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Freeform 126"/>
            <p:cNvSpPr/>
            <p:nvPr/>
          </p:nvSpPr>
          <p:spPr bwMode="auto">
            <a:xfrm>
              <a:off x="11485328" y="5505088"/>
              <a:ext cx="324914" cy="1060120"/>
            </a:xfrm>
            <a:custGeom>
              <a:gdLst>
                <a:gd fmla="*/ 0 w 137" name="T0"/>
                <a:gd fmla="*/ 0 h 447" name="T1"/>
                <a:gd fmla="*/ 0 w 137" name="T2"/>
                <a:gd fmla="*/ 447 h 447" name="T3"/>
                <a:gd fmla="*/ 34 w 137" name="T4"/>
                <a:gd fmla="*/ 447 h 447" name="T5"/>
                <a:gd fmla="*/ 30 w 137" name="T6"/>
                <a:gd fmla="*/ 351 h 447" name="T7"/>
                <a:gd fmla="*/ 28 w 137" name="T8"/>
                <a:gd fmla="*/ 315 h 447" name="T9"/>
                <a:gd fmla="*/ 27 w 137" name="T10"/>
                <a:gd fmla="*/ 255 h 447" name="T11"/>
                <a:gd fmla="*/ 25 w 137" name="T12"/>
                <a:gd fmla="*/ 233 h 447" name="T13"/>
                <a:gd fmla="*/ 23 w 137" name="T14"/>
                <a:gd fmla="*/ 193 h 447" name="T15"/>
                <a:gd fmla="*/ 21 w 137" name="T16"/>
                <a:gd fmla="*/ 163 h 447" name="T17"/>
                <a:gd fmla="*/ 121 w 137" name="T18"/>
                <a:gd fmla="*/ 73 h 447" name="T19"/>
                <a:gd fmla="*/ 137 w 137" name="T20"/>
                <a:gd fmla="*/ 58 h 447" name="T21"/>
                <a:gd fmla="*/ 90 w 137" name="T22"/>
                <a:gd fmla="*/ 73 h 447" name="T23"/>
                <a:gd fmla="*/ 12 w 137" name="T24"/>
                <a:gd fmla="*/ 97 h 447" name="T25"/>
                <a:gd fmla="*/ 9 w 137" name="T26"/>
                <a:gd fmla="*/ 73 h 447" name="T27"/>
                <a:gd fmla="*/ 0 w 137" name="T28"/>
                <a:gd fmla="*/ 0 h 44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127"/>
            <p:cNvSpPr/>
            <p:nvPr/>
          </p:nvSpPr>
          <p:spPr bwMode="auto">
            <a:xfrm>
              <a:off x="11485328" y="5505088"/>
              <a:ext cx="324914" cy="1060120"/>
            </a:xfrm>
            <a:custGeom>
              <a:gdLst>
                <a:gd fmla="*/ 0 w 137" name="T0"/>
                <a:gd fmla="*/ 0 h 447" name="T1"/>
                <a:gd fmla="*/ 0 w 137" name="T2"/>
                <a:gd fmla="*/ 447 h 447" name="T3"/>
                <a:gd fmla="*/ 34 w 137" name="T4"/>
                <a:gd fmla="*/ 447 h 447" name="T5"/>
                <a:gd fmla="*/ 30 w 137" name="T6"/>
                <a:gd fmla="*/ 351 h 447" name="T7"/>
                <a:gd fmla="*/ 28 w 137" name="T8"/>
                <a:gd fmla="*/ 315 h 447" name="T9"/>
                <a:gd fmla="*/ 27 w 137" name="T10"/>
                <a:gd fmla="*/ 255 h 447" name="T11"/>
                <a:gd fmla="*/ 25 w 137" name="T12"/>
                <a:gd fmla="*/ 233 h 447" name="T13"/>
                <a:gd fmla="*/ 23 w 137" name="T14"/>
                <a:gd fmla="*/ 193 h 447" name="T15"/>
                <a:gd fmla="*/ 21 w 137" name="T16"/>
                <a:gd fmla="*/ 163 h 447" name="T17"/>
                <a:gd fmla="*/ 121 w 137" name="T18"/>
                <a:gd fmla="*/ 73 h 447" name="T19"/>
                <a:gd fmla="*/ 137 w 137" name="T20"/>
                <a:gd fmla="*/ 58 h 447" name="T21"/>
                <a:gd fmla="*/ 90 w 137" name="T22"/>
                <a:gd fmla="*/ 73 h 447" name="T23"/>
                <a:gd fmla="*/ 12 w 137" name="T24"/>
                <a:gd fmla="*/ 97 h 447" name="T25"/>
                <a:gd fmla="*/ 9 w 137" name="T26"/>
                <a:gd fmla="*/ 73 h 447" name="T27"/>
                <a:gd fmla="*/ 0 w 137" name="T28"/>
                <a:gd fmla="*/ 0 h 44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128"/>
            <p:cNvSpPr/>
            <p:nvPr/>
          </p:nvSpPr>
          <p:spPr bwMode="auto">
            <a:xfrm>
              <a:off x="2556134" y="4525604"/>
              <a:ext cx="1105180" cy="1472784"/>
            </a:xfrm>
            <a:custGeom>
              <a:gdLst>
                <a:gd fmla="*/ 466 w 466" name="T0"/>
                <a:gd fmla="*/ 621 h 621" name="T1"/>
                <a:gd fmla="*/ 347 w 466" name="T2"/>
                <a:gd fmla="*/ 381 h 621" name="T3"/>
                <a:gd fmla="*/ 423 w 466" name="T4"/>
                <a:gd fmla="*/ 381 h 621" name="T5"/>
                <a:gd fmla="*/ 297 w 466" name="T6"/>
                <a:gd fmla="*/ 171 h 621" name="T7"/>
                <a:gd fmla="*/ 365 w 466" name="T8"/>
                <a:gd fmla="*/ 171 h 621" name="T9"/>
                <a:gd fmla="*/ 239 w 466" name="T10"/>
                <a:gd fmla="*/ 7 h 621" name="T11"/>
                <a:gd fmla="*/ 232 w 466" name="T12"/>
                <a:gd fmla="*/ 0 h 621" name="T13"/>
                <a:gd fmla="*/ 227 w 466" name="T14"/>
                <a:gd fmla="*/ 7 h 621" name="T15"/>
                <a:gd fmla="*/ 101 w 466" name="T16"/>
                <a:gd fmla="*/ 171 h 621" name="T17"/>
                <a:gd fmla="*/ 168 w 466" name="T18"/>
                <a:gd fmla="*/ 171 h 621" name="T19"/>
                <a:gd fmla="*/ 42 w 466" name="T20"/>
                <a:gd fmla="*/ 381 h 621" name="T21"/>
                <a:gd fmla="*/ 118 w 466" name="T22"/>
                <a:gd fmla="*/ 381 h 621" name="T23"/>
                <a:gd fmla="*/ 0 w 466" name="T24"/>
                <a:gd fmla="*/ 621 h 621" name="T25"/>
                <a:gd fmla="*/ 232 w 466" name="T26"/>
                <a:gd fmla="*/ 621 h 621" name="T27"/>
                <a:gd fmla="*/ 232 w 466" name="T28"/>
                <a:gd fmla="*/ 604 h 621" name="T29"/>
                <a:gd fmla="*/ 232 w 466" name="T30"/>
                <a:gd fmla="*/ 621 h 621" name="T31"/>
                <a:gd fmla="*/ 466 w 466" name="T32"/>
                <a:gd fmla="*/ 621 h 62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129"/>
            <p:cNvSpPr/>
            <p:nvPr/>
          </p:nvSpPr>
          <p:spPr bwMode="auto">
            <a:xfrm>
              <a:off x="2556134" y="4525604"/>
              <a:ext cx="1105180" cy="1472784"/>
            </a:xfrm>
            <a:custGeom>
              <a:gdLst>
                <a:gd fmla="*/ 466 w 466" name="T0"/>
                <a:gd fmla="*/ 621 h 621" name="T1"/>
                <a:gd fmla="*/ 347 w 466" name="T2"/>
                <a:gd fmla="*/ 381 h 621" name="T3"/>
                <a:gd fmla="*/ 423 w 466" name="T4"/>
                <a:gd fmla="*/ 381 h 621" name="T5"/>
                <a:gd fmla="*/ 297 w 466" name="T6"/>
                <a:gd fmla="*/ 171 h 621" name="T7"/>
                <a:gd fmla="*/ 365 w 466" name="T8"/>
                <a:gd fmla="*/ 171 h 621" name="T9"/>
                <a:gd fmla="*/ 239 w 466" name="T10"/>
                <a:gd fmla="*/ 7 h 621" name="T11"/>
                <a:gd fmla="*/ 232 w 466" name="T12"/>
                <a:gd fmla="*/ 0 h 621" name="T13"/>
                <a:gd fmla="*/ 227 w 466" name="T14"/>
                <a:gd fmla="*/ 7 h 621" name="T15"/>
                <a:gd fmla="*/ 101 w 466" name="T16"/>
                <a:gd fmla="*/ 171 h 621" name="T17"/>
                <a:gd fmla="*/ 168 w 466" name="T18"/>
                <a:gd fmla="*/ 171 h 621" name="T19"/>
                <a:gd fmla="*/ 42 w 466" name="T20"/>
                <a:gd fmla="*/ 381 h 621" name="T21"/>
                <a:gd fmla="*/ 118 w 466" name="T22"/>
                <a:gd fmla="*/ 381 h 621" name="T23"/>
                <a:gd fmla="*/ 0 w 466" name="T24"/>
                <a:gd fmla="*/ 621 h 621" name="T25"/>
                <a:gd fmla="*/ 232 w 466" name="T26"/>
                <a:gd fmla="*/ 621 h 621" name="T27"/>
                <a:gd fmla="*/ 232 w 466" name="T28"/>
                <a:gd fmla="*/ 604 h 621" name="T29"/>
                <a:gd fmla="*/ 232 w 466" name="T30"/>
                <a:gd fmla="*/ 621 h 621" name="T31"/>
                <a:gd fmla="*/ 466 w 466" name="T32"/>
                <a:gd fmla="*/ 621 h 62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130"/>
            <p:cNvSpPr/>
            <p:nvPr/>
          </p:nvSpPr>
          <p:spPr bwMode="auto">
            <a:xfrm>
              <a:off x="2883419" y="5626042"/>
              <a:ext cx="450610" cy="941538"/>
            </a:xfrm>
            <a:custGeom>
              <a:gdLst>
                <a:gd fmla="*/ 44 w 190" name="T0"/>
                <a:gd fmla="*/ 397 h 397" name="T1"/>
                <a:gd fmla="*/ 142 w 190" name="T2"/>
                <a:gd fmla="*/ 397 h 397" name="T3"/>
                <a:gd fmla="*/ 126 w 190" name="T4"/>
                <a:gd fmla="*/ 150 h 397" name="T5"/>
                <a:gd fmla="*/ 190 w 190" name="T6"/>
                <a:gd fmla="*/ 69 h 397" name="T7"/>
                <a:gd fmla="*/ 119 w 190" name="T8"/>
                <a:gd fmla="*/ 116 h 397" name="T9"/>
                <a:gd fmla="*/ 96 w 190" name="T10"/>
                <a:gd fmla="*/ 0 h 397" name="T11"/>
                <a:gd fmla="*/ 71 w 190" name="T12"/>
                <a:gd fmla="*/ 116 h 397" name="T13"/>
                <a:gd fmla="*/ 0 w 190" name="T14"/>
                <a:gd fmla="*/ 69 h 397" name="T15"/>
                <a:gd fmla="*/ 62 w 190" name="T16"/>
                <a:gd fmla="*/ 150 h 397" name="T17"/>
                <a:gd fmla="*/ 44 w 190" name="T18"/>
                <a:gd fmla="*/ 397 h 39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131"/>
            <p:cNvSpPr/>
            <p:nvPr/>
          </p:nvSpPr>
          <p:spPr bwMode="auto">
            <a:xfrm>
              <a:off x="2883419" y="5626042"/>
              <a:ext cx="450610" cy="941538"/>
            </a:xfrm>
            <a:custGeom>
              <a:gdLst>
                <a:gd fmla="*/ 44 w 190" name="T0"/>
                <a:gd fmla="*/ 397 h 397" name="T1"/>
                <a:gd fmla="*/ 142 w 190" name="T2"/>
                <a:gd fmla="*/ 397 h 397" name="T3"/>
                <a:gd fmla="*/ 126 w 190" name="T4"/>
                <a:gd fmla="*/ 150 h 397" name="T5"/>
                <a:gd fmla="*/ 190 w 190" name="T6"/>
                <a:gd fmla="*/ 69 h 397" name="T7"/>
                <a:gd fmla="*/ 119 w 190" name="T8"/>
                <a:gd fmla="*/ 116 h 397" name="T9"/>
                <a:gd fmla="*/ 96 w 190" name="T10"/>
                <a:gd fmla="*/ 0 h 397" name="T11"/>
                <a:gd fmla="*/ 71 w 190" name="T12"/>
                <a:gd fmla="*/ 116 h 397" name="T13"/>
                <a:gd fmla="*/ 0 w 190" name="T14"/>
                <a:gd fmla="*/ 69 h 397" name="T15"/>
                <a:gd fmla="*/ 62 w 190" name="T16"/>
                <a:gd fmla="*/ 150 h 397" name="T17"/>
                <a:gd fmla="*/ 44 w 190" name="T18"/>
                <a:gd fmla="*/ 397 h 39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7" w="190">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132"/>
            <p:cNvSpPr>
              <a:spLocks noEditPoints="1"/>
            </p:cNvSpPr>
            <p:nvPr/>
          </p:nvSpPr>
          <p:spPr bwMode="auto">
            <a:xfrm>
              <a:off x="3113468" y="4530348"/>
              <a:ext cx="308312" cy="600023"/>
            </a:xfrm>
            <a:custGeom>
              <a:gdLst>
                <a:gd fmla="*/ 36 w 73" name="T0"/>
                <a:gd fmla="*/ 90 h 135" name="T1"/>
                <a:gd fmla="*/ 35 w 73" name="T2"/>
                <a:gd fmla="*/ 90 h 135" name="T3"/>
                <a:gd fmla="*/ 64 w 73" name="T4"/>
                <a:gd fmla="*/ 135 h 135" name="T5"/>
                <a:gd fmla="*/ 64 w 73" name="T6"/>
                <a:gd fmla="*/ 135 h 135" name="T7"/>
                <a:gd fmla="*/ 36 w 73" name="T8"/>
                <a:gd fmla="*/ 90 h 135" name="T9"/>
                <a:gd fmla="*/ 0 w 73" name="T10"/>
                <a:gd fmla="*/ 0 h 135" name="T11"/>
                <a:gd fmla="*/ 0 w 73" name="T12"/>
                <a:gd fmla="*/ 1 h 135" name="T13"/>
                <a:gd fmla="*/ 2 w 73" name="T14"/>
                <a:gd fmla="*/ 3 h 135" name="T15"/>
                <a:gd fmla="*/ 73 w 73" name="T16"/>
                <a:gd fmla="*/ 90 h 135" name="T17"/>
                <a:gd fmla="*/ 57 w 73" name="T18"/>
                <a:gd fmla="*/ 90 h 135" name="T19"/>
                <a:gd fmla="*/ 73 w 73" name="T20"/>
                <a:gd fmla="*/ 90 h 135" name="T21"/>
                <a:gd fmla="*/ 2 w 73" name="T22"/>
                <a:gd fmla="*/ 3 h 135" name="T23"/>
                <a:gd fmla="*/ 0 w 73" name="T24"/>
                <a:gd fmla="*/ 0 h 13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35" w="73">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133"/>
            <p:cNvSpPr>
              <a:spLocks noEditPoints="1"/>
            </p:cNvSpPr>
            <p:nvPr/>
          </p:nvSpPr>
          <p:spPr bwMode="auto">
            <a:xfrm>
              <a:off x="3383834" y="5130370"/>
              <a:ext cx="151784" cy="253765"/>
            </a:xfrm>
            <a:custGeom>
              <a:gdLst>
                <a:gd fmla="*/ 22 w 36" name="T0"/>
                <a:gd fmla="*/ 35 h 57" name="T1"/>
                <a:gd fmla="*/ 22 w 36" name="T2"/>
                <a:gd fmla="*/ 35 h 57" name="T3"/>
                <a:gd fmla="*/ 35 w 36" name="T4"/>
                <a:gd fmla="*/ 57 h 57" name="T5"/>
                <a:gd fmla="*/ 36 w 36" name="T6"/>
                <a:gd fmla="*/ 56 h 57" name="T7"/>
                <a:gd fmla="*/ 22 w 36" name="T8"/>
                <a:gd fmla="*/ 35 h 57" name="T9"/>
                <a:gd fmla="*/ 0 w 36" name="T10"/>
                <a:gd fmla="*/ 0 h 57" name="T11"/>
                <a:gd fmla="*/ 0 w 36" name="T12"/>
                <a:gd fmla="*/ 0 h 57" name="T13"/>
                <a:gd fmla="*/ 21 w 36" name="T14"/>
                <a:gd fmla="*/ 34 h 57" name="T15"/>
                <a:gd fmla="*/ 21 w 36" name="T16"/>
                <a:gd fmla="*/ 33 h 57" name="T17"/>
                <a:gd fmla="*/ 0 w 36" name="T18"/>
                <a:gd fmla="*/ 0 h 5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7" w="36">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134"/>
            <p:cNvSpPr>
              <a:spLocks noEditPoints="1"/>
            </p:cNvSpPr>
            <p:nvPr/>
          </p:nvSpPr>
          <p:spPr bwMode="auto">
            <a:xfrm>
              <a:off x="3471584" y="5277412"/>
              <a:ext cx="87750" cy="147041"/>
            </a:xfrm>
            <a:custGeom>
              <a:gdLst>
                <a:gd fmla="*/ 27 w 37" name="T0"/>
                <a:gd fmla="*/ 43 h 62" name="T1"/>
                <a:gd fmla="*/ 25 w 37" name="T2"/>
                <a:gd fmla="*/ 45 h 62" name="T3"/>
                <a:gd fmla="*/ 36 w 37" name="T4"/>
                <a:gd fmla="*/ 62 h 62" name="T5"/>
                <a:gd fmla="*/ 37 w 37" name="T6"/>
                <a:gd fmla="*/ 62 h 62" name="T7"/>
                <a:gd fmla="*/ 27 w 37" name="T8"/>
                <a:gd fmla="*/ 43 h 62" name="T9"/>
                <a:gd fmla="*/ 0 w 37" name="T10"/>
                <a:gd fmla="*/ 0 h 62" name="T11"/>
                <a:gd fmla="*/ 0 w 37" name="T12"/>
                <a:gd fmla="*/ 2 h 62" name="T13"/>
                <a:gd fmla="*/ 2 w 37" name="T14"/>
                <a:gd fmla="*/ 4 h 62" name="T15"/>
                <a:gd fmla="*/ 2 w 37" name="T16"/>
                <a:gd fmla="*/ 4 h 62" name="T17"/>
                <a:gd fmla="*/ 0 w 37" name="T18"/>
                <a:gd fmla="*/ 0 h 6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 w="37">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Freeform 135"/>
            <p:cNvSpPr>
              <a:spLocks noEditPoints="1"/>
            </p:cNvSpPr>
            <p:nvPr/>
          </p:nvSpPr>
          <p:spPr bwMode="auto">
            <a:xfrm>
              <a:off x="3471584" y="5277412"/>
              <a:ext cx="87750" cy="147041"/>
            </a:xfrm>
            <a:custGeom>
              <a:gdLst>
                <a:gd fmla="*/ 27 w 37" name="T0"/>
                <a:gd fmla="*/ 43 h 62" name="T1"/>
                <a:gd fmla="*/ 25 w 37" name="T2"/>
                <a:gd fmla="*/ 45 h 62" name="T3"/>
                <a:gd fmla="*/ 36 w 37" name="T4"/>
                <a:gd fmla="*/ 62 h 62" name="T5"/>
                <a:gd fmla="*/ 37 w 37" name="T6"/>
                <a:gd fmla="*/ 62 h 62" name="T7"/>
                <a:gd fmla="*/ 27 w 37" name="T8"/>
                <a:gd fmla="*/ 43 h 62" name="T9"/>
                <a:gd fmla="*/ 0 w 37" name="T10"/>
                <a:gd fmla="*/ 0 h 62" name="T11"/>
                <a:gd fmla="*/ 0 w 37" name="T12"/>
                <a:gd fmla="*/ 2 h 62" name="T13"/>
                <a:gd fmla="*/ 2 w 37" name="T14"/>
                <a:gd fmla="*/ 4 h 62" name="T15"/>
                <a:gd fmla="*/ 2 w 37" name="T16"/>
                <a:gd fmla="*/ 4 h 62" name="T17"/>
                <a:gd fmla="*/ 0 w 37" name="T18"/>
                <a:gd fmla="*/ 0 h 6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 w="37">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136"/>
            <p:cNvSpPr/>
            <p:nvPr/>
          </p:nvSpPr>
          <p:spPr bwMode="auto">
            <a:xfrm>
              <a:off x="3383834" y="5443426"/>
              <a:ext cx="54548" cy="101980"/>
            </a:xfrm>
            <a:custGeom>
              <a:gdLst>
                <a:gd fmla="*/ 2 w 23" name="T0"/>
                <a:gd fmla="*/ 0 h 43" name="T1"/>
                <a:gd fmla="*/ 0 w 23" name="T2"/>
                <a:gd fmla="*/ 0 h 43" name="T3"/>
                <a:gd fmla="*/ 21 w 23" name="T4"/>
                <a:gd fmla="*/ 43 h 43" name="T5"/>
                <a:gd fmla="*/ 23 w 23" name="T6"/>
                <a:gd fmla="*/ 43 h 43" name="T7"/>
                <a:gd fmla="*/ 2 w 23" name="T8"/>
                <a:gd fmla="*/ 0 h 43" name="T9"/>
              </a:gdLst>
              <a:cxnLst>
                <a:cxn ang="0">
                  <a:pos x="T0" y="T1"/>
                </a:cxn>
                <a:cxn ang="0">
                  <a:pos x="T2" y="T3"/>
                </a:cxn>
                <a:cxn ang="0">
                  <a:pos x="T4" y="T5"/>
                </a:cxn>
                <a:cxn ang="0">
                  <a:pos x="T6" y="T7"/>
                </a:cxn>
                <a:cxn ang="0">
                  <a:pos x="T8" y="T9"/>
                </a:cxn>
              </a:cxnLst>
              <a:rect b="b" l="0" r="r" t="0"/>
              <a:pathLst>
                <a:path h="43" w="23">
                  <a:moveTo>
                    <a:pt x="2" y="0"/>
                  </a:moveTo>
                  <a:lnTo>
                    <a:pt x="0" y="0"/>
                  </a:lnTo>
                  <a:lnTo>
                    <a:pt x="21" y="43"/>
                  </a:lnTo>
                  <a:lnTo>
                    <a:pt x="23" y="43"/>
                  </a:lnTo>
                  <a:lnTo>
                    <a:pt x="2"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137"/>
            <p:cNvSpPr/>
            <p:nvPr/>
          </p:nvSpPr>
          <p:spPr bwMode="auto">
            <a:xfrm>
              <a:off x="3383834" y="5443426"/>
              <a:ext cx="54548" cy="101980"/>
            </a:xfrm>
            <a:custGeom>
              <a:gdLst>
                <a:gd fmla="*/ 2 w 23" name="T0"/>
                <a:gd fmla="*/ 0 h 43" name="T1"/>
                <a:gd fmla="*/ 0 w 23" name="T2"/>
                <a:gd fmla="*/ 0 h 43" name="T3"/>
                <a:gd fmla="*/ 21 w 23" name="T4"/>
                <a:gd fmla="*/ 43 h 43" name="T5"/>
                <a:gd fmla="*/ 23 w 23" name="T6"/>
                <a:gd fmla="*/ 43 h 43" name="T7"/>
                <a:gd fmla="*/ 2 w 23" name="T8"/>
                <a:gd fmla="*/ 0 h 43" name="T9"/>
              </a:gdLst>
              <a:cxnLst>
                <a:cxn ang="0">
                  <a:pos x="T0" y="T1"/>
                </a:cxn>
                <a:cxn ang="0">
                  <a:pos x="T2" y="T3"/>
                </a:cxn>
                <a:cxn ang="0">
                  <a:pos x="T4" y="T5"/>
                </a:cxn>
                <a:cxn ang="0">
                  <a:pos x="T6" y="T7"/>
                </a:cxn>
                <a:cxn ang="0">
                  <a:pos x="T8" y="T9"/>
                </a:cxn>
              </a:cxnLst>
              <a:rect b="b" l="0" r="r" t="0"/>
              <a:pathLst>
                <a:path h="43" w="23">
                  <a:moveTo>
                    <a:pt x="2" y="0"/>
                  </a:moveTo>
                  <a:lnTo>
                    <a:pt x="0" y="0"/>
                  </a:lnTo>
                  <a:lnTo>
                    <a:pt x="21" y="43"/>
                  </a:lnTo>
                  <a:lnTo>
                    <a:pt x="23" y="43"/>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138"/>
            <p:cNvSpPr/>
            <p:nvPr/>
          </p:nvSpPr>
          <p:spPr bwMode="auto">
            <a:xfrm>
              <a:off x="3379090" y="5429196"/>
              <a:ext cx="9487" cy="14230"/>
            </a:xfrm>
            <a:custGeom>
              <a:gdLst>
                <a:gd fmla="*/ 0 w 4" name="T0"/>
                <a:gd fmla="*/ 0 h 6" name="T1"/>
                <a:gd fmla="*/ 0 w 4" name="T2"/>
                <a:gd fmla="*/ 0 h 6" name="T3"/>
                <a:gd fmla="*/ 2 w 4" name="T4"/>
                <a:gd fmla="*/ 6 h 6" name="T5"/>
                <a:gd fmla="*/ 4 w 4" name="T6"/>
                <a:gd fmla="*/ 6 h 6" name="T7"/>
                <a:gd fmla="*/ 0 w 4" name="T8"/>
                <a:gd fmla="*/ 0 h 6" name="T9"/>
              </a:gdLst>
              <a:cxnLst>
                <a:cxn ang="0">
                  <a:pos x="T0" y="T1"/>
                </a:cxn>
                <a:cxn ang="0">
                  <a:pos x="T2" y="T3"/>
                </a:cxn>
                <a:cxn ang="0">
                  <a:pos x="T4" y="T5"/>
                </a:cxn>
                <a:cxn ang="0">
                  <a:pos x="T6" y="T7"/>
                </a:cxn>
                <a:cxn ang="0">
                  <a:pos x="T8" y="T9"/>
                </a:cxn>
              </a:cxnLst>
              <a:rect b="b" l="0" r="r" t="0"/>
              <a:pathLst>
                <a:path h="6" w="4">
                  <a:moveTo>
                    <a:pt x="0" y="0"/>
                  </a:moveTo>
                  <a:lnTo>
                    <a:pt x="0" y="0"/>
                  </a:lnTo>
                  <a:lnTo>
                    <a:pt x="2" y="6"/>
                  </a:lnTo>
                  <a:lnTo>
                    <a:pt x="4" y="6"/>
                  </a:lnTo>
                  <a:lnTo>
                    <a:pt x="0" y="0"/>
                  </a:lnTo>
                  <a:close/>
                </a:path>
              </a:pathLst>
            </a:custGeom>
            <a:solidFill>
              <a:srgbClr val="5D95A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139"/>
            <p:cNvSpPr/>
            <p:nvPr/>
          </p:nvSpPr>
          <p:spPr bwMode="auto">
            <a:xfrm>
              <a:off x="3379090" y="5429196"/>
              <a:ext cx="9487" cy="14230"/>
            </a:xfrm>
            <a:custGeom>
              <a:gdLst>
                <a:gd fmla="*/ 0 w 4" name="T0"/>
                <a:gd fmla="*/ 0 h 6" name="T1"/>
                <a:gd fmla="*/ 0 w 4" name="T2"/>
                <a:gd fmla="*/ 0 h 6" name="T3"/>
                <a:gd fmla="*/ 2 w 4" name="T4"/>
                <a:gd fmla="*/ 6 h 6" name="T5"/>
                <a:gd fmla="*/ 4 w 4" name="T6"/>
                <a:gd fmla="*/ 6 h 6" name="T7"/>
                <a:gd fmla="*/ 0 w 4" name="T8"/>
                <a:gd fmla="*/ 0 h 6" name="T9"/>
              </a:gdLst>
              <a:cxnLst>
                <a:cxn ang="0">
                  <a:pos x="T0" y="T1"/>
                </a:cxn>
                <a:cxn ang="0">
                  <a:pos x="T2" y="T3"/>
                </a:cxn>
                <a:cxn ang="0">
                  <a:pos x="T4" y="T5"/>
                </a:cxn>
                <a:cxn ang="0">
                  <a:pos x="T6" y="T7"/>
                </a:cxn>
                <a:cxn ang="0">
                  <a:pos x="T8" y="T9"/>
                </a:cxn>
              </a:cxnLst>
              <a:rect b="b" l="0" r="r" t="0"/>
              <a:pathLst>
                <a:path h="6" w="4">
                  <a:moveTo>
                    <a:pt x="0" y="0"/>
                  </a:moveTo>
                  <a:lnTo>
                    <a:pt x="0" y="0"/>
                  </a:lnTo>
                  <a:lnTo>
                    <a:pt x="2" y="6"/>
                  </a:lnTo>
                  <a:lnTo>
                    <a:pt x="4" y="6"/>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140"/>
            <p:cNvSpPr/>
            <p:nvPr/>
          </p:nvSpPr>
          <p:spPr bwMode="auto">
            <a:xfrm>
              <a:off x="3433638" y="5545406"/>
              <a:ext cx="222933" cy="448238"/>
            </a:xfrm>
            <a:custGeom>
              <a:gdLst>
                <a:gd fmla="*/ 2 w 94" name="T0"/>
                <a:gd fmla="*/ 0 h 189" name="T1"/>
                <a:gd fmla="*/ 0 w 94" name="T2"/>
                <a:gd fmla="*/ 0 h 189" name="T3"/>
                <a:gd fmla="*/ 94 w 94" name="T4"/>
                <a:gd fmla="*/ 189 h 189" name="T5"/>
                <a:gd fmla="*/ 94 w 94" name="T6"/>
                <a:gd fmla="*/ 189 h 189" name="T7"/>
                <a:gd fmla="*/ 2 w 94" name="T8"/>
                <a:gd fmla="*/ 0 h 189" name="T9"/>
              </a:gdLst>
              <a:cxnLst>
                <a:cxn ang="0">
                  <a:pos x="T0" y="T1"/>
                </a:cxn>
                <a:cxn ang="0">
                  <a:pos x="T2" y="T3"/>
                </a:cxn>
                <a:cxn ang="0">
                  <a:pos x="T4" y="T5"/>
                </a:cxn>
                <a:cxn ang="0">
                  <a:pos x="T6" y="T7"/>
                </a:cxn>
                <a:cxn ang="0">
                  <a:pos x="T8" y="T9"/>
                </a:cxn>
              </a:cxnLst>
              <a:rect b="b" l="0" r="r" t="0"/>
              <a:pathLst>
                <a:path h="189" w="94">
                  <a:moveTo>
                    <a:pt x="2" y="0"/>
                  </a:moveTo>
                  <a:lnTo>
                    <a:pt x="0" y="0"/>
                  </a:lnTo>
                  <a:lnTo>
                    <a:pt x="94" y="189"/>
                  </a:lnTo>
                  <a:lnTo>
                    <a:pt x="94" y="189"/>
                  </a:lnTo>
                  <a:lnTo>
                    <a:pt x="2"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141"/>
            <p:cNvSpPr/>
            <p:nvPr/>
          </p:nvSpPr>
          <p:spPr bwMode="auto">
            <a:xfrm>
              <a:off x="3433638" y="5545406"/>
              <a:ext cx="222933" cy="448238"/>
            </a:xfrm>
            <a:custGeom>
              <a:gdLst>
                <a:gd fmla="*/ 2 w 94" name="T0"/>
                <a:gd fmla="*/ 0 h 189" name="T1"/>
                <a:gd fmla="*/ 0 w 94" name="T2"/>
                <a:gd fmla="*/ 0 h 189" name="T3"/>
                <a:gd fmla="*/ 94 w 94" name="T4"/>
                <a:gd fmla="*/ 189 h 189" name="T5"/>
                <a:gd fmla="*/ 94 w 94" name="T6"/>
                <a:gd fmla="*/ 189 h 189" name="T7"/>
                <a:gd fmla="*/ 2 w 94" name="T8"/>
                <a:gd fmla="*/ 0 h 189" name="T9"/>
              </a:gdLst>
              <a:cxnLst>
                <a:cxn ang="0">
                  <a:pos x="T0" y="T1"/>
                </a:cxn>
                <a:cxn ang="0">
                  <a:pos x="T2" y="T3"/>
                </a:cxn>
                <a:cxn ang="0">
                  <a:pos x="T4" y="T5"/>
                </a:cxn>
                <a:cxn ang="0">
                  <a:pos x="T6" y="T7"/>
                </a:cxn>
                <a:cxn ang="0">
                  <a:pos x="T8" y="T9"/>
                </a:cxn>
              </a:cxnLst>
              <a:rect b="b" l="0" r="r" t="0"/>
              <a:pathLst>
                <a:path h="189" w="94">
                  <a:moveTo>
                    <a:pt x="2" y="0"/>
                  </a:moveTo>
                  <a:lnTo>
                    <a:pt x="0" y="0"/>
                  </a:lnTo>
                  <a:lnTo>
                    <a:pt x="94" y="189"/>
                  </a:lnTo>
                  <a:lnTo>
                    <a:pt x="94" y="189"/>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142"/>
            <p:cNvSpPr/>
            <p:nvPr/>
          </p:nvSpPr>
          <p:spPr bwMode="auto">
            <a:xfrm>
              <a:off x="3186988" y="5998388"/>
              <a:ext cx="33203" cy="569192"/>
            </a:xfrm>
            <a:custGeom>
              <a:gdLst>
                <a:gd fmla="*/ 0 w 14" name="T0"/>
                <a:gd fmla="*/ 0 h 240" name="T1"/>
                <a:gd fmla="*/ 0 w 14" name="T2"/>
                <a:gd fmla="*/ 0 h 240" name="T3"/>
                <a:gd fmla="*/ 14 w 14" name="T4"/>
                <a:gd fmla="*/ 240 h 240" name="T5"/>
                <a:gd fmla="*/ 14 w 14" name="T6"/>
                <a:gd fmla="*/ 240 h 240" name="T7"/>
                <a:gd fmla="*/ 0 w 14" name="T8"/>
                <a:gd fmla="*/ 0 h 240" name="T9"/>
              </a:gdLst>
              <a:cxnLst>
                <a:cxn ang="0">
                  <a:pos x="T0" y="T1"/>
                </a:cxn>
                <a:cxn ang="0">
                  <a:pos x="T2" y="T3"/>
                </a:cxn>
                <a:cxn ang="0">
                  <a:pos x="T4" y="T5"/>
                </a:cxn>
                <a:cxn ang="0">
                  <a:pos x="T6" y="T7"/>
                </a:cxn>
                <a:cxn ang="0">
                  <a:pos x="T8" y="T9"/>
                </a:cxn>
              </a:cxnLst>
              <a:rect b="b" l="0" r="r" t="0"/>
              <a:pathLst>
                <a:path h="240" w="14">
                  <a:moveTo>
                    <a:pt x="0" y="0"/>
                  </a:moveTo>
                  <a:lnTo>
                    <a:pt x="0" y="0"/>
                  </a:lnTo>
                  <a:lnTo>
                    <a:pt x="14" y="240"/>
                  </a:lnTo>
                  <a:lnTo>
                    <a:pt x="14" y="240"/>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143"/>
            <p:cNvSpPr/>
            <p:nvPr/>
          </p:nvSpPr>
          <p:spPr bwMode="auto">
            <a:xfrm>
              <a:off x="3186988" y="5998388"/>
              <a:ext cx="33203" cy="569192"/>
            </a:xfrm>
            <a:custGeom>
              <a:gdLst>
                <a:gd fmla="*/ 0 w 14" name="T0"/>
                <a:gd fmla="*/ 0 h 240" name="T1"/>
                <a:gd fmla="*/ 0 w 14" name="T2"/>
                <a:gd fmla="*/ 0 h 240" name="T3"/>
                <a:gd fmla="*/ 14 w 14" name="T4"/>
                <a:gd fmla="*/ 240 h 240" name="T5"/>
                <a:gd fmla="*/ 14 w 14" name="T6"/>
                <a:gd fmla="*/ 240 h 240" name="T7"/>
                <a:gd fmla="*/ 0 w 14" name="T8"/>
                <a:gd fmla="*/ 0 h 240" name="T9"/>
              </a:gdLst>
              <a:cxnLst>
                <a:cxn ang="0">
                  <a:pos x="T0" y="T1"/>
                </a:cxn>
                <a:cxn ang="0">
                  <a:pos x="T2" y="T3"/>
                </a:cxn>
                <a:cxn ang="0">
                  <a:pos x="T4" y="T5"/>
                </a:cxn>
                <a:cxn ang="0">
                  <a:pos x="T6" y="T7"/>
                </a:cxn>
                <a:cxn ang="0">
                  <a:pos x="T8" y="T9"/>
                </a:cxn>
              </a:cxnLst>
              <a:rect b="b" l="0" r="r" t="0"/>
              <a:pathLst>
                <a:path h="240" w="14">
                  <a:moveTo>
                    <a:pt x="0" y="0"/>
                  </a:moveTo>
                  <a:lnTo>
                    <a:pt x="0" y="0"/>
                  </a:lnTo>
                  <a:lnTo>
                    <a:pt x="14" y="240"/>
                  </a:lnTo>
                  <a:lnTo>
                    <a:pt x="14" y="24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Freeform 144"/>
            <p:cNvSpPr/>
            <p:nvPr/>
          </p:nvSpPr>
          <p:spPr bwMode="auto">
            <a:xfrm>
              <a:off x="3111096" y="4535091"/>
              <a:ext cx="545475" cy="1463297"/>
            </a:xfrm>
            <a:custGeom>
              <a:gdLst>
                <a:gd fmla="*/ 1 w 230" name="T0"/>
                <a:gd fmla="*/ 0 h 617" name="T1"/>
                <a:gd fmla="*/ 0 w 230" name="T2"/>
                <a:gd fmla="*/ 463 h 617" name="T3"/>
                <a:gd fmla="*/ 23 w 230" name="T4"/>
                <a:gd fmla="*/ 576 h 617" name="T5"/>
                <a:gd fmla="*/ 94 w 230" name="T6"/>
                <a:gd fmla="*/ 529 h 617" name="T7"/>
                <a:gd fmla="*/ 30 w 230" name="T8"/>
                <a:gd fmla="*/ 610 h 617" name="T9"/>
                <a:gd fmla="*/ 32 w 230" name="T10"/>
                <a:gd fmla="*/ 617 h 617" name="T11"/>
                <a:gd fmla="*/ 32 w 230" name="T12"/>
                <a:gd fmla="*/ 617 h 617" name="T13"/>
                <a:gd fmla="*/ 32 w 230" name="T14"/>
                <a:gd fmla="*/ 615 h 617" name="T15"/>
                <a:gd fmla="*/ 230 w 230" name="T16"/>
                <a:gd fmla="*/ 615 h 617" name="T17"/>
                <a:gd fmla="*/ 136 w 230" name="T18"/>
                <a:gd fmla="*/ 426 h 617" name="T19"/>
                <a:gd fmla="*/ 115 w 230" name="T20"/>
                <a:gd fmla="*/ 383 h 617" name="T21"/>
                <a:gd fmla="*/ 113 w 230" name="T22"/>
                <a:gd fmla="*/ 377 h 617" name="T23"/>
                <a:gd fmla="*/ 113 w 230" name="T24"/>
                <a:gd fmla="*/ 377 h 617" name="T25"/>
                <a:gd fmla="*/ 113 w 230" name="T26"/>
                <a:gd fmla="*/ 375 h 617" name="T27"/>
                <a:gd fmla="*/ 188 w 230" name="T28"/>
                <a:gd fmla="*/ 375 h 617" name="T29"/>
                <a:gd fmla="*/ 177 w 230" name="T30"/>
                <a:gd fmla="*/ 358 h 617" name="T31"/>
                <a:gd fmla="*/ 154 w 230" name="T32"/>
                <a:gd fmla="*/ 317 h 617" name="T33"/>
                <a:gd fmla="*/ 152 w 230" name="T34"/>
                <a:gd fmla="*/ 315 h 617" name="T35"/>
                <a:gd fmla="*/ 115 w 230" name="T36"/>
                <a:gd fmla="*/ 251 h 617" name="T37"/>
                <a:gd fmla="*/ 63 w 230" name="T38"/>
                <a:gd fmla="*/ 167 h 617" name="T39"/>
                <a:gd fmla="*/ 65 w 230" name="T40"/>
                <a:gd fmla="*/ 167 h 617" name="T41"/>
                <a:gd fmla="*/ 65 w 230" name="T42"/>
                <a:gd fmla="*/ 167 h 617" name="T43"/>
                <a:gd fmla="*/ 102 w 230" name="T44"/>
                <a:gd fmla="*/ 167 h 617" name="T45"/>
                <a:gd fmla="*/ 131 w 230" name="T46"/>
                <a:gd fmla="*/ 167 h 617" name="T47"/>
                <a:gd fmla="*/ 5 w 230" name="T48"/>
                <a:gd fmla="*/ 3 h 617" name="T49"/>
                <a:gd fmla="*/ 1 w 230" name="T50"/>
                <a:gd fmla="*/ 0 h 61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145"/>
            <p:cNvSpPr/>
            <p:nvPr/>
          </p:nvSpPr>
          <p:spPr bwMode="auto">
            <a:xfrm>
              <a:off x="3111096" y="4535091"/>
              <a:ext cx="545475" cy="1463297"/>
            </a:xfrm>
            <a:custGeom>
              <a:gdLst>
                <a:gd fmla="*/ 1 w 230" name="T0"/>
                <a:gd fmla="*/ 0 h 617" name="T1"/>
                <a:gd fmla="*/ 0 w 230" name="T2"/>
                <a:gd fmla="*/ 463 h 617" name="T3"/>
                <a:gd fmla="*/ 23 w 230" name="T4"/>
                <a:gd fmla="*/ 576 h 617" name="T5"/>
                <a:gd fmla="*/ 94 w 230" name="T6"/>
                <a:gd fmla="*/ 529 h 617" name="T7"/>
                <a:gd fmla="*/ 30 w 230" name="T8"/>
                <a:gd fmla="*/ 610 h 617" name="T9"/>
                <a:gd fmla="*/ 32 w 230" name="T10"/>
                <a:gd fmla="*/ 617 h 617" name="T11"/>
                <a:gd fmla="*/ 32 w 230" name="T12"/>
                <a:gd fmla="*/ 617 h 617" name="T13"/>
                <a:gd fmla="*/ 32 w 230" name="T14"/>
                <a:gd fmla="*/ 615 h 617" name="T15"/>
                <a:gd fmla="*/ 230 w 230" name="T16"/>
                <a:gd fmla="*/ 615 h 617" name="T17"/>
                <a:gd fmla="*/ 136 w 230" name="T18"/>
                <a:gd fmla="*/ 426 h 617" name="T19"/>
                <a:gd fmla="*/ 115 w 230" name="T20"/>
                <a:gd fmla="*/ 383 h 617" name="T21"/>
                <a:gd fmla="*/ 113 w 230" name="T22"/>
                <a:gd fmla="*/ 377 h 617" name="T23"/>
                <a:gd fmla="*/ 113 w 230" name="T24"/>
                <a:gd fmla="*/ 377 h 617" name="T25"/>
                <a:gd fmla="*/ 113 w 230" name="T26"/>
                <a:gd fmla="*/ 375 h 617" name="T27"/>
                <a:gd fmla="*/ 188 w 230" name="T28"/>
                <a:gd fmla="*/ 375 h 617" name="T29"/>
                <a:gd fmla="*/ 177 w 230" name="T30"/>
                <a:gd fmla="*/ 358 h 617" name="T31"/>
                <a:gd fmla="*/ 154 w 230" name="T32"/>
                <a:gd fmla="*/ 317 h 617" name="T33"/>
                <a:gd fmla="*/ 152 w 230" name="T34"/>
                <a:gd fmla="*/ 315 h 617" name="T35"/>
                <a:gd fmla="*/ 115 w 230" name="T36"/>
                <a:gd fmla="*/ 251 h 617" name="T37"/>
                <a:gd fmla="*/ 63 w 230" name="T38"/>
                <a:gd fmla="*/ 167 h 617" name="T39"/>
                <a:gd fmla="*/ 65 w 230" name="T40"/>
                <a:gd fmla="*/ 167 h 617" name="T41"/>
                <a:gd fmla="*/ 65 w 230" name="T42"/>
                <a:gd fmla="*/ 167 h 617" name="T43"/>
                <a:gd fmla="*/ 102 w 230" name="T44"/>
                <a:gd fmla="*/ 167 h 617" name="T45"/>
                <a:gd fmla="*/ 131 w 230" name="T46"/>
                <a:gd fmla="*/ 167 h 617" name="T47"/>
                <a:gd fmla="*/ 5 w 230" name="T48"/>
                <a:gd fmla="*/ 3 h 617" name="T49"/>
                <a:gd fmla="*/ 1 w 230" name="T50"/>
                <a:gd fmla="*/ 0 h 61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146"/>
            <p:cNvSpPr/>
            <p:nvPr/>
          </p:nvSpPr>
          <p:spPr bwMode="auto">
            <a:xfrm>
              <a:off x="3111096" y="5633156"/>
              <a:ext cx="222933" cy="934423"/>
            </a:xfrm>
            <a:custGeom>
              <a:gdLst>
                <a:gd fmla="*/ 0 w 94" name="T0"/>
                <a:gd fmla="*/ 0 h 394" name="T1"/>
                <a:gd fmla="*/ 0 w 94" name="T2"/>
                <a:gd fmla="*/ 394 h 394" name="T3"/>
                <a:gd fmla="*/ 46 w 94" name="T4"/>
                <a:gd fmla="*/ 394 h 394" name="T5"/>
                <a:gd fmla="*/ 32 w 94" name="T6"/>
                <a:gd fmla="*/ 154 h 394" name="T7"/>
                <a:gd fmla="*/ 30 w 94" name="T8"/>
                <a:gd fmla="*/ 147 h 394" name="T9"/>
                <a:gd fmla="*/ 94 w 94" name="T10"/>
                <a:gd fmla="*/ 66 h 394" name="T11"/>
                <a:gd fmla="*/ 23 w 94" name="T12"/>
                <a:gd fmla="*/ 113 h 394" name="T13"/>
                <a:gd fmla="*/ 0 w 94" name="T14"/>
                <a:gd fmla="*/ 0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147"/>
            <p:cNvSpPr/>
            <p:nvPr/>
          </p:nvSpPr>
          <p:spPr bwMode="auto">
            <a:xfrm>
              <a:off x="3111096" y="5633156"/>
              <a:ext cx="222933" cy="934423"/>
            </a:xfrm>
            <a:custGeom>
              <a:gdLst>
                <a:gd fmla="*/ 0 w 94" name="T0"/>
                <a:gd fmla="*/ 0 h 394" name="T1"/>
                <a:gd fmla="*/ 0 w 94" name="T2"/>
                <a:gd fmla="*/ 394 h 394" name="T3"/>
                <a:gd fmla="*/ 46 w 94" name="T4"/>
                <a:gd fmla="*/ 394 h 394" name="T5"/>
                <a:gd fmla="*/ 32 w 94" name="T6"/>
                <a:gd fmla="*/ 154 h 394" name="T7"/>
                <a:gd fmla="*/ 30 w 94" name="T8"/>
                <a:gd fmla="*/ 147 h 394" name="T9"/>
                <a:gd fmla="*/ 94 w 94" name="T10"/>
                <a:gd fmla="*/ 66 h 394" name="T11"/>
                <a:gd fmla="*/ 23 w 94" name="T12"/>
                <a:gd fmla="*/ 113 h 394" name="T13"/>
                <a:gd fmla="*/ 0 w 94" name="T14"/>
                <a:gd fmla="*/ 0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148"/>
            <p:cNvSpPr/>
            <p:nvPr/>
          </p:nvSpPr>
          <p:spPr bwMode="auto">
            <a:xfrm>
              <a:off x="1261223" y="4651301"/>
              <a:ext cx="1121782" cy="1560534"/>
            </a:xfrm>
            <a:custGeom>
              <a:gdLst>
                <a:gd fmla="*/ 235 w 473" name="T0"/>
                <a:gd fmla="*/ 0 h 658" name="T1"/>
                <a:gd fmla="*/ 0 w 473" name="T2"/>
                <a:gd fmla="*/ 658 h 658" name="T3"/>
                <a:gd fmla="*/ 232 w 473" name="T4"/>
                <a:gd fmla="*/ 658 h 658" name="T5"/>
                <a:gd fmla="*/ 241 w 473" name="T6"/>
                <a:gd fmla="*/ 658 h 658" name="T7"/>
                <a:gd fmla="*/ 473 w 473" name="T8"/>
                <a:gd fmla="*/ 658 h 658" name="T9"/>
                <a:gd fmla="*/ 235 w 473" name="T10"/>
                <a:gd fmla="*/ 0 h 658" name="T11"/>
              </a:gdLst>
              <a:cxnLst>
                <a:cxn ang="0">
                  <a:pos x="T0" y="T1"/>
                </a:cxn>
                <a:cxn ang="0">
                  <a:pos x="T2" y="T3"/>
                </a:cxn>
                <a:cxn ang="0">
                  <a:pos x="T4" y="T5"/>
                </a:cxn>
                <a:cxn ang="0">
                  <a:pos x="T6" y="T7"/>
                </a:cxn>
                <a:cxn ang="0">
                  <a:pos x="T8" y="T9"/>
                </a:cxn>
                <a:cxn ang="0">
                  <a:pos x="T10" y="T11"/>
                </a:cxn>
              </a:cxnLst>
              <a:rect b="b" l="0" r="r" t="0"/>
              <a:pathLst>
                <a:path h="658" w="472">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149"/>
            <p:cNvSpPr/>
            <p:nvPr/>
          </p:nvSpPr>
          <p:spPr bwMode="auto">
            <a:xfrm>
              <a:off x="1261223" y="4651301"/>
              <a:ext cx="1121782" cy="1560534"/>
            </a:xfrm>
            <a:custGeom>
              <a:gdLst>
                <a:gd fmla="*/ 235 w 473" name="T0"/>
                <a:gd fmla="*/ 0 h 658" name="T1"/>
                <a:gd fmla="*/ 0 w 473" name="T2"/>
                <a:gd fmla="*/ 658 h 658" name="T3"/>
                <a:gd fmla="*/ 232 w 473" name="T4"/>
                <a:gd fmla="*/ 658 h 658" name="T5"/>
                <a:gd fmla="*/ 241 w 473" name="T6"/>
                <a:gd fmla="*/ 658 h 658" name="T7"/>
                <a:gd fmla="*/ 473 w 473" name="T8"/>
                <a:gd fmla="*/ 658 h 658" name="T9"/>
                <a:gd fmla="*/ 235 w 473" name="T10"/>
                <a:gd fmla="*/ 0 h 658" name="T11"/>
              </a:gdLst>
              <a:cxnLst>
                <a:cxn ang="0">
                  <a:pos x="T0" y="T1"/>
                </a:cxn>
                <a:cxn ang="0">
                  <a:pos x="T2" y="T3"/>
                </a:cxn>
                <a:cxn ang="0">
                  <a:pos x="T4" y="T5"/>
                </a:cxn>
                <a:cxn ang="0">
                  <a:pos x="T6" y="T7"/>
                </a:cxn>
                <a:cxn ang="0">
                  <a:pos x="T8" y="T9"/>
                </a:cxn>
                <a:cxn ang="0">
                  <a:pos x="T10" y="T11"/>
                </a:cxn>
              </a:cxnLst>
              <a:rect b="b" l="0" r="r" t="0"/>
              <a:pathLst>
                <a:path h="658" w="472">
                  <a:moveTo>
                    <a:pt x="235" y="0"/>
                  </a:moveTo>
                  <a:lnTo>
                    <a:pt x="0" y="658"/>
                  </a:lnTo>
                  <a:lnTo>
                    <a:pt x="232" y="658"/>
                  </a:lnTo>
                  <a:lnTo>
                    <a:pt x="241" y="658"/>
                  </a:lnTo>
                  <a:lnTo>
                    <a:pt x="473" y="658"/>
                  </a:lnTo>
                  <a:lnTo>
                    <a:pt x="23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150"/>
            <p:cNvSpPr/>
            <p:nvPr/>
          </p:nvSpPr>
          <p:spPr bwMode="auto">
            <a:xfrm>
              <a:off x="1289683" y="4672645"/>
              <a:ext cx="1064863" cy="1273566"/>
            </a:xfrm>
            <a:custGeom>
              <a:gdLst>
                <a:gd fmla="*/ 223 w 449" name="T0"/>
                <a:gd fmla="*/ 0 h 537" name="T1"/>
                <a:gd fmla="*/ 0 w 449" name="T2"/>
                <a:gd fmla="*/ 537 h 537" name="T3"/>
                <a:gd fmla="*/ 220 w 449" name="T4"/>
                <a:gd fmla="*/ 537 h 537" name="T5"/>
                <a:gd fmla="*/ 229 w 449" name="T6"/>
                <a:gd fmla="*/ 537 h 537" name="T7"/>
                <a:gd fmla="*/ 449 w 449" name="T8"/>
                <a:gd fmla="*/ 537 h 537" name="T9"/>
                <a:gd fmla="*/ 223 w 449" name="T10"/>
                <a:gd fmla="*/ 0 h 537" name="T11"/>
              </a:gdLst>
              <a:cxnLst>
                <a:cxn ang="0">
                  <a:pos x="T0" y="T1"/>
                </a:cxn>
                <a:cxn ang="0">
                  <a:pos x="T2" y="T3"/>
                </a:cxn>
                <a:cxn ang="0">
                  <a:pos x="T4" y="T5"/>
                </a:cxn>
                <a:cxn ang="0">
                  <a:pos x="T6" y="T7"/>
                </a:cxn>
                <a:cxn ang="0">
                  <a:pos x="T8" y="T9"/>
                </a:cxn>
                <a:cxn ang="0">
                  <a:pos x="T10" y="T11"/>
                </a:cxn>
              </a:cxnLst>
              <a:rect b="b" l="0" r="r" t="0"/>
              <a:pathLst>
                <a:path h="537" w="449">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151"/>
            <p:cNvSpPr/>
            <p:nvPr/>
          </p:nvSpPr>
          <p:spPr bwMode="auto">
            <a:xfrm>
              <a:off x="1289683" y="4672645"/>
              <a:ext cx="1064863" cy="1273566"/>
            </a:xfrm>
            <a:custGeom>
              <a:gdLst>
                <a:gd fmla="*/ 223 w 449" name="T0"/>
                <a:gd fmla="*/ 0 h 537" name="T1"/>
                <a:gd fmla="*/ 0 w 449" name="T2"/>
                <a:gd fmla="*/ 537 h 537" name="T3"/>
                <a:gd fmla="*/ 220 w 449" name="T4"/>
                <a:gd fmla="*/ 537 h 537" name="T5"/>
                <a:gd fmla="*/ 229 w 449" name="T6"/>
                <a:gd fmla="*/ 537 h 537" name="T7"/>
                <a:gd fmla="*/ 449 w 449" name="T8"/>
                <a:gd fmla="*/ 537 h 537" name="T9"/>
                <a:gd fmla="*/ 223 w 449" name="T10"/>
                <a:gd fmla="*/ 0 h 537" name="T11"/>
              </a:gdLst>
              <a:cxnLst>
                <a:cxn ang="0">
                  <a:pos x="T0" y="T1"/>
                </a:cxn>
                <a:cxn ang="0">
                  <a:pos x="T2" y="T3"/>
                </a:cxn>
                <a:cxn ang="0">
                  <a:pos x="T4" y="T5"/>
                </a:cxn>
                <a:cxn ang="0">
                  <a:pos x="T6" y="T7"/>
                </a:cxn>
                <a:cxn ang="0">
                  <a:pos x="T8" y="T9"/>
                </a:cxn>
                <a:cxn ang="0">
                  <a:pos x="T10" y="T11"/>
                </a:cxn>
              </a:cxnLst>
              <a:rect b="b" l="0" r="r" t="0"/>
              <a:pathLst>
                <a:path h="537" w="449">
                  <a:moveTo>
                    <a:pt x="223" y="0"/>
                  </a:moveTo>
                  <a:lnTo>
                    <a:pt x="0" y="537"/>
                  </a:lnTo>
                  <a:lnTo>
                    <a:pt x="220" y="537"/>
                  </a:lnTo>
                  <a:lnTo>
                    <a:pt x="229" y="537"/>
                  </a:lnTo>
                  <a:lnTo>
                    <a:pt x="449" y="537"/>
                  </a:lnTo>
                  <a:lnTo>
                    <a:pt x="22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152"/>
            <p:cNvSpPr/>
            <p:nvPr/>
          </p:nvSpPr>
          <p:spPr bwMode="auto">
            <a:xfrm>
              <a:off x="1344230" y="4677389"/>
              <a:ext cx="951024" cy="1000829"/>
            </a:xfrm>
            <a:custGeom>
              <a:gdLst>
                <a:gd fmla="*/ 200 w 401" name="T0"/>
                <a:gd fmla="*/ 0 h 422" name="T1"/>
                <a:gd fmla="*/ 0 w 401" name="T2"/>
                <a:gd fmla="*/ 422 h 422" name="T3"/>
                <a:gd fmla="*/ 197 w 401" name="T4"/>
                <a:gd fmla="*/ 422 h 422" name="T5"/>
                <a:gd fmla="*/ 206 w 401" name="T6"/>
                <a:gd fmla="*/ 422 h 422" name="T7"/>
                <a:gd fmla="*/ 401 w 401" name="T8"/>
                <a:gd fmla="*/ 422 h 422" name="T9"/>
                <a:gd fmla="*/ 200 w 401" name="T10"/>
                <a:gd fmla="*/ 0 h 422" name="T11"/>
              </a:gdLst>
              <a:cxnLst>
                <a:cxn ang="0">
                  <a:pos x="T0" y="T1"/>
                </a:cxn>
                <a:cxn ang="0">
                  <a:pos x="T2" y="T3"/>
                </a:cxn>
                <a:cxn ang="0">
                  <a:pos x="T4" y="T5"/>
                </a:cxn>
                <a:cxn ang="0">
                  <a:pos x="T6" y="T7"/>
                </a:cxn>
                <a:cxn ang="0">
                  <a:pos x="T8" y="T9"/>
                </a:cxn>
                <a:cxn ang="0">
                  <a:pos x="T10" y="T11"/>
                </a:cxn>
              </a:cxnLst>
              <a:rect b="b" l="0" r="r" t="0"/>
              <a:pathLst>
                <a:path h="422" w="401">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Freeform 153"/>
            <p:cNvSpPr/>
            <p:nvPr/>
          </p:nvSpPr>
          <p:spPr bwMode="auto">
            <a:xfrm>
              <a:off x="1344230" y="4677389"/>
              <a:ext cx="951024" cy="1000829"/>
            </a:xfrm>
            <a:custGeom>
              <a:gdLst>
                <a:gd fmla="*/ 200 w 401" name="T0"/>
                <a:gd fmla="*/ 0 h 422" name="T1"/>
                <a:gd fmla="*/ 0 w 401" name="T2"/>
                <a:gd fmla="*/ 422 h 422" name="T3"/>
                <a:gd fmla="*/ 197 w 401" name="T4"/>
                <a:gd fmla="*/ 422 h 422" name="T5"/>
                <a:gd fmla="*/ 206 w 401" name="T6"/>
                <a:gd fmla="*/ 422 h 422" name="T7"/>
                <a:gd fmla="*/ 401 w 401" name="T8"/>
                <a:gd fmla="*/ 422 h 422" name="T9"/>
                <a:gd fmla="*/ 200 w 401" name="T10"/>
                <a:gd fmla="*/ 0 h 422" name="T11"/>
              </a:gdLst>
              <a:cxnLst>
                <a:cxn ang="0">
                  <a:pos x="T0" y="T1"/>
                </a:cxn>
                <a:cxn ang="0">
                  <a:pos x="T2" y="T3"/>
                </a:cxn>
                <a:cxn ang="0">
                  <a:pos x="T4" y="T5"/>
                </a:cxn>
                <a:cxn ang="0">
                  <a:pos x="T6" y="T7"/>
                </a:cxn>
                <a:cxn ang="0">
                  <a:pos x="T8" y="T9"/>
                </a:cxn>
                <a:cxn ang="0">
                  <a:pos x="T10" y="T11"/>
                </a:cxn>
              </a:cxnLst>
              <a:rect b="b" l="0" r="r" t="0"/>
              <a:pathLst>
                <a:path h="422" w="401">
                  <a:moveTo>
                    <a:pt x="200" y="0"/>
                  </a:moveTo>
                  <a:lnTo>
                    <a:pt x="0" y="422"/>
                  </a:lnTo>
                  <a:lnTo>
                    <a:pt x="197" y="422"/>
                  </a:lnTo>
                  <a:lnTo>
                    <a:pt x="206" y="422"/>
                  </a:lnTo>
                  <a:lnTo>
                    <a:pt x="401" y="422"/>
                  </a:lnTo>
                  <a:lnTo>
                    <a:pt x="20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9" name="Freeform 154"/>
            <p:cNvSpPr/>
            <p:nvPr/>
          </p:nvSpPr>
          <p:spPr bwMode="auto">
            <a:xfrm>
              <a:off x="1415379" y="4658416"/>
              <a:ext cx="808726" cy="680658"/>
            </a:xfrm>
            <a:custGeom>
              <a:gdLst>
                <a:gd fmla="*/ 170 w 341" name="T0"/>
                <a:gd fmla="*/ 0 h 287" name="T1"/>
                <a:gd fmla="*/ 0 w 341" name="T2"/>
                <a:gd fmla="*/ 287 h 287" name="T3"/>
                <a:gd fmla="*/ 167 w 341" name="T4"/>
                <a:gd fmla="*/ 287 h 287" name="T5"/>
                <a:gd fmla="*/ 176 w 341" name="T6"/>
                <a:gd fmla="*/ 287 h 287" name="T7"/>
                <a:gd fmla="*/ 341 w 341" name="T8"/>
                <a:gd fmla="*/ 287 h 287" name="T9"/>
                <a:gd fmla="*/ 170 w 341" name="T10"/>
                <a:gd fmla="*/ 0 h 287" name="T11"/>
              </a:gdLst>
              <a:cxnLst>
                <a:cxn ang="0">
                  <a:pos x="T0" y="T1"/>
                </a:cxn>
                <a:cxn ang="0">
                  <a:pos x="T2" y="T3"/>
                </a:cxn>
                <a:cxn ang="0">
                  <a:pos x="T4" y="T5"/>
                </a:cxn>
                <a:cxn ang="0">
                  <a:pos x="T6" y="T7"/>
                </a:cxn>
                <a:cxn ang="0">
                  <a:pos x="T8" y="T9"/>
                </a:cxn>
                <a:cxn ang="0">
                  <a:pos x="T10" y="T11"/>
                </a:cxn>
              </a:cxnLst>
              <a:rect b="b" l="0" r="r" t="0"/>
              <a:pathLst>
                <a:path h="287" w="341">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0" name="Freeform 155"/>
            <p:cNvSpPr/>
            <p:nvPr/>
          </p:nvSpPr>
          <p:spPr bwMode="auto">
            <a:xfrm>
              <a:off x="1415379" y="4658416"/>
              <a:ext cx="808726" cy="680658"/>
            </a:xfrm>
            <a:custGeom>
              <a:gdLst>
                <a:gd fmla="*/ 170 w 341" name="T0"/>
                <a:gd fmla="*/ 0 h 287" name="T1"/>
                <a:gd fmla="*/ 0 w 341" name="T2"/>
                <a:gd fmla="*/ 287 h 287" name="T3"/>
                <a:gd fmla="*/ 167 w 341" name="T4"/>
                <a:gd fmla="*/ 287 h 287" name="T5"/>
                <a:gd fmla="*/ 176 w 341" name="T6"/>
                <a:gd fmla="*/ 287 h 287" name="T7"/>
                <a:gd fmla="*/ 341 w 341" name="T8"/>
                <a:gd fmla="*/ 287 h 287" name="T9"/>
                <a:gd fmla="*/ 170 w 341" name="T10"/>
                <a:gd fmla="*/ 0 h 287" name="T11"/>
              </a:gdLst>
              <a:cxnLst>
                <a:cxn ang="0">
                  <a:pos x="T0" y="T1"/>
                </a:cxn>
                <a:cxn ang="0">
                  <a:pos x="T2" y="T3"/>
                </a:cxn>
                <a:cxn ang="0">
                  <a:pos x="T4" y="T5"/>
                </a:cxn>
                <a:cxn ang="0">
                  <a:pos x="T6" y="T7"/>
                </a:cxn>
                <a:cxn ang="0">
                  <a:pos x="T8" y="T9"/>
                </a:cxn>
                <a:cxn ang="0">
                  <a:pos x="T10" y="T11"/>
                </a:cxn>
              </a:cxnLst>
              <a:rect b="b" l="0" r="r" t="0"/>
              <a:pathLst>
                <a:path h="287" w="341">
                  <a:moveTo>
                    <a:pt x="170" y="0"/>
                  </a:moveTo>
                  <a:lnTo>
                    <a:pt x="0" y="287"/>
                  </a:lnTo>
                  <a:lnTo>
                    <a:pt x="167" y="287"/>
                  </a:lnTo>
                  <a:lnTo>
                    <a:pt x="176" y="287"/>
                  </a:lnTo>
                  <a:lnTo>
                    <a:pt x="341" y="287"/>
                  </a:lnTo>
                  <a:lnTo>
                    <a:pt x="17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1" name="Freeform 156"/>
            <p:cNvSpPr/>
            <p:nvPr/>
          </p:nvSpPr>
          <p:spPr bwMode="auto">
            <a:xfrm>
              <a:off x="1545819" y="5272668"/>
              <a:ext cx="550219" cy="1223762"/>
            </a:xfrm>
            <a:custGeom>
              <a:gdLst>
                <a:gd fmla="*/ 232 w 232" name="T0"/>
                <a:gd fmla="*/ 317 h 516" name="T1"/>
                <a:gd fmla="*/ 140 w 232" name="T2"/>
                <a:gd fmla="*/ 349 h 516" name="T3"/>
                <a:gd fmla="*/ 135 w 232" name="T4"/>
                <a:gd fmla="*/ 280 h 516" name="T5"/>
                <a:gd fmla="*/ 202 w 232" name="T6"/>
                <a:gd fmla="*/ 227 h 516" name="T7"/>
                <a:gd fmla="*/ 133 w 232" name="T8"/>
                <a:gd fmla="*/ 252 h 516" name="T9"/>
                <a:gd fmla="*/ 130 w 232" name="T10"/>
                <a:gd fmla="*/ 184 h 516" name="T11"/>
                <a:gd fmla="*/ 177 w 232" name="T12"/>
                <a:gd fmla="*/ 145 h 516" name="T13"/>
                <a:gd fmla="*/ 128 w 232" name="T14"/>
                <a:gd fmla="*/ 162 h 516" name="T15"/>
                <a:gd fmla="*/ 115 w 232" name="T16"/>
                <a:gd fmla="*/ 0 h 516" name="T17"/>
                <a:gd fmla="*/ 105 w 232" name="T18"/>
                <a:gd fmla="*/ 162 h 516" name="T19"/>
                <a:gd fmla="*/ 55 w 232" name="T20"/>
                <a:gd fmla="*/ 145 h 516" name="T21"/>
                <a:gd fmla="*/ 103 w 232" name="T22"/>
                <a:gd fmla="*/ 184 h 516" name="T23"/>
                <a:gd fmla="*/ 98 w 232" name="T24"/>
                <a:gd fmla="*/ 252 h 516" name="T25"/>
                <a:gd fmla="*/ 30 w 232" name="T26"/>
                <a:gd fmla="*/ 227 h 516" name="T27"/>
                <a:gd fmla="*/ 96 w 232" name="T28"/>
                <a:gd fmla="*/ 280 h 516" name="T29"/>
                <a:gd fmla="*/ 92 w 232" name="T30"/>
                <a:gd fmla="*/ 349 h 516" name="T31"/>
                <a:gd fmla="*/ 0 w 232" name="T32"/>
                <a:gd fmla="*/ 317 h 516" name="T33"/>
                <a:gd fmla="*/ 89 w 232" name="T34"/>
                <a:gd fmla="*/ 389 h 516" name="T35"/>
                <a:gd fmla="*/ 80 w 232" name="T36"/>
                <a:gd fmla="*/ 516 h 516" name="T37"/>
                <a:gd fmla="*/ 153 w 232" name="T38"/>
                <a:gd fmla="*/ 516 h 516" name="T39"/>
                <a:gd fmla="*/ 144 w 232" name="T40"/>
                <a:gd fmla="*/ 389 h 516" name="T41"/>
                <a:gd fmla="*/ 232 w 232" name="T42"/>
                <a:gd fmla="*/ 317 h 5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16" w="231">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2" name="Freeform 157"/>
            <p:cNvSpPr/>
            <p:nvPr/>
          </p:nvSpPr>
          <p:spPr bwMode="auto">
            <a:xfrm>
              <a:off x="1545819" y="5272668"/>
              <a:ext cx="550219" cy="1223762"/>
            </a:xfrm>
            <a:custGeom>
              <a:gdLst>
                <a:gd fmla="*/ 232 w 232" name="T0"/>
                <a:gd fmla="*/ 317 h 516" name="T1"/>
                <a:gd fmla="*/ 140 w 232" name="T2"/>
                <a:gd fmla="*/ 349 h 516" name="T3"/>
                <a:gd fmla="*/ 135 w 232" name="T4"/>
                <a:gd fmla="*/ 280 h 516" name="T5"/>
                <a:gd fmla="*/ 202 w 232" name="T6"/>
                <a:gd fmla="*/ 227 h 516" name="T7"/>
                <a:gd fmla="*/ 133 w 232" name="T8"/>
                <a:gd fmla="*/ 252 h 516" name="T9"/>
                <a:gd fmla="*/ 130 w 232" name="T10"/>
                <a:gd fmla="*/ 184 h 516" name="T11"/>
                <a:gd fmla="*/ 177 w 232" name="T12"/>
                <a:gd fmla="*/ 145 h 516" name="T13"/>
                <a:gd fmla="*/ 128 w 232" name="T14"/>
                <a:gd fmla="*/ 162 h 516" name="T15"/>
                <a:gd fmla="*/ 115 w 232" name="T16"/>
                <a:gd fmla="*/ 0 h 516" name="T17"/>
                <a:gd fmla="*/ 105 w 232" name="T18"/>
                <a:gd fmla="*/ 162 h 516" name="T19"/>
                <a:gd fmla="*/ 55 w 232" name="T20"/>
                <a:gd fmla="*/ 145 h 516" name="T21"/>
                <a:gd fmla="*/ 103 w 232" name="T22"/>
                <a:gd fmla="*/ 184 h 516" name="T23"/>
                <a:gd fmla="*/ 98 w 232" name="T24"/>
                <a:gd fmla="*/ 252 h 516" name="T25"/>
                <a:gd fmla="*/ 30 w 232" name="T26"/>
                <a:gd fmla="*/ 227 h 516" name="T27"/>
                <a:gd fmla="*/ 96 w 232" name="T28"/>
                <a:gd fmla="*/ 280 h 516" name="T29"/>
                <a:gd fmla="*/ 92 w 232" name="T30"/>
                <a:gd fmla="*/ 349 h 516" name="T31"/>
                <a:gd fmla="*/ 0 w 232" name="T32"/>
                <a:gd fmla="*/ 317 h 516" name="T33"/>
                <a:gd fmla="*/ 89 w 232" name="T34"/>
                <a:gd fmla="*/ 389 h 516" name="T35"/>
                <a:gd fmla="*/ 80 w 232" name="T36"/>
                <a:gd fmla="*/ 516 h 516" name="T37"/>
                <a:gd fmla="*/ 153 w 232" name="T38"/>
                <a:gd fmla="*/ 516 h 516" name="T39"/>
                <a:gd fmla="*/ 144 w 232" name="T40"/>
                <a:gd fmla="*/ 389 h 516" name="T41"/>
                <a:gd fmla="*/ 232 w 232" name="T42"/>
                <a:gd fmla="*/ 317 h 5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16" w="231">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3" name="Freeform 158"/>
            <p:cNvSpPr>
              <a:spLocks noEditPoints="1"/>
            </p:cNvSpPr>
            <p:nvPr/>
          </p:nvSpPr>
          <p:spPr bwMode="auto">
            <a:xfrm>
              <a:off x="1818557" y="4646557"/>
              <a:ext cx="384204" cy="832443"/>
            </a:xfrm>
            <a:custGeom>
              <a:gdLst>
                <a:gd fmla="*/ 158 w 162" name="T0"/>
                <a:gd fmla="*/ 345 h 351" name="T1"/>
                <a:gd fmla="*/ 158 w 162" name="T2"/>
                <a:gd fmla="*/ 345 h 351" name="T3"/>
                <a:gd fmla="*/ 162 w 162" name="T4"/>
                <a:gd fmla="*/ 351 h 351" name="T5"/>
                <a:gd fmla="*/ 162 w 162" name="T6"/>
                <a:gd fmla="*/ 351 h 351" name="T7"/>
                <a:gd fmla="*/ 158 w 162" name="T8"/>
                <a:gd fmla="*/ 345 h 351" name="T9"/>
                <a:gd fmla="*/ 0 w 162" name="T10"/>
                <a:gd fmla="*/ 0 h 351" name="T11"/>
                <a:gd fmla="*/ 0 w 162" name="T12"/>
                <a:gd fmla="*/ 2 h 351" name="T13"/>
                <a:gd fmla="*/ 0 w 162" name="T14"/>
                <a:gd fmla="*/ 3 h 351" name="T15"/>
                <a:gd fmla="*/ 0 w 162" name="T16"/>
                <a:gd fmla="*/ 2 h 351" name="T17"/>
                <a:gd fmla="*/ 2 w 162" name="T18"/>
                <a:gd fmla="*/ 9 h 351" name="T19"/>
                <a:gd fmla="*/ 4 w 162" name="T20"/>
                <a:gd fmla="*/ 11 h 351" name="T21"/>
                <a:gd fmla="*/ 0 w 162" name="T22"/>
                <a:gd fmla="*/ 0 h 3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1" w="162">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4" name="Freeform 159"/>
            <p:cNvSpPr>
              <a:spLocks noEditPoints="1"/>
            </p:cNvSpPr>
            <p:nvPr/>
          </p:nvSpPr>
          <p:spPr bwMode="auto">
            <a:xfrm>
              <a:off x="1818557" y="4646557"/>
              <a:ext cx="384204" cy="832443"/>
            </a:xfrm>
            <a:custGeom>
              <a:gdLst>
                <a:gd fmla="*/ 158 w 162" name="T0"/>
                <a:gd fmla="*/ 345 h 351" name="T1"/>
                <a:gd fmla="*/ 158 w 162" name="T2"/>
                <a:gd fmla="*/ 345 h 351" name="T3"/>
                <a:gd fmla="*/ 162 w 162" name="T4"/>
                <a:gd fmla="*/ 351 h 351" name="T5"/>
                <a:gd fmla="*/ 162 w 162" name="T6"/>
                <a:gd fmla="*/ 351 h 351" name="T7"/>
                <a:gd fmla="*/ 158 w 162" name="T8"/>
                <a:gd fmla="*/ 345 h 351" name="T9"/>
                <a:gd fmla="*/ 0 w 162" name="T10"/>
                <a:gd fmla="*/ 0 h 351" name="T11"/>
                <a:gd fmla="*/ 0 w 162" name="T12"/>
                <a:gd fmla="*/ 2 h 351" name="T13"/>
                <a:gd fmla="*/ 0 w 162" name="T14"/>
                <a:gd fmla="*/ 3 h 351" name="T15"/>
                <a:gd fmla="*/ 0 w 162" name="T16"/>
                <a:gd fmla="*/ 2 h 351" name="T17"/>
                <a:gd fmla="*/ 2 w 162" name="T18"/>
                <a:gd fmla="*/ 9 h 351" name="T19"/>
                <a:gd fmla="*/ 4 w 162" name="T20"/>
                <a:gd fmla="*/ 11 h 351" name="T21"/>
                <a:gd fmla="*/ 0 w 162" name="T22"/>
                <a:gd fmla="*/ 0 h 3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1" w="162">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5" name="Freeform 160"/>
            <p:cNvSpPr>
              <a:spLocks noEditPoints="1"/>
            </p:cNvSpPr>
            <p:nvPr/>
          </p:nvSpPr>
          <p:spPr bwMode="auto">
            <a:xfrm>
              <a:off x="2133984" y="5339074"/>
              <a:ext cx="161271" cy="339143"/>
            </a:xfrm>
            <a:custGeom>
              <a:gdLst>
                <a:gd fmla="*/ 29 w 68" name="T0"/>
                <a:gd fmla="*/ 59 h 143" name="T1"/>
                <a:gd fmla="*/ 29 w 68" name="T2"/>
                <a:gd fmla="*/ 59 h 143" name="T3"/>
                <a:gd fmla="*/ 68 w 68" name="T4"/>
                <a:gd fmla="*/ 143 h 143" name="T5"/>
                <a:gd fmla="*/ 68 w 68" name="T6"/>
                <a:gd fmla="*/ 143 h 143" name="T7"/>
                <a:gd fmla="*/ 29 w 68" name="T8"/>
                <a:gd fmla="*/ 59 h 143" name="T9"/>
                <a:gd fmla="*/ 34 w 68" name="T10"/>
                <a:gd fmla="*/ 0 h 143" name="T11"/>
                <a:gd fmla="*/ 0 w 68" name="T12"/>
                <a:gd fmla="*/ 0 h 143" name="T13"/>
                <a:gd fmla="*/ 25 w 68" name="T14"/>
                <a:gd fmla="*/ 53 h 143" name="T15"/>
                <a:gd fmla="*/ 25 w 68" name="T16"/>
                <a:gd fmla="*/ 53 h 143" name="T17"/>
                <a:gd fmla="*/ 4 w 68" name="T18"/>
                <a:gd fmla="*/ 8 h 143" name="T19"/>
                <a:gd fmla="*/ 38 w 68" name="T20"/>
                <a:gd fmla="*/ 8 h 143" name="T21"/>
                <a:gd fmla="*/ 34 w 68"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68">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6" name="Freeform 161"/>
            <p:cNvSpPr>
              <a:spLocks noEditPoints="1"/>
            </p:cNvSpPr>
            <p:nvPr/>
          </p:nvSpPr>
          <p:spPr bwMode="auto">
            <a:xfrm>
              <a:off x="2133984" y="5339074"/>
              <a:ext cx="161271" cy="339143"/>
            </a:xfrm>
            <a:custGeom>
              <a:gdLst>
                <a:gd fmla="*/ 29 w 68" name="T0"/>
                <a:gd fmla="*/ 59 h 143" name="T1"/>
                <a:gd fmla="*/ 29 w 68" name="T2"/>
                <a:gd fmla="*/ 59 h 143" name="T3"/>
                <a:gd fmla="*/ 68 w 68" name="T4"/>
                <a:gd fmla="*/ 143 h 143" name="T5"/>
                <a:gd fmla="*/ 68 w 68" name="T6"/>
                <a:gd fmla="*/ 143 h 143" name="T7"/>
                <a:gd fmla="*/ 29 w 68" name="T8"/>
                <a:gd fmla="*/ 59 h 143" name="T9"/>
                <a:gd fmla="*/ 34 w 68" name="T10"/>
                <a:gd fmla="*/ 0 h 143" name="T11"/>
                <a:gd fmla="*/ 0 w 68" name="T12"/>
                <a:gd fmla="*/ 0 h 143" name="T13"/>
                <a:gd fmla="*/ 25 w 68" name="T14"/>
                <a:gd fmla="*/ 53 h 143" name="T15"/>
                <a:gd fmla="*/ 25 w 68" name="T16"/>
                <a:gd fmla="*/ 53 h 143" name="T17"/>
                <a:gd fmla="*/ 4 w 68" name="T18"/>
                <a:gd fmla="*/ 8 h 143" name="T19"/>
                <a:gd fmla="*/ 38 w 68" name="T20"/>
                <a:gd fmla="*/ 8 h 143" name="T21"/>
                <a:gd fmla="*/ 34 w 68"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68">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7" name="Freeform 162"/>
            <p:cNvSpPr/>
            <p:nvPr/>
          </p:nvSpPr>
          <p:spPr bwMode="auto">
            <a:xfrm>
              <a:off x="2311856" y="6017361"/>
              <a:ext cx="66406" cy="184987"/>
            </a:xfrm>
            <a:custGeom>
              <a:gdLst>
                <a:gd fmla="*/ 0 w 28" name="T0"/>
                <a:gd fmla="*/ 0 h 78" name="T1"/>
                <a:gd fmla="*/ 0 w 28" name="T2"/>
                <a:gd fmla="*/ 0 h 78" name="T3"/>
                <a:gd fmla="*/ 28 w 28" name="T4"/>
                <a:gd fmla="*/ 78 h 78" name="T5"/>
                <a:gd fmla="*/ 28 w 28" name="T6"/>
                <a:gd fmla="*/ 77 h 78" name="T7"/>
                <a:gd fmla="*/ 0 w 28" name="T8"/>
                <a:gd fmla="*/ 0 h 78" name="T9"/>
              </a:gdLst>
              <a:cxnLst>
                <a:cxn ang="0">
                  <a:pos x="T0" y="T1"/>
                </a:cxn>
                <a:cxn ang="0">
                  <a:pos x="T2" y="T3"/>
                </a:cxn>
                <a:cxn ang="0">
                  <a:pos x="T4" y="T5"/>
                </a:cxn>
                <a:cxn ang="0">
                  <a:pos x="T6" y="T7"/>
                </a:cxn>
                <a:cxn ang="0">
                  <a:pos x="T8" y="T9"/>
                </a:cxn>
              </a:cxnLst>
              <a:rect b="b" l="0" r="r" t="0"/>
              <a:pathLst>
                <a:path h="78" w="28">
                  <a:moveTo>
                    <a:pt x="0" y="0"/>
                  </a:moveTo>
                  <a:lnTo>
                    <a:pt x="0" y="0"/>
                  </a:lnTo>
                  <a:lnTo>
                    <a:pt x="28" y="78"/>
                  </a:lnTo>
                  <a:lnTo>
                    <a:pt x="28" y="77"/>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8" name="Freeform 163"/>
            <p:cNvSpPr/>
            <p:nvPr/>
          </p:nvSpPr>
          <p:spPr bwMode="auto">
            <a:xfrm>
              <a:off x="2311856" y="6017361"/>
              <a:ext cx="66406" cy="184987"/>
            </a:xfrm>
            <a:custGeom>
              <a:gdLst>
                <a:gd fmla="*/ 0 w 28" name="T0"/>
                <a:gd fmla="*/ 0 h 78" name="T1"/>
                <a:gd fmla="*/ 0 w 28" name="T2"/>
                <a:gd fmla="*/ 0 h 78" name="T3"/>
                <a:gd fmla="*/ 28 w 28" name="T4"/>
                <a:gd fmla="*/ 78 h 78" name="T5"/>
                <a:gd fmla="*/ 28 w 28" name="T6"/>
                <a:gd fmla="*/ 77 h 78" name="T7"/>
                <a:gd fmla="*/ 0 w 28" name="T8"/>
                <a:gd fmla="*/ 0 h 78" name="T9"/>
              </a:gdLst>
              <a:cxnLst>
                <a:cxn ang="0">
                  <a:pos x="T0" y="T1"/>
                </a:cxn>
                <a:cxn ang="0">
                  <a:pos x="T2" y="T3"/>
                </a:cxn>
                <a:cxn ang="0">
                  <a:pos x="T4" y="T5"/>
                </a:cxn>
                <a:cxn ang="0">
                  <a:pos x="T6" y="T7"/>
                </a:cxn>
                <a:cxn ang="0">
                  <a:pos x="T8" y="T9"/>
                </a:cxn>
              </a:cxnLst>
              <a:rect b="b" l="0" r="r" t="0"/>
              <a:pathLst>
                <a:path h="78" w="28">
                  <a:moveTo>
                    <a:pt x="0" y="0"/>
                  </a:moveTo>
                  <a:lnTo>
                    <a:pt x="0" y="0"/>
                  </a:lnTo>
                  <a:lnTo>
                    <a:pt x="28" y="78"/>
                  </a:lnTo>
                  <a:lnTo>
                    <a:pt x="28" y="7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9" name="Freeform 164"/>
            <p:cNvSpPr>
              <a:spLocks noEditPoints="1"/>
            </p:cNvSpPr>
            <p:nvPr/>
          </p:nvSpPr>
          <p:spPr bwMode="auto">
            <a:xfrm>
              <a:off x="2285768" y="5946212"/>
              <a:ext cx="97237" cy="260880"/>
            </a:xfrm>
            <a:custGeom>
              <a:gdLst>
                <a:gd fmla="*/ 39 w 41" name="T0"/>
                <a:gd fmla="*/ 107 h 110" name="T1"/>
                <a:gd fmla="*/ 39 w 41" name="T2"/>
                <a:gd fmla="*/ 108 h 110" name="T3"/>
                <a:gd fmla="*/ 41 w 41" name="T4"/>
                <a:gd fmla="*/ 110 h 110" name="T5"/>
                <a:gd fmla="*/ 41 w 41" name="T6"/>
                <a:gd fmla="*/ 110 h 110" name="T7"/>
                <a:gd fmla="*/ 39 w 41" name="T8"/>
                <a:gd fmla="*/ 107 h 110" name="T9"/>
                <a:gd fmla="*/ 29 w 41" name="T10"/>
                <a:gd fmla="*/ 0 h 110" name="T11"/>
                <a:gd fmla="*/ 0 w 41" name="T12"/>
                <a:gd fmla="*/ 0 h 110" name="T13"/>
                <a:gd fmla="*/ 11 w 41" name="T14"/>
                <a:gd fmla="*/ 30 h 110" name="T15"/>
                <a:gd fmla="*/ 11 w 41" name="T16"/>
                <a:gd fmla="*/ 30 h 110" name="T17"/>
                <a:gd fmla="*/ 2 w 41" name="T18"/>
                <a:gd fmla="*/ 2 h 110" name="T19"/>
                <a:gd fmla="*/ 29 w 41" name="T20"/>
                <a:gd fmla="*/ 2 h 110" name="T21"/>
                <a:gd fmla="*/ 29 w 41" name="T22"/>
                <a:gd fmla="*/ 0 h 1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0" w="41">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0" name="Freeform 165"/>
            <p:cNvSpPr>
              <a:spLocks noEditPoints="1"/>
            </p:cNvSpPr>
            <p:nvPr/>
          </p:nvSpPr>
          <p:spPr bwMode="auto">
            <a:xfrm>
              <a:off x="2285768" y="5946212"/>
              <a:ext cx="97237" cy="260880"/>
            </a:xfrm>
            <a:custGeom>
              <a:gdLst>
                <a:gd fmla="*/ 39 w 41" name="T0"/>
                <a:gd fmla="*/ 107 h 110" name="T1"/>
                <a:gd fmla="*/ 39 w 41" name="T2"/>
                <a:gd fmla="*/ 108 h 110" name="T3"/>
                <a:gd fmla="*/ 41 w 41" name="T4"/>
                <a:gd fmla="*/ 110 h 110" name="T5"/>
                <a:gd fmla="*/ 41 w 41" name="T6"/>
                <a:gd fmla="*/ 110 h 110" name="T7"/>
                <a:gd fmla="*/ 39 w 41" name="T8"/>
                <a:gd fmla="*/ 107 h 110" name="T9"/>
                <a:gd fmla="*/ 29 w 41" name="T10"/>
                <a:gd fmla="*/ 0 h 110" name="T11"/>
                <a:gd fmla="*/ 0 w 41" name="T12"/>
                <a:gd fmla="*/ 0 h 110" name="T13"/>
                <a:gd fmla="*/ 11 w 41" name="T14"/>
                <a:gd fmla="*/ 30 h 110" name="T15"/>
                <a:gd fmla="*/ 11 w 41" name="T16"/>
                <a:gd fmla="*/ 30 h 110" name="T17"/>
                <a:gd fmla="*/ 2 w 41" name="T18"/>
                <a:gd fmla="*/ 2 h 110" name="T19"/>
                <a:gd fmla="*/ 29 w 41" name="T20"/>
                <a:gd fmla="*/ 2 h 110" name="T21"/>
                <a:gd fmla="*/ 29 w 41" name="T22"/>
                <a:gd fmla="*/ 0 h 1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0" w="41">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1" name="Freeform 166"/>
            <p:cNvSpPr/>
            <p:nvPr/>
          </p:nvSpPr>
          <p:spPr bwMode="auto">
            <a:xfrm>
              <a:off x="1892077" y="6247409"/>
              <a:ext cx="16601" cy="249021"/>
            </a:xfrm>
            <a:custGeom>
              <a:gdLst>
                <a:gd fmla="*/ 0 w 7" name="T0"/>
                <a:gd fmla="*/ 0 h 105" name="T1"/>
                <a:gd fmla="*/ 0 w 7" name="T2"/>
                <a:gd fmla="*/ 0 h 105" name="T3"/>
                <a:gd fmla="*/ 7 w 7" name="T4"/>
                <a:gd fmla="*/ 105 h 105" name="T5"/>
                <a:gd fmla="*/ 7 w 7" name="T6"/>
                <a:gd fmla="*/ 105 h 105" name="T7"/>
                <a:gd fmla="*/ 0 w 7" name="T8"/>
                <a:gd fmla="*/ 0 h 105" name="T9"/>
              </a:gdLst>
              <a:cxnLst>
                <a:cxn ang="0">
                  <a:pos x="T0" y="T1"/>
                </a:cxn>
                <a:cxn ang="0">
                  <a:pos x="T2" y="T3"/>
                </a:cxn>
                <a:cxn ang="0">
                  <a:pos x="T4" y="T5"/>
                </a:cxn>
                <a:cxn ang="0">
                  <a:pos x="T6" y="T7"/>
                </a:cxn>
                <a:cxn ang="0">
                  <a:pos x="T8" y="T9"/>
                </a:cxn>
              </a:cxnLst>
              <a:rect b="b" l="0" r="r" t="0"/>
              <a:pathLst>
                <a:path h="105" w="7">
                  <a:moveTo>
                    <a:pt x="0" y="0"/>
                  </a:moveTo>
                  <a:lnTo>
                    <a:pt x="0" y="0"/>
                  </a:lnTo>
                  <a:lnTo>
                    <a:pt x="7" y="105"/>
                  </a:lnTo>
                  <a:lnTo>
                    <a:pt x="7" y="105"/>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2" name="Freeform 167"/>
            <p:cNvSpPr/>
            <p:nvPr/>
          </p:nvSpPr>
          <p:spPr bwMode="auto">
            <a:xfrm>
              <a:off x="1892077" y="6247409"/>
              <a:ext cx="16601" cy="249021"/>
            </a:xfrm>
            <a:custGeom>
              <a:gdLst>
                <a:gd fmla="*/ 0 w 7" name="T0"/>
                <a:gd fmla="*/ 0 h 105" name="T1"/>
                <a:gd fmla="*/ 0 w 7" name="T2"/>
                <a:gd fmla="*/ 0 h 105" name="T3"/>
                <a:gd fmla="*/ 7 w 7" name="T4"/>
                <a:gd fmla="*/ 105 h 105" name="T5"/>
                <a:gd fmla="*/ 7 w 7" name="T6"/>
                <a:gd fmla="*/ 105 h 105" name="T7"/>
                <a:gd fmla="*/ 0 w 7" name="T8"/>
                <a:gd fmla="*/ 0 h 105" name="T9"/>
              </a:gdLst>
              <a:cxnLst>
                <a:cxn ang="0">
                  <a:pos x="T0" y="T1"/>
                </a:cxn>
                <a:cxn ang="0">
                  <a:pos x="T2" y="T3"/>
                </a:cxn>
                <a:cxn ang="0">
                  <a:pos x="T4" y="T5"/>
                </a:cxn>
                <a:cxn ang="0">
                  <a:pos x="T6" y="T7"/>
                </a:cxn>
                <a:cxn ang="0">
                  <a:pos x="T8" y="T9"/>
                </a:cxn>
              </a:cxnLst>
              <a:rect b="b" l="0" r="r" t="0"/>
              <a:pathLst>
                <a:path h="105" w="7">
                  <a:moveTo>
                    <a:pt x="0" y="0"/>
                  </a:moveTo>
                  <a:lnTo>
                    <a:pt x="0" y="0"/>
                  </a:lnTo>
                  <a:lnTo>
                    <a:pt x="7" y="105"/>
                  </a:lnTo>
                  <a:lnTo>
                    <a:pt x="7" y="105"/>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3" name="Freeform 168"/>
            <p:cNvSpPr/>
            <p:nvPr/>
          </p:nvSpPr>
          <p:spPr bwMode="auto">
            <a:xfrm>
              <a:off x="1887334" y="6211835"/>
              <a:ext cx="4743" cy="35574"/>
            </a:xfrm>
            <a:custGeom>
              <a:gdLst>
                <a:gd fmla="*/ 0 w 2" name="T0"/>
                <a:gd fmla="*/ 0 h 15" name="T1"/>
                <a:gd fmla="*/ 0 w 2" name="T2"/>
                <a:gd fmla="*/ 0 h 15" name="T3"/>
                <a:gd fmla="*/ 2 w 2" name="T4"/>
                <a:gd fmla="*/ 15 h 15" name="T5"/>
                <a:gd fmla="*/ 2 w 2" name="T6"/>
                <a:gd fmla="*/ 15 h 15" name="T7"/>
                <a:gd fmla="*/ 0 w 2" name="T8"/>
                <a:gd fmla="*/ 0 h 15" name="T9"/>
              </a:gdLst>
              <a:cxnLst>
                <a:cxn ang="0">
                  <a:pos x="T0" y="T1"/>
                </a:cxn>
                <a:cxn ang="0">
                  <a:pos x="T2" y="T3"/>
                </a:cxn>
                <a:cxn ang="0">
                  <a:pos x="T4" y="T5"/>
                </a:cxn>
                <a:cxn ang="0">
                  <a:pos x="T6" y="T7"/>
                </a:cxn>
                <a:cxn ang="0">
                  <a:pos x="T8" y="T9"/>
                </a:cxn>
              </a:cxnLst>
              <a:rect b="b" l="0" r="r" t="0"/>
              <a:pathLst>
                <a:path h="15" w="2">
                  <a:moveTo>
                    <a:pt x="0" y="0"/>
                  </a:moveTo>
                  <a:lnTo>
                    <a:pt x="0" y="0"/>
                  </a:lnTo>
                  <a:lnTo>
                    <a:pt x="2" y="15"/>
                  </a:lnTo>
                  <a:lnTo>
                    <a:pt x="2" y="15"/>
                  </a:lnTo>
                  <a:lnTo>
                    <a:pt x="0"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4" name="Freeform 169"/>
            <p:cNvSpPr/>
            <p:nvPr/>
          </p:nvSpPr>
          <p:spPr bwMode="auto">
            <a:xfrm>
              <a:off x="1887334" y="6211835"/>
              <a:ext cx="4743" cy="35574"/>
            </a:xfrm>
            <a:custGeom>
              <a:gdLst>
                <a:gd fmla="*/ 0 w 2" name="T0"/>
                <a:gd fmla="*/ 0 h 15" name="T1"/>
                <a:gd fmla="*/ 0 w 2" name="T2"/>
                <a:gd fmla="*/ 0 h 15" name="T3"/>
                <a:gd fmla="*/ 2 w 2" name="T4"/>
                <a:gd fmla="*/ 15 h 15" name="T5"/>
                <a:gd fmla="*/ 2 w 2" name="T6"/>
                <a:gd fmla="*/ 15 h 15" name="T7"/>
                <a:gd fmla="*/ 0 w 2" name="T8"/>
                <a:gd fmla="*/ 0 h 15" name="T9"/>
              </a:gdLst>
              <a:cxnLst>
                <a:cxn ang="0">
                  <a:pos x="T0" y="T1"/>
                </a:cxn>
                <a:cxn ang="0">
                  <a:pos x="T2" y="T3"/>
                </a:cxn>
                <a:cxn ang="0">
                  <a:pos x="T4" y="T5"/>
                </a:cxn>
                <a:cxn ang="0">
                  <a:pos x="T6" y="T7"/>
                </a:cxn>
                <a:cxn ang="0">
                  <a:pos x="T8" y="T9"/>
                </a:cxn>
              </a:cxnLst>
              <a:rect b="b" l="0" r="r" t="0"/>
              <a:pathLst>
                <a:path h="15" w="2">
                  <a:moveTo>
                    <a:pt x="0" y="0"/>
                  </a:moveTo>
                  <a:lnTo>
                    <a:pt x="0" y="0"/>
                  </a:lnTo>
                  <a:lnTo>
                    <a:pt x="2" y="15"/>
                  </a:lnTo>
                  <a:lnTo>
                    <a:pt x="2" y="15"/>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5" name="Freeform 170"/>
            <p:cNvSpPr>
              <a:spLocks noEditPoints="1"/>
            </p:cNvSpPr>
            <p:nvPr/>
          </p:nvSpPr>
          <p:spPr bwMode="auto">
            <a:xfrm>
              <a:off x="1818557" y="4651301"/>
              <a:ext cx="564448" cy="1560534"/>
            </a:xfrm>
            <a:custGeom>
              <a:gdLst>
                <a:gd fmla="*/ 197 w 238" name="T0"/>
                <a:gd fmla="*/ 546 h 658" name="T1"/>
                <a:gd fmla="*/ 22 w 238" name="T2"/>
                <a:gd fmla="*/ 546 h 658" name="T3"/>
                <a:gd fmla="*/ 25 w 238" name="T4"/>
                <a:gd fmla="*/ 611 h 658" name="T5"/>
                <a:gd fmla="*/ 117 w 238" name="T6"/>
                <a:gd fmla="*/ 579 h 658" name="T7"/>
                <a:gd fmla="*/ 29 w 238" name="T8"/>
                <a:gd fmla="*/ 651 h 658" name="T9"/>
                <a:gd fmla="*/ 29 w 238" name="T10"/>
                <a:gd fmla="*/ 658 h 658" name="T11"/>
                <a:gd fmla="*/ 29 w 238" name="T12"/>
                <a:gd fmla="*/ 658 h 658" name="T13"/>
                <a:gd fmla="*/ 29 w 238" name="T14"/>
                <a:gd fmla="*/ 656 h 658" name="T15"/>
                <a:gd fmla="*/ 238 w 238" name="T16"/>
                <a:gd fmla="*/ 656 h 658" name="T17"/>
                <a:gd fmla="*/ 236 w 238" name="T18"/>
                <a:gd fmla="*/ 654 h 658" name="T19"/>
                <a:gd fmla="*/ 208 w 238" name="T20"/>
                <a:gd fmla="*/ 576 h 658" name="T21"/>
                <a:gd fmla="*/ 197 w 238" name="T22"/>
                <a:gd fmla="*/ 546 h 658" name="T23"/>
                <a:gd fmla="*/ 0 w 238" name="T24"/>
                <a:gd fmla="*/ 0 h 658" name="T25"/>
                <a:gd fmla="*/ 0 w 238" name="T26"/>
                <a:gd fmla="*/ 1 h 658" name="T27"/>
                <a:gd fmla="*/ 0 w 238" name="T28"/>
                <a:gd fmla="*/ 3 h 658" name="T29"/>
                <a:gd fmla="*/ 0 w 238" name="T30"/>
                <a:gd fmla="*/ 3 h 658" name="T31"/>
                <a:gd fmla="*/ 2 w 238" name="T32"/>
                <a:gd fmla="*/ 7 h 658" name="T33"/>
                <a:gd fmla="*/ 0 w 238" name="T34"/>
                <a:gd fmla="*/ 0 h 65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6" name="Freeform 171"/>
            <p:cNvSpPr>
              <a:spLocks noEditPoints="1"/>
            </p:cNvSpPr>
            <p:nvPr/>
          </p:nvSpPr>
          <p:spPr bwMode="auto">
            <a:xfrm>
              <a:off x="1818557" y="4651301"/>
              <a:ext cx="564448" cy="1560534"/>
            </a:xfrm>
            <a:custGeom>
              <a:gdLst>
                <a:gd fmla="*/ 197 w 238" name="T0"/>
                <a:gd fmla="*/ 546 h 658" name="T1"/>
                <a:gd fmla="*/ 22 w 238" name="T2"/>
                <a:gd fmla="*/ 546 h 658" name="T3"/>
                <a:gd fmla="*/ 25 w 238" name="T4"/>
                <a:gd fmla="*/ 611 h 658" name="T5"/>
                <a:gd fmla="*/ 117 w 238" name="T6"/>
                <a:gd fmla="*/ 579 h 658" name="T7"/>
                <a:gd fmla="*/ 29 w 238" name="T8"/>
                <a:gd fmla="*/ 651 h 658" name="T9"/>
                <a:gd fmla="*/ 29 w 238" name="T10"/>
                <a:gd fmla="*/ 658 h 658" name="T11"/>
                <a:gd fmla="*/ 29 w 238" name="T12"/>
                <a:gd fmla="*/ 658 h 658" name="T13"/>
                <a:gd fmla="*/ 29 w 238" name="T14"/>
                <a:gd fmla="*/ 656 h 658" name="T15"/>
                <a:gd fmla="*/ 238 w 238" name="T16"/>
                <a:gd fmla="*/ 656 h 658" name="T17"/>
                <a:gd fmla="*/ 236 w 238" name="T18"/>
                <a:gd fmla="*/ 654 h 658" name="T19"/>
                <a:gd fmla="*/ 208 w 238" name="T20"/>
                <a:gd fmla="*/ 576 h 658" name="T21"/>
                <a:gd fmla="*/ 197 w 238" name="T22"/>
                <a:gd fmla="*/ 546 h 658" name="T23"/>
                <a:gd fmla="*/ 0 w 238" name="T24"/>
                <a:gd fmla="*/ 0 h 658" name="T25"/>
                <a:gd fmla="*/ 0 w 238" name="T26"/>
                <a:gd fmla="*/ 1 h 658" name="T27"/>
                <a:gd fmla="*/ 0 w 238" name="T28"/>
                <a:gd fmla="*/ 3 h 658" name="T29"/>
                <a:gd fmla="*/ 0 w 238" name="T30"/>
                <a:gd fmla="*/ 3 h 658" name="T31"/>
                <a:gd fmla="*/ 2 w 238" name="T32"/>
                <a:gd fmla="*/ 7 h 658" name="T33"/>
                <a:gd fmla="*/ 0 w 238" name="T34"/>
                <a:gd fmla="*/ 0 h 65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7" name="Freeform 172"/>
            <p:cNvSpPr/>
            <p:nvPr/>
          </p:nvSpPr>
          <p:spPr bwMode="auto">
            <a:xfrm>
              <a:off x="1854131" y="5678217"/>
              <a:ext cx="500414" cy="267994"/>
            </a:xfrm>
            <a:custGeom>
              <a:gdLst>
                <a:gd fmla="*/ 163 w 211" name="T0"/>
                <a:gd fmla="*/ 0 h 113" name="T1"/>
                <a:gd fmla="*/ 14 w 211" name="T2"/>
                <a:gd fmla="*/ 0 h 113" name="T3"/>
                <a:gd fmla="*/ 0 w 211" name="T4"/>
                <a:gd fmla="*/ 13 h 113" name="T5"/>
                <a:gd fmla="*/ 3 w 211" name="T6"/>
                <a:gd fmla="*/ 81 h 113" name="T7"/>
                <a:gd fmla="*/ 72 w 211" name="T8"/>
                <a:gd fmla="*/ 56 h 113" name="T9"/>
                <a:gd fmla="*/ 5 w 211" name="T10"/>
                <a:gd fmla="*/ 109 h 113" name="T11"/>
                <a:gd fmla="*/ 7 w 211" name="T12"/>
                <a:gd fmla="*/ 113 h 113" name="T13"/>
                <a:gd fmla="*/ 182 w 211" name="T14"/>
                <a:gd fmla="*/ 113 h 113" name="T15"/>
                <a:gd fmla="*/ 211 w 211" name="T16"/>
                <a:gd fmla="*/ 113 h 113" name="T17"/>
                <a:gd fmla="*/ 163 w 211" name="T18"/>
                <a:gd fmla="*/ 0 h 1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3" w="211">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8" name="Freeform 173"/>
            <p:cNvSpPr/>
            <p:nvPr/>
          </p:nvSpPr>
          <p:spPr bwMode="auto">
            <a:xfrm>
              <a:off x="1854131" y="5678217"/>
              <a:ext cx="500414" cy="267994"/>
            </a:xfrm>
            <a:custGeom>
              <a:gdLst>
                <a:gd fmla="*/ 163 w 211" name="T0"/>
                <a:gd fmla="*/ 0 h 113" name="T1"/>
                <a:gd fmla="*/ 14 w 211" name="T2"/>
                <a:gd fmla="*/ 0 h 113" name="T3"/>
                <a:gd fmla="*/ 0 w 211" name="T4"/>
                <a:gd fmla="*/ 13 h 113" name="T5"/>
                <a:gd fmla="*/ 3 w 211" name="T6"/>
                <a:gd fmla="*/ 81 h 113" name="T7"/>
                <a:gd fmla="*/ 72 w 211" name="T8"/>
                <a:gd fmla="*/ 56 h 113" name="T9"/>
                <a:gd fmla="*/ 5 w 211" name="T10"/>
                <a:gd fmla="*/ 109 h 113" name="T11"/>
                <a:gd fmla="*/ 7 w 211" name="T12"/>
                <a:gd fmla="*/ 113 h 113" name="T13"/>
                <a:gd fmla="*/ 182 w 211" name="T14"/>
                <a:gd fmla="*/ 113 h 113" name="T15"/>
                <a:gd fmla="*/ 211 w 211" name="T16"/>
                <a:gd fmla="*/ 113 h 113" name="T17"/>
                <a:gd fmla="*/ 163 w 211" name="T18"/>
                <a:gd fmla="*/ 0 h 1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3" w="211">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9" name="Freeform 174"/>
            <p:cNvSpPr/>
            <p:nvPr/>
          </p:nvSpPr>
          <p:spPr bwMode="auto">
            <a:xfrm>
              <a:off x="1828043" y="5339074"/>
              <a:ext cx="467211" cy="339143"/>
            </a:xfrm>
            <a:custGeom>
              <a:gdLst>
                <a:gd fmla="*/ 129 w 197" name="T0"/>
                <a:gd fmla="*/ 0 h 143" name="T1"/>
                <a:gd fmla="*/ 2 w 197" name="T2"/>
                <a:gd fmla="*/ 0 h 143" name="T3"/>
                <a:gd fmla="*/ 0 w 197" name="T4"/>
                <a:gd fmla="*/ 0 h 143" name="T5"/>
                <a:gd fmla="*/ 9 w 197" name="T6"/>
                <a:gd fmla="*/ 134 h 143" name="T7"/>
                <a:gd fmla="*/ 58 w 197" name="T8"/>
                <a:gd fmla="*/ 117 h 143" name="T9"/>
                <a:gd fmla="*/ 25 w 197" name="T10"/>
                <a:gd fmla="*/ 143 h 143" name="T11"/>
                <a:gd fmla="*/ 174 w 197" name="T12"/>
                <a:gd fmla="*/ 143 h 143" name="T13"/>
                <a:gd fmla="*/ 174 w 197" name="T14"/>
                <a:gd fmla="*/ 143 h 143" name="T15"/>
                <a:gd fmla="*/ 197 w 197" name="T16"/>
                <a:gd fmla="*/ 143 h 143" name="T17"/>
                <a:gd fmla="*/ 158 w 197" name="T18"/>
                <a:gd fmla="*/ 59 h 143" name="T19"/>
                <a:gd fmla="*/ 154 w 197" name="T20"/>
                <a:gd fmla="*/ 53 h 143" name="T21"/>
                <a:gd fmla="*/ 129 w 197"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0" name="Freeform 175"/>
            <p:cNvSpPr/>
            <p:nvPr/>
          </p:nvSpPr>
          <p:spPr bwMode="auto">
            <a:xfrm>
              <a:off x="1828043" y="5339074"/>
              <a:ext cx="467211" cy="339143"/>
            </a:xfrm>
            <a:custGeom>
              <a:gdLst>
                <a:gd fmla="*/ 129 w 197" name="T0"/>
                <a:gd fmla="*/ 0 h 143" name="T1"/>
                <a:gd fmla="*/ 2 w 197" name="T2"/>
                <a:gd fmla="*/ 0 h 143" name="T3"/>
                <a:gd fmla="*/ 0 w 197" name="T4"/>
                <a:gd fmla="*/ 0 h 143" name="T5"/>
                <a:gd fmla="*/ 9 w 197" name="T6"/>
                <a:gd fmla="*/ 134 h 143" name="T7"/>
                <a:gd fmla="*/ 58 w 197" name="T8"/>
                <a:gd fmla="*/ 117 h 143" name="T9"/>
                <a:gd fmla="*/ 25 w 197" name="T10"/>
                <a:gd fmla="*/ 143 h 143" name="T11"/>
                <a:gd fmla="*/ 174 w 197" name="T12"/>
                <a:gd fmla="*/ 143 h 143" name="T13"/>
                <a:gd fmla="*/ 174 w 197" name="T14"/>
                <a:gd fmla="*/ 143 h 143" name="T15"/>
                <a:gd fmla="*/ 197 w 197" name="T16"/>
                <a:gd fmla="*/ 143 h 143" name="T17"/>
                <a:gd fmla="*/ 158 w 197" name="T18"/>
                <a:gd fmla="*/ 59 h 143" name="T19"/>
                <a:gd fmla="*/ 154 w 197" name="T20"/>
                <a:gd fmla="*/ 53 h 143" name="T21"/>
                <a:gd fmla="*/ 129 w 197"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1" name="Freeform 176"/>
            <p:cNvSpPr/>
            <p:nvPr/>
          </p:nvSpPr>
          <p:spPr bwMode="auto">
            <a:xfrm>
              <a:off x="1818557" y="4658416"/>
              <a:ext cx="396062" cy="680658"/>
            </a:xfrm>
            <a:custGeom>
              <a:gdLst>
                <a:gd fmla="*/ 0 w 167" name="T0"/>
                <a:gd fmla="*/ 0 h 287" name="T1"/>
                <a:gd fmla="*/ 0 w 167" name="T2"/>
                <a:gd fmla="*/ 0 h 287" name="T3"/>
                <a:gd fmla="*/ 0 w 167" name="T4"/>
                <a:gd fmla="*/ 280 h 287" name="T5"/>
                <a:gd fmla="*/ 0 w 167" name="T6"/>
                <a:gd fmla="*/ 259 h 287" name="T7"/>
                <a:gd fmla="*/ 4 w 167" name="T8"/>
                <a:gd fmla="*/ 287 h 287" name="T9"/>
                <a:gd fmla="*/ 6 w 167" name="T10"/>
                <a:gd fmla="*/ 287 h 287" name="T11"/>
                <a:gd fmla="*/ 133 w 167" name="T12"/>
                <a:gd fmla="*/ 287 h 287" name="T13"/>
                <a:gd fmla="*/ 167 w 167" name="T14"/>
                <a:gd fmla="*/ 287 h 287" name="T15"/>
                <a:gd fmla="*/ 11 w 167" name="T16"/>
                <a:gd fmla="*/ 27 h 287" name="T17"/>
                <a:gd fmla="*/ 4 w 167" name="T18"/>
                <a:gd fmla="*/ 6 h 287" name="T19"/>
                <a:gd fmla="*/ 2 w 167" name="T20"/>
                <a:gd fmla="*/ 4 h 287" name="T21"/>
                <a:gd fmla="*/ 0 w 167" name="T22"/>
                <a:gd fmla="*/ 0 h 28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2" name="Freeform 177"/>
            <p:cNvSpPr/>
            <p:nvPr/>
          </p:nvSpPr>
          <p:spPr bwMode="auto">
            <a:xfrm>
              <a:off x="1818557" y="4658416"/>
              <a:ext cx="396062" cy="680658"/>
            </a:xfrm>
            <a:custGeom>
              <a:gdLst>
                <a:gd fmla="*/ 0 w 167" name="T0"/>
                <a:gd fmla="*/ 0 h 287" name="T1"/>
                <a:gd fmla="*/ 0 w 167" name="T2"/>
                <a:gd fmla="*/ 0 h 287" name="T3"/>
                <a:gd fmla="*/ 0 w 167" name="T4"/>
                <a:gd fmla="*/ 280 h 287" name="T5"/>
                <a:gd fmla="*/ 0 w 167" name="T6"/>
                <a:gd fmla="*/ 259 h 287" name="T7"/>
                <a:gd fmla="*/ 4 w 167" name="T8"/>
                <a:gd fmla="*/ 287 h 287" name="T9"/>
                <a:gd fmla="*/ 6 w 167" name="T10"/>
                <a:gd fmla="*/ 287 h 287" name="T11"/>
                <a:gd fmla="*/ 133 w 167" name="T12"/>
                <a:gd fmla="*/ 287 h 287" name="T13"/>
                <a:gd fmla="*/ 167 w 167" name="T14"/>
                <a:gd fmla="*/ 287 h 287" name="T15"/>
                <a:gd fmla="*/ 11 w 167" name="T16"/>
                <a:gd fmla="*/ 27 h 287" name="T17"/>
                <a:gd fmla="*/ 4 w 167" name="T18"/>
                <a:gd fmla="*/ 6 h 287" name="T19"/>
                <a:gd fmla="*/ 2 w 167" name="T20"/>
                <a:gd fmla="*/ 4 h 287" name="T21"/>
                <a:gd fmla="*/ 0 w 167" name="T22"/>
                <a:gd fmla="*/ 0 h 28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3" name="Freeform 178"/>
            <p:cNvSpPr/>
            <p:nvPr/>
          </p:nvSpPr>
          <p:spPr bwMode="auto">
            <a:xfrm>
              <a:off x="1818557" y="5272668"/>
              <a:ext cx="277481" cy="1223762"/>
            </a:xfrm>
            <a:custGeom>
              <a:gdLst>
                <a:gd fmla="*/ 0 w 117" name="T0"/>
                <a:gd fmla="*/ 0 h 516" name="T1"/>
                <a:gd fmla="*/ 0 w 117" name="T2"/>
                <a:gd fmla="*/ 21 h 516" name="T3"/>
                <a:gd fmla="*/ 0 w 117" name="T4"/>
                <a:gd fmla="*/ 516 h 516" name="T5"/>
                <a:gd fmla="*/ 38 w 117" name="T6"/>
                <a:gd fmla="*/ 516 h 516" name="T7"/>
                <a:gd fmla="*/ 31 w 117" name="T8"/>
                <a:gd fmla="*/ 411 h 516" name="T9"/>
                <a:gd fmla="*/ 29 w 117" name="T10"/>
                <a:gd fmla="*/ 396 h 516" name="T11"/>
                <a:gd fmla="*/ 29 w 117" name="T12"/>
                <a:gd fmla="*/ 389 h 516" name="T13"/>
                <a:gd fmla="*/ 117 w 117" name="T14"/>
                <a:gd fmla="*/ 317 h 516" name="T15"/>
                <a:gd fmla="*/ 25 w 117" name="T16"/>
                <a:gd fmla="*/ 349 h 516" name="T17"/>
                <a:gd fmla="*/ 22 w 117" name="T18"/>
                <a:gd fmla="*/ 284 h 516" name="T19"/>
                <a:gd fmla="*/ 20 w 117" name="T20"/>
                <a:gd fmla="*/ 280 h 516" name="T21"/>
                <a:gd fmla="*/ 87 w 117" name="T22"/>
                <a:gd fmla="*/ 227 h 516" name="T23"/>
                <a:gd fmla="*/ 18 w 117" name="T24"/>
                <a:gd fmla="*/ 252 h 516" name="T25"/>
                <a:gd fmla="*/ 15 w 117" name="T26"/>
                <a:gd fmla="*/ 184 h 516" name="T27"/>
                <a:gd fmla="*/ 29 w 117" name="T28"/>
                <a:gd fmla="*/ 171 h 516" name="T29"/>
                <a:gd fmla="*/ 62 w 117" name="T30"/>
                <a:gd fmla="*/ 145 h 516" name="T31"/>
                <a:gd fmla="*/ 13 w 117" name="T32"/>
                <a:gd fmla="*/ 162 h 516" name="T33"/>
                <a:gd fmla="*/ 4 w 117" name="T34"/>
                <a:gd fmla="*/ 28 h 516" name="T35"/>
                <a:gd fmla="*/ 0 w 117" name="T36"/>
                <a:gd fmla="*/ 0 h 51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4" name="Freeform 179"/>
            <p:cNvSpPr/>
            <p:nvPr/>
          </p:nvSpPr>
          <p:spPr bwMode="auto">
            <a:xfrm>
              <a:off x="1818557" y="5272668"/>
              <a:ext cx="277481" cy="1223762"/>
            </a:xfrm>
            <a:custGeom>
              <a:gdLst>
                <a:gd fmla="*/ 0 w 117" name="T0"/>
                <a:gd fmla="*/ 0 h 516" name="T1"/>
                <a:gd fmla="*/ 0 w 117" name="T2"/>
                <a:gd fmla="*/ 21 h 516" name="T3"/>
                <a:gd fmla="*/ 0 w 117" name="T4"/>
                <a:gd fmla="*/ 516 h 516" name="T5"/>
                <a:gd fmla="*/ 38 w 117" name="T6"/>
                <a:gd fmla="*/ 516 h 516" name="T7"/>
                <a:gd fmla="*/ 31 w 117" name="T8"/>
                <a:gd fmla="*/ 411 h 516" name="T9"/>
                <a:gd fmla="*/ 29 w 117" name="T10"/>
                <a:gd fmla="*/ 396 h 516" name="T11"/>
                <a:gd fmla="*/ 29 w 117" name="T12"/>
                <a:gd fmla="*/ 389 h 516" name="T13"/>
                <a:gd fmla="*/ 117 w 117" name="T14"/>
                <a:gd fmla="*/ 317 h 516" name="T15"/>
                <a:gd fmla="*/ 25 w 117" name="T16"/>
                <a:gd fmla="*/ 349 h 516" name="T17"/>
                <a:gd fmla="*/ 22 w 117" name="T18"/>
                <a:gd fmla="*/ 284 h 516" name="T19"/>
                <a:gd fmla="*/ 20 w 117" name="T20"/>
                <a:gd fmla="*/ 280 h 516" name="T21"/>
                <a:gd fmla="*/ 87 w 117" name="T22"/>
                <a:gd fmla="*/ 227 h 516" name="T23"/>
                <a:gd fmla="*/ 18 w 117" name="T24"/>
                <a:gd fmla="*/ 252 h 516" name="T25"/>
                <a:gd fmla="*/ 15 w 117" name="T26"/>
                <a:gd fmla="*/ 184 h 516" name="T27"/>
                <a:gd fmla="*/ 29 w 117" name="T28"/>
                <a:gd fmla="*/ 171 h 516" name="T29"/>
                <a:gd fmla="*/ 62 w 117" name="T30"/>
                <a:gd fmla="*/ 145 h 516" name="T31"/>
                <a:gd fmla="*/ 13 w 117" name="T32"/>
                <a:gd fmla="*/ 162 h 516" name="T33"/>
                <a:gd fmla="*/ 4 w 117" name="T34"/>
                <a:gd fmla="*/ 28 h 516" name="T35"/>
                <a:gd fmla="*/ 0 w 117" name="T36"/>
                <a:gd fmla="*/ 0 h 51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5" name="Freeform 180"/>
            <p:cNvSpPr/>
            <p:nvPr/>
          </p:nvSpPr>
          <p:spPr bwMode="auto">
            <a:xfrm>
              <a:off x="402693" y="4921667"/>
              <a:ext cx="702003" cy="1558162"/>
            </a:xfrm>
            <a:custGeom>
              <a:gdLst>
                <a:gd fmla="*/ 296 w 296" name="T0"/>
                <a:gd fmla="*/ 405 h 657" name="T1"/>
                <a:gd fmla="*/ 181 w 296" name="T2"/>
                <a:gd fmla="*/ 447 h 657" name="T3"/>
                <a:gd fmla="*/ 174 w 296" name="T4"/>
                <a:gd fmla="*/ 358 h 657" name="T5"/>
                <a:gd fmla="*/ 259 w 296" name="T6"/>
                <a:gd fmla="*/ 291 h 657" name="T7"/>
                <a:gd fmla="*/ 172 w 296" name="T8"/>
                <a:gd fmla="*/ 321 h 657" name="T9"/>
                <a:gd fmla="*/ 165 w 296" name="T10"/>
                <a:gd fmla="*/ 235 h 657" name="T11"/>
                <a:gd fmla="*/ 227 w 296" name="T12"/>
                <a:gd fmla="*/ 186 h 657" name="T13"/>
                <a:gd fmla="*/ 163 w 296" name="T14"/>
                <a:gd fmla="*/ 206 h 657" name="T15"/>
                <a:gd fmla="*/ 149 w 296" name="T16"/>
                <a:gd fmla="*/ 0 h 657" name="T17"/>
                <a:gd fmla="*/ 135 w 296" name="T18"/>
                <a:gd fmla="*/ 206 h 657" name="T19"/>
                <a:gd fmla="*/ 69 w 296" name="T20"/>
                <a:gd fmla="*/ 186 h 657" name="T21"/>
                <a:gd fmla="*/ 131 w 296" name="T22"/>
                <a:gd fmla="*/ 235 h 657" name="T23"/>
                <a:gd fmla="*/ 126 w 296" name="T24"/>
                <a:gd fmla="*/ 321 h 657" name="T25"/>
                <a:gd fmla="*/ 39 w 296" name="T26"/>
                <a:gd fmla="*/ 291 h 657" name="T27"/>
                <a:gd fmla="*/ 124 w 296" name="T28"/>
                <a:gd fmla="*/ 358 h 657" name="T29"/>
                <a:gd fmla="*/ 117 w 296" name="T30"/>
                <a:gd fmla="*/ 447 h 657" name="T31"/>
                <a:gd fmla="*/ 0 w 296" name="T32"/>
                <a:gd fmla="*/ 405 h 657" name="T33"/>
                <a:gd fmla="*/ 113 w 296" name="T34"/>
                <a:gd fmla="*/ 495 h 657" name="T35"/>
                <a:gd fmla="*/ 103 w 296" name="T36"/>
                <a:gd fmla="*/ 657 h 657" name="T37"/>
                <a:gd fmla="*/ 195 w 296" name="T38"/>
                <a:gd fmla="*/ 657 h 657" name="T39"/>
                <a:gd fmla="*/ 183 w 296" name="T40"/>
                <a:gd fmla="*/ 495 h 657" name="T41"/>
                <a:gd fmla="*/ 296 w 296" name="T42"/>
                <a:gd fmla="*/ 405 h 65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6" name="Freeform 181"/>
            <p:cNvSpPr/>
            <p:nvPr/>
          </p:nvSpPr>
          <p:spPr bwMode="auto">
            <a:xfrm>
              <a:off x="402693" y="4921667"/>
              <a:ext cx="702003" cy="1558162"/>
            </a:xfrm>
            <a:custGeom>
              <a:gdLst>
                <a:gd fmla="*/ 296 w 296" name="T0"/>
                <a:gd fmla="*/ 405 h 657" name="T1"/>
                <a:gd fmla="*/ 181 w 296" name="T2"/>
                <a:gd fmla="*/ 447 h 657" name="T3"/>
                <a:gd fmla="*/ 174 w 296" name="T4"/>
                <a:gd fmla="*/ 358 h 657" name="T5"/>
                <a:gd fmla="*/ 259 w 296" name="T6"/>
                <a:gd fmla="*/ 291 h 657" name="T7"/>
                <a:gd fmla="*/ 172 w 296" name="T8"/>
                <a:gd fmla="*/ 321 h 657" name="T9"/>
                <a:gd fmla="*/ 165 w 296" name="T10"/>
                <a:gd fmla="*/ 235 h 657" name="T11"/>
                <a:gd fmla="*/ 227 w 296" name="T12"/>
                <a:gd fmla="*/ 186 h 657" name="T13"/>
                <a:gd fmla="*/ 163 w 296" name="T14"/>
                <a:gd fmla="*/ 206 h 657" name="T15"/>
                <a:gd fmla="*/ 149 w 296" name="T16"/>
                <a:gd fmla="*/ 0 h 657" name="T17"/>
                <a:gd fmla="*/ 135 w 296" name="T18"/>
                <a:gd fmla="*/ 206 h 657" name="T19"/>
                <a:gd fmla="*/ 69 w 296" name="T20"/>
                <a:gd fmla="*/ 186 h 657" name="T21"/>
                <a:gd fmla="*/ 131 w 296" name="T22"/>
                <a:gd fmla="*/ 235 h 657" name="T23"/>
                <a:gd fmla="*/ 126 w 296" name="T24"/>
                <a:gd fmla="*/ 321 h 657" name="T25"/>
                <a:gd fmla="*/ 39 w 296" name="T26"/>
                <a:gd fmla="*/ 291 h 657" name="T27"/>
                <a:gd fmla="*/ 124 w 296" name="T28"/>
                <a:gd fmla="*/ 358 h 657" name="T29"/>
                <a:gd fmla="*/ 117 w 296" name="T30"/>
                <a:gd fmla="*/ 447 h 657" name="T31"/>
                <a:gd fmla="*/ 0 w 296" name="T32"/>
                <a:gd fmla="*/ 405 h 657" name="T33"/>
                <a:gd fmla="*/ 113 w 296" name="T34"/>
                <a:gd fmla="*/ 495 h 657" name="T35"/>
                <a:gd fmla="*/ 103 w 296" name="T36"/>
                <a:gd fmla="*/ 657 h 657" name="T37"/>
                <a:gd fmla="*/ 195 w 296" name="T38"/>
                <a:gd fmla="*/ 657 h 657" name="T39"/>
                <a:gd fmla="*/ 183 w 296" name="T40"/>
                <a:gd fmla="*/ 495 h 657" name="T41"/>
                <a:gd fmla="*/ 296 w 296" name="T42"/>
                <a:gd fmla="*/ 405 h 65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7" name="Freeform 182"/>
            <p:cNvSpPr/>
            <p:nvPr/>
          </p:nvSpPr>
          <p:spPr bwMode="auto">
            <a:xfrm>
              <a:off x="37461" y="4108197"/>
              <a:ext cx="1437209" cy="1996914"/>
            </a:xfrm>
            <a:custGeom>
              <a:gdLst>
                <a:gd fmla="*/ 301 w 606" name="T0"/>
                <a:gd fmla="*/ 0 h 842" name="T1"/>
                <a:gd fmla="*/ 0 w 606" name="T2"/>
                <a:gd fmla="*/ 842 h 842" name="T3"/>
                <a:gd fmla="*/ 296 w 606" name="T4"/>
                <a:gd fmla="*/ 842 h 842" name="T5"/>
                <a:gd fmla="*/ 308 w 606" name="T6"/>
                <a:gd fmla="*/ 842 h 842" name="T7"/>
                <a:gd fmla="*/ 606 w 606" name="T8"/>
                <a:gd fmla="*/ 842 h 842" name="T9"/>
                <a:gd fmla="*/ 301 w 606" name="T10"/>
                <a:gd fmla="*/ 0 h 842" name="T11"/>
              </a:gdLst>
              <a:cxnLst>
                <a:cxn ang="0">
                  <a:pos x="T0" y="T1"/>
                </a:cxn>
                <a:cxn ang="0">
                  <a:pos x="T2" y="T3"/>
                </a:cxn>
                <a:cxn ang="0">
                  <a:pos x="T4" y="T5"/>
                </a:cxn>
                <a:cxn ang="0">
                  <a:pos x="T6" y="T7"/>
                </a:cxn>
                <a:cxn ang="0">
                  <a:pos x="T8" y="T9"/>
                </a:cxn>
                <a:cxn ang="0">
                  <a:pos x="T10" y="T11"/>
                </a:cxn>
              </a:cxnLst>
              <a:rect b="b" l="0" r="r" t="0"/>
              <a:pathLst>
                <a:path h="842" w="606">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8" name="Freeform 183"/>
            <p:cNvSpPr/>
            <p:nvPr/>
          </p:nvSpPr>
          <p:spPr bwMode="auto">
            <a:xfrm>
              <a:off x="37461" y="4108197"/>
              <a:ext cx="1437209" cy="1996914"/>
            </a:xfrm>
            <a:custGeom>
              <a:gdLst>
                <a:gd fmla="*/ 301 w 606" name="T0"/>
                <a:gd fmla="*/ 0 h 842" name="T1"/>
                <a:gd fmla="*/ 0 w 606" name="T2"/>
                <a:gd fmla="*/ 842 h 842" name="T3"/>
                <a:gd fmla="*/ 296 w 606" name="T4"/>
                <a:gd fmla="*/ 842 h 842" name="T5"/>
                <a:gd fmla="*/ 308 w 606" name="T6"/>
                <a:gd fmla="*/ 842 h 842" name="T7"/>
                <a:gd fmla="*/ 606 w 606" name="T8"/>
                <a:gd fmla="*/ 842 h 842" name="T9"/>
                <a:gd fmla="*/ 301 w 606" name="T10"/>
                <a:gd fmla="*/ 0 h 842" name="T11"/>
              </a:gdLst>
              <a:cxnLst>
                <a:cxn ang="0">
                  <a:pos x="T0" y="T1"/>
                </a:cxn>
                <a:cxn ang="0">
                  <a:pos x="T2" y="T3"/>
                </a:cxn>
                <a:cxn ang="0">
                  <a:pos x="T4" y="T5"/>
                </a:cxn>
                <a:cxn ang="0">
                  <a:pos x="T6" y="T7"/>
                </a:cxn>
                <a:cxn ang="0">
                  <a:pos x="T8" y="T9"/>
                </a:cxn>
                <a:cxn ang="0">
                  <a:pos x="T10" y="T11"/>
                </a:cxn>
              </a:cxnLst>
              <a:rect b="b" l="0" r="r" t="0"/>
              <a:pathLst>
                <a:path h="842" w="606">
                  <a:moveTo>
                    <a:pt x="301" y="0"/>
                  </a:moveTo>
                  <a:lnTo>
                    <a:pt x="0" y="842"/>
                  </a:lnTo>
                  <a:lnTo>
                    <a:pt x="296" y="842"/>
                  </a:lnTo>
                  <a:lnTo>
                    <a:pt x="308" y="842"/>
                  </a:lnTo>
                  <a:lnTo>
                    <a:pt x="606" y="842"/>
                  </a:lnTo>
                  <a:lnTo>
                    <a:pt x="30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9" name="Freeform 184"/>
            <p:cNvSpPr/>
            <p:nvPr/>
          </p:nvSpPr>
          <p:spPr bwMode="auto">
            <a:xfrm>
              <a:off x="75408" y="4139028"/>
              <a:ext cx="1361317" cy="1629311"/>
            </a:xfrm>
            <a:custGeom>
              <a:gdLst>
                <a:gd fmla="*/ 285 w 574" name="T0"/>
                <a:gd fmla="*/ 0 h 687" name="T1"/>
                <a:gd fmla="*/ 0 w 574" name="T2"/>
                <a:gd fmla="*/ 687 h 687" name="T3"/>
                <a:gd fmla="*/ 280 w 574" name="T4"/>
                <a:gd fmla="*/ 687 h 687" name="T5"/>
                <a:gd fmla="*/ 292 w 574" name="T6"/>
                <a:gd fmla="*/ 687 h 687" name="T7"/>
                <a:gd fmla="*/ 574 w 574" name="T8"/>
                <a:gd fmla="*/ 687 h 687" name="T9"/>
                <a:gd fmla="*/ 285 w 574" name="T10"/>
                <a:gd fmla="*/ 0 h 687" name="T11"/>
              </a:gdLst>
              <a:cxnLst>
                <a:cxn ang="0">
                  <a:pos x="T0" y="T1"/>
                </a:cxn>
                <a:cxn ang="0">
                  <a:pos x="T2" y="T3"/>
                </a:cxn>
                <a:cxn ang="0">
                  <a:pos x="T4" y="T5"/>
                </a:cxn>
                <a:cxn ang="0">
                  <a:pos x="T6" y="T7"/>
                </a:cxn>
                <a:cxn ang="0">
                  <a:pos x="T8" y="T9"/>
                </a:cxn>
                <a:cxn ang="0">
                  <a:pos x="T10" y="T11"/>
                </a:cxn>
              </a:cxnLst>
              <a:rect b="b" l="0" r="r" t="0"/>
              <a:pathLst>
                <a:path h="687" w="574">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0" name="Freeform 185"/>
            <p:cNvSpPr/>
            <p:nvPr/>
          </p:nvSpPr>
          <p:spPr bwMode="auto">
            <a:xfrm>
              <a:off x="75408" y="4139028"/>
              <a:ext cx="1361317" cy="1629311"/>
            </a:xfrm>
            <a:custGeom>
              <a:gdLst>
                <a:gd fmla="*/ 285 w 574" name="T0"/>
                <a:gd fmla="*/ 0 h 687" name="T1"/>
                <a:gd fmla="*/ 0 w 574" name="T2"/>
                <a:gd fmla="*/ 687 h 687" name="T3"/>
                <a:gd fmla="*/ 280 w 574" name="T4"/>
                <a:gd fmla="*/ 687 h 687" name="T5"/>
                <a:gd fmla="*/ 292 w 574" name="T6"/>
                <a:gd fmla="*/ 687 h 687" name="T7"/>
                <a:gd fmla="*/ 574 w 574" name="T8"/>
                <a:gd fmla="*/ 687 h 687" name="T9"/>
                <a:gd fmla="*/ 285 w 574" name="T10"/>
                <a:gd fmla="*/ 0 h 687" name="T11"/>
              </a:gdLst>
              <a:cxnLst>
                <a:cxn ang="0">
                  <a:pos x="T0" y="T1"/>
                </a:cxn>
                <a:cxn ang="0">
                  <a:pos x="T2" y="T3"/>
                </a:cxn>
                <a:cxn ang="0">
                  <a:pos x="T4" y="T5"/>
                </a:cxn>
                <a:cxn ang="0">
                  <a:pos x="T6" y="T7"/>
                </a:cxn>
                <a:cxn ang="0">
                  <a:pos x="T8" y="T9"/>
                </a:cxn>
                <a:cxn ang="0">
                  <a:pos x="T10" y="T11"/>
                </a:cxn>
              </a:cxnLst>
              <a:rect b="b" l="0" r="r" t="0"/>
              <a:pathLst>
                <a:path h="687" w="574">
                  <a:moveTo>
                    <a:pt x="285" y="0"/>
                  </a:moveTo>
                  <a:lnTo>
                    <a:pt x="0" y="687"/>
                  </a:lnTo>
                  <a:lnTo>
                    <a:pt x="280" y="687"/>
                  </a:lnTo>
                  <a:lnTo>
                    <a:pt x="292" y="687"/>
                  </a:lnTo>
                  <a:lnTo>
                    <a:pt x="574" y="687"/>
                  </a:lnTo>
                  <a:lnTo>
                    <a:pt x="28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1" name="Freeform 186"/>
            <p:cNvSpPr/>
            <p:nvPr/>
          </p:nvSpPr>
          <p:spPr bwMode="auto">
            <a:xfrm>
              <a:off x="146556" y="4165116"/>
              <a:ext cx="1214275" cy="1280681"/>
            </a:xfrm>
            <a:custGeom>
              <a:gdLst>
                <a:gd fmla="*/ 255 w 512" name="T0"/>
                <a:gd fmla="*/ 0 h 540" name="T1"/>
                <a:gd fmla="*/ 0 w 512" name="T2"/>
                <a:gd fmla="*/ 540 h 540" name="T3"/>
                <a:gd fmla="*/ 252 w 512" name="T4"/>
                <a:gd fmla="*/ 540 h 540" name="T5"/>
                <a:gd fmla="*/ 262 w 512" name="T6"/>
                <a:gd fmla="*/ 540 h 540" name="T7"/>
                <a:gd fmla="*/ 512 w 512" name="T8"/>
                <a:gd fmla="*/ 540 h 540" name="T9"/>
                <a:gd fmla="*/ 255 w 512" name="T10"/>
                <a:gd fmla="*/ 0 h 540" name="T11"/>
              </a:gdLst>
              <a:cxnLst>
                <a:cxn ang="0">
                  <a:pos x="T0" y="T1"/>
                </a:cxn>
                <a:cxn ang="0">
                  <a:pos x="T2" y="T3"/>
                </a:cxn>
                <a:cxn ang="0">
                  <a:pos x="T4" y="T5"/>
                </a:cxn>
                <a:cxn ang="0">
                  <a:pos x="T6" y="T7"/>
                </a:cxn>
                <a:cxn ang="0">
                  <a:pos x="T8" y="T9"/>
                </a:cxn>
                <a:cxn ang="0">
                  <a:pos x="T10" y="T11"/>
                </a:cxn>
              </a:cxnLst>
              <a:rect b="b" l="0" r="r" t="0"/>
              <a:pathLst>
                <a:path h="540" w="512">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2" name="Freeform 187"/>
            <p:cNvSpPr/>
            <p:nvPr/>
          </p:nvSpPr>
          <p:spPr bwMode="auto">
            <a:xfrm>
              <a:off x="146556" y="4165116"/>
              <a:ext cx="1214275" cy="1280681"/>
            </a:xfrm>
            <a:custGeom>
              <a:gdLst>
                <a:gd fmla="*/ 255 w 512" name="T0"/>
                <a:gd fmla="*/ 0 h 540" name="T1"/>
                <a:gd fmla="*/ 0 w 512" name="T2"/>
                <a:gd fmla="*/ 540 h 540" name="T3"/>
                <a:gd fmla="*/ 252 w 512" name="T4"/>
                <a:gd fmla="*/ 540 h 540" name="T5"/>
                <a:gd fmla="*/ 262 w 512" name="T6"/>
                <a:gd fmla="*/ 540 h 540" name="T7"/>
                <a:gd fmla="*/ 512 w 512" name="T8"/>
                <a:gd fmla="*/ 540 h 540" name="T9"/>
                <a:gd fmla="*/ 255 w 512" name="T10"/>
                <a:gd fmla="*/ 0 h 540" name="T11"/>
              </a:gdLst>
              <a:cxnLst>
                <a:cxn ang="0">
                  <a:pos x="T0" y="T1"/>
                </a:cxn>
                <a:cxn ang="0">
                  <a:pos x="T2" y="T3"/>
                </a:cxn>
                <a:cxn ang="0">
                  <a:pos x="T4" y="T5"/>
                </a:cxn>
                <a:cxn ang="0">
                  <a:pos x="T6" y="T7"/>
                </a:cxn>
                <a:cxn ang="0">
                  <a:pos x="T8" y="T9"/>
                </a:cxn>
                <a:cxn ang="0">
                  <a:pos x="T10" y="T11"/>
                </a:cxn>
              </a:cxnLst>
              <a:rect b="b" l="0" r="r" t="0"/>
              <a:pathLst>
                <a:path h="540" w="512">
                  <a:moveTo>
                    <a:pt x="255" y="0"/>
                  </a:moveTo>
                  <a:lnTo>
                    <a:pt x="0" y="540"/>
                  </a:lnTo>
                  <a:lnTo>
                    <a:pt x="252" y="540"/>
                  </a:lnTo>
                  <a:lnTo>
                    <a:pt x="262" y="540"/>
                  </a:lnTo>
                  <a:lnTo>
                    <a:pt x="512" y="540"/>
                  </a:lnTo>
                  <a:lnTo>
                    <a:pt x="25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3" name="Freeform 188"/>
            <p:cNvSpPr/>
            <p:nvPr/>
          </p:nvSpPr>
          <p:spPr bwMode="auto">
            <a:xfrm>
              <a:off x="239050" y="4146143"/>
              <a:ext cx="1034031" cy="872761"/>
            </a:xfrm>
            <a:custGeom>
              <a:gdLst>
                <a:gd fmla="*/ 216 w 436" name="T0"/>
                <a:gd fmla="*/ 0 h 368" name="T1"/>
                <a:gd fmla="*/ 0 w 436" name="T2"/>
                <a:gd fmla="*/ 368 h 368" name="T3"/>
                <a:gd fmla="*/ 213 w 436" name="T4"/>
                <a:gd fmla="*/ 368 h 368" name="T5"/>
                <a:gd fmla="*/ 223 w 436" name="T6"/>
                <a:gd fmla="*/ 368 h 368" name="T7"/>
                <a:gd fmla="*/ 436 w 436" name="T8"/>
                <a:gd fmla="*/ 368 h 368" name="T9"/>
                <a:gd fmla="*/ 216 w 436" name="T10"/>
                <a:gd fmla="*/ 0 h 368" name="T11"/>
              </a:gdLst>
              <a:cxnLst>
                <a:cxn ang="0">
                  <a:pos x="T0" y="T1"/>
                </a:cxn>
                <a:cxn ang="0">
                  <a:pos x="T2" y="T3"/>
                </a:cxn>
                <a:cxn ang="0">
                  <a:pos x="T4" y="T5"/>
                </a:cxn>
                <a:cxn ang="0">
                  <a:pos x="T6" y="T7"/>
                </a:cxn>
                <a:cxn ang="0">
                  <a:pos x="T8" y="T9"/>
                </a:cxn>
                <a:cxn ang="0">
                  <a:pos x="T10" y="T11"/>
                </a:cxn>
              </a:cxnLst>
              <a:rect b="b" l="0" r="r" t="0"/>
              <a:pathLst>
                <a:path h="368" w="436">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4" name="Freeform 189"/>
            <p:cNvSpPr/>
            <p:nvPr/>
          </p:nvSpPr>
          <p:spPr bwMode="auto">
            <a:xfrm>
              <a:off x="239050" y="4146143"/>
              <a:ext cx="1034031" cy="872761"/>
            </a:xfrm>
            <a:custGeom>
              <a:gdLst>
                <a:gd fmla="*/ 216 w 436" name="T0"/>
                <a:gd fmla="*/ 0 h 368" name="T1"/>
                <a:gd fmla="*/ 0 w 436" name="T2"/>
                <a:gd fmla="*/ 368 h 368" name="T3"/>
                <a:gd fmla="*/ 213 w 436" name="T4"/>
                <a:gd fmla="*/ 368 h 368" name="T5"/>
                <a:gd fmla="*/ 223 w 436" name="T6"/>
                <a:gd fmla="*/ 368 h 368" name="T7"/>
                <a:gd fmla="*/ 436 w 436" name="T8"/>
                <a:gd fmla="*/ 368 h 368" name="T9"/>
                <a:gd fmla="*/ 216 w 436" name="T10"/>
                <a:gd fmla="*/ 0 h 368" name="T11"/>
              </a:gdLst>
              <a:cxnLst>
                <a:cxn ang="0">
                  <a:pos x="T0" y="T1"/>
                </a:cxn>
                <a:cxn ang="0">
                  <a:pos x="T2" y="T3"/>
                </a:cxn>
                <a:cxn ang="0">
                  <a:pos x="T4" y="T5"/>
                </a:cxn>
                <a:cxn ang="0">
                  <a:pos x="T6" y="T7"/>
                </a:cxn>
                <a:cxn ang="0">
                  <a:pos x="T8" y="T9"/>
                </a:cxn>
                <a:cxn ang="0">
                  <a:pos x="T10" y="T11"/>
                </a:cxn>
              </a:cxnLst>
              <a:rect b="b" l="0" r="r" t="0"/>
              <a:pathLst>
                <a:path h="368" w="436">
                  <a:moveTo>
                    <a:pt x="216" y="0"/>
                  </a:moveTo>
                  <a:lnTo>
                    <a:pt x="0" y="368"/>
                  </a:lnTo>
                  <a:lnTo>
                    <a:pt x="213" y="368"/>
                  </a:lnTo>
                  <a:lnTo>
                    <a:pt x="223" y="368"/>
                  </a:lnTo>
                  <a:lnTo>
                    <a:pt x="436" y="368"/>
                  </a:lnTo>
                  <a:lnTo>
                    <a:pt x="21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9" name="Freeform 194"/>
            <p:cNvSpPr/>
            <p:nvPr/>
          </p:nvSpPr>
          <p:spPr bwMode="auto">
            <a:xfrm>
              <a:off x="1159243" y="5018904"/>
              <a:ext cx="113838" cy="147041"/>
            </a:xfrm>
            <a:custGeom>
              <a:gdLst>
                <a:gd fmla="*/ 46 w 48" name="T0"/>
                <a:gd fmla="*/ 0 h 62" name="T1"/>
                <a:gd fmla="*/ 0 w 48" name="T2"/>
                <a:gd fmla="*/ 0 h 62" name="T3"/>
                <a:gd fmla="*/ 30 w 48" name="T4"/>
                <a:gd fmla="*/ 62 h 62" name="T5"/>
                <a:gd fmla="*/ 30 w 48" name="T6"/>
                <a:gd fmla="*/ 60 h 62" name="T7"/>
                <a:gd fmla="*/ 4 w 48" name="T8"/>
                <a:gd fmla="*/ 2 h 62" name="T9"/>
                <a:gd fmla="*/ 48 w 48" name="T10"/>
                <a:gd fmla="*/ 2 h 62" name="T11"/>
                <a:gd fmla="*/ 46 w 48" name="T12"/>
                <a:gd fmla="*/ 0 h 62" name="T13"/>
              </a:gdLst>
              <a:cxnLst>
                <a:cxn ang="0">
                  <a:pos x="T0" y="T1"/>
                </a:cxn>
                <a:cxn ang="0">
                  <a:pos x="T2" y="T3"/>
                </a:cxn>
                <a:cxn ang="0">
                  <a:pos x="T4" y="T5"/>
                </a:cxn>
                <a:cxn ang="0">
                  <a:pos x="T6" y="T7"/>
                </a:cxn>
                <a:cxn ang="0">
                  <a:pos x="T8" y="T9"/>
                </a:cxn>
                <a:cxn ang="0">
                  <a:pos x="T10" y="T11"/>
                </a:cxn>
                <a:cxn ang="0">
                  <a:pos x="T12" y="T13"/>
                </a:cxn>
              </a:cxnLst>
              <a:rect b="b" l="0" r="r" t="0"/>
              <a:pathLst>
                <a:path h="62" w="48">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0" name="Freeform 195"/>
            <p:cNvSpPr/>
            <p:nvPr/>
          </p:nvSpPr>
          <p:spPr bwMode="auto">
            <a:xfrm>
              <a:off x="1159243" y="5018904"/>
              <a:ext cx="113838" cy="147041"/>
            </a:xfrm>
            <a:custGeom>
              <a:gdLst>
                <a:gd fmla="*/ 46 w 48" name="T0"/>
                <a:gd fmla="*/ 0 h 62" name="T1"/>
                <a:gd fmla="*/ 0 w 48" name="T2"/>
                <a:gd fmla="*/ 0 h 62" name="T3"/>
                <a:gd fmla="*/ 30 w 48" name="T4"/>
                <a:gd fmla="*/ 62 h 62" name="T5"/>
                <a:gd fmla="*/ 30 w 48" name="T6"/>
                <a:gd fmla="*/ 60 h 62" name="T7"/>
                <a:gd fmla="*/ 4 w 48" name="T8"/>
                <a:gd fmla="*/ 2 h 62" name="T9"/>
                <a:gd fmla="*/ 48 w 48" name="T10"/>
                <a:gd fmla="*/ 2 h 62" name="T11"/>
                <a:gd fmla="*/ 46 w 48" name="T12"/>
                <a:gd fmla="*/ 0 h 62" name="T13"/>
              </a:gdLst>
              <a:cxnLst>
                <a:cxn ang="0">
                  <a:pos x="T0" y="T1"/>
                </a:cxn>
                <a:cxn ang="0">
                  <a:pos x="T2" y="T3"/>
                </a:cxn>
                <a:cxn ang="0">
                  <a:pos x="T4" y="T5"/>
                </a:cxn>
                <a:cxn ang="0">
                  <a:pos x="T6" y="T7"/>
                </a:cxn>
                <a:cxn ang="0">
                  <a:pos x="T8" y="T9"/>
                </a:cxn>
                <a:cxn ang="0">
                  <a:pos x="T10" y="T11"/>
                </a:cxn>
                <a:cxn ang="0">
                  <a:pos x="T12" y="T13"/>
                </a:cxn>
              </a:cxnLst>
              <a:rect b="b" l="0" r="r" t="0"/>
              <a:pathLst>
                <a:path h="62" w="48">
                  <a:moveTo>
                    <a:pt x="46" y="0"/>
                  </a:moveTo>
                  <a:lnTo>
                    <a:pt x="0" y="0"/>
                  </a:lnTo>
                  <a:lnTo>
                    <a:pt x="30" y="62"/>
                  </a:lnTo>
                  <a:lnTo>
                    <a:pt x="30" y="60"/>
                  </a:lnTo>
                  <a:lnTo>
                    <a:pt x="4" y="2"/>
                  </a:lnTo>
                  <a:lnTo>
                    <a:pt x="48" y="2"/>
                  </a:lnTo>
                  <a:lnTo>
                    <a:pt x="4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1" name="Freeform 196"/>
            <p:cNvSpPr>
              <a:spLocks noEditPoints="1"/>
            </p:cNvSpPr>
            <p:nvPr/>
          </p:nvSpPr>
          <p:spPr bwMode="auto">
            <a:xfrm>
              <a:off x="1230392" y="5161202"/>
              <a:ext cx="130440" cy="618996"/>
            </a:xfrm>
            <a:custGeom>
              <a:gdLst>
                <a:gd fmla="*/ 55 w 55" name="T0"/>
                <a:gd fmla="*/ 256 h 261" name="T1"/>
                <a:gd fmla="*/ 52 w 55" name="T2"/>
                <a:gd fmla="*/ 256 h 261" name="T3"/>
                <a:gd fmla="*/ 53 w 55" name="T4"/>
                <a:gd fmla="*/ 261 h 261" name="T5"/>
                <a:gd fmla="*/ 55 w 55" name="T6"/>
                <a:gd fmla="*/ 256 h 261" name="T7"/>
                <a:gd fmla="*/ 0 w 55" name="T8"/>
                <a:gd fmla="*/ 0 h 261" name="T9"/>
                <a:gd fmla="*/ 0 w 55" name="T10"/>
                <a:gd fmla="*/ 2 h 261" name="T11"/>
                <a:gd fmla="*/ 53 w 55" name="T12"/>
                <a:gd fmla="*/ 117 h 261" name="T13"/>
                <a:gd fmla="*/ 55 w 55" name="T14"/>
                <a:gd fmla="*/ 117 h 261" name="T15"/>
                <a:gd fmla="*/ 0 w 55" name="T16"/>
                <a:gd fmla="*/ 0 h 26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1" w="55">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2" name="Freeform 197"/>
            <p:cNvSpPr>
              <a:spLocks noEditPoints="1"/>
            </p:cNvSpPr>
            <p:nvPr/>
          </p:nvSpPr>
          <p:spPr bwMode="auto">
            <a:xfrm>
              <a:off x="1230392" y="5161202"/>
              <a:ext cx="130440" cy="618996"/>
            </a:xfrm>
            <a:custGeom>
              <a:gdLst>
                <a:gd fmla="*/ 55 w 55" name="T0"/>
                <a:gd fmla="*/ 256 h 261" name="T1"/>
                <a:gd fmla="*/ 52 w 55" name="T2"/>
                <a:gd fmla="*/ 256 h 261" name="T3"/>
                <a:gd fmla="*/ 53 w 55" name="T4"/>
                <a:gd fmla="*/ 261 h 261" name="T5"/>
                <a:gd fmla="*/ 55 w 55" name="T6"/>
                <a:gd fmla="*/ 256 h 261" name="T7"/>
                <a:gd fmla="*/ 0 w 55" name="T8"/>
                <a:gd fmla="*/ 0 h 261" name="T9"/>
                <a:gd fmla="*/ 0 w 55" name="T10"/>
                <a:gd fmla="*/ 2 h 261" name="T11"/>
                <a:gd fmla="*/ 53 w 55" name="T12"/>
                <a:gd fmla="*/ 117 h 261" name="T13"/>
                <a:gd fmla="*/ 55 w 55" name="T14"/>
                <a:gd fmla="*/ 117 h 261" name="T15"/>
                <a:gd fmla="*/ 0 w 55" name="T16"/>
                <a:gd fmla="*/ 0 h 26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1" w="55">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3" name="Freeform 198"/>
            <p:cNvSpPr/>
            <p:nvPr/>
          </p:nvSpPr>
          <p:spPr bwMode="auto">
            <a:xfrm>
              <a:off x="1356089" y="5768339"/>
              <a:ext cx="80635" cy="16601"/>
            </a:xfrm>
            <a:custGeom>
              <a:gdLst>
                <a:gd fmla="*/ 31 w 34" name="T0"/>
                <a:gd fmla="*/ 0 h 7" name="T1"/>
                <a:gd fmla="*/ 2 w 34" name="T2"/>
                <a:gd fmla="*/ 0 h 7" name="T3"/>
                <a:gd fmla="*/ 0 w 34" name="T4"/>
                <a:gd fmla="*/ 5 h 7" name="T5"/>
                <a:gd fmla="*/ 0 w 34" name="T6"/>
                <a:gd fmla="*/ 7 h 7" name="T7"/>
                <a:gd fmla="*/ 34 w 34" name="T8"/>
                <a:gd fmla="*/ 7 h 7" name="T9"/>
                <a:gd fmla="*/ 31 w 34" name="T10"/>
                <a:gd fmla="*/ 0 h 7" name="T11"/>
              </a:gdLst>
              <a:cxnLst>
                <a:cxn ang="0">
                  <a:pos x="T0" y="T1"/>
                </a:cxn>
                <a:cxn ang="0">
                  <a:pos x="T2" y="T3"/>
                </a:cxn>
                <a:cxn ang="0">
                  <a:pos x="T4" y="T5"/>
                </a:cxn>
                <a:cxn ang="0">
                  <a:pos x="T6" y="T7"/>
                </a:cxn>
                <a:cxn ang="0">
                  <a:pos x="T8" y="T9"/>
                </a:cxn>
                <a:cxn ang="0">
                  <a:pos x="T10" y="T11"/>
                </a:cxn>
              </a:cxnLst>
              <a:rect b="b" l="0" r="r" t="0"/>
              <a:pathLst>
                <a:path h="7" w="34">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4" name="Freeform 199"/>
            <p:cNvSpPr/>
            <p:nvPr/>
          </p:nvSpPr>
          <p:spPr bwMode="auto">
            <a:xfrm>
              <a:off x="1356089" y="5768339"/>
              <a:ext cx="80635" cy="16601"/>
            </a:xfrm>
            <a:custGeom>
              <a:gdLst>
                <a:gd fmla="*/ 31 w 34" name="T0"/>
                <a:gd fmla="*/ 0 h 7" name="T1"/>
                <a:gd fmla="*/ 2 w 34" name="T2"/>
                <a:gd fmla="*/ 0 h 7" name="T3"/>
                <a:gd fmla="*/ 0 w 34" name="T4"/>
                <a:gd fmla="*/ 5 h 7" name="T5"/>
                <a:gd fmla="*/ 0 w 34" name="T6"/>
                <a:gd fmla="*/ 7 h 7" name="T7"/>
                <a:gd fmla="*/ 34 w 34" name="T8"/>
                <a:gd fmla="*/ 7 h 7" name="T9"/>
                <a:gd fmla="*/ 31 w 34" name="T10"/>
                <a:gd fmla="*/ 0 h 7" name="T11"/>
              </a:gdLst>
              <a:cxnLst>
                <a:cxn ang="0">
                  <a:pos x="T0" y="T1"/>
                </a:cxn>
                <a:cxn ang="0">
                  <a:pos x="T2" y="T3"/>
                </a:cxn>
                <a:cxn ang="0">
                  <a:pos x="T4" y="T5"/>
                </a:cxn>
                <a:cxn ang="0">
                  <a:pos x="T6" y="T7"/>
                </a:cxn>
                <a:cxn ang="0">
                  <a:pos x="T8" y="T9"/>
                </a:cxn>
                <a:cxn ang="0">
                  <a:pos x="T10" y="T11"/>
                </a:cxn>
              </a:cxnLst>
              <a:rect b="b" l="0" r="r" t="0"/>
              <a:pathLst>
                <a:path h="7" w="34">
                  <a:moveTo>
                    <a:pt x="31" y="0"/>
                  </a:moveTo>
                  <a:lnTo>
                    <a:pt x="2" y="0"/>
                  </a:lnTo>
                  <a:lnTo>
                    <a:pt x="0" y="5"/>
                  </a:lnTo>
                  <a:lnTo>
                    <a:pt x="0" y="7"/>
                  </a:lnTo>
                  <a:lnTo>
                    <a:pt x="34" y="7"/>
                  </a:lnTo>
                  <a:lnTo>
                    <a:pt x="3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5" name="Freeform 200"/>
            <p:cNvSpPr/>
            <p:nvPr/>
          </p:nvSpPr>
          <p:spPr bwMode="auto">
            <a:xfrm>
              <a:off x="839073" y="6105111"/>
              <a:ext cx="73521" cy="14230"/>
            </a:xfrm>
            <a:custGeom>
              <a:gdLst>
                <a:gd fmla="*/ 31 w 31" name="T0"/>
                <a:gd fmla="*/ 0 h 6" name="T1"/>
                <a:gd fmla="*/ 0 w 31" name="T2"/>
                <a:gd fmla="*/ 0 h 6" name="T3"/>
                <a:gd fmla="*/ 0 w 31" name="T4"/>
                <a:gd fmla="*/ 6 h 6" name="T5"/>
                <a:gd fmla="*/ 29 w 31" name="T6"/>
                <a:gd fmla="*/ 6 h 6" name="T7"/>
                <a:gd fmla="*/ 31 w 31" name="T8"/>
                <a:gd fmla="*/ 0 h 6" name="T9"/>
              </a:gdLst>
              <a:cxnLst>
                <a:cxn ang="0">
                  <a:pos x="T0" y="T1"/>
                </a:cxn>
                <a:cxn ang="0">
                  <a:pos x="T2" y="T3"/>
                </a:cxn>
                <a:cxn ang="0">
                  <a:pos x="T4" y="T5"/>
                </a:cxn>
                <a:cxn ang="0">
                  <a:pos x="T6" y="T7"/>
                </a:cxn>
                <a:cxn ang="0">
                  <a:pos x="T8" y="T9"/>
                </a:cxn>
              </a:cxnLst>
              <a:rect b="b" l="0" r="r" t="0"/>
              <a:pathLst>
                <a:path h="6" w="31">
                  <a:moveTo>
                    <a:pt x="31" y="0"/>
                  </a:moveTo>
                  <a:lnTo>
                    <a:pt x="0" y="0"/>
                  </a:lnTo>
                  <a:lnTo>
                    <a:pt x="0" y="6"/>
                  </a:lnTo>
                  <a:lnTo>
                    <a:pt x="29" y="6"/>
                  </a:lnTo>
                  <a:lnTo>
                    <a:pt x="31"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6" name="Freeform 201"/>
            <p:cNvSpPr/>
            <p:nvPr/>
          </p:nvSpPr>
          <p:spPr bwMode="auto">
            <a:xfrm>
              <a:off x="839073" y="6105111"/>
              <a:ext cx="73521" cy="14230"/>
            </a:xfrm>
            <a:custGeom>
              <a:gdLst>
                <a:gd fmla="*/ 31 w 31" name="T0"/>
                <a:gd fmla="*/ 0 h 6" name="T1"/>
                <a:gd fmla="*/ 0 w 31" name="T2"/>
                <a:gd fmla="*/ 0 h 6" name="T3"/>
                <a:gd fmla="*/ 0 w 31" name="T4"/>
                <a:gd fmla="*/ 6 h 6" name="T5"/>
                <a:gd fmla="*/ 29 w 31" name="T6"/>
                <a:gd fmla="*/ 6 h 6" name="T7"/>
                <a:gd fmla="*/ 31 w 31" name="T8"/>
                <a:gd fmla="*/ 0 h 6" name="T9"/>
              </a:gdLst>
              <a:cxnLst>
                <a:cxn ang="0">
                  <a:pos x="T0" y="T1"/>
                </a:cxn>
                <a:cxn ang="0">
                  <a:pos x="T2" y="T3"/>
                </a:cxn>
                <a:cxn ang="0">
                  <a:pos x="T4" y="T5"/>
                </a:cxn>
                <a:cxn ang="0">
                  <a:pos x="T6" y="T7"/>
                </a:cxn>
                <a:cxn ang="0">
                  <a:pos x="T8" y="T9"/>
                </a:cxn>
              </a:cxnLst>
              <a:rect b="b" l="0" r="r" t="0"/>
              <a:pathLst>
                <a:path h="6" w="31">
                  <a:moveTo>
                    <a:pt x="31" y="0"/>
                  </a:moveTo>
                  <a:lnTo>
                    <a:pt x="0" y="0"/>
                  </a:lnTo>
                  <a:lnTo>
                    <a:pt x="0" y="6"/>
                  </a:lnTo>
                  <a:lnTo>
                    <a:pt x="29" y="6"/>
                  </a:lnTo>
                  <a:lnTo>
                    <a:pt x="3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7" name="Freeform 202"/>
            <p:cNvSpPr/>
            <p:nvPr/>
          </p:nvSpPr>
          <p:spPr bwMode="auto">
            <a:xfrm>
              <a:off x="907850" y="6105111"/>
              <a:ext cx="391319" cy="14230"/>
            </a:xfrm>
            <a:custGeom>
              <a:gdLst>
                <a:gd fmla="*/ 165 w 165" name="T0"/>
                <a:gd fmla="*/ 0 h 6" name="T1"/>
                <a:gd fmla="*/ 2 w 165" name="T2"/>
                <a:gd fmla="*/ 0 h 6" name="T3"/>
                <a:gd fmla="*/ 0 w 165" name="T4"/>
                <a:gd fmla="*/ 6 h 6" name="T5"/>
                <a:gd fmla="*/ 163 w 165" name="T6"/>
                <a:gd fmla="*/ 6 h 6" name="T7"/>
                <a:gd fmla="*/ 165 w 165" name="T8"/>
                <a:gd fmla="*/ 0 h 6" name="T9"/>
              </a:gdLst>
              <a:cxnLst>
                <a:cxn ang="0">
                  <a:pos x="T0" y="T1"/>
                </a:cxn>
                <a:cxn ang="0">
                  <a:pos x="T2" y="T3"/>
                </a:cxn>
                <a:cxn ang="0">
                  <a:pos x="T4" y="T5"/>
                </a:cxn>
                <a:cxn ang="0">
                  <a:pos x="T6" y="T7"/>
                </a:cxn>
                <a:cxn ang="0">
                  <a:pos x="T8" y="T9"/>
                </a:cxn>
              </a:cxnLst>
              <a:rect b="b" l="0" r="r" t="0"/>
              <a:pathLst>
                <a:path h="6" w="165">
                  <a:moveTo>
                    <a:pt x="165" y="0"/>
                  </a:moveTo>
                  <a:lnTo>
                    <a:pt x="2" y="0"/>
                  </a:lnTo>
                  <a:lnTo>
                    <a:pt x="0" y="6"/>
                  </a:lnTo>
                  <a:lnTo>
                    <a:pt x="163" y="6"/>
                  </a:lnTo>
                  <a:lnTo>
                    <a:pt x="165"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8" name="Freeform 203"/>
            <p:cNvSpPr/>
            <p:nvPr/>
          </p:nvSpPr>
          <p:spPr bwMode="auto">
            <a:xfrm>
              <a:off x="907850" y="6105111"/>
              <a:ext cx="391319" cy="14230"/>
            </a:xfrm>
            <a:custGeom>
              <a:gdLst>
                <a:gd fmla="*/ 165 w 165" name="T0"/>
                <a:gd fmla="*/ 0 h 6" name="T1"/>
                <a:gd fmla="*/ 2 w 165" name="T2"/>
                <a:gd fmla="*/ 0 h 6" name="T3"/>
                <a:gd fmla="*/ 0 w 165" name="T4"/>
                <a:gd fmla="*/ 6 h 6" name="T5"/>
                <a:gd fmla="*/ 163 w 165" name="T6"/>
                <a:gd fmla="*/ 6 h 6" name="T7"/>
                <a:gd fmla="*/ 165 w 165" name="T8"/>
                <a:gd fmla="*/ 0 h 6" name="T9"/>
              </a:gdLst>
              <a:cxnLst>
                <a:cxn ang="0">
                  <a:pos x="T0" y="T1"/>
                </a:cxn>
                <a:cxn ang="0">
                  <a:pos x="T2" y="T3"/>
                </a:cxn>
                <a:cxn ang="0">
                  <a:pos x="T4" y="T5"/>
                </a:cxn>
                <a:cxn ang="0">
                  <a:pos x="T6" y="T7"/>
                </a:cxn>
                <a:cxn ang="0">
                  <a:pos x="T8" y="T9"/>
                </a:cxn>
              </a:cxnLst>
              <a:rect b="b" l="0" r="r" t="0"/>
              <a:pathLst>
                <a:path h="6" w="165">
                  <a:moveTo>
                    <a:pt x="165" y="0"/>
                  </a:moveTo>
                  <a:lnTo>
                    <a:pt x="2" y="0"/>
                  </a:lnTo>
                  <a:lnTo>
                    <a:pt x="0" y="6"/>
                  </a:lnTo>
                  <a:lnTo>
                    <a:pt x="163" y="6"/>
                  </a:lnTo>
                  <a:lnTo>
                    <a:pt x="16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9" name="Freeform 204"/>
            <p:cNvSpPr/>
            <p:nvPr/>
          </p:nvSpPr>
          <p:spPr bwMode="auto">
            <a:xfrm>
              <a:off x="1294426" y="6105111"/>
              <a:ext cx="180244" cy="14230"/>
            </a:xfrm>
            <a:custGeom>
              <a:gdLst>
                <a:gd fmla="*/ 74 w 76" name="T0"/>
                <a:gd fmla="*/ 0 h 6" name="T1"/>
                <a:gd fmla="*/ 2 w 76" name="T2"/>
                <a:gd fmla="*/ 0 h 6" name="T3"/>
                <a:gd fmla="*/ 0 w 76" name="T4"/>
                <a:gd fmla="*/ 6 h 6" name="T5"/>
                <a:gd fmla="*/ 76 w 76" name="T6"/>
                <a:gd fmla="*/ 6 h 6" name="T7"/>
                <a:gd fmla="*/ 74 w 76" name="T8"/>
                <a:gd fmla="*/ 0 h 6" name="T9"/>
              </a:gdLst>
              <a:cxnLst>
                <a:cxn ang="0">
                  <a:pos x="T0" y="T1"/>
                </a:cxn>
                <a:cxn ang="0">
                  <a:pos x="T2" y="T3"/>
                </a:cxn>
                <a:cxn ang="0">
                  <a:pos x="T4" y="T5"/>
                </a:cxn>
                <a:cxn ang="0">
                  <a:pos x="T6" y="T7"/>
                </a:cxn>
                <a:cxn ang="0">
                  <a:pos x="T8" y="T9"/>
                </a:cxn>
              </a:cxnLst>
              <a:rect b="b" l="0" r="r" t="0"/>
              <a:pathLst>
                <a:path h="6" w="76">
                  <a:moveTo>
                    <a:pt x="74" y="0"/>
                  </a:moveTo>
                  <a:lnTo>
                    <a:pt x="2" y="0"/>
                  </a:lnTo>
                  <a:lnTo>
                    <a:pt x="0" y="6"/>
                  </a:lnTo>
                  <a:lnTo>
                    <a:pt x="76" y="6"/>
                  </a:lnTo>
                  <a:lnTo>
                    <a:pt x="7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206"/>
            <p:cNvSpPr/>
            <p:nvPr/>
          </p:nvSpPr>
          <p:spPr bwMode="auto">
            <a:xfrm>
              <a:off x="1294426" y="6105112"/>
              <a:ext cx="180244" cy="14230"/>
            </a:xfrm>
            <a:custGeom>
              <a:gdLst>
                <a:gd fmla="*/ 74 w 76" name="T0"/>
                <a:gd fmla="*/ 0 h 6" name="T1"/>
                <a:gd fmla="*/ 2 w 76" name="T2"/>
                <a:gd fmla="*/ 0 h 6" name="T3"/>
                <a:gd fmla="*/ 0 w 76" name="T4"/>
                <a:gd fmla="*/ 6 h 6" name="T5"/>
                <a:gd fmla="*/ 76 w 76" name="T6"/>
                <a:gd fmla="*/ 6 h 6" name="T7"/>
                <a:gd fmla="*/ 74 w 76" name="T8"/>
                <a:gd fmla="*/ 0 h 6" name="T9"/>
              </a:gdLst>
              <a:cxnLst>
                <a:cxn ang="0">
                  <a:pos x="T0" y="T1"/>
                </a:cxn>
                <a:cxn ang="0">
                  <a:pos x="T2" y="T3"/>
                </a:cxn>
                <a:cxn ang="0">
                  <a:pos x="T4" y="T5"/>
                </a:cxn>
                <a:cxn ang="0">
                  <a:pos x="T6" y="T7"/>
                </a:cxn>
                <a:cxn ang="0">
                  <a:pos x="T8" y="T9"/>
                </a:cxn>
              </a:cxnLst>
              <a:rect b="b" l="0" r="r" t="0"/>
              <a:pathLst>
                <a:path h="6" w="76">
                  <a:moveTo>
                    <a:pt x="74" y="0"/>
                  </a:moveTo>
                  <a:lnTo>
                    <a:pt x="2" y="0"/>
                  </a:lnTo>
                  <a:lnTo>
                    <a:pt x="0" y="6"/>
                  </a:lnTo>
                  <a:lnTo>
                    <a:pt x="76" y="6"/>
                  </a:lnTo>
                  <a:lnTo>
                    <a:pt x="7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Rectangle 207"/>
            <p:cNvSpPr>
              <a:spLocks noChangeArrowheads="1"/>
            </p:cNvSpPr>
            <p:nvPr/>
          </p:nvSpPr>
          <p:spPr bwMode="auto">
            <a:xfrm>
              <a:off x="734721" y="6479830"/>
              <a:ext cx="130440" cy="9487"/>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Rectangle 208"/>
            <p:cNvSpPr>
              <a:spLocks noChangeArrowheads="1"/>
            </p:cNvSpPr>
            <p:nvPr/>
          </p:nvSpPr>
          <p:spPr bwMode="auto">
            <a:xfrm>
              <a:off x="734721" y="6479830"/>
              <a:ext cx="130440" cy="94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209"/>
            <p:cNvSpPr/>
            <p:nvPr/>
          </p:nvSpPr>
          <p:spPr bwMode="auto">
            <a:xfrm>
              <a:off x="734721" y="6105112"/>
              <a:ext cx="130440" cy="374718"/>
            </a:xfrm>
            <a:custGeom>
              <a:gdLst>
                <a:gd fmla="*/ 44 w 55" name="T0"/>
                <a:gd fmla="*/ 0 h 158" name="T1"/>
                <a:gd fmla="*/ 14 w 55" name="T2"/>
                <a:gd fmla="*/ 0 h 158" name="T3"/>
                <a:gd fmla="*/ 2 w 55" name="T4"/>
                <a:gd fmla="*/ 0 h 158" name="T5"/>
                <a:gd fmla="*/ 0 w 55" name="T6"/>
                <a:gd fmla="*/ 0 h 158" name="T7"/>
                <a:gd fmla="*/ 0 w 55" name="T8"/>
                <a:gd fmla="*/ 158 h 158" name="T9"/>
                <a:gd fmla="*/ 55 w 55" name="T10"/>
                <a:gd fmla="*/ 158 h 158" name="T11"/>
                <a:gd fmla="*/ 44 w 55" name="T12"/>
                <a:gd fmla="*/ 6 h 158" name="T13"/>
                <a:gd fmla="*/ 44 w 55" name="T14"/>
                <a:gd fmla="*/ 6 h 158" name="T15"/>
                <a:gd fmla="*/ 44 w 55" name="T16"/>
                <a:gd fmla="*/ 0 h 15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8" w="55">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210"/>
            <p:cNvSpPr/>
            <p:nvPr/>
          </p:nvSpPr>
          <p:spPr bwMode="auto">
            <a:xfrm>
              <a:off x="734721" y="6105112"/>
              <a:ext cx="130440" cy="374718"/>
            </a:xfrm>
            <a:custGeom>
              <a:gdLst>
                <a:gd fmla="*/ 44 w 55" name="T0"/>
                <a:gd fmla="*/ 0 h 158" name="T1"/>
                <a:gd fmla="*/ 14 w 55" name="T2"/>
                <a:gd fmla="*/ 0 h 158" name="T3"/>
                <a:gd fmla="*/ 2 w 55" name="T4"/>
                <a:gd fmla="*/ 0 h 158" name="T5"/>
                <a:gd fmla="*/ 0 w 55" name="T6"/>
                <a:gd fmla="*/ 0 h 158" name="T7"/>
                <a:gd fmla="*/ 0 w 55" name="T8"/>
                <a:gd fmla="*/ 158 h 158" name="T9"/>
                <a:gd fmla="*/ 55 w 55" name="T10"/>
                <a:gd fmla="*/ 158 h 158" name="T11"/>
                <a:gd fmla="*/ 44 w 55" name="T12"/>
                <a:gd fmla="*/ 6 h 158" name="T13"/>
                <a:gd fmla="*/ 44 w 55" name="T14"/>
                <a:gd fmla="*/ 6 h 158" name="T15"/>
                <a:gd fmla="*/ 44 w 55" name="T16"/>
                <a:gd fmla="*/ 0 h 15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8" w="55">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211"/>
            <p:cNvSpPr/>
            <p:nvPr/>
          </p:nvSpPr>
          <p:spPr bwMode="auto">
            <a:xfrm>
              <a:off x="734721" y="5768340"/>
              <a:ext cx="735206" cy="336772"/>
            </a:xfrm>
            <a:custGeom>
              <a:gdLst>
                <a:gd fmla="*/ 261 w 310" name="T0"/>
                <a:gd fmla="*/ 0 h 142" name="T1"/>
                <a:gd fmla="*/ 14 w 310" name="T2"/>
                <a:gd fmla="*/ 0 h 142" name="T3"/>
                <a:gd fmla="*/ 2 w 310" name="T4"/>
                <a:gd fmla="*/ 0 h 142" name="T5"/>
                <a:gd fmla="*/ 0 w 310" name="T6"/>
                <a:gd fmla="*/ 0 h 142" name="T7"/>
                <a:gd fmla="*/ 0 w 310" name="T8"/>
                <a:gd fmla="*/ 142 h 142" name="T9"/>
                <a:gd fmla="*/ 2 w 310" name="T10"/>
                <a:gd fmla="*/ 142 h 142" name="T11"/>
                <a:gd fmla="*/ 14 w 310" name="T12"/>
                <a:gd fmla="*/ 142 h 142" name="T13"/>
                <a:gd fmla="*/ 44 w 310" name="T14"/>
                <a:gd fmla="*/ 142 h 142" name="T15"/>
                <a:gd fmla="*/ 75 w 310" name="T16"/>
                <a:gd fmla="*/ 142 h 142" name="T17"/>
                <a:gd fmla="*/ 238 w 310" name="T18"/>
                <a:gd fmla="*/ 142 h 142" name="T19"/>
                <a:gd fmla="*/ 310 w 310" name="T20"/>
                <a:gd fmla="*/ 142 h 142" name="T21"/>
                <a:gd fmla="*/ 261 w 310" name="T22"/>
                <a:gd fmla="*/ 7 h 142" name="T23"/>
                <a:gd fmla="*/ 262 w 310" name="T24"/>
                <a:gd fmla="*/ 7 h 142" name="T25"/>
                <a:gd fmla="*/ 262 w 310" name="T26"/>
                <a:gd fmla="*/ 5 h 142" name="T27"/>
                <a:gd fmla="*/ 261 w 310" name="T28"/>
                <a:gd fmla="*/ 0 h 14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212"/>
            <p:cNvSpPr/>
            <p:nvPr/>
          </p:nvSpPr>
          <p:spPr bwMode="auto">
            <a:xfrm>
              <a:off x="734721" y="5768340"/>
              <a:ext cx="735206" cy="336772"/>
            </a:xfrm>
            <a:custGeom>
              <a:gdLst>
                <a:gd fmla="*/ 261 w 310" name="T0"/>
                <a:gd fmla="*/ 0 h 142" name="T1"/>
                <a:gd fmla="*/ 14 w 310" name="T2"/>
                <a:gd fmla="*/ 0 h 142" name="T3"/>
                <a:gd fmla="*/ 2 w 310" name="T4"/>
                <a:gd fmla="*/ 0 h 142" name="T5"/>
                <a:gd fmla="*/ 0 w 310" name="T6"/>
                <a:gd fmla="*/ 0 h 142" name="T7"/>
                <a:gd fmla="*/ 0 w 310" name="T8"/>
                <a:gd fmla="*/ 142 h 142" name="T9"/>
                <a:gd fmla="*/ 2 w 310" name="T10"/>
                <a:gd fmla="*/ 142 h 142" name="T11"/>
                <a:gd fmla="*/ 14 w 310" name="T12"/>
                <a:gd fmla="*/ 142 h 142" name="T13"/>
                <a:gd fmla="*/ 44 w 310" name="T14"/>
                <a:gd fmla="*/ 142 h 142" name="T15"/>
                <a:gd fmla="*/ 75 w 310" name="T16"/>
                <a:gd fmla="*/ 142 h 142" name="T17"/>
                <a:gd fmla="*/ 238 w 310" name="T18"/>
                <a:gd fmla="*/ 142 h 142" name="T19"/>
                <a:gd fmla="*/ 310 w 310" name="T20"/>
                <a:gd fmla="*/ 142 h 142" name="T21"/>
                <a:gd fmla="*/ 261 w 310" name="T22"/>
                <a:gd fmla="*/ 7 h 142" name="T23"/>
                <a:gd fmla="*/ 262 w 310" name="T24"/>
                <a:gd fmla="*/ 7 h 142" name="T25"/>
                <a:gd fmla="*/ 262 w 310" name="T26"/>
                <a:gd fmla="*/ 5 h 142" name="T27"/>
                <a:gd fmla="*/ 261 w 310" name="T28"/>
                <a:gd fmla="*/ 0 h 14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213"/>
            <p:cNvSpPr/>
            <p:nvPr/>
          </p:nvSpPr>
          <p:spPr bwMode="auto">
            <a:xfrm>
              <a:off x="734721" y="5445798"/>
              <a:ext cx="694888" cy="322542"/>
            </a:xfrm>
            <a:custGeom>
              <a:gdLst>
                <a:gd fmla="*/ 236 w 293" name="T0"/>
                <a:gd fmla="*/ 0 h 136" name="T1"/>
                <a:gd fmla="*/ 14 w 293" name="T2"/>
                <a:gd fmla="*/ 0 h 136" name="T3"/>
                <a:gd fmla="*/ 4 w 293" name="T4"/>
                <a:gd fmla="*/ 0 h 136" name="T5"/>
                <a:gd fmla="*/ 0 w 293" name="T6"/>
                <a:gd fmla="*/ 0 h 136" name="T7"/>
                <a:gd fmla="*/ 0 w 293" name="T8"/>
                <a:gd fmla="*/ 136 h 136" name="T9"/>
                <a:gd fmla="*/ 2 w 293" name="T10"/>
                <a:gd fmla="*/ 136 h 136" name="T11"/>
                <a:gd fmla="*/ 14 w 293" name="T12"/>
                <a:gd fmla="*/ 136 h 136" name="T13"/>
                <a:gd fmla="*/ 261 w 293" name="T14"/>
                <a:gd fmla="*/ 136 h 136" name="T15"/>
                <a:gd fmla="*/ 264 w 293" name="T16"/>
                <a:gd fmla="*/ 136 h 136" name="T17"/>
                <a:gd fmla="*/ 293 w 293" name="T18"/>
                <a:gd fmla="*/ 136 h 136" name="T19"/>
                <a:gd fmla="*/ 236 w 293" name="T20"/>
                <a:gd fmla="*/ 0 h 13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214"/>
            <p:cNvSpPr/>
            <p:nvPr/>
          </p:nvSpPr>
          <p:spPr bwMode="auto">
            <a:xfrm>
              <a:off x="734721" y="5445798"/>
              <a:ext cx="694888" cy="322542"/>
            </a:xfrm>
            <a:custGeom>
              <a:gdLst>
                <a:gd fmla="*/ 236 w 293" name="T0"/>
                <a:gd fmla="*/ 0 h 136" name="T1"/>
                <a:gd fmla="*/ 14 w 293" name="T2"/>
                <a:gd fmla="*/ 0 h 136" name="T3"/>
                <a:gd fmla="*/ 4 w 293" name="T4"/>
                <a:gd fmla="*/ 0 h 136" name="T5"/>
                <a:gd fmla="*/ 0 w 293" name="T6"/>
                <a:gd fmla="*/ 0 h 136" name="T7"/>
                <a:gd fmla="*/ 0 w 293" name="T8"/>
                <a:gd fmla="*/ 136 h 136" name="T9"/>
                <a:gd fmla="*/ 2 w 293" name="T10"/>
                <a:gd fmla="*/ 136 h 136" name="T11"/>
                <a:gd fmla="*/ 14 w 293" name="T12"/>
                <a:gd fmla="*/ 136 h 136" name="T13"/>
                <a:gd fmla="*/ 261 w 293" name="T14"/>
                <a:gd fmla="*/ 136 h 136" name="T15"/>
                <a:gd fmla="*/ 264 w 293" name="T16"/>
                <a:gd fmla="*/ 136 h 136" name="T17"/>
                <a:gd fmla="*/ 293 w 293" name="T18"/>
                <a:gd fmla="*/ 136 h 136" name="T19"/>
                <a:gd fmla="*/ 236 w 293" name="T20"/>
                <a:gd fmla="*/ 0 h 13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215"/>
            <p:cNvSpPr/>
            <p:nvPr/>
          </p:nvSpPr>
          <p:spPr bwMode="auto">
            <a:xfrm>
              <a:off x="734721" y="5018904"/>
              <a:ext cx="621368" cy="426894"/>
            </a:xfrm>
            <a:custGeom>
              <a:gdLst>
                <a:gd fmla="*/ 179 w 262" name="T0"/>
                <a:gd fmla="*/ 0 h 180" name="T1"/>
                <a:gd fmla="*/ 14 w 262" name="T2"/>
                <a:gd fmla="*/ 0 h 180" name="T3"/>
                <a:gd fmla="*/ 4 w 262" name="T4"/>
                <a:gd fmla="*/ 0 h 180" name="T5"/>
                <a:gd fmla="*/ 0 w 262" name="T6"/>
                <a:gd fmla="*/ 0 h 180" name="T7"/>
                <a:gd fmla="*/ 0 w 262" name="T8"/>
                <a:gd fmla="*/ 180 h 180" name="T9"/>
                <a:gd fmla="*/ 4 w 262" name="T10"/>
                <a:gd fmla="*/ 180 h 180" name="T11"/>
                <a:gd fmla="*/ 14 w 262" name="T12"/>
                <a:gd fmla="*/ 180 h 180" name="T13"/>
                <a:gd fmla="*/ 236 w 262" name="T14"/>
                <a:gd fmla="*/ 180 h 180" name="T15"/>
                <a:gd fmla="*/ 234 w 262" name="T16"/>
                <a:gd fmla="*/ 177 h 180" name="T17"/>
                <a:gd fmla="*/ 262 w 262" name="T18"/>
                <a:gd fmla="*/ 177 h 180" name="T19"/>
                <a:gd fmla="*/ 209 w 262" name="T20"/>
                <a:gd fmla="*/ 62 h 180" name="T21"/>
                <a:gd fmla="*/ 179 w 262" name="T22"/>
                <a:gd fmla="*/ 0 h 18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216"/>
            <p:cNvSpPr/>
            <p:nvPr/>
          </p:nvSpPr>
          <p:spPr bwMode="auto">
            <a:xfrm>
              <a:off x="734721" y="5018904"/>
              <a:ext cx="621368" cy="426894"/>
            </a:xfrm>
            <a:custGeom>
              <a:gdLst>
                <a:gd fmla="*/ 179 w 262" name="T0"/>
                <a:gd fmla="*/ 0 h 180" name="T1"/>
                <a:gd fmla="*/ 14 w 262" name="T2"/>
                <a:gd fmla="*/ 0 h 180" name="T3"/>
                <a:gd fmla="*/ 4 w 262" name="T4"/>
                <a:gd fmla="*/ 0 h 180" name="T5"/>
                <a:gd fmla="*/ 0 w 262" name="T6"/>
                <a:gd fmla="*/ 0 h 180" name="T7"/>
                <a:gd fmla="*/ 0 w 262" name="T8"/>
                <a:gd fmla="*/ 180 h 180" name="T9"/>
                <a:gd fmla="*/ 4 w 262" name="T10"/>
                <a:gd fmla="*/ 180 h 180" name="T11"/>
                <a:gd fmla="*/ 14 w 262" name="T12"/>
                <a:gd fmla="*/ 180 h 180" name="T13"/>
                <a:gd fmla="*/ 236 w 262" name="T14"/>
                <a:gd fmla="*/ 180 h 180" name="T15"/>
                <a:gd fmla="*/ 234 w 262" name="T16"/>
                <a:gd fmla="*/ 177 h 180" name="T17"/>
                <a:gd fmla="*/ 262 w 262" name="T18"/>
                <a:gd fmla="*/ 177 h 180" name="T19"/>
                <a:gd fmla="*/ 209 w 262" name="T20"/>
                <a:gd fmla="*/ 62 h 180" name="T21"/>
                <a:gd fmla="*/ 179 w 262" name="T22"/>
                <a:gd fmla="*/ 0 h 18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217"/>
            <p:cNvSpPr/>
            <p:nvPr/>
          </p:nvSpPr>
          <p:spPr bwMode="auto">
            <a:xfrm>
              <a:off x="734721" y="4146144"/>
              <a:ext cx="533617" cy="872761"/>
            </a:xfrm>
            <a:custGeom>
              <a:gdLst>
                <a:gd fmla="*/ 7 w 225" name="T0"/>
                <a:gd fmla="*/ 0 h 368" name="T1"/>
                <a:gd fmla="*/ 0 w 225" name="T2"/>
                <a:gd fmla="*/ 12 h 368" name="T3"/>
                <a:gd fmla="*/ 0 w 225" name="T4"/>
                <a:gd fmla="*/ 14 h 368" name="T5"/>
                <a:gd fmla="*/ 0 w 225" name="T6"/>
                <a:gd fmla="*/ 368 h 368" name="T7"/>
                <a:gd fmla="*/ 4 w 225" name="T8"/>
                <a:gd fmla="*/ 368 h 368" name="T9"/>
                <a:gd fmla="*/ 14 w 225" name="T10"/>
                <a:gd fmla="*/ 368 h 368" name="T11"/>
                <a:gd fmla="*/ 179 w 225" name="T12"/>
                <a:gd fmla="*/ 368 h 368" name="T13"/>
                <a:gd fmla="*/ 225 w 225" name="T14"/>
                <a:gd fmla="*/ 368 h 368" name="T15"/>
                <a:gd fmla="*/ 20 w 225" name="T16"/>
                <a:gd fmla="*/ 23 h 368" name="T17"/>
                <a:gd fmla="*/ 18 w 225" name="T18"/>
                <a:gd fmla="*/ 17 h 368" name="T19"/>
                <a:gd fmla="*/ 12 w 225" name="T20"/>
                <a:gd fmla="*/ 8 h 368" name="T21"/>
                <a:gd fmla="*/ 7 w 225" name="T22"/>
                <a:gd fmla="*/ 0 h 36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218"/>
            <p:cNvSpPr/>
            <p:nvPr/>
          </p:nvSpPr>
          <p:spPr bwMode="auto">
            <a:xfrm>
              <a:off x="734721" y="4146144"/>
              <a:ext cx="533617" cy="872761"/>
            </a:xfrm>
            <a:custGeom>
              <a:gdLst>
                <a:gd fmla="*/ 7 w 225" name="T0"/>
                <a:gd fmla="*/ 0 h 368" name="T1"/>
                <a:gd fmla="*/ 0 w 225" name="T2"/>
                <a:gd fmla="*/ 12 h 368" name="T3"/>
                <a:gd fmla="*/ 0 w 225" name="T4"/>
                <a:gd fmla="*/ 14 h 368" name="T5"/>
                <a:gd fmla="*/ 0 w 225" name="T6"/>
                <a:gd fmla="*/ 368 h 368" name="T7"/>
                <a:gd fmla="*/ 4 w 225" name="T8"/>
                <a:gd fmla="*/ 368 h 368" name="T9"/>
                <a:gd fmla="*/ 14 w 225" name="T10"/>
                <a:gd fmla="*/ 368 h 368" name="T11"/>
                <a:gd fmla="*/ 179 w 225" name="T12"/>
                <a:gd fmla="*/ 368 h 368" name="T13"/>
                <a:gd fmla="*/ 225 w 225" name="T14"/>
                <a:gd fmla="*/ 368 h 368" name="T15"/>
                <a:gd fmla="*/ 20 w 225" name="T16"/>
                <a:gd fmla="*/ 23 h 368" name="T17"/>
                <a:gd fmla="*/ 18 w 225" name="T18"/>
                <a:gd fmla="*/ 17 h 368" name="T19"/>
                <a:gd fmla="*/ 12 w 225" name="T20"/>
                <a:gd fmla="*/ 8 h 368" name="T21"/>
                <a:gd fmla="*/ 7 w 225" name="T22"/>
                <a:gd fmla="*/ 0 h 36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219"/>
            <p:cNvSpPr/>
            <p:nvPr/>
          </p:nvSpPr>
          <p:spPr bwMode="auto">
            <a:xfrm>
              <a:off x="9967483" y="4373820"/>
              <a:ext cx="1316256" cy="1750264"/>
            </a:xfrm>
            <a:custGeom>
              <a:gdLst>
                <a:gd fmla="*/ 555 w 555" name="T0"/>
                <a:gd fmla="*/ 738 h 738" name="T1"/>
                <a:gd fmla="*/ 413 w 555" name="T2"/>
                <a:gd fmla="*/ 452 h 738" name="T3"/>
                <a:gd fmla="*/ 505 w 555" name="T4"/>
                <a:gd fmla="*/ 452 h 738" name="T5"/>
                <a:gd fmla="*/ 355 w 555" name="T6"/>
                <a:gd fmla="*/ 205 h 738" name="T7"/>
                <a:gd fmla="*/ 434 w 555" name="T8"/>
                <a:gd fmla="*/ 205 h 738" name="T9"/>
                <a:gd fmla="*/ 284 w 555" name="T10"/>
                <a:gd fmla="*/ 10 h 738" name="T11"/>
                <a:gd fmla="*/ 277 w 555" name="T12"/>
                <a:gd fmla="*/ 0 h 738" name="T13"/>
                <a:gd fmla="*/ 271 w 555" name="T14"/>
                <a:gd fmla="*/ 10 h 738" name="T15"/>
                <a:gd fmla="*/ 121 w 555" name="T16"/>
                <a:gd fmla="*/ 205 h 738" name="T17"/>
                <a:gd fmla="*/ 200 w 555" name="T18"/>
                <a:gd fmla="*/ 205 h 738" name="T19"/>
                <a:gd fmla="*/ 50 w 555" name="T20"/>
                <a:gd fmla="*/ 452 h 738" name="T21"/>
                <a:gd fmla="*/ 142 w 555" name="T22"/>
                <a:gd fmla="*/ 452 h 738" name="T23"/>
                <a:gd fmla="*/ 0 w 555" name="T24"/>
                <a:gd fmla="*/ 738 h 738" name="T25"/>
                <a:gd fmla="*/ 277 w 555" name="T26"/>
                <a:gd fmla="*/ 738 h 738" name="T27"/>
                <a:gd fmla="*/ 277 w 555" name="T28"/>
                <a:gd fmla="*/ 717 h 738" name="T29"/>
                <a:gd fmla="*/ 278 w 555" name="T30"/>
                <a:gd fmla="*/ 738 h 738" name="T31"/>
                <a:gd fmla="*/ 555 w 555" name="T32"/>
                <a:gd fmla="*/ 738 h 73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220"/>
            <p:cNvSpPr/>
            <p:nvPr/>
          </p:nvSpPr>
          <p:spPr bwMode="auto">
            <a:xfrm>
              <a:off x="9967483" y="4373820"/>
              <a:ext cx="1316256" cy="1750264"/>
            </a:xfrm>
            <a:custGeom>
              <a:gdLst>
                <a:gd fmla="*/ 555 w 555" name="T0"/>
                <a:gd fmla="*/ 738 h 738" name="T1"/>
                <a:gd fmla="*/ 413 w 555" name="T2"/>
                <a:gd fmla="*/ 452 h 738" name="T3"/>
                <a:gd fmla="*/ 505 w 555" name="T4"/>
                <a:gd fmla="*/ 452 h 738" name="T5"/>
                <a:gd fmla="*/ 355 w 555" name="T6"/>
                <a:gd fmla="*/ 205 h 738" name="T7"/>
                <a:gd fmla="*/ 434 w 555" name="T8"/>
                <a:gd fmla="*/ 205 h 738" name="T9"/>
                <a:gd fmla="*/ 284 w 555" name="T10"/>
                <a:gd fmla="*/ 10 h 738" name="T11"/>
                <a:gd fmla="*/ 277 w 555" name="T12"/>
                <a:gd fmla="*/ 0 h 738" name="T13"/>
                <a:gd fmla="*/ 271 w 555" name="T14"/>
                <a:gd fmla="*/ 10 h 738" name="T15"/>
                <a:gd fmla="*/ 121 w 555" name="T16"/>
                <a:gd fmla="*/ 205 h 738" name="T17"/>
                <a:gd fmla="*/ 200 w 555" name="T18"/>
                <a:gd fmla="*/ 205 h 738" name="T19"/>
                <a:gd fmla="*/ 50 w 555" name="T20"/>
                <a:gd fmla="*/ 452 h 738" name="T21"/>
                <a:gd fmla="*/ 142 w 555" name="T22"/>
                <a:gd fmla="*/ 452 h 738" name="T23"/>
                <a:gd fmla="*/ 0 w 555" name="T24"/>
                <a:gd fmla="*/ 738 h 738" name="T25"/>
                <a:gd fmla="*/ 277 w 555" name="T26"/>
                <a:gd fmla="*/ 738 h 738" name="T27"/>
                <a:gd fmla="*/ 277 w 555" name="T28"/>
                <a:gd fmla="*/ 717 h 738" name="T29"/>
                <a:gd fmla="*/ 278 w 555" name="T30"/>
                <a:gd fmla="*/ 738 h 738" name="T31"/>
                <a:gd fmla="*/ 555 w 555" name="T32"/>
                <a:gd fmla="*/ 738 h 73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221"/>
            <p:cNvSpPr/>
            <p:nvPr/>
          </p:nvSpPr>
          <p:spPr bwMode="auto">
            <a:xfrm>
              <a:off x="10358802" y="5687704"/>
              <a:ext cx="533617" cy="808727"/>
            </a:xfrm>
            <a:custGeom>
              <a:gdLst>
                <a:gd fmla="*/ 225 w 225" name="T0"/>
                <a:gd fmla="*/ 82 h 341" name="T1"/>
                <a:gd fmla="*/ 142 w 225" name="T2"/>
                <a:gd fmla="*/ 141 h 341" name="T3"/>
                <a:gd fmla="*/ 113 w 225" name="T4"/>
                <a:gd fmla="*/ 2 h 341" name="T5"/>
                <a:gd fmla="*/ 113 w 225" name="T6"/>
                <a:gd fmla="*/ 0 h 341" name="T7"/>
                <a:gd fmla="*/ 113 w 225" name="T8"/>
                <a:gd fmla="*/ 0 h 341" name="T9"/>
                <a:gd fmla="*/ 113 w 225" name="T10"/>
                <a:gd fmla="*/ 0 h 341" name="T11"/>
                <a:gd fmla="*/ 113 w 225" name="T12"/>
                <a:gd fmla="*/ 2 h 341" name="T13"/>
                <a:gd fmla="*/ 85 w 225" name="T14"/>
                <a:gd fmla="*/ 141 h 341" name="T15"/>
                <a:gd fmla="*/ 0 w 225" name="T16"/>
                <a:gd fmla="*/ 82 h 341" name="T17"/>
                <a:gd fmla="*/ 74 w 225" name="T18"/>
                <a:gd fmla="*/ 180 h 341" name="T19"/>
                <a:gd fmla="*/ 50 w 225" name="T20"/>
                <a:gd fmla="*/ 341 h 341" name="T21"/>
                <a:gd fmla="*/ 112 w 225" name="T22"/>
                <a:gd fmla="*/ 341 h 341" name="T23"/>
                <a:gd fmla="*/ 175 w 225" name="T24"/>
                <a:gd fmla="*/ 341 h 341" name="T25"/>
                <a:gd fmla="*/ 151 w 225" name="T26"/>
                <a:gd fmla="*/ 180 h 341" name="T27"/>
                <a:gd fmla="*/ 225 w 225" name="T28"/>
                <a:gd fmla="*/ 82 h 34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222"/>
            <p:cNvSpPr/>
            <p:nvPr/>
          </p:nvSpPr>
          <p:spPr bwMode="auto">
            <a:xfrm>
              <a:off x="10358802" y="5687704"/>
              <a:ext cx="533617" cy="808727"/>
            </a:xfrm>
            <a:custGeom>
              <a:gdLst>
                <a:gd fmla="*/ 225 w 225" name="T0"/>
                <a:gd fmla="*/ 82 h 341" name="T1"/>
                <a:gd fmla="*/ 142 w 225" name="T2"/>
                <a:gd fmla="*/ 141 h 341" name="T3"/>
                <a:gd fmla="*/ 113 w 225" name="T4"/>
                <a:gd fmla="*/ 2 h 341" name="T5"/>
                <a:gd fmla="*/ 113 w 225" name="T6"/>
                <a:gd fmla="*/ 0 h 341" name="T7"/>
                <a:gd fmla="*/ 113 w 225" name="T8"/>
                <a:gd fmla="*/ 0 h 341" name="T9"/>
                <a:gd fmla="*/ 113 w 225" name="T10"/>
                <a:gd fmla="*/ 0 h 341" name="T11"/>
                <a:gd fmla="*/ 113 w 225" name="T12"/>
                <a:gd fmla="*/ 2 h 341" name="T13"/>
                <a:gd fmla="*/ 85 w 225" name="T14"/>
                <a:gd fmla="*/ 141 h 341" name="T15"/>
                <a:gd fmla="*/ 0 w 225" name="T16"/>
                <a:gd fmla="*/ 82 h 341" name="T17"/>
                <a:gd fmla="*/ 74 w 225" name="T18"/>
                <a:gd fmla="*/ 180 h 341" name="T19"/>
                <a:gd fmla="*/ 50 w 225" name="T20"/>
                <a:gd fmla="*/ 341 h 341" name="T21"/>
                <a:gd fmla="*/ 112 w 225" name="T22"/>
                <a:gd fmla="*/ 341 h 341" name="T23"/>
                <a:gd fmla="*/ 175 w 225" name="T24"/>
                <a:gd fmla="*/ 341 h 341" name="T25"/>
                <a:gd fmla="*/ 151 w 225" name="T26"/>
                <a:gd fmla="*/ 180 h 341" name="T27"/>
                <a:gd fmla="*/ 225 w 225" name="T28"/>
                <a:gd fmla="*/ 82 h 34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Rectangle 223"/>
            <p:cNvSpPr>
              <a:spLocks noChangeArrowheads="1"/>
            </p:cNvSpPr>
            <p:nvPr/>
          </p:nvSpPr>
          <p:spPr bwMode="auto">
            <a:xfrm>
              <a:off x="10809412" y="4860005"/>
              <a:ext cx="187359" cy="2372"/>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Rectangle 224"/>
            <p:cNvSpPr>
              <a:spLocks noChangeArrowheads="1"/>
            </p:cNvSpPr>
            <p:nvPr/>
          </p:nvSpPr>
          <p:spPr bwMode="auto">
            <a:xfrm>
              <a:off x="10809412" y="4860005"/>
              <a:ext cx="187359" cy="237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Rectangle 225"/>
            <p:cNvSpPr>
              <a:spLocks noChangeArrowheads="1"/>
            </p:cNvSpPr>
            <p:nvPr/>
          </p:nvSpPr>
          <p:spPr bwMode="auto">
            <a:xfrm>
              <a:off x="10946967" y="5445798"/>
              <a:ext cx="218190" cy="4743"/>
            </a:xfrm>
            <a:prstGeom prst="rect">
              <a:avLst/>
            </a:prstGeom>
            <a:solidFill>
              <a:srgbClr val="8ECB33"/>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Rectangle 226"/>
            <p:cNvSpPr>
              <a:spLocks noChangeArrowheads="1"/>
            </p:cNvSpPr>
            <p:nvPr/>
          </p:nvSpPr>
          <p:spPr bwMode="auto">
            <a:xfrm>
              <a:off x="10946967" y="5445798"/>
              <a:ext cx="218190" cy="474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227"/>
            <p:cNvSpPr/>
            <p:nvPr/>
          </p:nvSpPr>
          <p:spPr bwMode="auto">
            <a:xfrm>
              <a:off x="10719290" y="6124085"/>
              <a:ext cx="564448" cy="360488"/>
            </a:xfrm>
            <a:custGeom>
              <a:gdLst>
                <a:gd fmla="*/ 238 w 238" name="T0"/>
                <a:gd fmla="*/ 0 h 152" name="T1"/>
                <a:gd fmla="*/ 0 w 238" name="T2"/>
                <a:gd fmla="*/ 0 h 152" name="T3"/>
                <a:gd fmla="*/ 23 w 238" name="T4"/>
                <a:gd fmla="*/ 152 h 152" name="T5"/>
                <a:gd fmla="*/ 23 w 238" name="T6"/>
                <a:gd fmla="*/ 152 h 152" name="T7"/>
                <a:gd fmla="*/ 0 w 238" name="T8"/>
                <a:gd fmla="*/ 2 h 152" name="T9"/>
                <a:gd fmla="*/ 238 w 238" name="T10"/>
                <a:gd fmla="*/ 2 h 152" name="T11"/>
                <a:gd fmla="*/ 238 w 238" name="T12"/>
                <a:gd fmla="*/ 0 h 152" name="T13"/>
              </a:gdLst>
              <a:cxnLst>
                <a:cxn ang="0">
                  <a:pos x="T0" y="T1"/>
                </a:cxn>
                <a:cxn ang="0">
                  <a:pos x="T2" y="T3"/>
                </a:cxn>
                <a:cxn ang="0">
                  <a:pos x="T4" y="T5"/>
                </a:cxn>
                <a:cxn ang="0">
                  <a:pos x="T6" y="T7"/>
                </a:cxn>
                <a:cxn ang="0">
                  <a:pos x="T8" y="T9"/>
                </a:cxn>
                <a:cxn ang="0">
                  <a:pos x="T10" y="T11"/>
                </a:cxn>
                <a:cxn ang="0">
                  <a:pos x="T12" y="T13"/>
                </a:cxn>
              </a:cxnLst>
              <a:rect b="b" l="0" r="r" t="0"/>
              <a:pathLst>
                <a:path h="152" w="238">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228"/>
            <p:cNvSpPr/>
            <p:nvPr/>
          </p:nvSpPr>
          <p:spPr bwMode="auto">
            <a:xfrm>
              <a:off x="10719290" y="6124085"/>
              <a:ext cx="564448" cy="360488"/>
            </a:xfrm>
            <a:custGeom>
              <a:gdLst>
                <a:gd fmla="*/ 238 w 238" name="T0"/>
                <a:gd fmla="*/ 0 h 152" name="T1"/>
                <a:gd fmla="*/ 0 w 238" name="T2"/>
                <a:gd fmla="*/ 0 h 152" name="T3"/>
                <a:gd fmla="*/ 23 w 238" name="T4"/>
                <a:gd fmla="*/ 152 h 152" name="T5"/>
                <a:gd fmla="*/ 23 w 238" name="T6"/>
                <a:gd fmla="*/ 152 h 152" name="T7"/>
                <a:gd fmla="*/ 0 w 238" name="T8"/>
                <a:gd fmla="*/ 2 h 152" name="T9"/>
                <a:gd fmla="*/ 238 w 238" name="T10"/>
                <a:gd fmla="*/ 2 h 152" name="T11"/>
                <a:gd fmla="*/ 238 w 238" name="T12"/>
                <a:gd fmla="*/ 0 h 152" name="T13"/>
              </a:gdLst>
              <a:cxnLst>
                <a:cxn ang="0">
                  <a:pos x="T0" y="T1"/>
                </a:cxn>
                <a:cxn ang="0">
                  <a:pos x="T2" y="T3"/>
                </a:cxn>
                <a:cxn ang="0">
                  <a:pos x="T4" y="T5"/>
                </a:cxn>
                <a:cxn ang="0">
                  <a:pos x="T6" y="T7"/>
                </a:cxn>
                <a:cxn ang="0">
                  <a:pos x="T8" y="T9"/>
                </a:cxn>
                <a:cxn ang="0">
                  <a:pos x="T10" y="T11"/>
                </a:cxn>
                <a:cxn ang="0">
                  <a:pos x="T12" y="T13"/>
                </a:cxn>
              </a:cxnLst>
              <a:rect b="b" l="0" r="r" t="0"/>
              <a:pathLst>
                <a:path h="152" w="238">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229"/>
            <p:cNvSpPr/>
            <p:nvPr/>
          </p:nvSpPr>
          <p:spPr bwMode="auto">
            <a:xfrm>
              <a:off x="10631540" y="4383307"/>
              <a:ext cx="652199" cy="1740778"/>
            </a:xfrm>
            <a:custGeom>
              <a:gdLst>
                <a:gd fmla="*/ 0 w 275" name="T0"/>
                <a:gd fmla="*/ 0 h 734" name="T1"/>
                <a:gd fmla="*/ 0 w 275" name="T2"/>
                <a:gd fmla="*/ 557 h 734" name="T3"/>
                <a:gd fmla="*/ 27 w 275" name="T4"/>
                <a:gd fmla="*/ 691 h 734" name="T5"/>
                <a:gd fmla="*/ 110 w 275" name="T6"/>
                <a:gd fmla="*/ 632 h 734" name="T7"/>
                <a:gd fmla="*/ 36 w 275" name="T8"/>
                <a:gd fmla="*/ 730 h 734" name="T9"/>
                <a:gd fmla="*/ 37 w 275" name="T10"/>
                <a:gd fmla="*/ 734 h 734" name="T11"/>
                <a:gd fmla="*/ 275 w 275" name="T12"/>
                <a:gd fmla="*/ 734 h 734" name="T13"/>
                <a:gd fmla="*/ 133 w 275" name="T14"/>
                <a:gd fmla="*/ 450 h 734" name="T15"/>
                <a:gd fmla="*/ 133 w 275" name="T16"/>
                <a:gd fmla="*/ 450 h 734" name="T17"/>
                <a:gd fmla="*/ 133 w 275" name="T18"/>
                <a:gd fmla="*/ 448 h 734" name="T19"/>
                <a:gd fmla="*/ 225 w 275" name="T20"/>
                <a:gd fmla="*/ 448 h 734" name="T21"/>
                <a:gd fmla="*/ 75 w 275" name="T22"/>
                <a:gd fmla="*/ 201 h 734" name="T23"/>
                <a:gd fmla="*/ 75 w 275" name="T24"/>
                <a:gd fmla="*/ 201 h 734" name="T25"/>
                <a:gd fmla="*/ 75 w 275" name="T26"/>
                <a:gd fmla="*/ 201 h 734" name="T27"/>
                <a:gd fmla="*/ 154 w 275" name="T28"/>
                <a:gd fmla="*/ 201 h 734" name="T29"/>
                <a:gd fmla="*/ 4 w 275" name="T30"/>
                <a:gd fmla="*/ 6 h 734" name="T31"/>
                <a:gd fmla="*/ 0 w 275" name="T32"/>
                <a:gd fmla="*/ 0 h 73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230"/>
            <p:cNvSpPr/>
            <p:nvPr/>
          </p:nvSpPr>
          <p:spPr bwMode="auto">
            <a:xfrm>
              <a:off x="10631540" y="4383307"/>
              <a:ext cx="652199" cy="1740778"/>
            </a:xfrm>
            <a:custGeom>
              <a:gdLst>
                <a:gd fmla="*/ 0 w 275" name="T0"/>
                <a:gd fmla="*/ 0 h 734" name="T1"/>
                <a:gd fmla="*/ 0 w 275" name="T2"/>
                <a:gd fmla="*/ 557 h 734" name="T3"/>
                <a:gd fmla="*/ 27 w 275" name="T4"/>
                <a:gd fmla="*/ 691 h 734" name="T5"/>
                <a:gd fmla="*/ 110 w 275" name="T6"/>
                <a:gd fmla="*/ 632 h 734" name="T7"/>
                <a:gd fmla="*/ 36 w 275" name="T8"/>
                <a:gd fmla="*/ 730 h 734" name="T9"/>
                <a:gd fmla="*/ 37 w 275" name="T10"/>
                <a:gd fmla="*/ 734 h 734" name="T11"/>
                <a:gd fmla="*/ 275 w 275" name="T12"/>
                <a:gd fmla="*/ 734 h 734" name="T13"/>
                <a:gd fmla="*/ 133 w 275" name="T14"/>
                <a:gd fmla="*/ 450 h 734" name="T15"/>
                <a:gd fmla="*/ 133 w 275" name="T16"/>
                <a:gd fmla="*/ 450 h 734" name="T17"/>
                <a:gd fmla="*/ 133 w 275" name="T18"/>
                <a:gd fmla="*/ 448 h 734" name="T19"/>
                <a:gd fmla="*/ 225 w 275" name="T20"/>
                <a:gd fmla="*/ 448 h 734" name="T21"/>
                <a:gd fmla="*/ 75 w 275" name="T22"/>
                <a:gd fmla="*/ 201 h 734" name="T23"/>
                <a:gd fmla="*/ 75 w 275" name="T24"/>
                <a:gd fmla="*/ 201 h 734" name="T25"/>
                <a:gd fmla="*/ 75 w 275" name="T26"/>
                <a:gd fmla="*/ 201 h 734" name="T27"/>
                <a:gd fmla="*/ 154 w 275" name="T28"/>
                <a:gd fmla="*/ 201 h 734" name="T29"/>
                <a:gd fmla="*/ 4 w 275" name="T30"/>
                <a:gd fmla="*/ 6 h 734" name="T31"/>
                <a:gd fmla="*/ 0 w 275" name="T32"/>
                <a:gd fmla="*/ 0 h 73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231"/>
            <p:cNvSpPr/>
            <p:nvPr/>
          </p:nvSpPr>
          <p:spPr bwMode="auto">
            <a:xfrm>
              <a:off x="10631540" y="5704306"/>
              <a:ext cx="260879" cy="780267"/>
            </a:xfrm>
            <a:custGeom>
              <a:gdLst>
                <a:gd fmla="*/ 0 w 110" name="T0"/>
                <a:gd fmla="*/ 0 h 329" name="T1"/>
                <a:gd fmla="*/ 0 w 110" name="T2"/>
                <a:gd fmla="*/ 329 h 329" name="T3"/>
                <a:gd fmla="*/ 60 w 110" name="T4"/>
                <a:gd fmla="*/ 329 h 329" name="T5"/>
                <a:gd fmla="*/ 37 w 110" name="T6"/>
                <a:gd fmla="*/ 177 h 329" name="T7"/>
                <a:gd fmla="*/ 36 w 110" name="T8"/>
                <a:gd fmla="*/ 173 h 329" name="T9"/>
                <a:gd fmla="*/ 110 w 110" name="T10"/>
                <a:gd fmla="*/ 75 h 329" name="T11"/>
                <a:gd fmla="*/ 27 w 110" name="T12"/>
                <a:gd fmla="*/ 134 h 329" name="T13"/>
                <a:gd fmla="*/ 0 w 110" name="T14"/>
                <a:gd fmla="*/ 0 h 32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29" w="110">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232"/>
            <p:cNvSpPr/>
            <p:nvPr/>
          </p:nvSpPr>
          <p:spPr bwMode="auto">
            <a:xfrm>
              <a:off x="10631540" y="5704306"/>
              <a:ext cx="260879" cy="780267"/>
            </a:xfrm>
            <a:custGeom>
              <a:gdLst>
                <a:gd fmla="*/ 0 w 110" name="T0"/>
                <a:gd fmla="*/ 0 h 329" name="T1"/>
                <a:gd fmla="*/ 0 w 110" name="T2"/>
                <a:gd fmla="*/ 329 h 329" name="T3"/>
                <a:gd fmla="*/ 60 w 110" name="T4"/>
                <a:gd fmla="*/ 329 h 329" name="T5"/>
                <a:gd fmla="*/ 37 w 110" name="T6"/>
                <a:gd fmla="*/ 177 h 329" name="T7"/>
                <a:gd fmla="*/ 36 w 110" name="T8"/>
                <a:gd fmla="*/ 173 h 329" name="T9"/>
                <a:gd fmla="*/ 110 w 110" name="T10"/>
                <a:gd fmla="*/ 75 h 329" name="T11"/>
                <a:gd fmla="*/ 27 w 110" name="T12"/>
                <a:gd fmla="*/ 134 h 329" name="T13"/>
                <a:gd fmla="*/ 0 w 110" name="T14"/>
                <a:gd fmla="*/ 0 h 32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29" w="110">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Oval 233"/>
            <p:cNvSpPr>
              <a:spLocks noChangeArrowheads="1"/>
            </p:cNvSpPr>
            <p:nvPr/>
          </p:nvSpPr>
          <p:spPr bwMode="auto">
            <a:xfrm>
              <a:off x="6844044" y="4409395"/>
              <a:ext cx="668800" cy="1304398"/>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234"/>
            <p:cNvSpPr/>
            <p:nvPr/>
          </p:nvSpPr>
          <p:spPr bwMode="auto">
            <a:xfrm>
              <a:off x="7121525" y="5170689"/>
              <a:ext cx="125696" cy="1309141"/>
            </a:xfrm>
            <a:custGeom>
              <a:gdLst>
                <a:gd fmla="*/ 19 w 53" name="T0"/>
                <a:gd fmla="*/ 0 h 552" name="T1"/>
                <a:gd fmla="*/ 0 w 53" name="T2"/>
                <a:gd fmla="*/ 552 h 552" name="T3"/>
                <a:gd fmla="*/ 53 w 53" name="T4"/>
                <a:gd fmla="*/ 552 h 552" name="T5"/>
                <a:gd fmla="*/ 19 w 53" name="T6"/>
                <a:gd fmla="*/ 0 h 552" name="T7"/>
              </a:gdLst>
              <a:cxnLst>
                <a:cxn ang="0">
                  <a:pos x="T0" y="T1"/>
                </a:cxn>
                <a:cxn ang="0">
                  <a:pos x="T2" y="T3"/>
                </a:cxn>
                <a:cxn ang="0">
                  <a:pos x="T4" y="T5"/>
                </a:cxn>
                <a:cxn ang="0">
                  <a:pos x="T6" y="T7"/>
                </a:cxn>
              </a:cxnLst>
              <a:rect b="b" l="0" r="r" t="0"/>
              <a:pathLst>
                <a:path h="552" w="52">
                  <a:moveTo>
                    <a:pt x="19" y="0"/>
                  </a:moveTo>
                  <a:lnTo>
                    <a:pt x="0" y="552"/>
                  </a:lnTo>
                  <a:lnTo>
                    <a:pt x="53" y="552"/>
                  </a:lnTo>
                  <a:lnTo>
                    <a:pt x="19"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235"/>
            <p:cNvSpPr/>
            <p:nvPr/>
          </p:nvSpPr>
          <p:spPr bwMode="auto">
            <a:xfrm>
              <a:off x="7121525" y="5170689"/>
              <a:ext cx="125696" cy="1309141"/>
            </a:xfrm>
            <a:custGeom>
              <a:gdLst>
                <a:gd fmla="*/ 19 w 53" name="T0"/>
                <a:gd fmla="*/ 0 h 552" name="T1"/>
                <a:gd fmla="*/ 0 w 53" name="T2"/>
                <a:gd fmla="*/ 552 h 552" name="T3"/>
                <a:gd fmla="*/ 53 w 53" name="T4"/>
                <a:gd fmla="*/ 552 h 552" name="T5"/>
                <a:gd fmla="*/ 19 w 53" name="T6"/>
                <a:gd fmla="*/ 0 h 552" name="T7"/>
              </a:gdLst>
              <a:cxnLst>
                <a:cxn ang="0">
                  <a:pos x="T0" y="T1"/>
                </a:cxn>
                <a:cxn ang="0">
                  <a:pos x="T2" y="T3"/>
                </a:cxn>
                <a:cxn ang="0">
                  <a:pos x="T4" y="T5"/>
                </a:cxn>
                <a:cxn ang="0">
                  <a:pos x="T6" y="T7"/>
                </a:cxn>
              </a:cxnLst>
              <a:rect b="b" l="0" r="r" t="0"/>
              <a:pathLst>
                <a:path h="552" w="52">
                  <a:moveTo>
                    <a:pt x="19" y="0"/>
                  </a:moveTo>
                  <a:lnTo>
                    <a:pt x="0" y="552"/>
                  </a:lnTo>
                  <a:lnTo>
                    <a:pt x="53" y="552"/>
                  </a:lnTo>
                  <a:lnTo>
                    <a:pt x="1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236"/>
            <p:cNvSpPr>
              <a:spLocks noEditPoints="1"/>
            </p:cNvSpPr>
            <p:nvPr/>
          </p:nvSpPr>
          <p:spPr bwMode="auto">
            <a:xfrm>
              <a:off x="7427465" y="4622842"/>
              <a:ext cx="85379" cy="476698"/>
            </a:xfrm>
            <a:custGeom>
              <a:gdLst>
                <a:gd fmla="*/ 20 w 20" name="T0"/>
                <a:gd fmla="*/ 107 h 107" name="T1"/>
                <a:gd fmla="*/ 20 w 20" name="T2"/>
                <a:gd fmla="*/ 107 h 107" name="T3"/>
                <a:gd fmla="*/ 20 w 20" name="T4"/>
                <a:gd fmla="*/ 104 h 107" name="T5"/>
                <a:gd fmla="*/ 20 w 20" name="T6"/>
                <a:gd fmla="*/ 104 h 107" name="T7"/>
                <a:gd fmla="*/ 20 w 20" name="T8"/>
                <a:gd fmla="*/ 103 h 107" name="T9"/>
                <a:gd fmla="*/ 20 w 20" name="T10"/>
                <a:gd fmla="*/ 103 h 107" name="T11"/>
                <a:gd fmla="*/ 20 w 20" name="T12"/>
                <a:gd fmla="*/ 103 h 107" name="T13"/>
                <a:gd fmla="*/ 20 w 20" name="T14"/>
                <a:gd fmla="*/ 103 h 107" name="T15"/>
                <a:gd fmla="*/ 20 w 20" name="T16"/>
                <a:gd fmla="*/ 103 h 107" name="T17"/>
                <a:gd fmla="*/ 20 w 20" name="T18"/>
                <a:gd fmla="*/ 102 h 107" name="T19"/>
                <a:gd fmla="*/ 20 w 20" name="T20"/>
                <a:gd fmla="*/ 102 h 107" name="T21"/>
                <a:gd fmla="*/ 20 w 20" name="T22"/>
                <a:gd fmla="*/ 102 h 107" name="T23"/>
                <a:gd fmla="*/ 20 w 20" name="T24"/>
                <a:gd fmla="*/ 102 h 107" name="T25"/>
                <a:gd fmla="*/ 20 w 20" name="T26"/>
                <a:gd fmla="*/ 101 h 107" name="T27"/>
                <a:gd fmla="*/ 20 w 20" name="T28"/>
                <a:gd fmla="*/ 101 h 107" name="T29"/>
                <a:gd fmla="*/ 20 w 20" name="T30"/>
                <a:gd fmla="*/ 101 h 107" name="T31"/>
                <a:gd fmla="*/ 20 w 20" name="T32"/>
                <a:gd fmla="*/ 101 h 107" name="T33"/>
                <a:gd fmla="*/ 20 w 20" name="T34"/>
                <a:gd fmla="*/ 100 h 107" name="T35"/>
                <a:gd fmla="*/ 20 w 20" name="T36"/>
                <a:gd fmla="*/ 100 h 107" name="T37"/>
                <a:gd fmla="*/ 20 w 20" name="T38"/>
                <a:gd fmla="*/ 100 h 107" name="T39"/>
                <a:gd fmla="*/ 20 w 20" name="T40"/>
                <a:gd fmla="*/ 100 h 107" name="T41"/>
                <a:gd fmla="*/ 20 w 20" name="T42"/>
                <a:gd fmla="*/ 100 h 107" name="T43"/>
                <a:gd fmla="*/ 20 w 20" name="T44"/>
                <a:gd fmla="*/ 99 h 107" name="T45"/>
                <a:gd fmla="*/ 20 w 20" name="T46"/>
                <a:gd fmla="*/ 99 h 107" name="T47"/>
                <a:gd fmla="*/ 20 w 20" name="T48"/>
                <a:gd fmla="*/ 99 h 107" name="T49"/>
                <a:gd fmla="*/ 20 w 20" name="T50"/>
                <a:gd fmla="*/ 97 h 107" name="T51"/>
                <a:gd fmla="*/ 20 w 20" name="T52"/>
                <a:gd fmla="*/ 97 h 107" name="T53"/>
                <a:gd fmla="*/ 20 w 20" name="T54"/>
                <a:gd fmla="*/ 96 h 107" name="T55"/>
                <a:gd fmla="*/ 20 w 20" name="T56"/>
                <a:gd fmla="*/ 95 h 107" name="T57"/>
                <a:gd fmla="*/ 20 w 20" name="T58"/>
                <a:gd fmla="*/ 94 h 107" name="T59"/>
                <a:gd fmla="*/ 1 w 20" name="T60"/>
                <a:gd fmla="*/ 2 h 107" name="T61"/>
                <a:gd fmla="*/ 1 w 20" name="T62"/>
                <a:gd fmla="*/ 2 h 107" name="T63"/>
                <a:gd fmla="*/ 0 w 20" name="T64"/>
                <a:gd fmla="*/ 2 h 107" name="T65"/>
                <a:gd fmla="*/ 0 w 20" name="T66"/>
                <a:gd fmla="*/ 2 h 107" name="T67"/>
                <a:gd fmla="*/ 0 w 20" name="T68"/>
                <a:gd fmla="*/ 1 h 107" name="T69"/>
                <a:gd fmla="*/ 0 w 20" name="T70"/>
                <a:gd fmla="*/ 1 h 107" name="T71"/>
                <a:gd fmla="*/ 0 w 20" name="T72"/>
                <a:gd fmla="*/ 1 h 107" name="T73"/>
                <a:gd fmla="*/ 0 w 20" name="T74"/>
                <a:gd fmla="*/ 1 h 107" name="T75"/>
                <a:gd fmla="*/ 0 w 20" name="T76"/>
                <a:gd fmla="*/ 1 h 107" name="T77"/>
                <a:gd fmla="*/ 0 w 20" name="T78"/>
                <a:gd fmla="*/ 1 h 107" name="T79"/>
                <a:gd fmla="*/ 0 w 20" name="T80"/>
                <a:gd fmla="*/ 0 h 107" name="T81"/>
                <a:gd fmla="*/ 0 w 20" name="T82"/>
                <a:gd fmla="*/ 0 h 107" name="T83"/>
                <a:gd fmla="*/ 0 w 20" name="T84"/>
                <a:gd fmla="*/ 0 h 107" name="T85"/>
                <a:gd fmla="*/ 0 w 20" name="T86"/>
                <a:gd fmla="*/ 0 h 107" name="T87"/>
                <a:gd fmla="*/ 0 w 20" name="T88"/>
                <a:gd fmla="*/ 0 h 10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107" w="20">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237"/>
            <p:cNvSpPr/>
            <p:nvPr/>
          </p:nvSpPr>
          <p:spPr bwMode="auto">
            <a:xfrm>
              <a:off x="7180816" y="4409395"/>
              <a:ext cx="332028" cy="1304398"/>
            </a:xfrm>
            <a:custGeom>
              <a:gdLst>
                <a:gd fmla="*/ 0 w 79" name="T0"/>
                <a:gd fmla="*/ 217 h 293" name="T1"/>
                <a:gd fmla="*/ 79 w 79" name="T2"/>
                <a:gd fmla="*/ 155 h 293" name="T3"/>
                <a:gd fmla="*/ 79 w 79" name="T4"/>
                <a:gd fmla="*/ 155 h 293" name="T5"/>
                <a:gd fmla="*/ 79 w 79" name="T6"/>
                <a:gd fmla="*/ 152 h 293" name="T7"/>
                <a:gd fmla="*/ 79 w 79" name="T8"/>
                <a:gd fmla="*/ 152 h 293" name="T9"/>
                <a:gd fmla="*/ 79 w 79" name="T10"/>
                <a:gd fmla="*/ 151 h 293" name="T11"/>
                <a:gd fmla="*/ 79 w 79" name="T12"/>
                <a:gd fmla="*/ 151 h 293" name="T13"/>
                <a:gd fmla="*/ 79 w 79" name="T14"/>
                <a:gd fmla="*/ 151 h 293" name="T15"/>
                <a:gd fmla="*/ 79 w 79" name="T16"/>
                <a:gd fmla="*/ 151 h 293" name="T17"/>
                <a:gd fmla="*/ 79 w 79" name="T18"/>
                <a:gd fmla="*/ 151 h 293" name="T19"/>
                <a:gd fmla="*/ 79 w 79" name="T20"/>
                <a:gd fmla="*/ 150 h 293" name="T21"/>
                <a:gd fmla="*/ 79 w 79" name="T22"/>
                <a:gd fmla="*/ 150 h 293" name="T23"/>
                <a:gd fmla="*/ 79 w 79" name="T24"/>
                <a:gd fmla="*/ 150 h 293" name="T25"/>
                <a:gd fmla="*/ 79 w 79" name="T26"/>
                <a:gd fmla="*/ 150 h 293" name="T27"/>
                <a:gd fmla="*/ 79 w 79" name="T28"/>
                <a:gd fmla="*/ 149 h 293" name="T29"/>
                <a:gd fmla="*/ 79 w 79" name="T30"/>
                <a:gd fmla="*/ 149 h 293" name="T31"/>
                <a:gd fmla="*/ 79 w 79" name="T32"/>
                <a:gd fmla="*/ 149 h 293" name="T33"/>
                <a:gd fmla="*/ 79 w 79" name="T34"/>
                <a:gd fmla="*/ 149 h 293" name="T35"/>
                <a:gd fmla="*/ 79 w 79" name="T36"/>
                <a:gd fmla="*/ 149 h 293" name="T37"/>
                <a:gd fmla="*/ 79 w 79" name="T38"/>
                <a:gd fmla="*/ 148 h 293" name="T39"/>
                <a:gd fmla="*/ 79 w 79" name="T40"/>
                <a:gd fmla="*/ 148 h 293" name="T41"/>
                <a:gd fmla="*/ 79 w 79" name="T42"/>
                <a:gd fmla="*/ 148 h 293" name="T43"/>
                <a:gd fmla="*/ 79 w 79" name="T44"/>
                <a:gd fmla="*/ 148 h 293" name="T45"/>
                <a:gd fmla="*/ 79 w 79" name="T46"/>
                <a:gd fmla="*/ 147 h 293" name="T47"/>
                <a:gd fmla="*/ 79 w 79" name="T48"/>
                <a:gd fmla="*/ 147 h 293" name="T49"/>
                <a:gd fmla="*/ 79 w 79" name="T50"/>
                <a:gd fmla="*/ 147 h 293" name="T51"/>
                <a:gd fmla="*/ 79 w 79" name="T52"/>
                <a:gd fmla="*/ 147 h 293" name="T53"/>
                <a:gd fmla="*/ 79 w 79" name="T54"/>
                <a:gd fmla="*/ 145 h 293" name="T55"/>
                <a:gd fmla="*/ 79 w 79" name="T56"/>
                <a:gd fmla="*/ 145 h 293" name="T57"/>
                <a:gd fmla="*/ 79 w 79" name="T58"/>
                <a:gd fmla="*/ 144 h 293" name="T59"/>
                <a:gd fmla="*/ 79 w 79" name="T60"/>
                <a:gd fmla="*/ 144 h 293" name="T61"/>
                <a:gd fmla="*/ 79 w 79" name="T62"/>
                <a:gd fmla="*/ 143 h 293" name="T63"/>
                <a:gd fmla="*/ 79 w 79" name="T64"/>
                <a:gd fmla="*/ 142 h 293" name="T65"/>
                <a:gd fmla="*/ 60 w 79" name="T66"/>
                <a:gd fmla="*/ 50 h 293" name="T67"/>
                <a:gd fmla="*/ 60 w 79" name="T68"/>
                <a:gd fmla="*/ 50 h 293" name="T69"/>
                <a:gd fmla="*/ 59 w 79" name="T70"/>
                <a:gd fmla="*/ 50 h 293" name="T71"/>
                <a:gd fmla="*/ 59 w 79" name="T72"/>
                <a:gd fmla="*/ 50 h 293" name="T73"/>
                <a:gd fmla="*/ 59 w 79" name="T74"/>
                <a:gd fmla="*/ 49 h 293" name="T75"/>
                <a:gd fmla="*/ 59 w 79" name="T76"/>
                <a:gd fmla="*/ 49 h 293" name="T77"/>
                <a:gd fmla="*/ 59 w 79" name="T78"/>
                <a:gd fmla="*/ 49 h 293" name="T79"/>
                <a:gd fmla="*/ 59 w 79" name="T80"/>
                <a:gd fmla="*/ 49 h 293" name="T81"/>
                <a:gd fmla="*/ 59 w 79" name="T82"/>
                <a:gd fmla="*/ 49 h 293" name="T83"/>
                <a:gd fmla="*/ 59 w 79" name="T84"/>
                <a:gd fmla="*/ 49 h 293" name="T85"/>
                <a:gd fmla="*/ 59 w 79" name="T86"/>
                <a:gd fmla="*/ 48 h 293" name="T87"/>
                <a:gd fmla="*/ 59 w 79" name="T88"/>
                <a:gd fmla="*/ 48 h 293" name="T89"/>
                <a:gd fmla="*/ 59 w 79" name="T90"/>
                <a:gd fmla="*/ 48 h 293" name="T91"/>
                <a:gd fmla="*/ 59 w 79" name="T92"/>
                <a:gd fmla="*/ 48 h 293" name="T93"/>
                <a:gd fmla="*/ 0 w 79" name="T94"/>
                <a:gd fmla="*/ 0 h 29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238"/>
            <p:cNvSpPr/>
            <p:nvPr/>
          </p:nvSpPr>
          <p:spPr bwMode="auto">
            <a:xfrm>
              <a:off x="7180816" y="5374649"/>
              <a:ext cx="66406" cy="1105181"/>
            </a:xfrm>
            <a:custGeom>
              <a:gdLst>
                <a:gd fmla="*/ 0 w 28" name="T0"/>
                <a:gd fmla="*/ 0 h 466" name="T1"/>
                <a:gd fmla="*/ 0 w 28" name="T2"/>
                <a:gd fmla="*/ 466 h 466" name="T3"/>
                <a:gd fmla="*/ 28 w 28" name="T4"/>
                <a:gd fmla="*/ 466 h 466" name="T5"/>
                <a:gd fmla="*/ 9 w 28" name="T6"/>
                <a:gd fmla="*/ 143 h 466" name="T7"/>
                <a:gd fmla="*/ 9 w 28" name="T8"/>
                <a:gd fmla="*/ 143 h 466" name="T9"/>
                <a:gd fmla="*/ 0 w 28" name="T10"/>
                <a:gd fmla="*/ 0 h 466" name="T11"/>
              </a:gdLst>
              <a:cxnLst>
                <a:cxn ang="0">
                  <a:pos x="T0" y="T1"/>
                </a:cxn>
                <a:cxn ang="0">
                  <a:pos x="T2" y="T3"/>
                </a:cxn>
                <a:cxn ang="0">
                  <a:pos x="T4" y="T5"/>
                </a:cxn>
                <a:cxn ang="0">
                  <a:pos x="T6" y="T7"/>
                </a:cxn>
                <a:cxn ang="0">
                  <a:pos x="T8" y="T9"/>
                </a:cxn>
                <a:cxn ang="0">
                  <a:pos x="T10" y="T11"/>
                </a:cxn>
              </a:cxnLst>
              <a:rect b="b" l="0" r="r" t="0"/>
              <a:pathLst>
                <a:path h="466" w="28">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239"/>
            <p:cNvSpPr/>
            <p:nvPr/>
          </p:nvSpPr>
          <p:spPr bwMode="auto">
            <a:xfrm>
              <a:off x="7180816" y="5374649"/>
              <a:ext cx="66406" cy="1105181"/>
            </a:xfrm>
            <a:custGeom>
              <a:gdLst>
                <a:gd fmla="*/ 0 w 28" name="T0"/>
                <a:gd fmla="*/ 0 h 466" name="T1"/>
                <a:gd fmla="*/ 0 w 28" name="T2"/>
                <a:gd fmla="*/ 466 h 466" name="T3"/>
                <a:gd fmla="*/ 28 w 28" name="T4"/>
                <a:gd fmla="*/ 466 h 466" name="T5"/>
                <a:gd fmla="*/ 9 w 28" name="T6"/>
                <a:gd fmla="*/ 143 h 466" name="T7"/>
                <a:gd fmla="*/ 9 w 28" name="T8"/>
                <a:gd fmla="*/ 143 h 466" name="T9"/>
                <a:gd fmla="*/ 0 w 28" name="T10"/>
                <a:gd fmla="*/ 0 h 466" name="T11"/>
              </a:gdLst>
              <a:cxnLst>
                <a:cxn ang="0">
                  <a:pos x="T0" y="T1"/>
                </a:cxn>
                <a:cxn ang="0">
                  <a:pos x="T2" y="T3"/>
                </a:cxn>
                <a:cxn ang="0">
                  <a:pos x="T4" y="T5"/>
                </a:cxn>
                <a:cxn ang="0">
                  <a:pos x="T6" y="T7"/>
                </a:cxn>
                <a:cxn ang="0">
                  <a:pos x="T8" y="T9"/>
                </a:cxn>
                <a:cxn ang="0">
                  <a:pos x="T10" y="T11"/>
                </a:cxn>
              </a:cxnLst>
              <a:rect b="b" l="0" r="r" t="0"/>
              <a:pathLst>
                <a:path h="466" w="28">
                  <a:moveTo>
                    <a:pt x="0" y="0"/>
                  </a:moveTo>
                  <a:lnTo>
                    <a:pt x="0" y="466"/>
                  </a:lnTo>
                  <a:lnTo>
                    <a:pt x="28" y="466"/>
                  </a:lnTo>
                  <a:lnTo>
                    <a:pt x="9" y="143"/>
                  </a:lnTo>
                  <a:lnTo>
                    <a:pt x="9" y="14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280"/>
            <p:cNvSpPr/>
            <p:nvPr/>
          </p:nvSpPr>
          <p:spPr bwMode="auto">
            <a:xfrm>
              <a:off x="108610" y="6332788"/>
              <a:ext cx="59291" cy="234792"/>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281"/>
            <p:cNvSpPr/>
            <p:nvPr/>
          </p:nvSpPr>
          <p:spPr bwMode="auto">
            <a:xfrm>
              <a:off x="179759" y="6328045"/>
              <a:ext cx="66406" cy="208704"/>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282"/>
            <p:cNvSpPr/>
            <p:nvPr/>
          </p:nvSpPr>
          <p:spPr bwMode="auto">
            <a:xfrm>
              <a:off x="260394" y="6363620"/>
              <a:ext cx="33203" cy="201589"/>
            </a:xfrm>
            <a:custGeom>
              <a:gdLst>
                <a:gd fmla="*/ 6 w 8" name="T0"/>
                <a:gd fmla="*/ 3 h 45" name="T1"/>
                <a:gd fmla="*/ 2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6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283"/>
            <p:cNvSpPr/>
            <p:nvPr/>
          </p:nvSpPr>
          <p:spPr bwMode="auto">
            <a:xfrm>
              <a:off x="352888" y="6313815"/>
              <a:ext cx="75892" cy="213447"/>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29 h 48" name="T15"/>
                <a:gd fmla="*/ 0 w 18" name="T16"/>
                <a:gd fmla="*/ 30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284"/>
            <p:cNvSpPr/>
            <p:nvPr/>
          </p:nvSpPr>
          <p:spPr bwMode="auto">
            <a:xfrm>
              <a:off x="507044" y="6382593"/>
              <a:ext cx="21345" cy="144670"/>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285"/>
            <p:cNvSpPr/>
            <p:nvPr/>
          </p:nvSpPr>
          <p:spPr bwMode="auto">
            <a:xfrm>
              <a:off x="571078" y="6363620"/>
              <a:ext cx="59291" cy="182616"/>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1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286"/>
            <p:cNvSpPr/>
            <p:nvPr/>
          </p:nvSpPr>
          <p:spPr bwMode="auto">
            <a:xfrm>
              <a:off x="642227" y="6363620"/>
              <a:ext cx="66406" cy="232420"/>
            </a:xfrm>
            <a:custGeom>
              <a:gdLst>
                <a:gd fmla="*/ 7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287"/>
            <p:cNvSpPr/>
            <p:nvPr/>
          </p:nvSpPr>
          <p:spPr bwMode="auto">
            <a:xfrm>
              <a:off x="452497" y="6382593"/>
              <a:ext cx="52176" cy="203960"/>
            </a:xfrm>
            <a:custGeom>
              <a:gdLst>
                <a:gd fmla="*/ 8 w 12" name="T0"/>
                <a:gd fmla="*/ 7 h 46" name="T1"/>
                <a:gd fmla="*/ 7 w 12" name="T2"/>
                <a:gd fmla="*/ 3 h 46" name="T3"/>
                <a:gd fmla="*/ 3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288"/>
            <p:cNvSpPr/>
            <p:nvPr/>
          </p:nvSpPr>
          <p:spPr bwMode="auto">
            <a:xfrm>
              <a:off x="-26573" y="6349390"/>
              <a:ext cx="75892" cy="218190"/>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289"/>
            <p:cNvSpPr/>
            <p:nvPr/>
          </p:nvSpPr>
          <p:spPr bwMode="auto">
            <a:xfrm>
              <a:off x="129955" y="6420539"/>
              <a:ext cx="21345" cy="144670"/>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290"/>
            <p:cNvSpPr/>
            <p:nvPr/>
          </p:nvSpPr>
          <p:spPr bwMode="auto">
            <a:xfrm>
              <a:off x="191617" y="6403937"/>
              <a:ext cx="59291" cy="182616"/>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291"/>
            <p:cNvSpPr/>
            <p:nvPr/>
          </p:nvSpPr>
          <p:spPr bwMode="auto">
            <a:xfrm>
              <a:off x="75407" y="6420539"/>
              <a:ext cx="49804" cy="206332"/>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292"/>
            <p:cNvSpPr/>
            <p:nvPr/>
          </p:nvSpPr>
          <p:spPr bwMode="auto">
            <a:xfrm>
              <a:off x="54062" y="6389708"/>
              <a:ext cx="54548" cy="125697"/>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293"/>
            <p:cNvSpPr/>
            <p:nvPr/>
          </p:nvSpPr>
          <p:spPr bwMode="auto">
            <a:xfrm>
              <a:off x="217705" y="6399194"/>
              <a:ext cx="45061" cy="147041"/>
            </a:xfrm>
            <a:custGeom>
              <a:gdLst>
                <a:gd fmla="*/ 3 w 11" name="T0"/>
                <a:gd fmla="*/ 4 h 33" name="T1"/>
                <a:gd fmla="*/ 3 w 11" name="T2"/>
                <a:gd fmla="*/ 29 h 33" name="T3"/>
                <a:gd fmla="*/ 9 w 11" name="T4"/>
                <a:gd fmla="*/ 27 h 33" name="T5"/>
                <a:gd fmla="*/ 9 w 11" name="T6"/>
                <a:gd fmla="*/ 6 h 33" name="T7"/>
                <a:gd fmla="*/ 3 w 11" name="T8"/>
                <a:gd fmla="*/ 4 h 33" name="T9"/>
              </a:gdLst>
              <a:cxnLst>
                <a:cxn ang="0">
                  <a:pos x="T0" y="T1"/>
                </a:cxn>
                <a:cxn ang="0">
                  <a:pos x="T2" y="T3"/>
                </a:cxn>
                <a:cxn ang="0">
                  <a:pos x="T4" y="T5"/>
                </a:cxn>
                <a:cxn ang="0">
                  <a:pos x="T6" y="T7"/>
                </a:cxn>
                <a:cxn ang="0">
                  <a:pos x="T8" y="T9"/>
                </a:cxn>
              </a:cxnLst>
              <a:rect b="b" l="0" r="r" t="0"/>
              <a:pathLst>
                <a:path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294"/>
            <p:cNvSpPr/>
            <p:nvPr/>
          </p:nvSpPr>
          <p:spPr bwMode="auto">
            <a:xfrm>
              <a:off x="744207" y="6337532"/>
              <a:ext cx="61662" cy="222933"/>
            </a:xfrm>
            <a:custGeom>
              <a:gdLst>
                <a:gd fmla="*/ 11 w 15" name="T0"/>
                <a:gd fmla="*/ 27 h 50" name="T1"/>
                <a:gd fmla="*/ 13 w 15" name="T2"/>
                <a:gd fmla="*/ 6 h 50" name="T3"/>
                <a:gd fmla="*/ 6 w 15" name="T4"/>
                <a:gd fmla="*/ 4 h 50" name="T5"/>
                <a:gd fmla="*/ 4 w 15" name="T6"/>
                <a:gd fmla="*/ 15 h 50" name="T7"/>
                <a:gd fmla="*/ 3 w 15" name="T8"/>
                <a:gd fmla="*/ 16 h 50" name="T9"/>
                <a:gd fmla="*/ 4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295"/>
            <p:cNvSpPr/>
            <p:nvPr/>
          </p:nvSpPr>
          <p:spPr bwMode="auto">
            <a:xfrm>
              <a:off x="831958" y="6394451"/>
              <a:ext cx="33203" cy="142298"/>
            </a:xfrm>
            <a:custGeom>
              <a:gdLst>
                <a:gd fmla="*/ 6 w 8" name="T0"/>
                <a:gd fmla="*/ 4 h 32" name="T1"/>
                <a:gd fmla="*/ 0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296"/>
            <p:cNvSpPr/>
            <p:nvPr/>
          </p:nvSpPr>
          <p:spPr bwMode="auto">
            <a:xfrm>
              <a:off x="305455" y="6377849"/>
              <a:ext cx="33203" cy="137555"/>
            </a:xfrm>
            <a:custGeom>
              <a:gdLst>
                <a:gd fmla="*/ 6 w 8" name="T0"/>
                <a:gd fmla="*/ 3 h 31" name="T1"/>
                <a:gd fmla="*/ 1 w 8" name="T2"/>
                <a:gd fmla="*/ 5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297"/>
            <p:cNvSpPr/>
            <p:nvPr/>
          </p:nvSpPr>
          <p:spPr bwMode="auto">
            <a:xfrm>
              <a:off x="855674" y="6373106"/>
              <a:ext cx="80635" cy="239535"/>
            </a:xfrm>
            <a:custGeom>
              <a:gdLst>
                <a:gd fmla="*/ 17 w 19" name="T0"/>
                <a:gd fmla="*/ 47 h 54" name="T1"/>
                <a:gd fmla="*/ 12 w 19" name="T2"/>
                <a:gd fmla="*/ 15 h 54" name="T3"/>
                <a:gd fmla="*/ 11 w 19" name="T4"/>
                <a:gd fmla="*/ 13 h 54" name="T5"/>
                <a:gd fmla="*/ 11 w 19" name="T6"/>
                <a:gd fmla="*/ 4 h 54" name="T7"/>
                <a:gd fmla="*/ 7 w 19" name="T8"/>
                <a:gd fmla="*/ 4 h 54" name="T9"/>
                <a:gd fmla="*/ 7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9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298"/>
            <p:cNvSpPr/>
            <p:nvPr/>
          </p:nvSpPr>
          <p:spPr bwMode="auto">
            <a:xfrm>
              <a:off x="957654" y="6491688"/>
              <a:ext cx="28460" cy="130440"/>
            </a:xfrm>
            <a:custGeom>
              <a:gdLst>
                <a:gd fmla="*/ 6 w 7" name="T0"/>
                <a:gd fmla="*/ 4 h 29" name="T1"/>
                <a:gd fmla="*/ 1 w 7" name="T2"/>
                <a:gd fmla="*/ 3 h 29" name="T3"/>
                <a:gd fmla="*/ 0 w 7" name="T4"/>
                <a:gd fmla="*/ 25 h 29" name="T5"/>
                <a:gd fmla="*/ 7 w 7" name="T6"/>
                <a:gd fmla="*/ 25 h 29" name="T7"/>
                <a:gd fmla="*/ 6 w 7" name="T8"/>
                <a:gd fmla="*/ 4 h 29" name="T9"/>
              </a:gdLst>
              <a:cxnLst>
                <a:cxn ang="0">
                  <a:pos x="T0" y="T1"/>
                </a:cxn>
                <a:cxn ang="0">
                  <a:pos x="T2" y="T3"/>
                </a:cxn>
                <a:cxn ang="0">
                  <a:pos x="T4" y="T5"/>
                </a:cxn>
                <a:cxn ang="0">
                  <a:pos x="T6" y="T7"/>
                </a:cxn>
                <a:cxn ang="0">
                  <a:pos x="T8" y="T9"/>
                </a:cxn>
              </a:cxnLst>
              <a:rect b="b" l="0" r="r" t="0"/>
              <a:pathLst>
                <a:path h="28" w="7">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299"/>
            <p:cNvSpPr/>
            <p:nvPr/>
          </p:nvSpPr>
          <p:spPr bwMode="auto">
            <a:xfrm>
              <a:off x="990857" y="6394451"/>
              <a:ext cx="37946" cy="177872"/>
            </a:xfrm>
            <a:custGeom>
              <a:gdLst>
                <a:gd fmla="*/ 3 w 9" name="T0"/>
                <a:gd fmla="*/ 3 h 40" name="T1"/>
                <a:gd fmla="*/ 0 w 9" name="T2"/>
                <a:gd fmla="*/ 35 h 40" name="T3"/>
                <a:gd fmla="*/ 8 w 9" name="T4"/>
                <a:gd fmla="*/ 35 h 40" name="T5"/>
                <a:gd fmla="*/ 9 w 9" name="T6"/>
                <a:gd fmla="*/ 4 h 40" name="T7"/>
                <a:gd fmla="*/ 3 w 9" name="T8"/>
                <a:gd fmla="*/ 3 h 40" name="T9"/>
              </a:gdLst>
              <a:cxnLst>
                <a:cxn ang="0">
                  <a:pos x="T0" y="T1"/>
                </a:cxn>
                <a:cxn ang="0">
                  <a:pos x="T2" y="T3"/>
                </a:cxn>
                <a:cxn ang="0">
                  <a:pos x="T4" y="T5"/>
                </a:cxn>
                <a:cxn ang="0">
                  <a:pos x="T6" y="T7"/>
                </a:cxn>
                <a:cxn ang="0">
                  <a:pos x="T8" y="T9"/>
                </a:cxn>
              </a:cxnLst>
              <a:rect b="b" l="0" r="r" t="0"/>
              <a:pathLst>
                <a:path h="40" w="9">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300"/>
            <p:cNvSpPr/>
            <p:nvPr/>
          </p:nvSpPr>
          <p:spPr bwMode="auto">
            <a:xfrm>
              <a:off x="1028803" y="6382593"/>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301"/>
            <p:cNvSpPr/>
            <p:nvPr/>
          </p:nvSpPr>
          <p:spPr bwMode="auto">
            <a:xfrm>
              <a:off x="948168" y="6347018"/>
              <a:ext cx="35574" cy="158899"/>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302"/>
            <p:cNvSpPr/>
            <p:nvPr/>
          </p:nvSpPr>
          <p:spPr bwMode="auto">
            <a:xfrm>
              <a:off x="1088094" y="6382593"/>
              <a:ext cx="66406" cy="177872"/>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303"/>
            <p:cNvSpPr/>
            <p:nvPr/>
          </p:nvSpPr>
          <p:spPr bwMode="auto">
            <a:xfrm>
              <a:off x="1190074" y="6453742"/>
              <a:ext cx="33203"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304"/>
            <p:cNvSpPr/>
            <p:nvPr/>
          </p:nvSpPr>
          <p:spPr bwMode="auto">
            <a:xfrm>
              <a:off x="1332372" y="6332788"/>
              <a:ext cx="54548" cy="234792"/>
            </a:xfrm>
            <a:custGeom>
              <a:gdLst>
                <a:gd fmla="*/ 10 w 13" name="T0"/>
                <a:gd fmla="*/ 1 h 53" name="T1"/>
                <a:gd fmla="*/ 4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2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305"/>
            <p:cNvSpPr/>
            <p:nvPr/>
          </p:nvSpPr>
          <p:spPr bwMode="auto">
            <a:xfrm>
              <a:off x="1398778" y="6328045"/>
              <a:ext cx="71149" cy="208704"/>
            </a:xfrm>
            <a:custGeom>
              <a:gdLst>
                <a:gd fmla="*/ 12 w 17" name="T0"/>
                <a:gd fmla="*/ 2 h 47" name="T1"/>
                <a:gd fmla="*/ 1 w 17" name="T2"/>
                <a:gd fmla="*/ 44 h 47" name="T3"/>
                <a:gd fmla="*/ 7 w 17" name="T4"/>
                <a:gd fmla="*/ 44 h 47" name="T5"/>
                <a:gd fmla="*/ 15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306"/>
            <p:cNvSpPr/>
            <p:nvPr/>
          </p:nvSpPr>
          <p:spPr bwMode="auto">
            <a:xfrm>
              <a:off x="1484156" y="6363620"/>
              <a:ext cx="28460" cy="201589"/>
            </a:xfrm>
            <a:custGeom>
              <a:gdLst>
                <a:gd fmla="*/ 6 w 7" name="T0"/>
                <a:gd fmla="*/ 3 h 45" name="T1"/>
                <a:gd fmla="*/ 2 w 7" name="T2"/>
                <a:gd fmla="*/ 3 h 45" name="T3"/>
                <a:gd fmla="*/ 2 w 7" name="T4"/>
                <a:gd fmla="*/ 15 h 45" name="T5"/>
                <a:gd fmla="*/ 0 w 7" name="T6"/>
                <a:gd fmla="*/ 17 h 45" name="T7"/>
                <a:gd fmla="*/ 0 w 7" name="T8"/>
                <a:gd fmla="*/ 34 h 45" name="T9"/>
                <a:gd fmla="*/ 1 w 7" name="T10"/>
                <a:gd fmla="*/ 36 h 45" name="T11"/>
                <a:gd fmla="*/ 2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307"/>
            <p:cNvSpPr/>
            <p:nvPr/>
          </p:nvSpPr>
          <p:spPr bwMode="auto">
            <a:xfrm>
              <a:off x="1571907" y="6313815"/>
              <a:ext cx="80635" cy="213447"/>
            </a:xfrm>
            <a:custGeom>
              <a:gdLst>
                <a:gd fmla="*/ 18 w 19" name="T0"/>
                <a:gd fmla="*/ 44 h 48" name="T1"/>
                <a:gd fmla="*/ 17 w 19" name="T2"/>
                <a:gd fmla="*/ 17 h 48" name="T3"/>
                <a:gd fmla="*/ 10 w 19" name="T4"/>
                <a:gd fmla="*/ 15 h 48" name="T5"/>
                <a:gd fmla="*/ 10 w 19" name="T6"/>
                <a:gd fmla="*/ 15 h 48" name="T7"/>
                <a:gd fmla="*/ 10 w 19" name="T8"/>
                <a:gd fmla="*/ 16 h 48" name="T9"/>
                <a:gd fmla="*/ 10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308"/>
            <p:cNvSpPr/>
            <p:nvPr/>
          </p:nvSpPr>
          <p:spPr bwMode="auto">
            <a:xfrm>
              <a:off x="1726063" y="6382593"/>
              <a:ext cx="26088" cy="144670"/>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309"/>
            <p:cNvSpPr/>
            <p:nvPr/>
          </p:nvSpPr>
          <p:spPr bwMode="auto">
            <a:xfrm>
              <a:off x="1794840" y="6363620"/>
              <a:ext cx="59291" cy="182616"/>
            </a:xfrm>
            <a:custGeom>
              <a:gdLst>
                <a:gd fmla="*/ 7 w 14" name="T0"/>
                <a:gd fmla="*/ 7 h 41" name="T1"/>
                <a:gd fmla="*/ 6 w 14" name="T2"/>
                <a:gd fmla="*/ 4 h 41" name="T3"/>
                <a:gd fmla="*/ 0 w 14" name="T4"/>
                <a:gd fmla="*/ 6 h 41" name="T5"/>
                <a:gd fmla="*/ 2 w 14" name="T6"/>
                <a:gd fmla="*/ 30 h 41" name="T7"/>
                <a:gd fmla="*/ 4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310"/>
            <p:cNvSpPr/>
            <p:nvPr/>
          </p:nvSpPr>
          <p:spPr bwMode="auto">
            <a:xfrm>
              <a:off x="1865989" y="6363620"/>
              <a:ext cx="64034" cy="23242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311"/>
            <p:cNvSpPr/>
            <p:nvPr/>
          </p:nvSpPr>
          <p:spPr bwMode="auto">
            <a:xfrm>
              <a:off x="1676259" y="6382593"/>
              <a:ext cx="49804" cy="203960"/>
            </a:xfrm>
            <a:custGeom>
              <a:gdLst>
                <a:gd fmla="*/ 8 w 12" name="T0"/>
                <a:gd fmla="*/ 7 h 46" name="T1"/>
                <a:gd fmla="*/ 7 w 12" name="T2"/>
                <a:gd fmla="*/ 3 h 46" name="T3"/>
                <a:gd fmla="*/ 3 w 12" name="T4"/>
                <a:gd fmla="*/ 4 h 46" name="T5"/>
                <a:gd fmla="*/ 4 w 12" name="T6"/>
                <a:gd fmla="*/ 8 h 46" name="T7"/>
                <a:gd fmla="*/ 3 w 12" name="T8"/>
                <a:gd fmla="*/ 10 h 46" name="T9"/>
                <a:gd fmla="*/ 3 w 12" name="T10"/>
                <a:gd fmla="*/ 43 h 46" name="T11"/>
                <a:gd fmla="*/ 11 w 12" name="T12"/>
                <a:gd fmla="*/ 42 h 46" name="T13"/>
                <a:gd fmla="*/ 10 w 12" name="T14"/>
                <a:gd fmla="*/ 29 h 46" name="T15"/>
                <a:gd fmla="*/ 11 w 12" name="T16"/>
                <a:gd fmla="*/ 28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312"/>
            <p:cNvSpPr/>
            <p:nvPr/>
          </p:nvSpPr>
          <p:spPr bwMode="auto">
            <a:xfrm>
              <a:off x="1277824" y="6389708"/>
              <a:ext cx="49804" cy="125697"/>
            </a:xfrm>
            <a:custGeom>
              <a:gdLst>
                <a:gd fmla="*/ 12 w 12" name="T0"/>
                <a:gd fmla="*/ 25 h 28" name="T1"/>
                <a:gd fmla="*/ 4 w 12" name="T2"/>
                <a:gd fmla="*/ 3 h 28" name="T3"/>
                <a:gd fmla="*/ 0 w 12" name="T4"/>
                <a:gd fmla="*/ 4 h 28" name="T5"/>
                <a:gd fmla="*/ 9 w 12" name="T6"/>
                <a:gd fmla="*/ 26 h 28" name="T7"/>
                <a:gd fmla="*/ 12 w 12" name="T8"/>
                <a:gd fmla="*/ 25 h 28" name="T9"/>
              </a:gdLst>
              <a:cxnLst>
                <a:cxn ang="0">
                  <a:pos x="T0" y="T1"/>
                </a:cxn>
                <a:cxn ang="0">
                  <a:pos x="T2" y="T3"/>
                </a:cxn>
                <a:cxn ang="0">
                  <a:pos x="T4" y="T5"/>
                </a:cxn>
                <a:cxn ang="0">
                  <a:pos x="T6" y="T7"/>
                </a:cxn>
                <a:cxn ang="0">
                  <a:pos x="T8" y="T9"/>
                </a:cxn>
              </a:cxnLst>
              <a:rect b="b" l="0" r="r" t="0"/>
              <a:pathLst>
                <a:path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313"/>
            <p:cNvSpPr/>
            <p:nvPr/>
          </p:nvSpPr>
          <p:spPr bwMode="auto">
            <a:xfrm>
              <a:off x="1171101"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314"/>
            <p:cNvSpPr/>
            <p:nvPr/>
          </p:nvSpPr>
          <p:spPr bwMode="auto">
            <a:xfrm>
              <a:off x="1441467" y="6399194"/>
              <a:ext cx="42689" cy="147041"/>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315"/>
            <p:cNvSpPr/>
            <p:nvPr/>
          </p:nvSpPr>
          <p:spPr bwMode="auto">
            <a:xfrm>
              <a:off x="1963226" y="6337532"/>
              <a:ext cx="61662" cy="222933"/>
            </a:xfrm>
            <a:custGeom>
              <a:gdLst>
                <a:gd fmla="*/ 11 w 15" name="T0"/>
                <a:gd fmla="*/ 27 h 50" name="T1"/>
                <a:gd fmla="*/ 14 w 15" name="T2"/>
                <a:gd fmla="*/ 6 h 50" name="T3"/>
                <a:gd fmla="*/ 7 w 15" name="T4"/>
                <a:gd fmla="*/ 4 h 50" name="T5"/>
                <a:gd fmla="*/ 5 w 15" name="T6"/>
                <a:gd fmla="*/ 15 h 50" name="T7"/>
                <a:gd fmla="*/ 4 w 15" name="T8"/>
                <a:gd fmla="*/ 16 h 50" name="T9"/>
                <a:gd fmla="*/ 5 w 15" name="T10"/>
                <a:gd fmla="*/ 46 h 50" name="T11"/>
                <a:gd fmla="*/ 11 w 15" name="T12"/>
                <a:gd fmla="*/ 42 h 50" name="T13"/>
                <a:gd fmla="*/ 9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316"/>
            <p:cNvSpPr/>
            <p:nvPr/>
          </p:nvSpPr>
          <p:spPr bwMode="auto">
            <a:xfrm>
              <a:off x="2050976" y="6394451"/>
              <a:ext cx="33203" cy="14229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317"/>
            <p:cNvSpPr/>
            <p:nvPr/>
          </p:nvSpPr>
          <p:spPr bwMode="auto">
            <a:xfrm>
              <a:off x="2077064" y="6373106"/>
              <a:ext cx="83007" cy="239535"/>
            </a:xfrm>
            <a:custGeom>
              <a:gdLst>
                <a:gd fmla="*/ 18 w 20" name="T0"/>
                <a:gd fmla="*/ 47 h 54" name="T1"/>
                <a:gd fmla="*/ 13 w 20" name="T2"/>
                <a:gd fmla="*/ 15 h 54" name="T3"/>
                <a:gd fmla="*/ 12 w 20" name="T4"/>
                <a:gd fmla="*/ 13 h 54" name="T5"/>
                <a:gd fmla="*/ 12 w 20" name="T6"/>
                <a:gd fmla="*/ 4 h 54" name="T7"/>
                <a:gd fmla="*/ 8 w 20" name="T8"/>
                <a:gd fmla="*/ 4 h 54" name="T9"/>
                <a:gd fmla="*/ 8 w 20" name="T10"/>
                <a:gd fmla="*/ 13 h 54" name="T11"/>
                <a:gd fmla="*/ 7 w 20" name="T12"/>
                <a:gd fmla="*/ 14 h 54" name="T13"/>
                <a:gd fmla="*/ 6 w 20" name="T14"/>
                <a:gd fmla="*/ 23 h 54" name="T15"/>
                <a:gd fmla="*/ 5 w 20" name="T16"/>
                <a:gd fmla="*/ 23 h 54" name="T17"/>
                <a:gd fmla="*/ 1 w 20" name="T18"/>
                <a:gd fmla="*/ 40 h 54" name="T19"/>
                <a:gd fmla="*/ 3 w 20" name="T20"/>
                <a:gd fmla="*/ 40 h 54" name="T21"/>
                <a:gd fmla="*/ 6 w 20" name="T22"/>
                <a:gd fmla="*/ 26 h 54" name="T23"/>
                <a:gd fmla="*/ 10 w 20" name="T24"/>
                <a:gd fmla="*/ 49 h 54" name="T25"/>
                <a:gd fmla="*/ 18 w 20"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20">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318"/>
            <p:cNvSpPr/>
            <p:nvPr/>
          </p:nvSpPr>
          <p:spPr bwMode="auto">
            <a:xfrm>
              <a:off x="2181416" y="6491688"/>
              <a:ext cx="26088"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319"/>
            <p:cNvSpPr/>
            <p:nvPr/>
          </p:nvSpPr>
          <p:spPr bwMode="auto">
            <a:xfrm>
              <a:off x="2209876" y="6394451"/>
              <a:ext cx="42689" cy="177872"/>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320"/>
            <p:cNvSpPr/>
            <p:nvPr/>
          </p:nvSpPr>
          <p:spPr bwMode="auto">
            <a:xfrm>
              <a:off x="2252565" y="6382593"/>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321"/>
            <p:cNvSpPr/>
            <p:nvPr/>
          </p:nvSpPr>
          <p:spPr bwMode="auto">
            <a:xfrm>
              <a:off x="2169558" y="6347018"/>
              <a:ext cx="33203" cy="158899"/>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322"/>
            <p:cNvSpPr/>
            <p:nvPr/>
          </p:nvSpPr>
          <p:spPr bwMode="auto">
            <a:xfrm>
              <a:off x="2311856" y="6382593"/>
              <a:ext cx="61662" cy="177872"/>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323"/>
            <p:cNvSpPr/>
            <p:nvPr/>
          </p:nvSpPr>
          <p:spPr bwMode="auto">
            <a:xfrm>
              <a:off x="2409093" y="6453742"/>
              <a:ext cx="33203"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324"/>
            <p:cNvSpPr/>
            <p:nvPr/>
          </p:nvSpPr>
          <p:spPr bwMode="auto">
            <a:xfrm>
              <a:off x="2551391" y="6332788"/>
              <a:ext cx="59291" cy="234792"/>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325"/>
            <p:cNvSpPr/>
            <p:nvPr/>
          </p:nvSpPr>
          <p:spPr bwMode="auto">
            <a:xfrm>
              <a:off x="2622540" y="6328045"/>
              <a:ext cx="66406" cy="208704"/>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326"/>
            <p:cNvSpPr/>
            <p:nvPr/>
          </p:nvSpPr>
          <p:spPr bwMode="auto">
            <a:xfrm>
              <a:off x="2703175" y="6363620"/>
              <a:ext cx="33203" cy="201589"/>
            </a:xfrm>
            <a:custGeom>
              <a:gdLst>
                <a:gd fmla="*/ 7 w 8" name="T0"/>
                <a:gd fmla="*/ 3 h 45" name="T1"/>
                <a:gd fmla="*/ 3 w 8" name="T2"/>
                <a:gd fmla="*/ 3 h 45" name="T3"/>
                <a:gd fmla="*/ 2 w 8" name="T4"/>
                <a:gd fmla="*/ 15 h 45" name="T5"/>
                <a:gd fmla="*/ 0 w 8" name="T6"/>
                <a:gd fmla="*/ 17 h 45" name="T7"/>
                <a:gd fmla="*/ 1 w 8" name="T8"/>
                <a:gd fmla="*/ 34 h 45" name="T9"/>
                <a:gd fmla="*/ 2 w 8" name="T10"/>
                <a:gd fmla="*/ 36 h 45" name="T11"/>
                <a:gd fmla="*/ 2 w 8" name="T12"/>
                <a:gd fmla="*/ 42 h 45" name="T13"/>
                <a:gd fmla="*/ 7 w 8" name="T14"/>
                <a:gd fmla="*/ 42 h 45" name="T15"/>
                <a:gd fmla="*/ 7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327"/>
            <p:cNvSpPr/>
            <p:nvPr/>
          </p:nvSpPr>
          <p:spPr bwMode="auto">
            <a:xfrm>
              <a:off x="2795669" y="6313815"/>
              <a:ext cx="78264" cy="213447"/>
            </a:xfrm>
            <a:custGeom>
              <a:gdLst>
                <a:gd fmla="*/ 18 w 19" name="T0"/>
                <a:gd fmla="*/ 44 h 48" name="T1"/>
                <a:gd fmla="*/ 16 w 19" name="T2"/>
                <a:gd fmla="*/ 17 h 48" name="T3"/>
                <a:gd fmla="*/ 10 w 19" name="T4"/>
                <a:gd fmla="*/ 15 h 48" name="T5"/>
                <a:gd fmla="*/ 10 w 19" name="T6"/>
                <a:gd fmla="*/ 15 h 48" name="T7"/>
                <a:gd fmla="*/ 9 w 19" name="T8"/>
                <a:gd fmla="*/ 16 h 48" name="T9"/>
                <a:gd fmla="*/ 10 w 19" name="T10"/>
                <a:gd fmla="*/ 4 h 48" name="T11"/>
                <a:gd fmla="*/ 4 w 19" name="T12"/>
                <a:gd fmla="*/ 3 h 48" name="T13"/>
                <a:gd fmla="*/ 1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328"/>
            <p:cNvSpPr/>
            <p:nvPr/>
          </p:nvSpPr>
          <p:spPr bwMode="auto">
            <a:xfrm>
              <a:off x="2949825" y="6382593"/>
              <a:ext cx="26088" cy="144670"/>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329"/>
            <p:cNvSpPr/>
            <p:nvPr/>
          </p:nvSpPr>
          <p:spPr bwMode="auto">
            <a:xfrm>
              <a:off x="3013859" y="6363620"/>
              <a:ext cx="59291" cy="182616"/>
            </a:xfrm>
            <a:custGeom>
              <a:gdLst>
                <a:gd fmla="*/ 8 w 14" name="T0"/>
                <a:gd fmla="*/ 7 h 41" name="T1"/>
                <a:gd fmla="*/ 7 w 14" name="T2"/>
                <a:gd fmla="*/ 4 h 41" name="T3"/>
                <a:gd fmla="*/ 1 w 14" name="T4"/>
                <a:gd fmla="*/ 6 h 41" name="T5"/>
                <a:gd fmla="*/ 3 w 14" name="T6"/>
                <a:gd fmla="*/ 30 h 41" name="T7"/>
                <a:gd fmla="*/ 5 w 14" name="T8"/>
                <a:gd fmla="*/ 32 h 41" name="T9"/>
                <a:gd fmla="*/ 6 w 14" name="T10"/>
                <a:gd fmla="*/ 38 h 41" name="T11"/>
                <a:gd fmla="*/ 11 w 14" name="T12"/>
                <a:gd fmla="*/ 38 h 41" name="T13"/>
                <a:gd fmla="*/ 14 w 14" name="T14"/>
                <a:gd fmla="*/ 10 h 41" name="T15"/>
                <a:gd fmla="*/ 8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330"/>
            <p:cNvSpPr/>
            <p:nvPr/>
          </p:nvSpPr>
          <p:spPr bwMode="auto">
            <a:xfrm>
              <a:off x="3089751" y="6363620"/>
              <a:ext cx="61662" cy="232420"/>
            </a:xfrm>
            <a:custGeom>
              <a:gdLst>
                <a:gd fmla="*/ 7 w 15" name="T0"/>
                <a:gd fmla="*/ 4 h 52" name="T1"/>
                <a:gd fmla="*/ 6 w 15" name="T2"/>
                <a:gd fmla="*/ 11 h 52" name="T3"/>
                <a:gd fmla="*/ 2 w 15" name="T4"/>
                <a:gd fmla="*/ 13 h 52" name="T5"/>
                <a:gd fmla="*/ 1 w 15" name="T6"/>
                <a:gd fmla="*/ 23 h 52" name="T7"/>
                <a:gd fmla="*/ 3 w 15" name="T8"/>
                <a:gd fmla="*/ 25 h 52" name="T9"/>
                <a:gd fmla="*/ 4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331"/>
            <p:cNvSpPr/>
            <p:nvPr/>
          </p:nvSpPr>
          <p:spPr bwMode="auto">
            <a:xfrm>
              <a:off x="2895277" y="6382593"/>
              <a:ext cx="52176" cy="203960"/>
            </a:xfrm>
            <a:custGeom>
              <a:gdLst>
                <a:gd fmla="*/ 8 w 12" name="T0"/>
                <a:gd fmla="*/ 7 h 46" name="T1"/>
                <a:gd fmla="*/ 7 w 12" name="T2"/>
                <a:gd fmla="*/ 3 h 46" name="T3"/>
                <a:gd fmla="*/ 4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332"/>
            <p:cNvSpPr/>
            <p:nvPr/>
          </p:nvSpPr>
          <p:spPr bwMode="auto">
            <a:xfrm>
              <a:off x="2496843" y="6389708"/>
              <a:ext cx="54548" cy="125697"/>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333"/>
            <p:cNvSpPr/>
            <p:nvPr/>
          </p:nvSpPr>
          <p:spPr bwMode="auto">
            <a:xfrm>
              <a:off x="2392491" y="6342275"/>
              <a:ext cx="73521"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334"/>
            <p:cNvSpPr/>
            <p:nvPr/>
          </p:nvSpPr>
          <p:spPr bwMode="auto">
            <a:xfrm>
              <a:off x="2665229" y="6399194"/>
              <a:ext cx="40318" cy="147041"/>
            </a:xfrm>
            <a:custGeom>
              <a:gdLst>
                <a:gd fmla="*/ 2 w 10" name="T0"/>
                <a:gd fmla="*/ 4 h 33" name="T1"/>
                <a:gd fmla="*/ 2 w 10" name="T2"/>
                <a:gd fmla="*/ 29 h 33" name="T3"/>
                <a:gd fmla="*/ 9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335"/>
            <p:cNvSpPr/>
            <p:nvPr/>
          </p:nvSpPr>
          <p:spPr bwMode="auto">
            <a:xfrm>
              <a:off x="3186988" y="6337532"/>
              <a:ext cx="61662" cy="222933"/>
            </a:xfrm>
            <a:custGeom>
              <a:gdLst>
                <a:gd fmla="*/ 11 w 15" name="T0"/>
                <a:gd fmla="*/ 27 h 50" name="T1"/>
                <a:gd fmla="*/ 13 w 15" name="T2"/>
                <a:gd fmla="*/ 6 h 50" name="T3"/>
                <a:gd fmla="*/ 6 w 15" name="T4"/>
                <a:gd fmla="*/ 4 h 50" name="T5"/>
                <a:gd fmla="*/ 5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336"/>
            <p:cNvSpPr/>
            <p:nvPr/>
          </p:nvSpPr>
          <p:spPr bwMode="auto">
            <a:xfrm>
              <a:off x="3274738" y="6394451"/>
              <a:ext cx="33203" cy="14229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337"/>
            <p:cNvSpPr/>
            <p:nvPr/>
          </p:nvSpPr>
          <p:spPr bwMode="auto">
            <a:xfrm>
              <a:off x="3298455" y="6373106"/>
              <a:ext cx="80635" cy="239535"/>
            </a:xfrm>
            <a:custGeom>
              <a:gdLst>
                <a:gd fmla="*/ 17 w 19" name="T0"/>
                <a:gd fmla="*/ 47 h 54" name="T1"/>
                <a:gd fmla="*/ 12 w 19" name="T2"/>
                <a:gd fmla="*/ 15 h 54" name="T3"/>
                <a:gd fmla="*/ 12 w 19" name="T4"/>
                <a:gd fmla="*/ 13 h 54" name="T5"/>
                <a:gd fmla="*/ 12 w 19" name="T6"/>
                <a:gd fmla="*/ 4 h 54" name="T7"/>
                <a:gd fmla="*/ 7 w 19" name="T8"/>
                <a:gd fmla="*/ 4 h 54" name="T9"/>
                <a:gd fmla="*/ 8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10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338"/>
            <p:cNvSpPr/>
            <p:nvPr/>
          </p:nvSpPr>
          <p:spPr bwMode="auto">
            <a:xfrm>
              <a:off x="3405178" y="6491688"/>
              <a:ext cx="23716"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339"/>
            <p:cNvSpPr/>
            <p:nvPr/>
          </p:nvSpPr>
          <p:spPr bwMode="auto">
            <a:xfrm>
              <a:off x="3433638" y="6394451"/>
              <a:ext cx="42689" cy="177872"/>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340"/>
            <p:cNvSpPr/>
            <p:nvPr/>
          </p:nvSpPr>
          <p:spPr bwMode="auto">
            <a:xfrm>
              <a:off x="3471584" y="6382593"/>
              <a:ext cx="71149" cy="249021"/>
            </a:xfrm>
            <a:custGeom>
              <a:gdLst>
                <a:gd fmla="*/ 7 w 17" name="T0"/>
                <a:gd fmla="*/ 5 h 56" name="T1"/>
                <a:gd fmla="*/ 5 w 17" name="T2"/>
                <a:gd fmla="*/ 12 h 56" name="T3"/>
                <a:gd fmla="*/ 5 w 17" name="T4"/>
                <a:gd fmla="*/ 11 h 56" name="T5"/>
                <a:gd fmla="*/ 2 w 17" name="T6"/>
                <a:gd fmla="*/ 11 h 56" name="T7"/>
                <a:gd fmla="*/ 3 w 17" name="T8"/>
                <a:gd fmla="*/ 19 h 56" name="T9"/>
                <a:gd fmla="*/ 7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341"/>
            <p:cNvSpPr/>
            <p:nvPr/>
          </p:nvSpPr>
          <p:spPr bwMode="auto">
            <a:xfrm>
              <a:off x="3390948" y="6347018"/>
              <a:ext cx="35574" cy="158899"/>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342"/>
            <p:cNvSpPr/>
            <p:nvPr/>
          </p:nvSpPr>
          <p:spPr bwMode="auto">
            <a:xfrm>
              <a:off x="3535618" y="6382593"/>
              <a:ext cx="61662" cy="177872"/>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343"/>
            <p:cNvSpPr/>
            <p:nvPr/>
          </p:nvSpPr>
          <p:spPr bwMode="auto">
            <a:xfrm>
              <a:off x="3630483" y="6453742"/>
              <a:ext cx="35574"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344"/>
            <p:cNvSpPr/>
            <p:nvPr/>
          </p:nvSpPr>
          <p:spPr bwMode="auto">
            <a:xfrm>
              <a:off x="3775153" y="6332788"/>
              <a:ext cx="59291" cy="234792"/>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2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345"/>
            <p:cNvSpPr/>
            <p:nvPr/>
          </p:nvSpPr>
          <p:spPr bwMode="auto">
            <a:xfrm>
              <a:off x="3841558" y="6328045"/>
              <a:ext cx="71149" cy="208704"/>
            </a:xfrm>
            <a:custGeom>
              <a:gdLst>
                <a:gd fmla="*/ 12 w 17" name="T0"/>
                <a:gd fmla="*/ 2 h 47" name="T1"/>
                <a:gd fmla="*/ 1 w 17" name="T2"/>
                <a:gd fmla="*/ 44 h 47" name="T3"/>
                <a:gd fmla="*/ 7 w 17" name="T4"/>
                <a:gd fmla="*/ 44 h 47" name="T5"/>
                <a:gd fmla="*/ 16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346"/>
            <p:cNvSpPr/>
            <p:nvPr/>
          </p:nvSpPr>
          <p:spPr bwMode="auto">
            <a:xfrm>
              <a:off x="3926937" y="6363620"/>
              <a:ext cx="33203" cy="201589"/>
            </a:xfrm>
            <a:custGeom>
              <a:gdLst>
                <a:gd fmla="*/ 6 w 8" name="T0"/>
                <a:gd fmla="*/ 3 h 45" name="T1"/>
                <a:gd fmla="*/ 2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6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347"/>
            <p:cNvSpPr/>
            <p:nvPr/>
          </p:nvSpPr>
          <p:spPr bwMode="auto">
            <a:xfrm>
              <a:off x="4019431" y="6313815"/>
              <a:ext cx="75892" cy="213447"/>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29 h 48" name="T15"/>
                <a:gd fmla="*/ 0 w 18" name="T16"/>
                <a:gd fmla="*/ 30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348"/>
            <p:cNvSpPr/>
            <p:nvPr/>
          </p:nvSpPr>
          <p:spPr bwMode="auto">
            <a:xfrm>
              <a:off x="4173587" y="6382593"/>
              <a:ext cx="21345" cy="144670"/>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349"/>
            <p:cNvSpPr/>
            <p:nvPr/>
          </p:nvSpPr>
          <p:spPr bwMode="auto">
            <a:xfrm>
              <a:off x="4237621" y="6363620"/>
              <a:ext cx="59291" cy="182616"/>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350"/>
            <p:cNvSpPr/>
            <p:nvPr/>
          </p:nvSpPr>
          <p:spPr bwMode="auto">
            <a:xfrm>
              <a:off x="4308770" y="6363620"/>
              <a:ext cx="66406" cy="23242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351"/>
            <p:cNvSpPr/>
            <p:nvPr/>
          </p:nvSpPr>
          <p:spPr bwMode="auto">
            <a:xfrm>
              <a:off x="4119039" y="6382593"/>
              <a:ext cx="49804" cy="203960"/>
            </a:xfrm>
            <a:custGeom>
              <a:gdLst>
                <a:gd fmla="*/ 8 w 12" name="T0"/>
                <a:gd fmla="*/ 7 h 46" name="T1"/>
                <a:gd fmla="*/ 7 w 12" name="T2"/>
                <a:gd fmla="*/ 3 h 46" name="T3"/>
                <a:gd fmla="*/ 3 w 12" name="T4"/>
                <a:gd fmla="*/ 4 h 46" name="T5"/>
                <a:gd fmla="*/ 4 w 12" name="T6"/>
                <a:gd fmla="*/ 8 h 46" name="T7"/>
                <a:gd fmla="*/ 3 w 12" name="T8"/>
                <a:gd fmla="*/ 10 h 46" name="T9"/>
                <a:gd fmla="*/ 4 w 12" name="T10"/>
                <a:gd fmla="*/ 43 h 46" name="T11"/>
                <a:gd fmla="*/ 11 w 12" name="T12"/>
                <a:gd fmla="*/ 42 h 46" name="T13"/>
                <a:gd fmla="*/ 10 w 12" name="T14"/>
                <a:gd fmla="*/ 29 h 46" name="T15"/>
                <a:gd fmla="*/ 11 w 12" name="T16"/>
                <a:gd fmla="*/ 28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352"/>
            <p:cNvSpPr/>
            <p:nvPr/>
          </p:nvSpPr>
          <p:spPr bwMode="auto">
            <a:xfrm>
              <a:off x="3720605" y="6389708"/>
              <a:ext cx="54548" cy="125697"/>
            </a:xfrm>
            <a:custGeom>
              <a:gdLst>
                <a:gd fmla="*/ 12 w 13" name="T0"/>
                <a:gd fmla="*/ 25 h 28" name="T1"/>
                <a:gd fmla="*/ 4 w 13" name="T2"/>
                <a:gd fmla="*/ 3 h 28" name="T3"/>
                <a:gd fmla="*/ 0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353"/>
            <p:cNvSpPr/>
            <p:nvPr/>
          </p:nvSpPr>
          <p:spPr bwMode="auto">
            <a:xfrm>
              <a:off x="3613882"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354"/>
            <p:cNvSpPr/>
            <p:nvPr/>
          </p:nvSpPr>
          <p:spPr bwMode="auto">
            <a:xfrm>
              <a:off x="3884248" y="6399194"/>
              <a:ext cx="45061" cy="147041"/>
            </a:xfrm>
            <a:custGeom>
              <a:gdLst>
                <a:gd fmla="*/ 3 w 11" name="T0"/>
                <a:gd fmla="*/ 4 h 33" name="T1"/>
                <a:gd fmla="*/ 3 w 11" name="T2"/>
                <a:gd fmla="*/ 29 h 33" name="T3"/>
                <a:gd fmla="*/ 9 w 11" name="T4"/>
                <a:gd fmla="*/ 27 h 33" name="T5"/>
                <a:gd fmla="*/ 9 w 11" name="T6"/>
                <a:gd fmla="*/ 6 h 33" name="T7"/>
                <a:gd fmla="*/ 3 w 11" name="T8"/>
                <a:gd fmla="*/ 4 h 33" name="T9"/>
              </a:gdLst>
              <a:cxnLst>
                <a:cxn ang="0">
                  <a:pos x="T0" y="T1"/>
                </a:cxn>
                <a:cxn ang="0">
                  <a:pos x="T2" y="T3"/>
                </a:cxn>
                <a:cxn ang="0">
                  <a:pos x="T4" y="T5"/>
                </a:cxn>
                <a:cxn ang="0">
                  <a:pos x="T6" y="T7"/>
                </a:cxn>
                <a:cxn ang="0">
                  <a:pos x="T8" y="T9"/>
                </a:cxn>
              </a:cxnLst>
              <a:rect b="b" l="0" r="r" t="0"/>
              <a:pathLst>
                <a:path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355"/>
            <p:cNvSpPr/>
            <p:nvPr/>
          </p:nvSpPr>
          <p:spPr bwMode="auto">
            <a:xfrm>
              <a:off x="4408378" y="6337532"/>
              <a:ext cx="64034" cy="222933"/>
            </a:xfrm>
            <a:custGeom>
              <a:gdLst>
                <a:gd fmla="*/ 10 w 15" name="T0"/>
                <a:gd fmla="*/ 27 h 50" name="T1"/>
                <a:gd fmla="*/ 13 w 15" name="T2"/>
                <a:gd fmla="*/ 6 h 50" name="T3"/>
                <a:gd fmla="*/ 6 w 15" name="T4"/>
                <a:gd fmla="*/ 4 h 50" name="T5"/>
                <a:gd fmla="*/ 4 w 15" name="T6"/>
                <a:gd fmla="*/ 15 h 50" name="T7"/>
                <a:gd fmla="*/ 3 w 15" name="T8"/>
                <a:gd fmla="*/ 16 h 50" name="T9"/>
                <a:gd fmla="*/ 4 w 15" name="T10"/>
                <a:gd fmla="*/ 46 h 50" name="T11"/>
                <a:gd fmla="*/ 11 w 15" name="T12"/>
                <a:gd fmla="*/ 42 h 50" name="T13"/>
                <a:gd fmla="*/ 8 w 15" name="T14"/>
                <a:gd fmla="*/ 30 h 50" name="T15"/>
                <a:gd fmla="*/ 10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356"/>
            <p:cNvSpPr/>
            <p:nvPr/>
          </p:nvSpPr>
          <p:spPr bwMode="auto">
            <a:xfrm>
              <a:off x="4498500" y="6394451"/>
              <a:ext cx="33203" cy="142298"/>
            </a:xfrm>
            <a:custGeom>
              <a:gdLst>
                <a:gd fmla="*/ 5 w 8" name="T0"/>
                <a:gd fmla="*/ 4 h 32" name="T1"/>
                <a:gd fmla="*/ 0 w 8" name="T2"/>
                <a:gd fmla="*/ 5 h 32" name="T3"/>
                <a:gd fmla="*/ 3 w 8" name="T4"/>
                <a:gd fmla="*/ 29 h 32" name="T5"/>
                <a:gd fmla="*/ 7 w 8" name="T6"/>
                <a:gd fmla="*/ 29 h 32" name="T7"/>
                <a:gd fmla="*/ 5 w 8" name="T8"/>
                <a:gd fmla="*/ 4 h 32" name="T9"/>
              </a:gdLst>
              <a:cxnLst>
                <a:cxn ang="0">
                  <a:pos x="T0" y="T1"/>
                </a:cxn>
                <a:cxn ang="0">
                  <a:pos x="T2" y="T3"/>
                </a:cxn>
                <a:cxn ang="0">
                  <a:pos x="T4" y="T5"/>
                </a:cxn>
                <a:cxn ang="0">
                  <a:pos x="T6" y="T7"/>
                </a:cxn>
                <a:cxn ang="0">
                  <a:pos x="T8" y="T9"/>
                </a:cxn>
              </a:cxnLst>
              <a:rect b="b" l="0" r="r" t="0"/>
              <a:pathLst>
                <a:path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357"/>
            <p:cNvSpPr/>
            <p:nvPr/>
          </p:nvSpPr>
          <p:spPr bwMode="auto">
            <a:xfrm>
              <a:off x="4522217" y="6373106"/>
              <a:ext cx="80635" cy="239535"/>
            </a:xfrm>
            <a:custGeom>
              <a:gdLst>
                <a:gd fmla="*/ 17 w 19" name="T0"/>
                <a:gd fmla="*/ 47 h 54" name="T1"/>
                <a:gd fmla="*/ 12 w 19" name="T2"/>
                <a:gd fmla="*/ 15 h 54" name="T3"/>
                <a:gd fmla="*/ 11 w 19" name="T4"/>
                <a:gd fmla="*/ 13 h 54" name="T5"/>
                <a:gd fmla="*/ 11 w 19" name="T6"/>
                <a:gd fmla="*/ 4 h 54" name="T7"/>
                <a:gd fmla="*/ 7 w 19" name="T8"/>
                <a:gd fmla="*/ 4 h 54" name="T9"/>
                <a:gd fmla="*/ 7 w 19" name="T10"/>
                <a:gd fmla="*/ 13 h 54" name="T11"/>
                <a:gd fmla="*/ 6 w 19" name="T12"/>
                <a:gd fmla="*/ 14 h 54" name="T13"/>
                <a:gd fmla="*/ 6 w 19" name="T14"/>
                <a:gd fmla="*/ 23 h 54" name="T15"/>
                <a:gd fmla="*/ 4 w 19" name="T16"/>
                <a:gd fmla="*/ 23 h 54" name="T17"/>
                <a:gd fmla="*/ 0 w 19" name="T18"/>
                <a:gd fmla="*/ 40 h 54" name="T19"/>
                <a:gd fmla="*/ 2 w 19" name="T20"/>
                <a:gd fmla="*/ 40 h 54" name="T21"/>
                <a:gd fmla="*/ 5 w 19" name="T22"/>
                <a:gd fmla="*/ 26 h 54" name="T23"/>
                <a:gd fmla="*/ 9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358"/>
            <p:cNvSpPr/>
            <p:nvPr/>
          </p:nvSpPr>
          <p:spPr bwMode="auto">
            <a:xfrm>
              <a:off x="4624197" y="6491688"/>
              <a:ext cx="28460" cy="130440"/>
            </a:xfrm>
            <a:custGeom>
              <a:gdLst>
                <a:gd fmla="*/ 6 w 7" name="T0"/>
                <a:gd fmla="*/ 4 h 29" name="T1"/>
                <a:gd fmla="*/ 1 w 7" name="T2"/>
                <a:gd fmla="*/ 3 h 29" name="T3"/>
                <a:gd fmla="*/ 0 w 7" name="T4"/>
                <a:gd fmla="*/ 25 h 29" name="T5"/>
                <a:gd fmla="*/ 7 w 7" name="T6"/>
                <a:gd fmla="*/ 25 h 29" name="T7"/>
                <a:gd fmla="*/ 6 w 7" name="T8"/>
                <a:gd fmla="*/ 4 h 29" name="T9"/>
              </a:gdLst>
              <a:cxnLst>
                <a:cxn ang="0">
                  <a:pos x="T0" y="T1"/>
                </a:cxn>
                <a:cxn ang="0">
                  <a:pos x="T2" y="T3"/>
                </a:cxn>
                <a:cxn ang="0">
                  <a:pos x="T4" y="T5"/>
                </a:cxn>
                <a:cxn ang="0">
                  <a:pos x="T6" y="T7"/>
                </a:cxn>
                <a:cxn ang="0">
                  <a:pos x="T8" y="T9"/>
                </a:cxn>
              </a:cxnLst>
              <a:rect b="b" l="0" r="r" t="0"/>
              <a:pathLst>
                <a:path h="28" w="7">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359"/>
            <p:cNvSpPr/>
            <p:nvPr/>
          </p:nvSpPr>
          <p:spPr bwMode="auto">
            <a:xfrm>
              <a:off x="4652656" y="6394451"/>
              <a:ext cx="42689" cy="177872"/>
            </a:xfrm>
            <a:custGeom>
              <a:gdLst>
                <a:gd fmla="*/ 3 w 10" name="T0"/>
                <a:gd fmla="*/ 3 h 40" name="T1"/>
                <a:gd fmla="*/ 1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360"/>
            <p:cNvSpPr/>
            <p:nvPr/>
          </p:nvSpPr>
          <p:spPr bwMode="auto">
            <a:xfrm>
              <a:off x="4695346" y="6382593"/>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361"/>
            <p:cNvSpPr/>
            <p:nvPr/>
          </p:nvSpPr>
          <p:spPr bwMode="auto">
            <a:xfrm>
              <a:off x="4612339" y="6347018"/>
              <a:ext cx="33203" cy="158899"/>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362"/>
            <p:cNvSpPr/>
            <p:nvPr/>
          </p:nvSpPr>
          <p:spPr bwMode="auto">
            <a:xfrm>
              <a:off x="4754637" y="6382593"/>
              <a:ext cx="66406" cy="177872"/>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363"/>
            <p:cNvSpPr/>
            <p:nvPr/>
          </p:nvSpPr>
          <p:spPr bwMode="auto">
            <a:xfrm>
              <a:off x="4854245" y="6453742"/>
              <a:ext cx="35574" cy="142298"/>
            </a:xfrm>
            <a:custGeom>
              <a:gdLst>
                <a:gd fmla="*/ 0 w 8" name="T0"/>
                <a:gd fmla="*/ 5 h 32" name="T1"/>
                <a:gd fmla="*/ 1 w 8" name="T2"/>
                <a:gd fmla="*/ 28 h 32" name="T3"/>
                <a:gd fmla="*/ 6 w 8" name="T4"/>
                <a:gd fmla="*/ 28 h 32" name="T5"/>
                <a:gd fmla="*/ 7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364"/>
            <p:cNvSpPr/>
            <p:nvPr/>
          </p:nvSpPr>
          <p:spPr bwMode="auto">
            <a:xfrm>
              <a:off x="4998915" y="6332788"/>
              <a:ext cx="54548" cy="234792"/>
            </a:xfrm>
            <a:custGeom>
              <a:gdLst>
                <a:gd fmla="*/ 10 w 13" name="T0"/>
                <a:gd fmla="*/ 1 h 53" name="T1"/>
                <a:gd fmla="*/ 4 w 13" name="T2"/>
                <a:gd fmla="*/ 21 h 53" name="T3"/>
                <a:gd fmla="*/ 0 w 13" name="T4"/>
                <a:gd fmla="*/ 24 h 53" name="T5"/>
                <a:gd fmla="*/ 3 w 13" name="T6"/>
                <a:gd fmla="*/ 44 h 53" name="T7"/>
                <a:gd fmla="*/ 4 w 13" name="T8"/>
                <a:gd fmla="*/ 45 h 53" name="T9"/>
                <a:gd fmla="*/ 5 w 13" name="T10"/>
                <a:gd fmla="*/ 46 h 53" name="T11"/>
                <a:gd fmla="*/ 7 w 13" name="T12"/>
                <a:gd fmla="*/ 50 h 53" name="T13"/>
                <a:gd fmla="*/ 12 w 13" name="T14"/>
                <a:gd fmla="*/ 48 h 53" name="T15"/>
                <a:gd fmla="*/ 8 w 13" name="T16"/>
                <a:gd fmla="*/ 32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365"/>
            <p:cNvSpPr/>
            <p:nvPr/>
          </p:nvSpPr>
          <p:spPr bwMode="auto">
            <a:xfrm>
              <a:off x="5065320" y="6328045"/>
              <a:ext cx="71149" cy="208704"/>
            </a:xfrm>
            <a:custGeom>
              <a:gdLst>
                <a:gd fmla="*/ 12 w 17" name="T0"/>
                <a:gd fmla="*/ 2 h 47" name="T1"/>
                <a:gd fmla="*/ 1 w 17" name="T2"/>
                <a:gd fmla="*/ 44 h 47" name="T3"/>
                <a:gd fmla="*/ 6 w 17" name="T4"/>
                <a:gd fmla="*/ 44 h 47" name="T5"/>
                <a:gd fmla="*/ 15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366"/>
            <p:cNvSpPr/>
            <p:nvPr/>
          </p:nvSpPr>
          <p:spPr bwMode="auto">
            <a:xfrm>
              <a:off x="5148327" y="6363620"/>
              <a:ext cx="30831" cy="201589"/>
            </a:xfrm>
            <a:custGeom>
              <a:gdLst>
                <a:gd fmla="*/ 6 w 7" name="T0"/>
                <a:gd fmla="*/ 3 h 45" name="T1"/>
                <a:gd fmla="*/ 2 w 7" name="T2"/>
                <a:gd fmla="*/ 3 h 45" name="T3"/>
                <a:gd fmla="*/ 1 w 7" name="T4"/>
                <a:gd fmla="*/ 15 h 45" name="T5"/>
                <a:gd fmla="*/ 0 w 7" name="T6"/>
                <a:gd fmla="*/ 17 h 45" name="T7"/>
                <a:gd fmla="*/ 0 w 7" name="T8"/>
                <a:gd fmla="*/ 34 h 45" name="T9"/>
                <a:gd fmla="*/ 1 w 7" name="T10"/>
                <a:gd fmla="*/ 36 h 45" name="T11"/>
                <a:gd fmla="*/ 2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367"/>
            <p:cNvSpPr/>
            <p:nvPr/>
          </p:nvSpPr>
          <p:spPr bwMode="auto">
            <a:xfrm>
              <a:off x="5238449" y="6313815"/>
              <a:ext cx="78264" cy="213447"/>
            </a:xfrm>
            <a:custGeom>
              <a:gdLst>
                <a:gd fmla="*/ 18 w 19" name="T0"/>
                <a:gd fmla="*/ 44 h 48" name="T1"/>
                <a:gd fmla="*/ 17 w 19" name="T2"/>
                <a:gd fmla="*/ 17 h 48" name="T3"/>
                <a:gd fmla="*/ 10 w 19" name="T4"/>
                <a:gd fmla="*/ 15 h 48" name="T5"/>
                <a:gd fmla="*/ 10 w 19" name="T6"/>
                <a:gd fmla="*/ 15 h 48" name="T7"/>
                <a:gd fmla="*/ 9 w 19" name="T8"/>
                <a:gd fmla="*/ 16 h 48" name="T9"/>
                <a:gd fmla="*/ 10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368"/>
            <p:cNvSpPr/>
            <p:nvPr/>
          </p:nvSpPr>
          <p:spPr bwMode="auto">
            <a:xfrm>
              <a:off x="5392605" y="6382593"/>
              <a:ext cx="26088" cy="144670"/>
            </a:xfrm>
            <a:custGeom>
              <a:gdLst>
                <a:gd fmla="*/ 5 w 6" name="T0"/>
                <a:gd fmla="*/ 3 h 33" name="T1"/>
                <a:gd fmla="*/ 1 w 6" name="T2"/>
                <a:gd fmla="*/ 3 h 33" name="T3"/>
                <a:gd fmla="*/ 1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369"/>
            <p:cNvSpPr/>
            <p:nvPr/>
          </p:nvSpPr>
          <p:spPr bwMode="auto">
            <a:xfrm>
              <a:off x="5456640" y="6363620"/>
              <a:ext cx="61662" cy="182616"/>
            </a:xfrm>
            <a:custGeom>
              <a:gdLst>
                <a:gd fmla="*/ 8 w 15" name="T0"/>
                <a:gd fmla="*/ 7 h 41" name="T1"/>
                <a:gd fmla="*/ 7 w 15" name="T2"/>
                <a:gd fmla="*/ 4 h 41" name="T3"/>
                <a:gd fmla="*/ 1 w 15" name="T4"/>
                <a:gd fmla="*/ 6 h 41" name="T5"/>
                <a:gd fmla="*/ 3 w 15" name="T6"/>
                <a:gd fmla="*/ 30 h 41" name="T7"/>
                <a:gd fmla="*/ 5 w 15" name="T8"/>
                <a:gd fmla="*/ 32 h 41" name="T9"/>
                <a:gd fmla="*/ 6 w 15" name="T10"/>
                <a:gd fmla="*/ 38 h 41" name="T11"/>
                <a:gd fmla="*/ 11 w 15" name="T12"/>
                <a:gd fmla="*/ 38 h 41" name="T13"/>
                <a:gd fmla="*/ 14 w 15" name="T14"/>
                <a:gd fmla="*/ 10 h 41" name="T15"/>
                <a:gd fmla="*/ 8 w 15"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370"/>
            <p:cNvSpPr/>
            <p:nvPr/>
          </p:nvSpPr>
          <p:spPr bwMode="auto">
            <a:xfrm>
              <a:off x="5532532" y="6363620"/>
              <a:ext cx="61662" cy="23242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371"/>
            <p:cNvSpPr/>
            <p:nvPr/>
          </p:nvSpPr>
          <p:spPr bwMode="auto">
            <a:xfrm>
              <a:off x="5338058" y="6382593"/>
              <a:ext cx="52176" cy="203960"/>
            </a:xfrm>
            <a:custGeom>
              <a:gdLst>
                <a:gd fmla="*/ 9 w 12" name="T0"/>
                <a:gd fmla="*/ 7 h 46" name="T1"/>
                <a:gd fmla="*/ 8 w 12" name="T2"/>
                <a:gd fmla="*/ 3 h 46" name="T3"/>
                <a:gd fmla="*/ 4 w 12" name="T4"/>
                <a:gd fmla="*/ 4 h 46" name="T5"/>
                <a:gd fmla="*/ 5 w 12" name="T6"/>
                <a:gd fmla="*/ 8 h 46" name="T7"/>
                <a:gd fmla="*/ 4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372"/>
            <p:cNvSpPr/>
            <p:nvPr/>
          </p:nvSpPr>
          <p:spPr bwMode="auto">
            <a:xfrm>
              <a:off x="4944367" y="6389708"/>
              <a:ext cx="49804" cy="125697"/>
            </a:xfrm>
            <a:custGeom>
              <a:gdLst>
                <a:gd fmla="*/ 11 w 12" name="T0"/>
                <a:gd fmla="*/ 25 h 28" name="T1"/>
                <a:gd fmla="*/ 4 w 12" name="T2"/>
                <a:gd fmla="*/ 3 h 28" name="T3"/>
                <a:gd fmla="*/ 0 w 12" name="T4"/>
                <a:gd fmla="*/ 4 h 28" name="T5"/>
                <a:gd fmla="*/ 9 w 12" name="T6"/>
                <a:gd fmla="*/ 26 h 28" name="T7"/>
                <a:gd fmla="*/ 11 w 12" name="T8"/>
                <a:gd fmla="*/ 25 h 28" name="T9"/>
              </a:gdLst>
              <a:cxnLst>
                <a:cxn ang="0">
                  <a:pos x="T0" y="T1"/>
                </a:cxn>
                <a:cxn ang="0">
                  <a:pos x="T2" y="T3"/>
                </a:cxn>
                <a:cxn ang="0">
                  <a:pos x="T4" y="T5"/>
                </a:cxn>
                <a:cxn ang="0">
                  <a:pos x="T6" y="T7"/>
                </a:cxn>
                <a:cxn ang="0">
                  <a:pos x="T8" y="T9"/>
                </a:cxn>
              </a:cxnLst>
              <a:rect b="b" l="0" r="r" t="0"/>
              <a:pathLst>
                <a:path h="28" w="12">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373"/>
            <p:cNvSpPr/>
            <p:nvPr/>
          </p:nvSpPr>
          <p:spPr bwMode="auto">
            <a:xfrm>
              <a:off x="4837644"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374"/>
            <p:cNvSpPr/>
            <p:nvPr/>
          </p:nvSpPr>
          <p:spPr bwMode="auto">
            <a:xfrm>
              <a:off x="5108010" y="6399194"/>
              <a:ext cx="40318" cy="147041"/>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375"/>
            <p:cNvSpPr/>
            <p:nvPr/>
          </p:nvSpPr>
          <p:spPr bwMode="auto">
            <a:xfrm>
              <a:off x="5629769" y="6337532"/>
              <a:ext cx="61662" cy="222933"/>
            </a:xfrm>
            <a:custGeom>
              <a:gdLst>
                <a:gd fmla="*/ 11 w 15" name="T0"/>
                <a:gd fmla="*/ 27 h 50" name="T1"/>
                <a:gd fmla="*/ 14 w 15" name="T2"/>
                <a:gd fmla="*/ 6 h 50" name="T3"/>
                <a:gd fmla="*/ 7 w 15" name="T4"/>
                <a:gd fmla="*/ 4 h 50" name="T5"/>
                <a:gd fmla="*/ 5 w 15" name="T6"/>
                <a:gd fmla="*/ 15 h 50" name="T7"/>
                <a:gd fmla="*/ 4 w 15" name="T8"/>
                <a:gd fmla="*/ 16 h 50" name="T9"/>
                <a:gd fmla="*/ 5 w 15" name="T10"/>
                <a:gd fmla="*/ 46 h 50" name="T11"/>
                <a:gd fmla="*/ 11 w 15" name="T12"/>
                <a:gd fmla="*/ 42 h 50" name="T13"/>
                <a:gd fmla="*/ 9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 name="Freeform 376"/>
            <p:cNvSpPr/>
            <p:nvPr/>
          </p:nvSpPr>
          <p:spPr bwMode="auto">
            <a:xfrm>
              <a:off x="5717519" y="6394451"/>
              <a:ext cx="33203" cy="14229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 name="Freeform 377"/>
            <p:cNvSpPr/>
            <p:nvPr/>
          </p:nvSpPr>
          <p:spPr bwMode="auto">
            <a:xfrm>
              <a:off x="5741235" y="6373106"/>
              <a:ext cx="80635" cy="239535"/>
            </a:xfrm>
            <a:custGeom>
              <a:gdLst>
                <a:gd fmla="*/ 18 w 19" name="T0"/>
                <a:gd fmla="*/ 47 h 54" name="T1"/>
                <a:gd fmla="*/ 12 w 19" name="T2"/>
                <a:gd fmla="*/ 15 h 54" name="T3"/>
                <a:gd fmla="*/ 12 w 19" name="T4"/>
                <a:gd fmla="*/ 13 h 54" name="T5"/>
                <a:gd fmla="*/ 12 w 19" name="T6"/>
                <a:gd fmla="*/ 4 h 54" name="T7"/>
                <a:gd fmla="*/ 8 w 19" name="T8"/>
                <a:gd fmla="*/ 4 h 54" name="T9"/>
                <a:gd fmla="*/ 8 w 19" name="T10"/>
                <a:gd fmla="*/ 13 h 54" name="T11"/>
                <a:gd fmla="*/ 7 w 19" name="T12"/>
                <a:gd fmla="*/ 14 h 54" name="T13"/>
                <a:gd fmla="*/ 6 w 19" name="T14"/>
                <a:gd fmla="*/ 23 h 54" name="T15"/>
                <a:gd fmla="*/ 5 w 19" name="T16"/>
                <a:gd fmla="*/ 23 h 54" name="T17"/>
                <a:gd fmla="*/ 1 w 19" name="T18"/>
                <a:gd fmla="*/ 40 h 54" name="T19"/>
                <a:gd fmla="*/ 3 w 19" name="T20"/>
                <a:gd fmla="*/ 40 h 54" name="T21"/>
                <a:gd fmla="*/ 6 w 19" name="T22"/>
                <a:gd fmla="*/ 26 h 54" name="T23"/>
                <a:gd fmla="*/ 10 w 19" name="T24"/>
                <a:gd fmla="*/ 49 h 54" name="T25"/>
                <a:gd fmla="*/ 18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 name="Freeform 378"/>
            <p:cNvSpPr/>
            <p:nvPr/>
          </p:nvSpPr>
          <p:spPr bwMode="auto">
            <a:xfrm>
              <a:off x="5847959" y="6491688"/>
              <a:ext cx="23716"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 name="Freeform 379"/>
            <p:cNvSpPr/>
            <p:nvPr/>
          </p:nvSpPr>
          <p:spPr bwMode="auto">
            <a:xfrm>
              <a:off x="5876418" y="6394451"/>
              <a:ext cx="42689" cy="177872"/>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 name="Freeform 380"/>
            <p:cNvSpPr/>
            <p:nvPr/>
          </p:nvSpPr>
          <p:spPr bwMode="auto">
            <a:xfrm>
              <a:off x="5919108" y="6382593"/>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4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 name="Freeform 381"/>
            <p:cNvSpPr/>
            <p:nvPr/>
          </p:nvSpPr>
          <p:spPr bwMode="auto">
            <a:xfrm>
              <a:off x="5833729" y="6347018"/>
              <a:ext cx="35574" cy="158899"/>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 name="Freeform 382"/>
            <p:cNvSpPr/>
            <p:nvPr/>
          </p:nvSpPr>
          <p:spPr bwMode="auto">
            <a:xfrm>
              <a:off x="5978399" y="6382593"/>
              <a:ext cx="61662" cy="177872"/>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 name="Freeform 383"/>
            <p:cNvSpPr/>
            <p:nvPr/>
          </p:nvSpPr>
          <p:spPr bwMode="auto">
            <a:xfrm>
              <a:off x="6073264" y="6453742"/>
              <a:ext cx="35574"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 name="Freeform 384"/>
            <p:cNvSpPr/>
            <p:nvPr/>
          </p:nvSpPr>
          <p:spPr bwMode="auto">
            <a:xfrm>
              <a:off x="6217933" y="6332788"/>
              <a:ext cx="59291" cy="234792"/>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 name="Freeform 385"/>
            <p:cNvSpPr/>
            <p:nvPr/>
          </p:nvSpPr>
          <p:spPr bwMode="auto">
            <a:xfrm>
              <a:off x="6289082" y="6328045"/>
              <a:ext cx="66406" cy="208704"/>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 name="Freeform 386"/>
            <p:cNvSpPr/>
            <p:nvPr/>
          </p:nvSpPr>
          <p:spPr bwMode="auto">
            <a:xfrm>
              <a:off x="6369718" y="6363620"/>
              <a:ext cx="33203" cy="201589"/>
            </a:xfrm>
            <a:custGeom>
              <a:gdLst>
                <a:gd fmla="*/ 7 w 8" name="T0"/>
                <a:gd fmla="*/ 3 h 45" name="T1"/>
                <a:gd fmla="*/ 3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7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 name="Freeform 387"/>
            <p:cNvSpPr/>
            <p:nvPr/>
          </p:nvSpPr>
          <p:spPr bwMode="auto">
            <a:xfrm>
              <a:off x="6462211" y="6313815"/>
              <a:ext cx="78264" cy="213447"/>
            </a:xfrm>
            <a:custGeom>
              <a:gdLst>
                <a:gd fmla="*/ 18 w 19" name="T0"/>
                <a:gd fmla="*/ 44 h 48" name="T1"/>
                <a:gd fmla="*/ 15 w 19" name="T2"/>
                <a:gd fmla="*/ 17 h 48" name="T3"/>
                <a:gd fmla="*/ 7 w 19" name="T4"/>
                <a:gd fmla="*/ 15 h 48" name="T5"/>
                <a:gd fmla="*/ 7 w 19" name="T6"/>
                <a:gd fmla="*/ 15 h 48" name="T7"/>
                <a:gd fmla="*/ 8 w 19" name="T8"/>
                <a:gd fmla="*/ 16 h 48" name="T9"/>
                <a:gd fmla="*/ 9 w 19" name="T10"/>
                <a:gd fmla="*/ 4 h 48" name="T11"/>
                <a:gd fmla="*/ 4 w 19" name="T12"/>
                <a:gd fmla="*/ 3 h 48" name="T13"/>
                <a:gd fmla="*/ 1 w 19" name="T14"/>
                <a:gd fmla="*/ 29 h 48" name="T15"/>
                <a:gd fmla="*/ 0 w 19" name="T16"/>
                <a:gd fmla="*/ 30 h 48" name="T17"/>
                <a:gd fmla="*/ 0 w 19" name="T18"/>
                <a:gd fmla="*/ 43 h 48" name="T19"/>
                <a:gd fmla="*/ 2 w 19" name="T20"/>
                <a:gd fmla="*/ 43 h 48" name="T21"/>
                <a:gd fmla="*/ 8 w 19" name="T22"/>
                <a:gd fmla="*/ 43 h 48" name="T23"/>
                <a:gd fmla="*/ 8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 name="Freeform 388"/>
            <p:cNvSpPr/>
            <p:nvPr/>
          </p:nvSpPr>
          <p:spPr bwMode="auto">
            <a:xfrm>
              <a:off x="6616367" y="6382593"/>
              <a:ext cx="26088" cy="144670"/>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 name="Freeform 389"/>
            <p:cNvSpPr/>
            <p:nvPr/>
          </p:nvSpPr>
          <p:spPr bwMode="auto">
            <a:xfrm>
              <a:off x="6680401" y="6363620"/>
              <a:ext cx="59291" cy="182616"/>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1 w 14" name="T12"/>
                <a:gd fmla="*/ 38 h 41" name="T13"/>
                <a:gd fmla="*/ 14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 name="Freeform 390"/>
            <p:cNvSpPr/>
            <p:nvPr/>
          </p:nvSpPr>
          <p:spPr bwMode="auto">
            <a:xfrm>
              <a:off x="6756294" y="6363620"/>
              <a:ext cx="61662" cy="232420"/>
            </a:xfrm>
            <a:custGeom>
              <a:gdLst>
                <a:gd fmla="*/ 7 w 15" name="T0"/>
                <a:gd fmla="*/ 4 h 52" name="T1"/>
                <a:gd fmla="*/ 5 w 15" name="T2"/>
                <a:gd fmla="*/ 11 h 52" name="T3"/>
                <a:gd fmla="*/ 2 w 15" name="T4"/>
                <a:gd fmla="*/ 13 h 52" name="T5"/>
                <a:gd fmla="*/ 1 w 15" name="T6"/>
                <a:gd fmla="*/ 23 h 52" name="T7"/>
                <a:gd fmla="*/ 3 w 15" name="T8"/>
                <a:gd fmla="*/ 25 h 52" name="T9"/>
                <a:gd fmla="*/ 3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 name="Freeform 391"/>
            <p:cNvSpPr/>
            <p:nvPr/>
          </p:nvSpPr>
          <p:spPr bwMode="auto">
            <a:xfrm>
              <a:off x="6561820" y="6382593"/>
              <a:ext cx="49804" cy="203960"/>
            </a:xfrm>
            <a:custGeom>
              <a:gdLst>
                <a:gd fmla="*/ 8 w 12" name="T0"/>
                <a:gd fmla="*/ 7 h 46" name="T1"/>
                <a:gd fmla="*/ 7 w 12" name="T2"/>
                <a:gd fmla="*/ 3 h 46" name="T3"/>
                <a:gd fmla="*/ 4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 name="Freeform 392"/>
            <p:cNvSpPr/>
            <p:nvPr/>
          </p:nvSpPr>
          <p:spPr bwMode="auto">
            <a:xfrm>
              <a:off x="6163386" y="6389708"/>
              <a:ext cx="54548" cy="125697"/>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 name="Freeform 393"/>
            <p:cNvSpPr/>
            <p:nvPr/>
          </p:nvSpPr>
          <p:spPr bwMode="auto">
            <a:xfrm>
              <a:off x="6056662"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 name="Freeform 394"/>
            <p:cNvSpPr/>
            <p:nvPr/>
          </p:nvSpPr>
          <p:spPr bwMode="auto">
            <a:xfrm>
              <a:off x="6331772" y="6399194"/>
              <a:ext cx="40318" cy="147041"/>
            </a:xfrm>
            <a:custGeom>
              <a:gdLst>
                <a:gd fmla="*/ 2 w 10" name="T0"/>
                <a:gd fmla="*/ 4 h 33" name="T1"/>
                <a:gd fmla="*/ 2 w 10" name="T2"/>
                <a:gd fmla="*/ 29 h 33" name="T3"/>
                <a:gd fmla="*/ 8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 name="Freeform 395"/>
            <p:cNvSpPr/>
            <p:nvPr/>
          </p:nvSpPr>
          <p:spPr bwMode="auto">
            <a:xfrm>
              <a:off x="6851159" y="6337532"/>
              <a:ext cx="64034" cy="222933"/>
            </a:xfrm>
            <a:custGeom>
              <a:gdLst>
                <a:gd fmla="*/ 11 w 15" name="T0"/>
                <a:gd fmla="*/ 27 h 50" name="T1"/>
                <a:gd fmla="*/ 13 w 15" name="T2"/>
                <a:gd fmla="*/ 6 h 50" name="T3"/>
                <a:gd fmla="*/ 6 w 15" name="T4"/>
                <a:gd fmla="*/ 4 h 50" name="T5"/>
                <a:gd fmla="*/ 5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 name="Freeform 396"/>
            <p:cNvSpPr/>
            <p:nvPr/>
          </p:nvSpPr>
          <p:spPr bwMode="auto">
            <a:xfrm>
              <a:off x="6941281" y="6394451"/>
              <a:ext cx="33203" cy="14229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 name="Freeform 397"/>
            <p:cNvSpPr/>
            <p:nvPr/>
          </p:nvSpPr>
          <p:spPr bwMode="auto">
            <a:xfrm>
              <a:off x="6964997" y="6373106"/>
              <a:ext cx="80635" cy="239535"/>
            </a:xfrm>
            <a:custGeom>
              <a:gdLst>
                <a:gd fmla="*/ 17 w 19" name="T0"/>
                <a:gd fmla="*/ 47 h 54" name="T1"/>
                <a:gd fmla="*/ 12 w 19" name="T2"/>
                <a:gd fmla="*/ 15 h 54" name="T3"/>
                <a:gd fmla="*/ 12 w 19" name="T4"/>
                <a:gd fmla="*/ 13 h 54" name="T5"/>
                <a:gd fmla="*/ 11 w 19" name="T6"/>
                <a:gd fmla="*/ 4 h 54" name="T7"/>
                <a:gd fmla="*/ 7 w 19" name="T8"/>
                <a:gd fmla="*/ 4 h 54" name="T9"/>
                <a:gd fmla="*/ 7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10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 name="Freeform 398"/>
            <p:cNvSpPr/>
            <p:nvPr/>
          </p:nvSpPr>
          <p:spPr bwMode="auto">
            <a:xfrm>
              <a:off x="7071721" y="6491688"/>
              <a:ext cx="23716"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 name="Freeform 399"/>
            <p:cNvSpPr/>
            <p:nvPr/>
          </p:nvSpPr>
          <p:spPr bwMode="auto">
            <a:xfrm>
              <a:off x="7100180" y="6394451"/>
              <a:ext cx="42689" cy="177872"/>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 name="Freeform 400"/>
            <p:cNvSpPr/>
            <p:nvPr/>
          </p:nvSpPr>
          <p:spPr bwMode="auto">
            <a:xfrm>
              <a:off x="7138126" y="6382593"/>
              <a:ext cx="71149" cy="249021"/>
            </a:xfrm>
            <a:custGeom>
              <a:gdLst>
                <a:gd fmla="*/ 7 w 17" name="T0"/>
                <a:gd fmla="*/ 5 h 56" name="T1"/>
                <a:gd fmla="*/ 5 w 17" name="T2"/>
                <a:gd fmla="*/ 12 h 56" name="T3"/>
                <a:gd fmla="*/ 5 w 17" name="T4"/>
                <a:gd fmla="*/ 11 h 56" name="T5"/>
                <a:gd fmla="*/ 2 w 17" name="T6"/>
                <a:gd fmla="*/ 11 h 56" name="T7"/>
                <a:gd fmla="*/ 3 w 17" name="T8"/>
                <a:gd fmla="*/ 19 h 56" name="T9"/>
                <a:gd fmla="*/ 7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 name="Freeform 401"/>
            <p:cNvSpPr/>
            <p:nvPr/>
          </p:nvSpPr>
          <p:spPr bwMode="auto">
            <a:xfrm>
              <a:off x="7057491" y="6347018"/>
              <a:ext cx="35574" cy="158899"/>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402"/>
            <p:cNvSpPr/>
            <p:nvPr/>
          </p:nvSpPr>
          <p:spPr bwMode="auto">
            <a:xfrm>
              <a:off x="7202160" y="6382593"/>
              <a:ext cx="61662" cy="177872"/>
            </a:xfrm>
            <a:custGeom>
              <a:gdLst>
                <a:gd fmla="*/ 4 w 15" name="T0"/>
                <a:gd fmla="*/ 5 h 40" name="T1"/>
                <a:gd fmla="*/ 3 w 15" name="T2"/>
                <a:gd fmla="*/ 37 h 40" name="T3"/>
                <a:gd fmla="*/ 10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 name="Freeform 403"/>
            <p:cNvSpPr/>
            <p:nvPr/>
          </p:nvSpPr>
          <p:spPr bwMode="auto">
            <a:xfrm>
              <a:off x="7297026" y="6453742"/>
              <a:ext cx="35574"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 name="Freeform 404"/>
            <p:cNvSpPr/>
            <p:nvPr/>
          </p:nvSpPr>
          <p:spPr bwMode="auto">
            <a:xfrm>
              <a:off x="7441695" y="6332788"/>
              <a:ext cx="56919" cy="234792"/>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2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 name="Freeform 405"/>
            <p:cNvSpPr/>
            <p:nvPr/>
          </p:nvSpPr>
          <p:spPr bwMode="auto">
            <a:xfrm>
              <a:off x="7508101" y="6328045"/>
              <a:ext cx="71149" cy="208704"/>
            </a:xfrm>
            <a:custGeom>
              <a:gdLst>
                <a:gd fmla="*/ 12 w 17" name="T0"/>
                <a:gd fmla="*/ 2 h 47" name="T1"/>
                <a:gd fmla="*/ 1 w 17" name="T2"/>
                <a:gd fmla="*/ 44 h 47" name="T3"/>
                <a:gd fmla="*/ 7 w 17" name="T4"/>
                <a:gd fmla="*/ 44 h 47" name="T5"/>
                <a:gd fmla="*/ 16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407"/>
            <p:cNvSpPr/>
            <p:nvPr/>
          </p:nvSpPr>
          <p:spPr bwMode="auto">
            <a:xfrm>
              <a:off x="7591108" y="6363619"/>
              <a:ext cx="30831" cy="201589"/>
            </a:xfrm>
            <a:custGeom>
              <a:gdLst>
                <a:gd fmla="*/ 6 w 7" name="T0"/>
                <a:gd fmla="*/ 3 h 45" name="T1"/>
                <a:gd fmla="*/ 2 w 7" name="T2"/>
                <a:gd fmla="*/ 3 h 45" name="T3"/>
                <a:gd fmla="*/ 2 w 7" name="T4"/>
                <a:gd fmla="*/ 15 h 45" name="T5"/>
                <a:gd fmla="*/ 0 w 7" name="T6"/>
                <a:gd fmla="*/ 17 h 45" name="T7"/>
                <a:gd fmla="*/ 0 w 7" name="T8"/>
                <a:gd fmla="*/ 34 h 45" name="T9"/>
                <a:gd fmla="*/ 2 w 7" name="T10"/>
                <a:gd fmla="*/ 36 h 45" name="T11"/>
                <a:gd fmla="*/ 2 w 7" name="T12"/>
                <a:gd fmla="*/ 42 h 45" name="T13"/>
                <a:gd fmla="*/ 7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408"/>
            <p:cNvSpPr/>
            <p:nvPr/>
          </p:nvSpPr>
          <p:spPr bwMode="auto">
            <a:xfrm>
              <a:off x="7681230" y="6313815"/>
              <a:ext cx="78264" cy="213447"/>
            </a:xfrm>
            <a:custGeom>
              <a:gdLst>
                <a:gd fmla="*/ 18 w 19" name="T0"/>
                <a:gd fmla="*/ 44 h 48" name="T1"/>
                <a:gd fmla="*/ 17 w 19" name="T2"/>
                <a:gd fmla="*/ 17 h 48" name="T3"/>
                <a:gd fmla="*/ 11 w 19" name="T4"/>
                <a:gd fmla="*/ 15 h 48" name="T5"/>
                <a:gd fmla="*/ 11 w 19" name="T6"/>
                <a:gd fmla="*/ 15 h 48" name="T7"/>
                <a:gd fmla="*/ 10 w 19" name="T8"/>
                <a:gd fmla="*/ 16 h 48" name="T9"/>
                <a:gd fmla="*/ 11 w 19" name="T10"/>
                <a:gd fmla="*/ 4 h 48" name="T11"/>
                <a:gd fmla="*/ 5 w 19" name="T12"/>
                <a:gd fmla="*/ 3 h 48" name="T13"/>
                <a:gd fmla="*/ 2 w 19" name="T14"/>
                <a:gd fmla="*/ 29 h 48" name="T15"/>
                <a:gd fmla="*/ 0 w 19" name="T16"/>
                <a:gd fmla="*/ 30 h 48" name="T17"/>
                <a:gd fmla="*/ 1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409"/>
            <p:cNvSpPr/>
            <p:nvPr/>
          </p:nvSpPr>
          <p:spPr bwMode="auto">
            <a:xfrm>
              <a:off x="7835386" y="6382592"/>
              <a:ext cx="26088" cy="144670"/>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410"/>
            <p:cNvSpPr/>
            <p:nvPr/>
          </p:nvSpPr>
          <p:spPr bwMode="auto">
            <a:xfrm>
              <a:off x="7904163" y="6363619"/>
              <a:ext cx="56919" cy="182616"/>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411"/>
            <p:cNvSpPr/>
            <p:nvPr/>
          </p:nvSpPr>
          <p:spPr bwMode="auto">
            <a:xfrm>
              <a:off x="7975312" y="6363619"/>
              <a:ext cx="66406" cy="23242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412"/>
            <p:cNvSpPr/>
            <p:nvPr/>
          </p:nvSpPr>
          <p:spPr bwMode="auto">
            <a:xfrm>
              <a:off x="7785582" y="6382592"/>
              <a:ext cx="49804" cy="203960"/>
            </a:xfrm>
            <a:custGeom>
              <a:gdLst>
                <a:gd fmla="*/ 8 w 12" name="T0"/>
                <a:gd fmla="*/ 7 h 46" name="T1"/>
                <a:gd fmla="*/ 7 w 12" name="T2"/>
                <a:gd fmla="*/ 3 h 46" name="T3"/>
                <a:gd fmla="*/ 3 w 12" name="T4"/>
                <a:gd fmla="*/ 4 h 46" name="T5"/>
                <a:gd fmla="*/ 4 w 12" name="T6"/>
                <a:gd fmla="*/ 8 h 46" name="T7"/>
                <a:gd fmla="*/ 3 w 12" name="T8"/>
                <a:gd fmla="*/ 10 h 46" name="T9"/>
                <a:gd fmla="*/ 4 w 12" name="T10"/>
                <a:gd fmla="*/ 43 h 46" name="T11"/>
                <a:gd fmla="*/ 11 w 12" name="T12"/>
                <a:gd fmla="*/ 42 h 46" name="T13"/>
                <a:gd fmla="*/ 10 w 12" name="T14"/>
                <a:gd fmla="*/ 29 h 46" name="T15"/>
                <a:gd fmla="*/ 11 w 12" name="T16"/>
                <a:gd fmla="*/ 28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413"/>
            <p:cNvSpPr/>
            <p:nvPr/>
          </p:nvSpPr>
          <p:spPr bwMode="auto">
            <a:xfrm>
              <a:off x="7387148" y="6389707"/>
              <a:ext cx="54548" cy="125697"/>
            </a:xfrm>
            <a:custGeom>
              <a:gdLst>
                <a:gd fmla="*/ 12 w 13" name="T0"/>
                <a:gd fmla="*/ 25 h 28" name="T1"/>
                <a:gd fmla="*/ 4 w 13" name="T2"/>
                <a:gd fmla="*/ 3 h 28" name="T3"/>
                <a:gd fmla="*/ 0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414"/>
            <p:cNvSpPr/>
            <p:nvPr/>
          </p:nvSpPr>
          <p:spPr bwMode="auto">
            <a:xfrm>
              <a:off x="7280424"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415"/>
            <p:cNvSpPr/>
            <p:nvPr/>
          </p:nvSpPr>
          <p:spPr bwMode="auto">
            <a:xfrm>
              <a:off x="7550790" y="6399194"/>
              <a:ext cx="40318" cy="147041"/>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416"/>
            <p:cNvSpPr/>
            <p:nvPr/>
          </p:nvSpPr>
          <p:spPr bwMode="auto">
            <a:xfrm>
              <a:off x="8074921" y="6337531"/>
              <a:ext cx="59291" cy="222933"/>
            </a:xfrm>
            <a:custGeom>
              <a:gdLst>
                <a:gd fmla="*/ 10 w 14" name="T0"/>
                <a:gd fmla="*/ 27 h 50" name="T1"/>
                <a:gd fmla="*/ 13 w 14" name="T2"/>
                <a:gd fmla="*/ 6 h 50" name="T3"/>
                <a:gd fmla="*/ 6 w 14" name="T4"/>
                <a:gd fmla="*/ 4 h 50" name="T5"/>
                <a:gd fmla="*/ 4 w 14" name="T6"/>
                <a:gd fmla="*/ 15 h 50" name="T7"/>
                <a:gd fmla="*/ 3 w 14" name="T8"/>
                <a:gd fmla="*/ 16 h 50" name="T9"/>
                <a:gd fmla="*/ 4 w 14" name="T10"/>
                <a:gd fmla="*/ 46 h 50" name="T11"/>
                <a:gd fmla="*/ 11 w 14" name="T12"/>
                <a:gd fmla="*/ 42 h 50" name="T13"/>
                <a:gd fmla="*/ 8 w 14" name="T14"/>
                <a:gd fmla="*/ 30 h 50" name="T15"/>
                <a:gd fmla="*/ 10 w 14"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417"/>
            <p:cNvSpPr/>
            <p:nvPr/>
          </p:nvSpPr>
          <p:spPr bwMode="auto">
            <a:xfrm>
              <a:off x="8160299" y="6394450"/>
              <a:ext cx="37946" cy="142298"/>
            </a:xfrm>
            <a:custGeom>
              <a:gdLst>
                <a:gd fmla="*/ 6 w 9" name="T0"/>
                <a:gd fmla="*/ 4 h 32" name="T1"/>
                <a:gd fmla="*/ 1 w 9" name="T2"/>
                <a:gd fmla="*/ 5 h 32" name="T3"/>
                <a:gd fmla="*/ 4 w 9" name="T4"/>
                <a:gd fmla="*/ 29 h 32" name="T5"/>
                <a:gd fmla="*/ 8 w 9" name="T6"/>
                <a:gd fmla="*/ 29 h 32" name="T7"/>
                <a:gd fmla="*/ 6 w 9" name="T8"/>
                <a:gd fmla="*/ 4 h 32" name="T9"/>
              </a:gdLst>
              <a:cxnLst>
                <a:cxn ang="0">
                  <a:pos x="T0" y="T1"/>
                </a:cxn>
                <a:cxn ang="0">
                  <a:pos x="T2" y="T3"/>
                </a:cxn>
                <a:cxn ang="0">
                  <a:pos x="T4" y="T5"/>
                </a:cxn>
                <a:cxn ang="0">
                  <a:pos x="T6" y="T7"/>
                </a:cxn>
                <a:cxn ang="0">
                  <a:pos x="T8" y="T9"/>
                </a:cxn>
              </a:cxnLst>
              <a:rect b="b" l="0" r="r" t="0"/>
              <a:pathLst>
                <a:path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418"/>
            <p:cNvSpPr/>
            <p:nvPr/>
          </p:nvSpPr>
          <p:spPr bwMode="auto">
            <a:xfrm>
              <a:off x="8184016" y="6373106"/>
              <a:ext cx="85379" cy="239535"/>
            </a:xfrm>
            <a:custGeom>
              <a:gdLst>
                <a:gd fmla="*/ 18 w 20" name="T0"/>
                <a:gd fmla="*/ 47 h 54" name="T1"/>
                <a:gd fmla="*/ 13 w 20" name="T2"/>
                <a:gd fmla="*/ 15 h 54" name="T3"/>
                <a:gd fmla="*/ 12 w 20" name="T4"/>
                <a:gd fmla="*/ 13 h 54" name="T5"/>
                <a:gd fmla="*/ 12 w 20" name="T6"/>
                <a:gd fmla="*/ 4 h 54" name="T7"/>
                <a:gd fmla="*/ 8 w 20" name="T8"/>
                <a:gd fmla="*/ 4 h 54" name="T9"/>
                <a:gd fmla="*/ 8 w 20" name="T10"/>
                <a:gd fmla="*/ 13 h 54" name="T11"/>
                <a:gd fmla="*/ 7 w 20" name="T12"/>
                <a:gd fmla="*/ 14 h 54" name="T13"/>
                <a:gd fmla="*/ 7 w 20" name="T14"/>
                <a:gd fmla="*/ 23 h 54" name="T15"/>
                <a:gd fmla="*/ 5 w 20" name="T16"/>
                <a:gd fmla="*/ 23 h 54" name="T17"/>
                <a:gd fmla="*/ 1 w 20" name="T18"/>
                <a:gd fmla="*/ 40 h 54" name="T19"/>
                <a:gd fmla="*/ 3 w 20" name="T20"/>
                <a:gd fmla="*/ 40 h 54" name="T21"/>
                <a:gd fmla="*/ 6 w 20" name="T22"/>
                <a:gd fmla="*/ 26 h 54" name="T23"/>
                <a:gd fmla="*/ 10 w 20" name="T24"/>
                <a:gd fmla="*/ 49 h 54" name="T25"/>
                <a:gd fmla="*/ 18 w 20"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20">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419"/>
            <p:cNvSpPr/>
            <p:nvPr/>
          </p:nvSpPr>
          <p:spPr bwMode="auto">
            <a:xfrm>
              <a:off x="8290739" y="6491687"/>
              <a:ext cx="23716" cy="130440"/>
            </a:xfrm>
            <a:custGeom>
              <a:gdLst>
                <a:gd fmla="*/ 6 w 6" name="T0"/>
                <a:gd fmla="*/ 4 h 29" name="T1"/>
                <a:gd fmla="*/ 1 w 6" name="T2"/>
                <a:gd fmla="*/ 3 h 29" name="T3"/>
                <a:gd fmla="*/ 0 w 6" name="T4"/>
                <a:gd fmla="*/ 25 h 29" name="T5"/>
                <a:gd fmla="*/ 6 w 6" name="T6"/>
                <a:gd fmla="*/ 25 h 29" name="T7"/>
                <a:gd fmla="*/ 6 w 6" name="T8"/>
                <a:gd fmla="*/ 4 h 29" name="T9"/>
              </a:gdLst>
              <a:cxnLst>
                <a:cxn ang="0">
                  <a:pos x="T0" y="T1"/>
                </a:cxn>
                <a:cxn ang="0">
                  <a:pos x="T2" y="T3"/>
                </a:cxn>
                <a:cxn ang="0">
                  <a:pos x="T4" y="T5"/>
                </a:cxn>
                <a:cxn ang="0">
                  <a:pos x="T6" y="T7"/>
                </a:cxn>
                <a:cxn ang="0">
                  <a:pos x="T8" y="T9"/>
                </a:cxn>
              </a:cxnLst>
              <a:rect b="b" l="0" r="r" t="0"/>
              <a:pathLst>
                <a:path h="28" w="6">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420"/>
            <p:cNvSpPr/>
            <p:nvPr/>
          </p:nvSpPr>
          <p:spPr bwMode="auto">
            <a:xfrm>
              <a:off x="8319199" y="6394450"/>
              <a:ext cx="42689" cy="177872"/>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421"/>
            <p:cNvSpPr/>
            <p:nvPr/>
          </p:nvSpPr>
          <p:spPr bwMode="auto">
            <a:xfrm>
              <a:off x="8361888" y="6382592"/>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422"/>
            <p:cNvSpPr/>
            <p:nvPr/>
          </p:nvSpPr>
          <p:spPr bwMode="auto">
            <a:xfrm>
              <a:off x="8276509" y="6347018"/>
              <a:ext cx="35574" cy="158899"/>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423"/>
            <p:cNvSpPr/>
            <p:nvPr/>
          </p:nvSpPr>
          <p:spPr bwMode="auto">
            <a:xfrm>
              <a:off x="8421179" y="6382592"/>
              <a:ext cx="66406" cy="177872"/>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424"/>
            <p:cNvSpPr/>
            <p:nvPr/>
          </p:nvSpPr>
          <p:spPr bwMode="auto">
            <a:xfrm>
              <a:off x="8516044" y="6453741"/>
              <a:ext cx="35574" cy="142298"/>
            </a:xfrm>
            <a:custGeom>
              <a:gdLst>
                <a:gd fmla="*/ 1 w 8" name="T0"/>
                <a:gd fmla="*/ 5 h 32" name="T1"/>
                <a:gd fmla="*/ 2 w 8" name="T2"/>
                <a:gd fmla="*/ 28 h 32" name="T3"/>
                <a:gd fmla="*/ 7 w 8" name="T4"/>
                <a:gd fmla="*/ 28 h 32" name="T5"/>
                <a:gd fmla="*/ 8 w 8" name="T6"/>
                <a:gd fmla="*/ 5 h 32" name="T7"/>
                <a:gd fmla="*/ 1 w 8" name="T8"/>
                <a:gd fmla="*/ 5 h 32" name="T9"/>
              </a:gdLst>
              <a:cxnLst>
                <a:cxn ang="0">
                  <a:pos x="T0" y="T1"/>
                </a:cxn>
                <a:cxn ang="0">
                  <a:pos x="T2" y="T3"/>
                </a:cxn>
                <a:cxn ang="0">
                  <a:pos x="T4" y="T5"/>
                </a:cxn>
                <a:cxn ang="0">
                  <a:pos x="T6" y="T7"/>
                </a:cxn>
                <a:cxn ang="0">
                  <a:pos x="T8" y="T9"/>
                </a:cxn>
              </a:cxnLst>
              <a:rect b="b" l="0" r="r" t="0"/>
              <a:pathLst>
                <a:path h="32" w="8">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425"/>
            <p:cNvSpPr/>
            <p:nvPr/>
          </p:nvSpPr>
          <p:spPr bwMode="auto">
            <a:xfrm>
              <a:off x="8660714" y="6332788"/>
              <a:ext cx="59291" cy="234792"/>
            </a:xfrm>
            <a:custGeom>
              <a:gdLst>
                <a:gd fmla="*/ 11 w 14" name="T0"/>
                <a:gd fmla="*/ 1 h 53" name="T1"/>
                <a:gd fmla="*/ 5 w 14" name="T2"/>
                <a:gd fmla="*/ 21 h 53" name="T3"/>
                <a:gd fmla="*/ 0 w 14" name="T4"/>
                <a:gd fmla="*/ 24 h 53" name="T5"/>
                <a:gd fmla="*/ 4 w 14" name="T6"/>
                <a:gd fmla="*/ 44 h 53" name="T7"/>
                <a:gd fmla="*/ 4 w 14" name="T8"/>
                <a:gd fmla="*/ 45 h 53" name="T9"/>
                <a:gd fmla="*/ 6 w 14" name="T10"/>
                <a:gd fmla="*/ 46 h 53" name="T11"/>
                <a:gd fmla="*/ 8 w 14" name="T12"/>
                <a:gd fmla="*/ 50 h 53" name="T13"/>
                <a:gd fmla="*/ 13 w 14" name="T14"/>
                <a:gd fmla="*/ 48 h 53" name="T15"/>
                <a:gd fmla="*/ 9 w 14" name="T16"/>
                <a:gd fmla="*/ 32 h 53" name="T17"/>
                <a:gd fmla="*/ 14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426"/>
            <p:cNvSpPr/>
            <p:nvPr/>
          </p:nvSpPr>
          <p:spPr bwMode="auto">
            <a:xfrm>
              <a:off x="8731863" y="6328045"/>
              <a:ext cx="66406" cy="208704"/>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427"/>
            <p:cNvSpPr/>
            <p:nvPr/>
          </p:nvSpPr>
          <p:spPr bwMode="auto">
            <a:xfrm>
              <a:off x="8814870" y="6363619"/>
              <a:ext cx="30831" cy="201589"/>
            </a:xfrm>
            <a:custGeom>
              <a:gdLst>
                <a:gd fmla="*/ 6 w 7" name="T0"/>
                <a:gd fmla="*/ 3 h 45" name="T1"/>
                <a:gd fmla="*/ 2 w 7" name="T2"/>
                <a:gd fmla="*/ 3 h 45" name="T3"/>
                <a:gd fmla="*/ 1 w 7" name="T4"/>
                <a:gd fmla="*/ 15 h 45" name="T5"/>
                <a:gd fmla="*/ 0 w 7" name="T6"/>
                <a:gd fmla="*/ 17 h 45" name="T7"/>
                <a:gd fmla="*/ 0 w 7" name="T8"/>
                <a:gd fmla="*/ 34 h 45" name="T9"/>
                <a:gd fmla="*/ 1 w 7" name="T10"/>
                <a:gd fmla="*/ 36 h 45" name="T11"/>
                <a:gd fmla="*/ 1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428"/>
            <p:cNvSpPr/>
            <p:nvPr/>
          </p:nvSpPr>
          <p:spPr bwMode="auto">
            <a:xfrm>
              <a:off x="8904992" y="6313815"/>
              <a:ext cx="78264" cy="213447"/>
            </a:xfrm>
            <a:custGeom>
              <a:gdLst>
                <a:gd fmla="*/ 18 w 19" name="T0"/>
                <a:gd fmla="*/ 44 h 48" name="T1"/>
                <a:gd fmla="*/ 18 w 19" name="T2"/>
                <a:gd fmla="*/ 17 h 48" name="T3"/>
                <a:gd fmla="*/ 14 w 19" name="T4"/>
                <a:gd fmla="*/ 15 h 48" name="T5"/>
                <a:gd fmla="*/ 14 w 19" name="T6"/>
                <a:gd fmla="*/ 15 h 48" name="T7"/>
                <a:gd fmla="*/ 11 w 19" name="T8"/>
                <a:gd fmla="*/ 16 h 48" name="T9"/>
                <a:gd fmla="*/ 11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429"/>
            <p:cNvSpPr/>
            <p:nvPr/>
          </p:nvSpPr>
          <p:spPr bwMode="auto">
            <a:xfrm>
              <a:off x="9059148" y="6382592"/>
              <a:ext cx="26088" cy="144670"/>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430"/>
            <p:cNvSpPr/>
            <p:nvPr/>
          </p:nvSpPr>
          <p:spPr bwMode="auto">
            <a:xfrm>
              <a:off x="9123182" y="6363619"/>
              <a:ext cx="61662" cy="182616"/>
            </a:xfrm>
            <a:custGeom>
              <a:gdLst>
                <a:gd fmla="*/ 8 w 15" name="T0"/>
                <a:gd fmla="*/ 7 h 41" name="T1"/>
                <a:gd fmla="*/ 7 w 15" name="T2"/>
                <a:gd fmla="*/ 4 h 41" name="T3"/>
                <a:gd fmla="*/ 1 w 15" name="T4"/>
                <a:gd fmla="*/ 6 h 41" name="T5"/>
                <a:gd fmla="*/ 3 w 15" name="T6"/>
                <a:gd fmla="*/ 30 h 41" name="T7"/>
                <a:gd fmla="*/ 5 w 15" name="T8"/>
                <a:gd fmla="*/ 32 h 41" name="T9"/>
                <a:gd fmla="*/ 6 w 15" name="T10"/>
                <a:gd fmla="*/ 38 h 41" name="T11"/>
                <a:gd fmla="*/ 11 w 15" name="T12"/>
                <a:gd fmla="*/ 38 h 41" name="T13"/>
                <a:gd fmla="*/ 14 w 15" name="T14"/>
                <a:gd fmla="*/ 10 h 41" name="T15"/>
                <a:gd fmla="*/ 8 w 15"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431"/>
            <p:cNvSpPr/>
            <p:nvPr/>
          </p:nvSpPr>
          <p:spPr bwMode="auto">
            <a:xfrm>
              <a:off x="9199074" y="6363619"/>
              <a:ext cx="61662" cy="23242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432"/>
            <p:cNvSpPr/>
            <p:nvPr/>
          </p:nvSpPr>
          <p:spPr bwMode="auto">
            <a:xfrm>
              <a:off x="9004600" y="6382592"/>
              <a:ext cx="49804" cy="203960"/>
            </a:xfrm>
            <a:custGeom>
              <a:gdLst>
                <a:gd fmla="*/ 9 w 12" name="T0"/>
                <a:gd fmla="*/ 7 h 46" name="T1"/>
                <a:gd fmla="*/ 8 w 12" name="T2"/>
                <a:gd fmla="*/ 3 h 46" name="T3"/>
                <a:gd fmla="*/ 4 w 12" name="T4"/>
                <a:gd fmla="*/ 4 h 46" name="T5"/>
                <a:gd fmla="*/ 5 w 12" name="T6"/>
                <a:gd fmla="*/ 8 h 46" name="T7"/>
                <a:gd fmla="*/ 4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433"/>
            <p:cNvSpPr/>
            <p:nvPr/>
          </p:nvSpPr>
          <p:spPr bwMode="auto">
            <a:xfrm>
              <a:off x="8606166" y="6389707"/>
              <a:ext cx="54548" cy="125697"/>
            </a:xfrm>
            <a:custGeom>
              <a:gdLst>
                <a:gd fmla="*/ 12 w 13" name="T0"/>
                <a:gd fmla="*/ 25 h 28" name="T1"/>
                <a:gd fmla="*/ 5 w 13" name="T2"/>
                <a:gd fmla="*/ 3 h 28" name="T3"/>
                <a:gd fmla="*/ 1 w 13" name="T4"/>
                <a:gd fmla="*/ 4 h 28" name="T5"/>
                <a:gd fmla="*/ 10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434"/>
            <p:cNvSpPr/>
            <p:nvPr/>
          </p:nvSpPr>
          <p:spPr bwMode="auto">
            <a:xfrm>
              <a:off x="8499443" y="6342275"/>
              <a:ext cx="80635" cy="194474"/>
            </a:xfrm>
            <a:custGeom>
              <a:gdLst>
                <a:gd fmla="*/ 16 w 19" name="T0"/>
                <a:gd fmla="*/ 37 h 44" name="T1"/>
                <a:gd fmla="*/ 12 w 19" name="T2"/>
                <a:gd fmla="*/ 8 h 44" name="T3"/>
                <a:gd fmla="*/ 7 w 19" name="T4"/>
                <a:gd fmla="*/ 4 h 44" name="T5"/>
                <a:gd fmla="*/ 11 w 19" name="T6"/>
                <a:gd fmla="*/ 40 h 44" name="T7"/>
                <a:gd fmla="*/ 16 w 19" name="T8"/>
                <a:gd fmla="*/ 37 h 44" name="T9"/>
              </a:gdLst>
              <a:cxnLst>
                <a:cxn ang="0">
                  <a:pos x="T0" y="T1"/>
                </a:cxn>
                <a:cxn ang="0">
                  <a:pos x="T2" y="T3"/>
                </a:cxn>
                <a:cxn ang="0">
                  <a:pos x="T4" y="T5"/>
                </a:cxn>
                <a:cxn ang="0">
                  <a:pos x="T6" y="T7"/>
                </a:cxn>
                <a:cxn ang="0">
                  <a:pos x="T8" y="T9"/>
                </a:cxn>
              </a:cxnLst>
              <a:rect b="b" l="0" r="r" t="0"/>
              <a:pathLst>
                <a:path h="44" w="19">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435"/>
            <p:cNvSpPr/>
            <p:nvPr/>
          </p:nvSpPr>
          <p:spPr bwMode="auto">
            <a:xfrm>
              <a:off x="8774552" y="6399194"/>
              <a:ext cx="40318" cy="147041"/>
            </a:xfrm>
            <a:custGeom>
              <a:gdLst>
                <a:gd fmla="*/ 2 w 10" name="T0"/>
                <a:gd fmla="*/ 4 h 33" name="T1"/>
                <a:gd fmla="*/ 3 w 10" name="T2"/>
                <a:gd fmla="*/ 29 h 33" name="T3"/>
                <a:gd fmla="*/ 9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436"/>
            <p:cNvSpPr/>
            <p:nvPr/>
          </p:nvSpPr>
          <p:spPr bwMode="auto">
            <a:xfrm>
              <a:off x="9293939" y="6337531"/>
              <a:ext cx="64034" cy="222933"/>
            </a:xfrm>
            <a:custGeom>
              <a:gdLst>
                <a:gd fmla="*/ 11 w 15" name="T0"/>
                <a:gd fmla="*/ 27 h 50" name="T1"/>
                <a:gd fmla="*/ 14 w 15" name="T2"/>
                <a:gd fmla="*/ 6 h 50" name="T3"/>
                <a:gd fmla="*/ 7 w 15" name="T4"/>
                <a:gd fmla="*/ 4 h 50" name="T5"/>
                <a:gd fmla="*/ 5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437"/>
            <p:cNvSpPr/>
            <p:nvPr/>
          </p:nvSpPr>
          <p:spPr bwMode="auto">
            <a:xfrm>
              <a:off x="9384061" y="6394450"/>
              <a:ext cx="33203" cy="14229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438"/>
            <p:cNvSpPr/>
            <p:nvPr/>
          </p:nvSpPr>
          <p:spPr bwMode="auto">
            <a:xfrm>
              <a:off x="9407778" y="6373106"/>
              <a:ext cx="80635" cy="239535"/>
            </a:xfrm>
            <a:custGeom>
              <a:gdLst>
                <a:gd fmla="*/ 18 w 19" name="T0"/>
                <a:gd fmla="*/ 47 h 54" name="T1"/>
                <a:gd fmla="*/ 12 w 19" name="T2"/>
                <a:gd fmla="*/ 15 h 54" name="T3"/>
                <a:gd fmla="*/ 12 w 19" name="T4"/>
                <a:gd fmla="*/ 13 h 54" name="T5"/>
                <a:gd fmla="*/ 12 w 19" name="T6"/>
                <a:gd fmla="*/ 4 h 54" name="T7"/>
                <a:gd fmla="*/ 8 w 19" name="T8"/>
                <a:gd fmla="*/ 4 h 54" name="T9"/>
                <a:gd fmla="*/ 8 w 19" name="T10"/>
                <a:gd fmla="*/ 13 h 54" name="T11"/>
                <a:gd fmla="*/ 7 w 19" name="T12"/>
                <a:gd fmla="*/ 14 h 54" name="T13"/>
                <a:gd fmla="*/ 6 w 19" name="T14"/>
                <a:gd fmla="*/ 23 h 54" name="T15"/>
                <a:gd fmla="*/ 5 w 19" name="T16"/>
                <a:gd fmla="*/ 23 h 54" name="T17"/>
                <a:gd fmla="*/ 1 w 19" name="T18"/>
                <a:gd fmla="*/ 40 h 54" name="T19"/>
                <a:gd fmla="*/ 2 w 19" name="T20"/>
                <a:gd fmla="*/ 40 h 54" name="T21"/>
                <a:gd fmla="*/ 6 w 19" name="T22"/>
                <a:gd fmla="*/ 26 h 54" name="T23"/>
                <a:gd fmla="*/ 10 w 19" name="T24"/>
                <a:gd fmla="*/ 49 h 54" name="T25"/>
                <a:gd fmla="*/ 18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39"/>
            <p:cNvSpPr/>
            <p:nvPr/>
          </p:nvSpPr>
          <p:spPr bwMode="auto">
            <a:xfrm>
              <a:off x="9514501" y="6491687"/>
              <a:ext cx="23716"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40"/>
            <p:cNvSpPr/>
            <p:nvPr/>
          </p:nvSpPr>
          <p:spPr bwMode="auto">
            <a:xfrm>
              <a:off x="9542961" y="6394450"/>
              <a:ext cx="42689" cy="177872"/>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1"/>
            <p:cNvSpPr/>
            <p:nvPr/>
          </p:nvSpPr>
          <p:spPr bwMode="auto">
            <a:xfrm>
              <a:off x="9585650" y="6382592"/>
              <a:ext cx="66406" cy="249021"/>
            </a:xfrm>
            <a:custGeom>
              <a:gdLst>
                <a:gd fmla="*/ 7 w 16" name="T0"/>
                <a:gd fmla="*/ 5 h 56" name="T1"/>
                <a:gd fmla="*/ 4 w 16" name="T2"/>
                <a:gd fmla="*/ 12 h 56" name="T3"/>
                <a:gd fmla="*/ 4 w 16" name="T4"/>
                <a:gd fmla="*/ 11 h 56" name="T5"/>
                <a:gd fmla="*/ 1 w 16" name="T6"/>
                <a:gd fmla="*/ 11 h 56" name="T7"/>
                <a:gd fmla="*/ 2 w 16" name="T8"/>
                <a:gd fmla="*/ 19 h 56" name="T9"/>
                <a:gd fmla="*/ 6 w 16" name="T10"/>
                <a:gd fmla="*/ 54 h 56" name="T11"/>
                <a:gd fmla="*/ 12 w 16" name="T12"/>
                <a:gd fmla="*/ 52 h 56" name="T13"/>
                <a:gd fmla="*/ 14 w 16" name="T14"/>
                <a:gd fmla="*/ 9 h 56" name="T15"/>
                <a:gd fmla="*/ 7 w 16"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42"/>
            <p:cNvSpPr/>
            <p:nvPr/>
          </p:nvSpPr>
          <p:spPr bwMode="auto">
            <a:xfrm>
              <a:off x="9500271" y="6347018"/>
              <a:ext cx="33203" cy="158899"/>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43"/>
            <p:cNvSpPr/>
            <p:nvPr/>
          </p:nvSpPr>
          <p:spPr bwMode="auto">
            <a:xfrm>
              <a:off x="9644941" y="6382592"/>
              <a:ext cx="61662" cy="177872"/>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44"/>
            <p:cNvSpPr/>
            <p:nvPr/>
          </p:nvSpPr>
          <p:spPr bwMode="auto">
            <a:xfrm>
              <a:off x="9739806" y="6453741"/>
              <a:ext cx="35574"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45"/>
            <p:cNvSpPr/>
            <p:nvPr/>
          </p:nvSpPr>
          <p:spPr bwMode="auto">
            <a:xfrm>
              <a:off x="9884476" y="6332788"/>
              <a:ext cx="56919" cy="234792"/>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3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46"/>
            <p:cNvSpPr/>
            <p:nvPr/>
          </p:nvSpPr>
          <p:spPr bwMode="auto">
            <a:xfrm>
              <a:off x="9955625" y="6328045"/>
              <a:ext cx="66406" cy="208704"/>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447"/>
            <p:cNvSpPr/>
            <p:nvPr/>
          </p:nvSpPr>
          <p:spPr bwMode="auto">
            <a:xfrm>
              <a:off x="10033889" y="6363619"/>
              <a:ext cx="35574" cy="201589"/>
            </a:xfrm>
            <a:custGeom>
              <a:gdLst>
                <a:gd fmla="*/ 6 w 8" name="T0"/>
                <a:gd fmla="*/ 3 h 45" name="T1"/>
                <a:gd fmla="*/ 2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6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448"/>
            <p:cNvSpPr/>
            <p:nvPr/>
          </p:nvSpPr>
          <p:spPr bwMode="auto">
            <a:xfrm>
              <a:off x="10126382" y="6313815"/>
              <a:ext cx="75892" cy="213447"/>
            </a:xfrm>
            <a:custGeom>
              <a:gdLst>
                <a:gd fmla="*/ 18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29 h 48" name="T15"/>
                <a:gd fmla="*/ 0 w 18" name="T16"/>
                <a:gd fmla="*/ 30 h 48" name="T17"/>
                <a:gd fmla="*/ 0 w 18" name="T18"/>
                <a:gd fmla="*/ 43 h 48" name="T19"/>
                <a:gd fmla="*/ 2 w 18" name="T20"/>
                <a:gd fmla="*/ 43 h 48" name="T21"/>
                <a:gd fmla="*/ 8 w 18" name="T22"/>
                <a:gd fmla="*/ 43 h 48" name="T23"/>
                <a:gd fmla="*/ 8 w 18" name="T24"/>
                <a:gd fmla="*/ 42 h 48" name="T25"/>
                <a:gd fmla="*/ 8 w 18" name="T26"/>
                <a:gd fmla="*/ 45 h 48" name="T27"/>
                <a:gd fmla="*/ 13 w 18" name="T28"/>
                <a:gd fmla="*/ 46 h 48" name="T29"/>
                <a:gd fmla="*/ 18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449"/>
            <p:cNvSpPr/>
            <p:nvPr/>
          </p:nvSpPr>
          <p:spPr bwMode="auto">
            <a:xfrm>
              <a:off x="10282910" y="6382592"/>
              <a:ext cx="21345" cy="144670"/>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450"/>
            <p:cNvSpPr/>
            <p:nvPr/>
          </p:nvSpPr>
          <p:spPr bwMode="auto">
            <a:xfrm>
              <a:off x="10346944" y="6363619"/>
              <a:ext cx="56919" cy="182616"/>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1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451"/>
            <p:cNvSpPr/>
            <p:nvPr/>
          </p:nvSpPr>
          <p:spPr bwMode="auto">
            <a:xfrm>
              <a:off x="10418093" y="6363619"/>
              <a:ext cx="66406" cy="232420"/>
            </a:xfrm>
            <a:custGeom>
              <a:gdLst>
                <a:gd fmla="*/ 8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8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452"/>
            <p:cNvSpPr/>
            <p:nvPr/>
          </p:nvSpPr>
          <p:spPr bwMode="auto">
            <a:xfrm>
              <a:off x="10228362" y="6382592"/>
              <a:ext cx="49804" cy="203960"/>
            </a:xfrm>
            <a:custGeom>
              <a:gdLst>
                <a:gd fmla="*/ 8 w 12" name="T0"/>
                <a:gd fmla="*/ 7 h 46" name="T1"/>
                <a:gd fmla="*/ 7 w 12" name="T2"/>
                <a:gd fmla="*/ 3 h 46" name="T3"/>
                <a:gd fmla="*/ 4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453"/>
            <p:cNvSpPr/>
            <p:nvPr/>
          </p:nvSpPr>
          <p:spPr bwMode="auto">
            <a:xfrm>
              <a:off x="9829928" y="6389707"/>
              <a:ext cx="54548" cy="125697"/>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454"/>
            <p:cNvSpPr/>
            <p:nvPr/>
          </p:nvSpPr>
          <p:spPr bwMode="auto">
            <a:xfrm>
              <a:off x="9723205"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455"/>
            <p:cNvSpPr/>
            <p:nvPr/>
          </p:nvSpPr>
          <p:spPr bwMode="auto">
            <a:xfrm>
              <a:off x="9995942" y="6399194"/>
              <a:ext cx="42689" cy="147041"/>
            </a:xfrm>
            <a:custGeom>
              <a:gdLst>
                <a:gd fmla="*/ 2 w 10" name="T0"/>
                <a:gd fmla="*/ 4 h 33" name="T1"/>
                <a:gd fmla="*/ 2 w 10" name="T2"/>
                <a:gd fmla="*/ 29 h 33" name="T3"/>
                <a:gd fmla="*/ 8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456"/>
            <p:cNvSpPr/>
            <p:nvPr/>
          </p:nvSpPr>
          <p:spPr bwMode="auto">
            <a:xfrm>
              <a:off x="10517701" y="6337531"/>
              <a:ext cx="64034" cy="222933"/>
            </a:xfrm>
            <a:custGeom>
              <a:gdLst>
                <a:gd fmla="*/ 11 w 15" name="T0"/>
                <a:gd fmla="*/ 27 h 50" name="T1"/>
                <a:gd fmla="*/ 13 w 15" name="T2"/>
                <a:gd fmla="*/ 6 h 50" name="T3"/>
                <a:gd fmla="*/ 6 w 15" name="T4"/>
                <a:gd fmla="*/ 4 h 50" name="T5"/>
                <a:gd fmla="*/ 4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457"/>
            <p:cNvSpPr/>
            <p:nvPr/>
          </p:nvSpPr>
          <p:spPr bwMode="auto">
            <a:xfrm>
              <a:off x="10607823" y="6394450"/>
              <a:ext cx="33203" cy="14229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458"/>
            <p:cNvSpPr/>
            <p:nvPr/>
          </p:nvSpPr>
          <p:spPr bwMode="auto">
            <a:xfrm>
              <a:off x="10631540" y="6373106"/>
              <a:ext cx="80635" cy="239535"/>
            </a:xfrm>
            <a:custGeom>
              <a:gdLst>
                <a:gd fmla="*/ 17 w 19" name="T0"/>
                <a:gd fmla="*/ 47 h 54" name="T1"/>
                <a:gd fmla="*/ 12 w 19" name="T2"/>
                <a:gd fmla="*/ 15 h 54" name="T3"/>
                <a:gd fmla="*/ 12 w 19" name="T4"/>
                <a:gd fmla="*/ 13 h 54" name="T5"/>
                <a:gd fmla="*/ 11 w 19" name="T6"/>
                <a:gd fmla="*/ 4 h 54" name="T7"/>
                <a:gd fmla="*/ 7 w 19" name="T8"/>
                <a:gd fmla="*/ 4 h 54" name="T9"/>
                <a:gd fmla="*/ 7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9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459"/>
            <p:cNvSpPr/>
            <p:nvPr/>
          </p:nvSpPr>
          <p:spPr bwMode="auto">
            <a:xfrm>
              <a:off x="10738263" y="6491687"/>
              <a:ext cx="23716" cy="130440"/>
            </a:xfrm>
            <a:custGeom>
              <a:gdLst>
                <a:gd fmla="*/ 5 w 6" name="T0"/>
                <a:gd fmla="*/ 4 h 29" name="T1"/>
                <a:gd fmla="*/ 0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460"/>
            <p:cNvSpPr/>
            <p:nvPr/>
          </p:nvSpPr>
          <p:spPr bwMode="auto">
            <a:xfrm>
              <a:off x="10766723" y="6394450"/>
              <a:ext cx="42689" cy="177872"/>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461"/>
            <p:cNvSpPr/>
            <p:nvPr/>
          </p:nvSpPr>
          <p:spPr bwMode="auto">
            <a:xfrm>
              <a:off x="10804669" y="6382592"/>
              <a:ext cx="71149" cy="249021"/>
            </a:xfrm>
            <a:custGeom>
              <a:gdLst>
                <a:gd fmla="*/ 7 w 17" name="T0"/>
                <a:gd fmla="*/ 5 h 56" name="T1"/>
                <a:gd fmla="*/ 5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462"/>
            <p:cNvSpPr/>
            <p:nvPr/>
          </p:nvSpPr>
          <p:spPr bwMode="auto">
            <a:xfrm>
              <a:off x="10724033" y="6347018"/>
              <a:ext cx="33203" cy="158899"/>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463"/>
            <p:cNvSpPr/>
            <p:nvPr/>
          </p:nvSpPr>
          <p:spPr bwMode="auto">
            <a:xfrm>
              <a:off x="10866331" y="6382592"/>
              <a:ext cx="64034" cy="177872"/>
            </a:xfrm>
            <a:custGeom>
              <a:gdLst>
                <a:gd fmla="*/ 4 w 15" name="T0"/>
                <a:gd fmla="*/ 5 h 40" name="T1"/>
                <a:gd fmla="*/ 3 w 15" name="T2"/>
                <a:gd fmla="*/ 37 h 40" name="T3"/>
                <a:gd fmla="*/ 9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464"/>
            <p:cNvSpPr/>
            <p:nvPr/>
          </p:nvSpPr>
          <p:spPr bwMode="auto">
            <a:xfrm>
              <a:off x="10963568" y="6453741"/>
              <a:ext cx="33203"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465"/>
            <p:cNvSpPr/>
            <p:nvPr/>
          </p:nvSpPr>
          <p:spPr bwMode="auto">
            <a:xfrm>
              <a:off x="11108238" y="6332788"/>
              <a:ext cx="54548" cy="234792"/>
            </a:xfrm>
            <a:custGeom>
              <a:gdLst>
                <a:gd fmla="*/ 10 w 13" name="T0"/>
                <a:gd fmla="*/ 1 h 53" name="T1"/>
                <a:gd fmla="*/ 5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2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466"/>
            <p:cNvSpPr/>
            <p:nvPr/>
          </p:nvSpPr>
          <p:spPr bwMode="auto">
            <a:xfrm>
              <a:off x="11174643" y="6328045"/>
              <a:ext cx="71149" cy="208704"/>
            </a:xfrm>
            <a:custGeom>
              <a:gdLst>
                <a:gd fmla="*/ 12 w 17" name="T0"/>
                <a:gd fmla="*/ 2 h 47" name="T1"/>
                <a:gd fmla="*/ 1 w 17" name="T2"/>
                <a:gd fmla="*/ 44 h 47" name="T3"/>
                <a:gd fmla="*/ 7 w 17" name="T4"/>
                <a:gd fmla="*/ 44 h 47" name="T5"/>
                <a:gd fmla="*/ 15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467"/>
            <p:cNvSpPr/>
            <p:nvPr/>
          </p:nvSpPr>
          <p:spPr bwMode="auto">
            <a:xfrm>
              <a:off x="11257650" y="6363619"/>
              <a:ext cx="30831" cy="201589"/>
            </a:xfrm>
            <a:custGeom>
              <a:gdLst>
                <a:gd fmla="*/ 6 w 7" name="T0"/>
                <a:gd fmla="*/ 3 h 45" name="T1"/>
                <a:gd fmla="*/ 2 w 7" name="T2"/>
                <a:gd fmla="*/ 3 h 45" name="T3"/>
                <a:gd fmla="*/ 2 w 7" name="T4"/>
                <a:gd fmla="*/ 15 h 45" name="T5"/>
                <a:gd fmla="*/ 0 w 7" name="T6"/>
                <a:gd fmla="*/ 17 h 45" name="T7"/>
                <a:gd fmla="*/ 0 w 7" name="T8"/>
                <a:gd fmla="*/ 34 h 45" name="T9"/>
                <a:gd fmla="*/ 1 w 7" name="T10"/>
                <a:gd fmla="*/ 36 h 45" name="T11"/>
                <a:gd fmla="*/ 2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468"/>
            <p:cNvSpPr/>
            <p:nvPr/>
          </p:nvSpPr>
          <p:spPr bwMode="auto">
            <a:xfrm>
              <a:off x="11347772" y="6313815"/>
              <a:ext cx="78264" cy="213447"/>
            </a:xfrm>
            <a:custGeom>
              <a:gdLst>
                <a:gd fmla="*/ 18 w 19" name="T0"/>
                <a:gd fmla="*/ 44 h 48" name="T1"/>
                <a:gd fmla="*/ 17 w 19" name="T2"/>
                <a:gd fmla="*/ 17 h 48" name="T3"/>
                <a:gd fmla="*/ 11 w 19" name="T4"/>
                <a:gd fmla="*/ 15 h 48" name="T5"/>
                <a:gd fmla="*/ 11 w 19" name="T6"/>
                <a:gd fmla="*/ 15 h 48" name="T7"/>
                <a:gd fmla="*/ 10 w 19" name="T8"/>
                <a:gd fmla="*/ 16 h 48" name="T9"/>
                <a:gd fmla="*/ 10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469"/>
            <p:cNvSpPr/>
            <p:nvPr/>
          </p:nvSpPr>
          <p:spPr bwMode="auto">
            <a:xfrm>
              <a:off x="11501929" y="6382592"/>
              <a:ext cx="26088" cy="144670"/>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470"/>
            <p:cNvSpPr/>
            <p:nvPr/>
          </p:nvSpPr>
          <p:spPr bwMode="auto">
            <a:xfrm>
              <a:off x="11570706" y="6363619"/>
              <a:ext cx="56919" cy="182616"/>
            </a:xfrm>
            <a:custGeom>
              <a:gdLst>
                <a:gd fmla="*/ 7 w 14" name="T0"/>
                <a:gd fmla="*/ 7 h 41" name="T1"/>
                <a:gd fmla="*/ 7 w 14" name="T2"/>
                <a:gd fmla="*/ 4 h 41" name="T3"/>
                <a:gd fmla="*/ 1 w 14" name="T4"/>
                <a:gd fmla="*/ 6 h 41" name="T5"/>
                <a:gd fmla="*/ 3 w 14" name="T6"/>
                <a:gd fmla="*/ 30 h 41" name="T7"/>
                <a:gd fmla="*/ 4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471"/>
            <p:cNvSpPr/>
            <p:nvPr/>
          </p:nvSpPr>
          <p:spPr bwMode="auto">
            <a:xfrm>
              <a:off x="11641855" y="6363619"/>
              <a:ext cx="61662" cy="23242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472"/>
            <p:cNvSpPr/>
            <p:nvPr/>
          </p:nvSpPr>
          <p:spPr bwMode="auto">
            <a:xfrm>
              <a:off x="11452124" y="6382592"/>
              <a:ext cx="49804" cy="203960"/>
            </a:xfrm>
            <a:custGeom>
              <a:gdLst>
                <a:gd fmla="*/ 8 w 12" name="T0"/>
                <a:gd fmla="*/ 7 h 46" name="T1"/>
                <a:gd fmla="*/ 7 w 12" name="T2"/>
                <a:gd fmla="*/ 3 h 46" name="T3"/>
                <a:gd fmla="*/ 3 w 12" name="T4"/>
                <a:gd fmla="*/ 4 h 46" name="T5"/>
                <a:gd fmla="*/ 4 w 12" name="T6"/>
                <a:gd fmla="*/ 8 h 46" name="T7"/>
                <a:gd fmla="*/ 3 w 12" name="T8"/>
                <a:gd fmla="*/ 10 h 46" name="T9"/>
                <a:gd fmla="*/ 4 w 12" name="T10"/>
                <a:gd fmla="*/ 43 h 46" name="T11"/>
                <a:gd fmla="*/ 11 w 12" name="T12"/>
                <a:gd fmla="*/ 42 h 46" name="T13"/>
                <a:gd fmla="*/ 10 w 12" name="T14"/>
                <a:gd fmla="*/ 29 h 46" name="T15"/>
                <a:gd fmla="*/ 11 w 12" name="T16"/>
                <a:gd fmla="*/ 28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473"/>
            <p:cNvSpPr/>
            <p:nvPr/>
          </p:nvSpPr>
          <p:spPr bwMode="auto">
            <a:xfrm>
              <a:off x="11051319" y="6389707"/>
              <a:ext cx="52176" cy="125697"/>
            </a:xfrm>
            <a:custGeom>
              <a:gdLst>
                <a:gd fmla="*/ 12 w 12" name="T0"/>
                <a:gd fmla="*/ 25 h 28" name="T1"/>
                <a:gd fmla="*/ 4 w 12" name="T2"/>
                <a:gd fmla="*/ 3 h 28" name="T3"/>
                <a:gd fmla="*/ 0 w 12" name="T4"/>
                <a:gd fmla="*/ 4 h 28" name="T5"/>
                <a:gd fmla="*/ 9 w 12" name="T6"/>
                <a:gd fmla="*/ 26 h 28" name="T7"/>
                <a:gd fmla="*/ 12 w 12" name="T8"/>
                <a:gd fmla="*/ 25 h 28" name="T9"/>
              </a:gdLst>
              <a:cxnLst>
                <a:cxn ang="0">
                  <a:pos x="T0" y="T1"/>
                </a:cxn>
                <a:cxn ang="0">
                  <a:pos x="T2" y="T3"/>
                </a:cxn>
                <a:cxn ang="0">
                  <a:pos x="T4" y="T5"/>
                </a:cxn>
                <a:cxn ang="0">
                  <a:pos x="T6" y="T7"/>
                </a:cxn>
                <a:cxn ang="0">
                  <a:pos x="T8" y="T9"/>
                </a:cxn>
              </a:cxnLst>
              <a:rect b="b" l="0" r="r" t="0"/>
              <a:pathLst>
                <a:path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74"/>
            <p:cNvSpPr/>
            <p:nvPr/>
          </p:nvSpPr>
          <p:spPr bwMode="auto">
            <a:xfrm>
              <a:off x="10946967"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475"/>
            <p:cNvSpPr/>
            <p:nvPr/>
          </p:nvSpPr>
          <p:spPr bwMode="auto">
            <a:xfrm>
              <a:off x="11217333" y="6399194"/>
              <a:ext cx="40318" cy="147041"/>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476"/>
            <p:cNvSpPr/>
            <p:nvPr/>
          </p:nvSpPr>
          <p:spPr bwMode="auto">
            <a:xfrm>
              <a:off x="11741463" y="6337531"/>
              <a:ext cx="59291" cy="222933"/>
            </a:xfrm>
            <a:custGeom>
              <a:gdLst>
                <a:gd fmla="*/ 10 w 14" name="T0"/>
                <a:gd fmla="*/ 27 h 50" name="T1"/>
                <a:gd fmla="*/ 13 w 14" name="T2"/>
                <a:gd fmla="*/ 6 h 50" name="T3"/>
                <a:gd fmla="*/ 6 w 14" name="T4"/>
                <a:gd fmla="*/ 4 h 50" name="T5"/>
                <a:gd fmla="*/ 4 w 14" name="T6"/>
                <a:gd fmla="*/ 15 h 50" name="T7"/>
                <a:gd fmla="*/ 3 w 14" name="T8"/>
                <a:gd fmla="*/ 16 h 50" name="T9"/>
                <a:gd fmla="*/ 4 w 14" name="T10"/>
                <a:gd fmla="*/ 46 h 50" name="T11"/>
                <a:gd fmla="*/ 11 w 14" name="T12"/>
                <a:gd fmla="*/ 42 h 50" name="T13"/>
                <a:gd fmla="*/ 8 w 14" name="T14"/>
                <a:gd fmla="*/ 30 h 50" name="T15"/>
                <a:gd fmla="*/ 10 w 14"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477"/>
            <p:cNvSpPr/>
            <p:nvPr/>
          </p:nvSpPr>
          <p:spPr bwMode="auto">
            <a:xfrm>
              <a:off x="11826842" y="6394450"/>
              <a:ext cx="33203" cy="142298"/>
            </a:xfrm>
            <a:custGeom>
              <a:gdLst>
                <a:gd fmla="*/ 6 w 8" name="T0"/>
                <a:gd fmla="*/ 4 h 32" name="T1"/>
                <a:gd fmla="*/ 1 w 8" name="T2"/>
                <a:gd fmla="*/ 5 h 32" name="T3"/>
                <a:gd fmla="*/ 4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478"/>
            <p:cNvSpPr/>
            <p:nvPr/>
          </p:nvSpPr>
          <p:spPr bwMode="auto">
            <a:xfrm>
              <a:off x="11850558" y="6373106"/>
              <a:ext cx="85379" cy="239535"/>
            </a:xfrm>
            <a:custGeom>
              <a:gdLst>
                <a:gd fmla="*/ 18 w 20" name="T0"/>
                <a:gd fmla="*/ 47 h 54" name="T1"/>
                <a:gd fmla="*/ 13 w 20" name="T2"/>
                <a:gd fmla="*/ 15 h 54" name="T3"/>
                <a:gd fmla="*/ 12 w 20" name="T4"/>
                <a:gd fmla="*/ 13 h 54" name="T5"/>
                <a:gd fmla="*/ 12 w 20" name="T6"/>
                <a:gd fmla="*/ 4 h 54" name="T7"/>
                <a:gd fmla="*/ 8 w 20" name="T8"/>
                <a:gd fmla="*/ 4 h 54" name="T9"/>
                <a:gd fmla="*/ 8 w 20" name="T10"/>
                <a:gd fmla="*/ 13 h 54" name="T11"/>
                <a:gd fmla="*/ 7 w 20" name="T12"/>
                <a:gd fmla="*/ 14 h 54" name="T13"/>
                <a:gd fmla="*/ 6 w 20" name="T14"/>
                <a:gd fmla="*/ 23 h 54" name="T15"/>
                <a:gd fmla="*/ 5 w 20" name="T16"/>
                <a:gd fmla="*/ 23 h 54" name="T17"/>
                <a:gd fmla="*/ 1 w 20" name="T18"/>
                <a:gd fmla="*/ 40 h 54" name="T19"/>
                <a:gd fmla="*/ 3 w 20" name="T20"/>
                <a:gd fmla="*/ 40 h 54" name="T21"/>
                <a:gd fmla="*/ 6 w 20" name="T22"/>
                <a:gd fmla="*/ 26 h 54" name="T23"/>
                <a:gd fmla="*/ 10 w 20" name="T24"/>
                <a:gd fmla="*/ 49 h 54" name="T25"/>
                <a:gd fmla="*/ 18 w 20"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20">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79"/>
            <p:cNvSpPr/>
            <p:nvPr/>
          </p:nvSpPr>
          <p:spPr bwMode="auto">
            <a:xfrm>
              <a:off x="11957282" y="6491687"/>
              <a:ext cx="23716"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80"/>
            <p:cNvSpPr/>
            <p:nvPr/>
          </p:nvSpPr>
          <p:spPr bwMode="auto">
            <a:xfrm>
              <a:off x="11985741" y="6394450"/>
              <a:ext cx="42689" cy="177872"/>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81"/>
            <p:cNvSpPr/>
            <p:nvPr/>
          </p:nvSpPr>
          <p:spPr bwMode="auto">
            <a:xfrm>
              <a:off x="12028431" y="6382592"/>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82"/>
            <p:cNvSpPr/>
            <p:nvPr/>
          </p:nvSpPr>
          <p:spPr bwMode="auto">
            <a:xfrm>
              <a:off x="11943052" y="6347018"/>
              <a:ext cx="33203" cy="158899"/>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83"/>
            <p:cNvSpPr/>
            <p:nvPr/>
          </p:nvSpPr>
          <p:spPr bwMode="auto">
            <a:xfrm>
              <a:off x="12087722" y="6382592"/>
              <a:ext cx="61662" cy="177872"/>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84"/>
            <p:cNvSpPr/>
            <p:nvPr/>
          </p:nvSpPr>
          <p:spPr bwMode="auto">
            <a:xfrm>
              <a:off x="12182587" y="6453741"/>
              <a:ext cx="35574"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485"/>
            <p:cNvSpPr/>
            <p:nvPr/>
          </p:nvSpPr>
          <p:spPr bwMode="auto">
            <a:xfrm>
              <a:off x="-123810" y="6683790"/>
              <a:ext cx="12408377" cy="267994"/>
            </a:xfrm>
            <a:custGeom>
              <a:gdLst>
                <a:gd fmla="*/ 2945 w 2951" name="T0"/>
                <a:gd fmla="*/ 22 h 60" name="T1"/>
                <a:gd fmla="*/ 2927 w 2951" name="T2"/>
                <a:gd fmla="*/ 60 h 60" name="T3"/>
                <a:gd fmla="*/ 25 w 2951" name="T4"/>
                <a:gd fmla="*/ 60 h 60" name="T5"/>
                <a:gd fmla="*/ 6 w 2951" name="T6"/>
                <a:gd fmla="*/ 18 h 60" name="T7"/>
                <a:gd fmla="*/ 5 w 2951" name="T8"/>
                <a:gd fmla="*/ 38 h 60" name="T9"/>
                <a:gd fmla="*/ 25 w 2951" name="T10"/>
                <a:gd fmla="*/ 0 h 60" name="T11"/>
                <a:gd fmla="*/ 2927 w 2951" name="T12"/>
                <a:gd fmla="*/ 0 h 60" name="T13"/>
                <a:gd fmla="*/ 2945 w 2951" name="T14"/>
                <a:gd fmla="*/ 39 h 60" name="T15"/>
                <a:gd fmla="*/ 2945 w 2951" name="T16"/>
                <a:gd fmla="*/ 22 h 6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486"/>
            <p:cNvSpPr/>
            <p:nvPr/>
          </p:nvSpPr>
          <p:spPr bwMode="auto">
            <a:xfrm>
              <a:off x="-119067" y="6425282"/>
              <a:ext cx="12360944" cy="315427"/>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492" name="组合 491"/>
          <p:cNvGrpSpPr/>
          <p:nvPr/>
        </p:nvGrpSpPr>
        <p:grpSpPr>
          <a:xfrm>
            <a:off x="2580095" y="1318964"/>
            <a:ext cx="888023" cy="888023"/>
            <a:chOff x="1647456" y="1723430"/>
            <a:chExt cx="2143421" cy="2877673"/>
          </a:xfrm>
        </p:grpSpPr>
        <p:sp>
          <p:nvSpPr>
            <p:cNvPr id="503" name="矩形 502"/>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gn="ctr"/>
              <a:endParaRPr altLang="zh-CN" lang="zh-CN">
                <a:solidFill>
                  <a:srgbClr val="FFFFFF"/>
                </a:solidFill>
                <a:ea charset="-122" panose="020b0503020204020204" pitchFamily="34" typeface="微软雅黑"/>
              </a:endParaRPr>
            </a:p>
          </p:txBody>
        </p:sp>
        <p:sp>
          <p:nvSpPr>
            <p:cNvPr id="504" name="直角三角形 503"/>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defPPr>
                <a:defRPr lang="en-US"/>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algn="ctr"/>
              <a:endParaRPr altLang="en-US" lang="zh-CN"/>
            </a:p>
          </p:txBody>
        </p:sp>
      </p:grpSp>
      <p:sp>
        <p:nvSpPr>
          <p:cNvPr id="493" name="矩形 492"/>
          <p:cNvSpPr>
            <a:spLocks noChangeArrowheads="1"/>
          </p:cNvSpPr>
          <p:nvPr/>
        </p:nvSpPr>
        <p:spPr bwMode="auto">
          <a:xfrm>
            <a:off x="3517562" y="1886145"/>
            <a:ext cx="5328139" cy="173736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nSpc>
                <a:spcPct val="150000"/>
              </a:lnSpc>
            </a:pPr>
            <a:r>
              <a:rPr altLang="en-US" b="1" lang="zh-CN">
                <a:solidFill>
                  <a:srgbClr val="285B76"/>
                </a:solidFill>
                <a:latin charset="-122" panose="020b0503020204020204" pitchFamily="34" typeface="微软雅黑"/>
                <a:ea charset="-122" panose="020b0503020204020204" pitchFamily="34" typeface="微软雅黑"/>
              </a:rPr>
              <a:t>输入文本输入文本输入文本输入文本输入文本输入文本输入文本输入文本输入文本输入文本输入文本输入文本输入文本输入文本输入文本输入文本输入文本输入文本输入文本</a:t>
            </a:r>
          </a:p>
        </p:txBody>
      </p:sp>
      <p:grpSp>
        <p:nvGrpSpPr>
          <p:cNvPr id="494" name="组合 493"/>
          <p:cNvGrpSpPr/>
          <p:nvPr/>
        </p:nvGrpSpPr>
        <p:grpSpPr>
          <a:xfrm>
            <a:off x="8576068" y="3370838"/>
            <a:ext cx="269633" cy="269633"/>
            <a:chOff x="1647456" y="1723430"/>
            <a:chExt cx="2143421" cy="2877673"/>
          </a:xfrm>
        </p:grpSpPr>
        <p:sp>
          <p:nvSpPr>
            <p:cNvPr id="501" name="矩形 500"/>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gn="ctr"/>
              <a:endParaRPr altLang="zh-CN" lang="zh-CN">
                <a:solidFill>
                  <a:srgbClr val="FFFFFF"/>
                </a:solidFill>
                <a:ea charset="-122" panose="020b0503020204020204" pitchFamily="34" typeface="微软雅黑"/>
              </a:endParaRPr>
            </a:p>
          </p:txBody>
        </p:sp>
        <p:sp>
          <p:nvSpPr>
            <p:cNvPr id="502" name="直角三角形 501"/>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defPPr>
                <a:defRPr lang="en-US"/>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algn="ctr"/>
              <a:endParaRPr altLang="en-US" lang="zh-CN"/>
            </a:p>
          </p:txBody>
        </p:sp>
      </p:grpSp>
      <p:grpSp>
        <p:nvGrpSpPr>
          <p:cNvPr id="495" name="组合 494"/>
          <p:cNvGrpSpPr/>
          <p:nvPr/>
        </p:nvGrpSpPr>
        <p:grpSpPr>
          <a:xfrm>
            <a:off x="2344457" y="1248976"/>
            <a:ext cx="139975" cy="139975"/>
            <a:chOff x="1647456" y="1723430"/>
            <a:chExt cx="2143421" cy="2877673"/>
          </a:xfrm>
        </p:grpSpPr>
        <p:sp>
          <p:nvSpPr>
            <p:cNvPr id="499" name="矩形 498"/>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gn="ctr"/>
              <a:endParaRPr altLang="zh-CN" lang="zh-CN">
                <a:solidFill>
                  <a:srgbClr val="FFFFFF"/>
                </a:solidFill>
                <a:ea charset="-122" panose="020b0503020204020204" pitchFamily="34" typeface="微软雅黑"/>
              </a:endParaRPr>
            </a:p>
          </p:txBody>
        </p:sp>
        <p:sp>
          <p:nvSpPr>
            <p:cNvPr id="500" name="直角三角形 499"/>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defPPr>
                <a:defRPr lang="en-US"/>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algn="ctr"/>
              <a:endParaRPr altLang="en-US" lang="zh-CN"/>
            </a:p>
          </p:txBody>
        </p:sp>
      </p:grpSp>
      <p:grpSp>
        <p:nvGrpSpPr>
          <p:cNvPr id="496" name="组合 495"/>
          <p:cNvGrpSpPr/>
          <p:nvPr/>
        </p:nvGrpSpPr>
        <p:grpSpPr>
          <a:xfrm>
            <a:off x="8845702" y="3640472"/>
            <a:ext cx="105508" cy="105508"/>
            <a:chOff x="1647456" y="1723430"/>
            <a:chExt cx="2143421" cy="2877673"/>
          </a:xfrm>
        </p:grpSpPr>
        <p:sp>
          <p:nvSpPr>
            <p:cNvPr id="497" name="矩形 496"/>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gn="ctr"/>
              <a:endParaRPr altLang="zh-CN" lang="zh-CN">
                <a:solidFill>
                  <a:srgbClr val="FFFFFF"/>
                </a:solidFill>
                <a:ea charset="-122" panose="020b0503020204020204" pitchFamily="34" typeface="微软雅黑"/>
              </a:endParaRPr>
            </a:p>
          </p:txBody>
        </p:sp>
        <p:sp>
          <p:nvSpPr>
            <p:cNvPr id="498" name="直角三角形 497"/>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defPPr>
                <a:defRPr lang="en-US"/>
              </a:defPPr>
              <a:lvl1pPr algn="l" defTabSz="914400" eaLnBrk="1" hangingPunct="1" latinLnBrk="0" marL="0" rtl="0">
                <a:defRPr kern="1200" sz="1800">
                  <a:solidFill>
                    <a:schemeClr val="lt1"/>
                  </a:solidFill>
                  <a:latin typeface="+mn-lt"/>
                  <a:ea typeface="+mn-ea"/>
                  <a:cs typeface="+mn-cs"/>
                </a:defRPr>
              </a:lvl1pPr>
              <a:lvl2pPr algn="l" defTabSz="914400" eaLnBrk="1" hangingPunct="1" latinLnBrk="0" marL="457200" rtl="0">
                <a:defRPr kern="1200" sz="1800">
                  <a:solidFill>
                    <a:schemeClr val="lt1"/>
                  </a:solidFill>
                  <a:latin typeface="+mn-lt"/>
                  <a:ea typeface="+mn-ea"/>
                  <a:cs typeface="+mn-cs"/>
                </a:defRPr>
              </a:lvl2pPr>
              <a:lvl3pPr algn="l" defTabSz="914400" eaLnBrk="1" hangingPunct="1" latinLnBrk="0" marL="914400" rtl="0">
                <a:defRPr kern="1200" sz="1800">
                  <a:solidFill>
                    <a:schemeClr val="lt1"/>
                  </a:solidFill>
                  <a:latin typeface="+mn-lt"/>
                  <a:ea typeface="+mn-ea"/>
                  <a:cs typeface="+mn-cs"/>
                </a:defRPr>
              </a:lvl3pPr>
              <a:lvl4pPr algn="l" defTabSz="914400" eaLnBrk="1" hangingPunct="1" latinLnBrk="0" marL="1371600" rtl="0">
                <a:defRPr kern="1200" sz="1800">
                  <a:solidFill>
                    <a:schemeClr val="lt1"/>
                  </a:solidFill>
                  <a:latin typeface="+mn-lt"/>
                  <a:ea typeface="+mn-ea"/>
                  <a:cs typeface="+mn-cs"/>
                </a:defRPr>
              </a:lvl4pPr>
              <a:lvl5pPr algn="l" defTabSz="914400" eaLnBrk="1" hangingPunct="1" latinLnBrk="0" marL="1828800" rtl="0">
                <a:defRPr kern="1200" sz="1800">
                  <a:solidFill>
                    <a:schemeClr val="lt1"/>
                  </a:solidFill>
                  <a:latin typeface="+mn-lt"/>
                  <a:ea typeface="+mn-ea"/>
                  <a:cs typeface="+mn-cs"/>
                </a:defRPr>
              </a:lvl5pPr>
              <a:lvl6pPr algn="l" defTabSz="914400" eaLnBrk="1" hangingPunct="1" latinLnBrk="0" marL="2286000" rtl="0">
                <a:defRPr kern="1200" sz="1800">
                  <a:solidFill>
                    <a:schemeClr val="lt1"/>
                  </a:solidFill>
                  <a:latin typeface="+mn-lt"/>
                  <a:ea typeface="+mn-ea"/>
                  <a:cs typeface="+mn-cs"/>
                </a:defRPr>
              </a:lvl6pPr>
              <a:lvl7pPr algn="l" defTabSz="914400" eaLnBrk="1" hangingPunct="1" latinLnBrk="0" marL="2743200" rtl="0">
                <a:defRPr kern="1200" sz="1800">
                  <a:solidFill>
                    <a:schemeClr val="lt1"/>
                  </a:solidFill>
                  <a:latin typeface="+mn-lt"/>
                  <a:ea typeface="+mn-ea"/>
                  <a:cs typeface="+mn-cs"/>
                </a:defRPr>
              </a:lvl7pPr>
              <a:lvl8pPr algn="l" defTabSz="914400" eaLnBrk="1" hangingPunct="1" latinLnBrk="0" marL="3200400" rtl="0">
                <a:defRPr kern="1200" sz="1800">
                  <a:solidFill>
                    <a:schemeClr val="lt1"/>
                  </a:solidFill>
                  <a:latin typeface="+mn-lt"/>
                  <a:ea typeface="+mn-ea"/>
                  <a:cs typeface="+mn-cs"/>
                </a:defRPr>
              </a:lvl8pPr>
              <a:lvl9pPr algn="l" defTabSz="914400" eaLnBrk="1" hangingPunct="1" latinLnBrk="0" marL="3657600" rtl="0">
                <a:defRPr kern="1200" sz="1800">
                  <a:solidFill>
                    <a:schemeClr val="lt1"/>
                  </a:solidFill>
                  <a:latin typeface="+mn-lt"/>
                  <a:ea typeface="+mn-ea"/>
                  <a:cs typeface="+mn-cs"/>
                </a:defRPr>
              </a:lvl9pPr>
            </a:lstStyle>
            <a:p>
              <a:pPr algn="ctr"/>
              <a:endParaRPr altLang="en-US" lang="zh-CN"/>
            </a:p>
          </p:txBody>
        </p:sp>
      </p:grpSp>
      <p:pic>
        <p:nvPicPr>
          <p:cNvPr id="505" name="图片 504"/>
          <p:cNvPicPr>
            <a:picLocks noChangeAspect="1"/>
          </p:cNvPicPr>
          <p:nvPr/>
        </p:nvPicPr>
        <p:blipFill>
          <a:blip r:embed="rId2"/>
          <a:stretch>
            <a:fillRect/>
          </a:stretch>
        </p:blipFill>
        <p:spPr>
          <a:xfrm>
            <a:off x="2604602" y="728981"/>
            <a:ext cx="821284" cy="738842"/>
          </a:xfrm>
          <a:prstGeom prst="rect">
            <a:avLst/>
          </a:prstGeom>
        </p:spPr>
      </p:pic>
    </p:spTree>
    <p:extLst>
      <p:ext uri="{BB962C8B-B14F-4D97-AF65-F5344CB8AC3E}">
        <p14:creationId val="2186053364"/>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21.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aphicFrame>
        <p:nvGraphicFramePr>
          <p:cNvPr id="506" name="图表 505"/>
          <p:cNvGraphicFramePr/>
          <p:nvPr>
            <p:extLst>
              <p:ext uri="{D42A27DB-BD31-4B8C-83A1-F6EECF244321}">
                <p14:modId val="2348534351"/>
              </p:ext>
            </p:extLst>
          </p:nvPr>
        </p:nvGraphicFramePr>
        <p:xfrm>
          <a:off x="-1890757" y="2552995"/>
          <a:ext cx="15368336" cy="4486487"/>
        </p:xfrm>
        <a:graphic>
          <a:graphicData uri="http://schemas.openxmlformats.org/drawingml/2006/chart">
            <c:chart xmlns:c="http://schemas.openxmlformats.org/drawingml/2006/chart" r:id="rId2"/>
          </a:graphicData>
        </a:graphic>
      </p:graphicFrame>
      <p:grpSp>
        <p:nvGrpSpPr>
          <p:cNvPr id="4" name="组合 3"/>
          <p:cNvGrpSpPr/>
          <p:nvPr/>
        </p:nvGrpSpPr>
        <p:grpSpPr>
          <a:xfrm>
            <a:off x="-74259" y="4043663"/>
            <a:ext cx="12430046" cy="2848550"/>
            <a:chOff x="-123810" y="4108197"/>
            <a:chExt cx="12408377" cy="2843587"/>
          </a:xfrm>
        </p:grpSpPr>
        <p:sp>
          <p:nvSpPr>
            <p:cNvPr id="303" name="Freeform 18"/>
            <p:cNvSpPr/>
            <p:nvPr/>
          </p:nvSpPr>
          <p:spPr bwMode="auto">
            <a:xfrm>
              <a:off x="2143470" y="4587267"/>
              <a:ext cx="860902" cy="1980313"/>
            </a:xfrm>
            <a:custGeom>
              <a:gdLst>
                <a:gd fmla="*/ 77 w 205" name="T0"/>
                <a:gd fmla="*/ 0 h 445" name="T1"/>
                <a:gd fmla="*/ 74 w 205" name="T2"/>
                <a:gd fmla="*/ 4 h 445" name="T3"/>
                <a:gd fmla="*/ 5 w 205" name="T4"/>
                <a:gd fmla="*/ 89 h 445" name="T5"/>
                <a:gd fmla="*/ 42 w 205" name="T6"/>
                <a:gd fmla="*/ 89 h 445" name="T7"/>
                <a:gd fmla="*/ 5 w 205" name="T8"/>
                <a:gd fmla="*/ 146 h 445" name="T9"/>
                <a:gd fmla="*/ 19 w 205" name="T10"/>
                <a:gd fmla="*/ 169 h 445" name="T11"/>
                <a:gd fmla="*/ 17 w 205" name="T12"/>
                <a:gd fmla="*/ 169 h 445" name="T13"/>
                <a:gd fmla="*/ 19 w 205" name="T14"/>
                <a:gd fmla="*/ 173 h 445" name="T15"/>
                <a:gd fmla="*/ 0 w 205" name="T16"/>
                <a:gd fmla="*/ 173 h 445" name="T17"/>
                <a:gd fmla="*/ 12 w 205" name="T18"/>
                <a:gd fmla="*/ 197 h 445" name="T19"/>
                <a:gd fmla="*/ 15 w 205" name="T20"/>
                <a:gd fmla="*/ 197 h 445" name="T21"/>
                <a:gd fmla="*/ 14 w 205" name="T22"/>
                <a:gd fmla="*/ 200 h 445" name="T23"/>
                <a:gd fmla="*/ 36 w 205" name="T24"/>
                <a:gd fmla="*/ 245 h 445" name="T25"/>
                <a:gd fmla="*/ 36 w 205" name="T26"/>
                <a:gd fmla="*/ 245 h 445" name="T27"/>
                <a:gd fmla="*/ 36 w 205" name="T28"/>
                <a:gd fmla="*/ 245 h 445" name="T29"/>
                <a:gd fmla="*/ 23 w 205" name="T30"/>
                <a:gd fmla="*/ 245 h 445" name="T31"/>
                <a:gd fmla="*/ 50 w 205" name="T32"/>
                <a:gd fmla="*/ 305 h 445" name="T33"/>
                <a:gd fmla="*/ 50 w 205" name="T34"/>
                <a:gd fmla="*/ 305 h 445" name="T35"/>
                <a:gd fmla="*/ 50 w 205" name="T36"/>
                <a:gd fmla="*/ 306 h 445" name="T37"/>
                <a:gd fmla="*/ 35 w 205" name="T38"/>
                <a:gd fmla="*/ 306 h 445" name="T39"/>
                <a:gd fmla="*/ 40 w 205" name="T40"/>
                <a:gd fmla="*/ 321 h 445" name="T41"/>
                <a:gd fmla="*/ 59 w 205" name="T42"/>
                <a:gd fmla="*/ 321 h 445" name="T43"/>
                <a:gd fmla="*/ 56 w 205" name="T44"/>
                <a:gd fmla="*/ 362 h 445" name="T45"/>
                <a:gd fmla="*/ 57 w 205" name="T46"/>
                <a:gd fmla="*/ 364 h 445" name="T47"/>
                <a:gd fmla="*/ 57 w 205" name="T48"/>
                <a:gd fmla="*/ 364 h 445" name="T49"/>
                <a:gd fmla="*/ 57 w 205" name="T50"/>
                <a:gd fmla="*/ 365 h 445" name="T51"/>
                <a:gd fmla="*/ 56 w 205" name="T52"/>
                <a:gd fmla="*/ 365 h 445" name="T53"/>
                <a:gd fmla="*/ 50 w 205" name="T54"/>
                <a:gd fmla="*/ 445 h 445" name="T55"/>
                <a:gd fmla="*/ 78 w 205" name="T56"/>
                <a:gd fmla="*/ 445 h 445" name="T57"/>
                <a:gd fmla="*/ 103 w 205" name="T58"/>
                <a:gd fmla="*/ 445 h 445" name="T59"/>
                <a:gd fmla="*/ 104 w 205" name="T60"/>
                <a:gd fmla="*/ 445 h 445" name="T61"/>
                <a:gd fmla="*/ 96 w 205" name="T62"/>
                <a:gd fmla="*/ 321 h 445" name="T63"/>
                <a:gd fmla="*/ 205 w 205" name="T64"/>
                <a:gd fmla="*/ 321 h 445" name="T65"/>
                <a:gd fmla="*/ 202 w 205" name="T66"/>
                <a:gd fmla="*/ 317 h 445" name="T67"/>
                <a:gd fmla="*/ 98 w 205" name="T68"/>
                <a:gd fmla="*/ 317 h 445" name="T69"/>
                <a:gd fmla="*/ 151 w 205" name="T70"/>
                <a:gd fmla="*/ 217 h 445" name="T71"/>
                <a:gd fmla="*/ 140 w 205" name="T72"/>
                <a:gd fmla="*/ 197 h 445" name="T73"/>
                <a:gd fmla="*/ 161 w 205" name="T74"/>
                <a:gd fmla="*/ 197 h 445" name="T75"/>
                <a:gd fmla="*/ 163 w 205" name="T76"/>
                <a:gd fmla="*/ 192 h 445" name="T77"/>
                <a:gd fmla="*/ 148 w 205" name="T78"/>
                <a:gd fmla="*/ 192 h 445" name="T79"/>
                <a:gd fmla="*/ 147 w 205" name="T80"/>
                <a:gd fmla="*/ 189 h 445" name="T81"/>
                <a:gd fmla="*/ 122 w 205" name="T82"/>
                <a:gd fmla="*/ 189 h 445" name="T83"/>
                <a:gd fmla="*/ 149 w 205" name="T84"/>
                <a:gd fmla="*/ 145 h 445" name="T85"/>
                <a:gd fmla="*/ 114 w 205" name="T86"/>
                <a:gd fmla="*/ 89 h 445" name="T87"/>
                <a:gd fmla="*/ 134 w 205" name="T88"/>
                <a:gd fmla="*/ 89 h 445" name="T89"/>
                <a:gd fmla="*/ 150 w 205" name="T90"/>
                <a:gd fmla="*/ 89 h 445" name="T91"/>
                <a:gd fmla="*/ 81 w 205" name="T92"/>
                <a:gd fmla="*/ 4 h 445" name="T93"/>
                <a:gd fmla="*/ 78 w 205" name="T94"/>
                <a:gd fmla="*/ 1 h 445" name="T95"/>
                <a:gd fmla="*/ 78 w 205" name="T96"/>
                <a:gd fmla="*/ 2 h 445" name="T97"/>
                <a:gd fmla="*/ 77 w 205" name="T98"/>
                <a:gd fmla="*/ 0 h 445" name="T9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b="b" l="0" r="r" t="0"/>
              <a:pathLst>
                <a:path h="445" w="20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19"/>
            <p:cNvSpPr/>
            <p:nvPr/>
          </p:nvSpPr>
          <p:spPr bwMode="auto">
            <a:xfrm>
              <a:off x="2762466" y="5429196"/>
              <a:ext cx="73521" cy="14230"/>
            </a:xfrm>
            <a:custGeom>
              <a:gdLst>
                <a:gd fmla="*/ 18 w 18" name="T0"/>
                <a:gd fmla="*/ 0 h 3" name="T1"/>
                <a:gd fmla="*/ 0 w 18" name="T2"/>
                <a:gd fmla="*/ 0 h 3" name="T3"/>
                <a:gd fmla="*/ 1 w 18" name="T4"/>
                <a:gd fmla="*/ 3 h 3" name="T5"/>
                <a:gd fmla="*/ 16 w 18" name="T6"/>
                <a:gd fmla="*/ 3 h 3" name="T7"/>
                <a:gd fmla="*/ 18 w 18" name="T8"/>
                <a:gd fmla="*/ 0 h 3" name="T9"/>
              </a:gdLst>
              <a:cxnLst>
                <a:cxn ang="0">
                  <a:pos x="T0" y="T1"/>
                </a:cxn>
                <a:cxn ang="0">
                  <a:pos x="T2" y="T3"/>
                </a:cxn>
                <a:cxn ang="0">
                  <a:pos x="T4" y="T5"/>
                </a:cxn>
                <a:cxn ang="0">
                  <a:pos x="T6" y="T7"/>
                </a:cxn>
                <a:cxn ang="0">
                  <a:pos x="T8" y="T9"/>
                </a:cxn>
              </a:cxnLst>
              <a:rect b="b" l="0" r="r" t="0"/>
              <a:pathLst>
                <a:path h="3" w="18">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Freeform 20"/>
            <p:cNvSpPr/>
            <p:nvPr/>
          </p:nvSpPr>
          <p:spPr bwMode="auto">
            <a:xfrm>
              <a:off x="3002001" y="6017361"/>
              <a:ext cx="237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lnTo>
                    <a:pt x="1" y="0"/>
                  </a:lnTo>
                  <a:lnTo>
                    <a:pt x="0" y="0"/>
                  </a:lnTo>
                  <a:lnTo>
                    <a:pt x="1" y="0"/>
                  </a:lnTo>
                  <a:close/>
                </a:path>
              </a:pathLst>
            </a:custGeom>
            <a:solidFill>
              <a:srgbClr val="285B7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Freeform 21"/>
            <p:cNvSpPr/>
            <p:nvPr/>
          </p:nvSpPr>
          <p:spPr bwMode="auto">
            <a:xfrm>
              <a:off x="3002001" y="6017361"/>
              <a:ext cx="2372" cy="0"/>
            </a:xfrm>
            <a:custGeom>
              <a:gdLst>
                <a:gd fmla="*/ 1 w 1" name="T0"/>
                <a:gd fmla="*/ 1 w 1" name="T1"/>
                <a:gd fmla="*/ 0 w 1" name="T2"/>
                <a:gd fmla="*/ 1 w 1" name="T3"/>
              </a:gdLst>
              <a:cxnLst>
                <a:cxn ang="0">
                  <a:pos x="T0" y="0"/>
                </a:cxn>
                <a:cxn ang="0">
                  <a:pos x="T1" y="0"/>
                </a:cxn>
                <a:cxn ang="0">
                  <a:pos x="T2" y="0"/>
                </a:cxn>
                <a:cxn ang="0">
                  <a:pos x="T3" y="0"/>
                </a:cxn>
              </a:cxnLst>
              <a:rect b="b" l="0" r="r" t="0"/>
              <a:pathLst>
                <a:path w="1">
                  <a:moveTo>
                    <a:pt x="1" y="0"/>
                  </a:moveTo>
                  <a:lnTo>
                    <a:pt x="1" y="0"/>
                  </a:lnTo>
                  <a:lnTo>
                    <a:pt x="0" y="0"/>
                  </a:lnTo>
                  <a:lnTo>
                    <a:pt x="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22"/>
            <p:cNvSpPr>
              <a:spLocks noEditPoints="1"/>
            </p:cNvSpPr>
            <p:nvPr/>
          </p:nvSpPr>
          <p:spPr bwMode="auto">
            <a:xfrm>
              <a:off x="9820442" y="4587267"/>
              <a:ext cx="538360" cy="1980313"/>
            </a:xfrm>
            <a:custGeom>
              <a:gdLst>
                <a:gd fmla="*/ 137 w 227" name="T0"/>
                <a:gd fmla="*/ 713 h 835" name="T1"/>
                <a:gd fmla="*/ 59 w 227" name="T2"/>
                <a:gd fmla="*/ 713 h 835" name="T3"/>
                <a:gd fmla="*/ 50 w 227" name="T4"/>
                <a:gd fmla="*/ 835 h 835" name="T5"/>
                <a:gd fmla="*/ 99 w 227" name="T6"/>
                <a:gd fmla="*/ 835 h 835" name="T7"/>
                <a:gd fmla="*/ 144 w 227" name="T8"/>
                <a:gd fmla="*/ 835 h 835" name="T9"/>
                <a:gd fmla="*/ 145 w 227" name="T10"/>
                <a:gd fmla="*/ 835 h 835" name="T11"/>
                <a:gd fmla="*/ 137 w 227" name="T12"/>
                <a:gd fmla="*/ 713 h 835" name="T13"/>
                <a:gd fmla="*/ 98 w 227" name="T14"/>
                <a:gd fmla="*/ 0 h 835" name="T15"/>
                <a:gd fmla="*/ 92 w 227" name="T16"/>
                <a:gd fmla="*/ 8 h 835" name="T17"/>
                <a:gd fmla="*/ 0 w 227" name="T18"/>
                <a:gd fmla="*/ 128 h 835" name="T19"/>
                <a:gd fmla="*/ 12 w 227" name="T20"/>
                <a:gd fmla="*/ 167 h 835" name="T21"/>
                <a:gd fmla="*/ 35 w 227" name="T22"/>
                <a:gd fmla="*/ 167 h 835" name="T23"/>
                <a:gd fmla="*/ 21 w 227" name="T24"/>
                <a:gd fmla="*/ 190 h 835" name="T25"/>
                <a:gd fmla="*/ 129 w 227" name="T26"/>
                <a:gd fmla="*/ 509 h 835" name="T27"/>
                <a:gd fmla="*/ 204 w 227" name="T28"/>
                <a:gd fmla="*/ 362 h 835" name="T29"/>
                <a:gd fmla="*/ 112 w 227" name="T30"/>
                <a:gd fmla="*/ 362 h 835" name="T31"/>
                <a:gd fmla="*/ 195 w 227" name="T32"/>
                <a:gd fmla="*/ 224 h 835" name="T33"/>
                <a:gd fmla="*/ 163 w 227" name="T34"/>
                <a:gd fmla="*/ 167 h 835" name="T35"/>
                <a:gd fmla="*/ 199 w 227" name="T36"/>
                <a:gd fmla="*/ 167 h 835" name="T37"/>
                <a:gd fmla="*/ 227 w 227" name="T38"/>
                <a:gd fmla="*/ 167 h 835" name="T39"/>
                <a:gd fmla="*/ 186 w 227" name="T40"/>
                <a:gd fmla="*/ 115 h 835" name="T41"/>
                <a:gd fmla="*/ 183 w 227" name="T42"/>
                <a:gd fmla="*/ 115 h 835" name="T43"/>
                <a:gd fmla="*/ 184 w 227" name="T44"/>
                <a:gd fmla="*/ 111 h 835" name="T45"/>
                <a:gd fmla="*/ 105 w 227" name="T46"/>
                <a:gd fmla="*/ 8 h 835" name="T47"/>
                <a:gd fmla="*/ 99 w 227" name="T48"/>
                <a:gd fmla="*/ 2 h 835" name="T49"/>
                <a:gd fmla="*/ 99 w 227" name="T50"/>
                <a:gd fmla="*/ 4 h 835" name="T51"/>
                <a:gd fmla="*/ 98 w 227" name="T52"/>
                <a:gd fmla="*/ 0 h 83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835" w="226">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23"/>
            <p:cNvSpPr>
              <a:spLocks noEditPoints="1"/>
            </p:cNvSpPr>
            <p:nvPr/>
          </p:nvSpPr>
          <p:spPr bwMode="auto">
            <a:xfrm>
              <a:off x="9820442" y="4587267"/>
              <a:ext cx="538360" cy="1980313"/>
            </a:xfrm>
            <a:custGeom>
              <a:gdLst>
                <a:gd fmla="*/ 137 w 227" name="T0"/>
                <a:gd fmla="*/ 713 h 835" name="T1"/>
                <a:gd fmla="*/ 59 w 227" name="T2"/>
                <a:gd fmla="*/ 713 h 835" name="T3"/>
                <a:gd fmla="*/ 50 w 227" name="T4"/>
                <a:gd fmla="*/ 835 h 835" name="T5"/>
                <a:gd fmla="*/ 99 w 227" name="T6"/>
                <a:gd fmla="*/ 835 h 835" name="T7"/>
                <a:gd fmla="*/ 144 w 227" name="T8"/>
                <a:gd fmla="*/ 835 h 835" name="T9"/>
                <a:gd fmla="*/ 145 w 227" name="T10"/>
                <a:gd fmla="*/ 835 h 835" name="T11"/>
                <a:gd fmla="*/ 137 w 227" name="T12"/>
                <a:gd fmla="*/ 713 h 835" name="T13"/>
                <a:gd fmla="*/ 98 w 227" name="T14"/>
                <a:gd fmla="*/ 0 h 835" name="T15"/>
                <a:gd fmla="*/ 92 w 227" name="T16"/>
                <a:gd fmla="*/ 8 h 835" name="T17"/>
                <a:gd fmla="*/ 0 w 227" name="T18"/>
                <a:gd fmla="*/ 128 h 835" name="T19"/>
                <a:gd fmla="*/ 12 w 227" name="T20"/>
                <a:gd fmla="*/ 167 h 835" name="T21"/>
                <a:gd fmla="*/ 35 w 227" name="T22"/>
                <a:gd fmla="*/ 167 h 835" name="T23"/>
                <a:gd fmla="*/ 21 w 227" name="T24"/>
                <a:gd fmla="*/ 190 h 835" name="T25"/>
                <a:gd fmla="*/ 129 w 227" name="T26"/>
                <a:gd fmla="*/ 509 h 835" name="T27"/>
                <a:gd fmla="*/ 204 w 227" name="T28"/>
                <a:gd fmla="*/ 362 h 835" name="T29"/>
                <a:gd fmla="*/ 112 w 227" name="T30"/>
                <a:gd fmla="*/ 362 h 835" name="T31"/>
                <a:gd fmla="*/ 195 w 227" name="T32"/>
                <a:gd fmla="*/ 224 h 835" name="T33"/>
                <a:gd fmla="*/ 163 w 227" name="T34"/>
                <a:gd fmla="*/ 167 h 835" name="T35"/>
                <a:gd fmla="*/ 199 w 227" name="T36"/>
                <a:gd fmla="*/ 167 h 835" name="T37"/>
                <a:gd fmla="*/ 227 w 227" name="T38"/>
                <a:gd fmla="*/ 167 h 835" name="T39"/>
                <a:gd fmla="*/ 186 w 227" name="T40"/>
                <a:gd fmla="*/ 115 h 835" name="T41"/>
                <a:gd fmla="*/ 183 w 227" name="T42"/>
                <a:gd fmla="*/ 115 h 835" name="T43"/>
                <a:gd fmla="*/ 184 w 227" name="T44"/>
                <a:gd fmla="*/ 111 h 835" name="T45"/>
                <a:gd fmla="*/ 105 w 227" name="T46"/>
                <a:gd fmla="*/ 8 h 835" name="T47"/>
                <a:gd fmla="*/ 99 w 227" name="T48"/>
                <a:gd fmla="*/ 2 h 835" name="T49"/>
                <a:gd fmla="*/ 99 w 227" name="T50"/>
                <a:gd fmla="*/ 4 h 835" name="T51"/>
                <a:gd fmla="*/ 98 w 227" name="T52"/>
                <a:gd fmla="*/ 0 h 835"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835" w="226">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26"/>
            <p:cNvSpPr/>
            <p:nvPr/>
          </p:nvSpPr>
          <p:spPr bwMode="auto">
            <a:xfrm>
              <a:off x="7036147" y="6017361"/>
              <a:ext cx="4743" cy="0"/>
            </a:xfrm>
            <a:custGeom>
              <a:gdLst>
                <a:gd fmla="*/ 2 w 2" name="T0"/>
                <a:gd fmla="*/ 2 w 2" name="T1"/>
                <a:gd fmla="*/ 0 w 2" name="T2"/>
                <a:gd fmla="*/ 2 w 2" name="T3"/>
              </a:gdLst>
              <a:cxnLst>
                <a:cxn ang="0">
                  <a:pos x="T0" y="0"/>
                </a:cxn>
                <a:cxn ang="0">
                  <a:pos x="T1" y="0"/>
                </a:cxn>
                <a:cxn ang="0">
                  <a:pos x="T2" y="0"/>
                </a:cxn>
                <a:cxn ang="0">
                  <a:pos x="T3" y="0"/>
                </a:cxn>
              </a:cxnLst>
              <a:rect b="b" l="0" r="r" t="0"/>
              <a:pathLst>
                <a:path w="2">
                  <a:moveTo>
                    <a:pt x="2" y="0"/>
                  </a:moveTo>
                  <a:lnTo>
                    <a:pt x="2" y="0"/>
                  </a:lnTo>
                  <a:lnTo>
                    <a:pt x="0" y="0"/>
                  </a:lnTo>
                  <a:lnTo>
                    <a:pt x="2" y="0"/>
                  </a:lnTo>
                  <a:close/>
                </a:path>
              </a:pathLst>
            </a:custGeom>
            <a:solidFill>
              <a:srgbClr val="285B76"/>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27"/>
            <p:cNvSpPr/>
            <p:nvPr/>
          </p:nvSpPr>
          <p:spPr bwMode="auto">
            <a:xfrm>
              <a:off x="7036147" y="6017361"/>
              <a:ext cx="4743" cy="0"/>
            </a:xfrm>
            <a:custGeom>
              <a:gdLst>
                <a:gd fmla="*/ 2 w 2" name="T0"/>
                <a:gd fmla="*/ 2 w 2" name="T1"/>
                <a:gd fmla="*/ 0 w 2" name="T2"/>
                <a:gd fmla="*/ 2 w 2" name="T3"/>
              </a:gdLst>
              <a:cxnLst>
                <a:cxn ang="0">
                  <a:pos x="T0" y="0"/>
                </a:cxn>
                <a:cxn ang="0">
                  <a:pos x="T1" y="0"/>
                </a:cxn>
                <a:cxn ang="0">
                  <a:pos x="T2" y="0"/>
                </a:cxn>
                <a:cxn ang="0">
                  <a:pos x="T3" y="0"/>
                </a:cxn>
              </a:cxnLst>
              <a:rect b="b" l="0" r="r" t="0"/>
              <a:pathLst>
                <a:path w="2">
                  <a:moveTo>
                    <a:pt x="2" y="0"/>
                  </a:moveTo>
                  <a:lnTo>
                    <a:pt x="2" y="0"/>
                  </a:lnTo>
                  <a:lnTo>
                    <a:pt x="0" y="0"/>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28"/>
            <p:cNvSpPr>
              <a:spLocks noEditPoints="1"/>
            </p:cNvSpPr>
            <p:nvPr/>
          </p:nvSpPr>
          <p:spPr bwMode="auto">
            <a:xfrm>
              <a:off x="7496243" y="4511374"/>
              <a:ext cx="1112295" cy="2056205"/>
            </a:xfrm>
            <a:custGeom>
              <a:gdLst>
                <a:gd fmla="*/ 159 w 265" name="T0"/>
                <a:gd fmla="*/ 449 h 462" name="T1"/>
                <a:gd fmla="*/ 115 w 265" name="T2"/>
                <a:gd fmla="*/ 449 h 462" name="T3"/>
                <a:gd fmla="*/ 114 w 265" name="T4"/>
                <a:gd fmla="*/ 458 h 462" name="T5"/>
                <a:gd fmla="*/ 137 w 265" name="T6"/>
                <a:gd fmla="*/ 458 h 462" name="T7"/>
                <a:gd fmla="*/ 137 w 265" name="T8"/>
                <a:gd fmla="*/ 462 h 462" name="T9"/>
                <a:gd fmla="*/ 159 w 265" name="T10"/>
                <a:gd fmla="*/ 462 h 462" name="T11"/>
                <a:gd fmla="*/ 159 w 265" name="T12"/>
                <a:gd fmla="*/ 458 h 462" name="T13"/>
                <a:gd fmla="*/ 159 w 265" name="T14"/>
                <a:gd fmla="*/ 458 h 462" name="T15"/>
                <a:gd fmla="*/ 159 w 265" name="T16"/>
                <a:gd fmla="*/ 449 h 462" name="T17"/>
                <a:gd fmla="*/ 139 w 265" name="T18"/>
                <a:gd fmla="*/ 0 h 462" name="T19"/>
                <a:gd fmla="*/ 0 w 265" name="T20"/>
                <a:gd fmla="*/ 386 h 462" name="T21"/>
                <a:gd fmla="*/ 119 w 265" name="T22"/>
                <a:gd fmla="*/ 386 h 462" name="T23"/>
                <a:gd fmla="*/ 117 w 265" name="T24"/>
                <a:gd fmla="*/ 410 h 462" name="T25"/>
                <a:gd fmla="*/ 128 w 265" name="T26"/>
                <a:gd fmla="*/ 409 h 462" name="T27"/>
                <a:gd fmla="*/ 129 w 265" name="T28"/>
                <a:gd fmla="*/ 409 h 462" name="T29"/>
                <a:gd fmla="*/ 128 w 265" name="T30"/>
                <a:gd fmla="*/ 400 h 462" name="T31"/>
                <a:gd fmla="*/ 162 w 265" name="T32"/>
                <a:gd fmla="*/ 365 h 462" name="T33"/>
                <a:gd fmla="*/ 175 w 265" name="T34"/>
                <a:gd fmla="*/ 368 h 462" name="T35"/>
                <a:gd fmla="*/ 210 w 265" name="T36"/>
                <a:gd fmla="*/ 338 h 462" name="T37"/>
                <a:gd fmla="*/ 240 w 265" name="T38"/>
                <a:gd fmla="*/ 355 h 462" name="T39"/>
                <a:gd fmla="*/ 241 w 265" name="T40"/>
                <a:gd fmla="*/ 356 h 462" name="T41"/>
                <a:gd fmla="*/ 265 w 265" name="T42"/>
                <a:gd fmla="*/ 348 h 462" name="T43"/>
                <a:gd fmla="*/ 261 w 265" name="T44"/>
                <a:gd fmla="*/ 338 h 462" name="T45"/>
                <a:gd fmla="*/ 260 w 265" name="T46"/>
                <a:gd fmla="*/ 337 h 462" name="T47"/>
                <a:gd fmla="*/ 261 w 265" name="T48"/>
                <a:gd fmla="*/ 337 h 462" name="T49"/>
                <a:gd fmla="*/ 139 w 265" name="T50"/>
                <a:gd fmla="*/ 0 h 462"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462" w="265">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29"/>
            <p:cNvSpPr>
              <a:spLocks noEditPoints="1"/>
            </p:cNvSpPr>
            <p:nvPr/>
          </p:nvSpPr>
          <p:spPr bwMode="auto">
            <a:xfrm>
              <a:off x="869904" y="4511374"/>
              <a:ext cx="1171586" cy="2056205"/>
            </a:xfrm>
            <a:custGeom>
              <a:gdLst>
                <a:gd fmla="*/ 491 w 494" name="T0"/>
                <a:gd fmla="*/ 717 h 867" name="T1"/>
                <a:gd fmla="*/ 429 w 494" name="T2"/>
                <a:gd fmla="*/ 717 h 867" name="T3"/>
                <a:gd fmla="*/ 431 w 494" name="T4"/>
                <a:gd fmla="*/ 732 h 867" name="T5"/>
                <a:gd fmla="*/ 494 w 494" name="T6"/>
                <a:gd fmla="*/ 732 h 867" name="T7"/>
                <a:gd fmla="*/ 491 w 494" name="T8"/>
                <a:gd fmla="*/ 725 h 867" name="T9"/>
                <a:gd fmla="*/ 494 w 494" name="T10"/>
                <a:gd fmla="*/ 725 h 867" name="T11"/>
                <a:gd fmla="*/ 491 w 494" name="T12"/>
                <a:gd fmla="*/ 717 h 867" name="T13"/>
                <a:gd fmla="*/ 179 w 494" name="T14"/>
                <a:gd fmla="*/ 678 h 867" name="T15"/>
                <a:gd fmla="*/ 16 w 494" name="T16"/>
                <a:gd fmla="*/ 678 h 867" name="T17"/>
                <a:gd fmla="*/ 0 w 494" name="T18"/>
                <a:gd fmla="*/ 725 h 867" name="T19"/>
                <a:gd fmla="*/ 211 w 494" name="T20"/>
                <a:gd fmla="*/ 725 h 867" name="T21"/>
                <a:gd fmla="*/ 202 w 494" name="T22"/>
                <a:gd fmla="*/ 860 h 867" name="T23"/>
                <a:gd fmla="*/ 243 w 494" name="T24"/>
                <a:gd fmla="*/ 860 h 867" name="T25"/>
                <a:gd fmla="*/ 243 w 494" name="T26"/>
                <a:gd fmla="*/ 867 h 867" name="T27"/>
                <a:gd fmla="*/ 282 w 494" name="T28"/>
                <a:gd fmla="*/ 867 h 867" name="T29"/>
                <a:gd fmla="*/ 282 w 494" name="T30"/>
                <a:gd fmla="*/ 860 h 867" name="T31"/>
                <a:gd fmla="*/ 282 w 494" name="T32"/>
                <a:gd fmla="*/ 860 h 867" name="T33"/>
                <a:gd fmla="*/ 275 w 494" name="T34"/>
                <a:gd fmla="*/ 732 h 867" name="T35"/>
                <a:gd fmla="*/ 372 w 494" name="T36"/>
                <a:gd fmla="*/ 732 h 867" name="T37"/>
                <a:gd fmla="*/ 374 w 494" name="T38"/>
                <a:gd fmla="*/ 717 h 867" name="T39"/>
                <a:gd fmla="*/ 165 w 494" name="T40"/>
                <a:gd fmla="*/ 717 h 867" name="T41"/>
                <a:gd fmla="*/ 179 w 494" name="T42"/>
                <a:gd fmla="*/ 678 h 867" name="T43"/>
                <a:gd fmla="*/ 223 w 494" name="T44"/>
                <a:gd fmla="*/ 492 h 867" name="T45"/>
                <a:gd fmla="*/ 223 w 494" name="T46"/>
                <a:gd fmla="*/ 492 h 867" name="T47"/>
                <a:gd fmla="*/ 223 w 494" name="T48"/>
                <a:gd fmla="*/ 492 h 867" name="T49"/>
                <a:gd fmla="*/ 223 w 494" name="T50"/>
                <a:gd fmla="*/ 492 h 867" name="T51"/>
                <a:gd fmla="*/ 246 w 494" name="T52"/>
                <a:gd fmla="*/ 0 h 867" name="T53"/>
                <a:gd fmla="*/ 152 w 494" name="T54"/>
                <a:gd fmla="*/ 274 h 867" name="T55"/>
                <a:gd fmla="*/ 207 w 494" name="T56"/>
                <a:gd fmla="*/ 391 h 867" name="T57"/>
                <a:gd fmla="*/ 205 w 494" name="T58"/>
                <a:gd fmla="*/ 391 h 867" name="T59"/>
                <a:gd fmla="*/ 207 w 494" name="T60"/>
                <a:gd fmla="*/ 394 h 867" name="T61"/>
                <a:gd fmla="*/ 182 w 494" name="T62"/>
                <a:gd fmla="*/ 394 h 867" name="T63"/>
                <a:gd fmla="*/ 213 w 494" name="T64"/>
                <a:gd fmla="*/ 468 h 867" name="T65"/>
                <a:gd fmla="*/ 267 w 494" name="T66"/>
                <a:gd fmla="*/ 349 h 867" name="T67"/>
                <a:gd fmla="*/ 230 w 494" name="T68"/>
                <a:gd fmla="*/ 349 h 867" name="T69"/>
                <a:gd fmla="*/ 315 w 494" name="T70"/>
                <a:gd fmla="*/ 205 h 867" name="T71"/>
                <a:gd fmla="*/ 246 w 494" name="T72"/>
                <a:gd fmla="*/ 0 h 86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865" w="492">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30"/>
            <p:cNvSpPr>
              <a:spLocks noEditPoints="1"/>
            </p:cNvSpPr>
            <p:nvPr/>
          </p:nvSpPr>
          <p:spPr bwMode="auto">
            <a:xfrm>
              <a:off x="869904" y="4511374"/>
              <a:ext cx="1171586" cy="2056205"/>
            </a:xfrm>
            <a:custGeom>
              <a:gdLst>
                <a:gd fmla="*/ 491 w 494" name="T0"/>
                <a:gd fmla="*/ 717 h 867" name="T1"/>
                <a:gd fmla="*/ 429 w 494" name="T2"/>
                <a:gd fmla="*/ 717 h 867" name="T3"/>
                <a:gd fmla="*/ 431 w 494" name="T4"/>
                <a:gd fmla="*/ 732 h 867" name="T5"/>
                <a:gd fmla="*/ 494 w 494" name="T6"/>
                <a:gd fmla="*/ 732 h 867" name="T7"/>
                <a:gd fmla="*/ 491 w 494" name="T8"/>
                <a:gd fmla="*/ 725 h 867" name="T9"/>
                <a:gd fmla="*/ 494 w 494" name="T10"/>
                <a:gd fmla="*/ 725 h 867" name="T11"/>
                <a:gd fmla="*/ 491 w 494" name="T12"/>
                <a:gd fmla="*/ 717 h 867" name="T13"/>
                <a:gd fmla="*/ 179 w 494" name="T14"/>
                <a:gd fmla="*/ 678 h 867" name="T15"/>
                <a:gd fmla="*/ 16 w 494" name="T16"/>
                <a:gd fmla="*/ 678 h 867" name="T17"/>
                <a:gd fmla="*/ 0 w 494" name="T18"/>
                <a:gd fmla="*/ 725 h 867" name="T19"/>
                <a:gd fmla="*/ 211 w 494" name="T20"/>
                <a:gd fmla="*/ 725 h 867" name="T21"/>
                <a:gd fmla="*/ 202 w 494" name="T22"/>
                <a:gd fmla="*/ 860 h 867" name="T23"/>
                <a:gd fmla="*/ 243 w 494" name="T24"/>
                <a:gd fmla="*/ 860 h 867" name="T25"/>
                <a:gd fmla="*/ 243 w 494" name="T26"/>
                <a:gd fmla="*/ 867 h 867" name="T27"/>
                <a:gd fmla="*/ 282 w 494" name="T28"/>
                <a:gd fmla="*/ 867 h 867" name="T29"/>
                <a:gd fmla="*/ 282 w 494" name="T30"/>
                <a:gd fmla="*/ 860 h 867" name="T31"/>
                <a:gd fmla="*/ 282 w 494" name="T32"/>
                <a:gd fmla="*/ 860 h 867" name="T33"/>
                <a:gd fmla="*/ 275 w 494" name="T34"/>
                <a:gd fmla="*/ 732 h 867" name="T35"/>
                <a:gd fmla="*/ 372 w 494" name="T36"/>
                <a:gd fmla="*/ 732 h 867" name="T37"/>
                <a:gd fmla="*/ 374 w 494" name="T38"/>
                <a:gd fmla="*/ 717 h 867" name="T39"/>
                <a:gd fmla="*/ 165 w 494" name="T40"/>
                <a:gd fmla="*/ 717 h 867" name="T41"/>
                <a:gd fmla="*/ 179 w 494" name="T42"/>
                <a:gd fmla="*/ 678 h 867" name="T43"/>
                <a:gd fmla="*/ 223 w 494" name="T44"/>
                <a:gd fmla="*/ 492 h 867" name="T45"/>
                <a:gd fmla="*/ 223 w 494" name="T46"/>
                <a:gd fmla="*/ 492 h 867" name="T47"/>
                <a:gd fmla="*/ 223 w 494" name="T48"/>
                <a:gd fmla="*/ 492 h 867" name="T49"/>
                <a:gd fmla="*/ 223 w 494" name="T50"/>
                <a:gd fmla="*/ 492 h 867" name="T51"/>
                <a:gd fmla="*/ 246 w 494" name="T52"/>
                <a:gd fmla="*/ 0 h 867" name="T53"/>
                <a:gd fmla="*/ 152 w 494" name="T54"/>
                <a:gd fmla="*/ 274 h 867" name="T55"/>
                <a:gd fmla="*/ 207 w 494" name="T56"/>
                <a:gd fmla="*/ 391 h 867" name="T57"/>
                <a:gd fmla="*/ 205 w 494" name="T58"/>
                <a:gd fmla="*/ 391 h 867" name="T59"/>
                <a:gd fmla="*/ 207 w 494" name="T60"/>
                <a:gd fmla="*/ 394 h 867" name="T61"/>
                <a:gd fmla="*/ 182 w 494" name="T62"/>
                <a:gd fmla="*/ 394 h 867" name="T63"/>
                <a:gd fmla="*/ 213 w 494" name="T64"/>
                <a:gd fmla="*/ 468 h 867" name="T65"/>
                <a:gd fmla="*/ 267 w 494" name="T66"/>
                <a:gd fmla="*/ 349 h 867" name="T67"/>
                <a:gd fmla="*/ 230 w 494" name="T68"/>
                <a:gd fmla="*/ 349 h 867" name="T69"/>
                <a:gd fmla="*/ 315 w 494" name="T70"/>
                <a:gd fmla="*/ 205 h 867" name="T71"/>
                <a:gd fmla="*/ 246 w 494" name="T72"/>
                <a:gd fmla="*/ 0 h 867"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865" w="492">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31"/>
            <p:cNvSpPr>
              <a:spLocks noEditPoints="1"/>
            </p:cNvSpPr>
            <p:nvPr/>
          </p:nvSpPr>
          <p:spPr bwMode="auto">
            <a:xfrm>
              <a:off x="4190188" y="4860004"/>
              <a:ext cx="737577" cy="1584250"/>
            </a:xfrm>
            <a:custGeom>
              <a:gdLst>
                <a:gd fmla="*/ 119 w 175" name="T0"/>
                <a:gd fmla="*/ 0 h 356" name="T1"/>
                <a:gd fmla="*/ 64 w 175" name="T2"/>
                <a:gd fmla="*/ 79 h 356" name="T3"/>
                <a:gd fmla="*/ 107 w 175" name="T4"/>
                <a:gd fmla="*/ 244 h 356" name="T5"/>
                <a:gd fmla="*/ 102 w 175" name="T6"/>
                <a:gd fmla="*/ 323 h 356" name="T7"/>
                <a:gd fmla="*/ 113 w 175" name="T8"/>
                <a:gd fmla="*/ 336 h 356" name="T9"/>
                <a:gd fmla="*/ 118 w 175" name="T10"/>
                <a:gd fmla="*/ 349 h 356" name="T11"/>
                <a:gd fmla="*/ 119 w 175" name="T12"/>
                <a:gd fmla="*/ 356 h 356" name="T13"/>
                <a:gd fmla="*/ 139 w 175" name="T14"/>
                <a:gd fmla="*/ 356 h 356" name="T15"/>
                <a:gd fmla="*/ 138 w 175" name="T16"/>
                <a:gd fmla="*/ 356 h 356" name="T17"/>
                <a:gd fmla="*/ 139 w 175" name="T18"/>
                <a:gd fmla="*/ 356 h 356" name="T19"/>
                <a:gd fmla="*/ 129 w 175" name="T20"/>
                <a:gd fmla="*/ 245 h 356" name="T21"/>
                <a:gd fmla="*/ 145 w 175" name="T22"/>
                <a:gd fmla="*/ 240 h 356" name="T23"/>
                <a:gd fmla="*/ 148 w 175" name="T24"/>
                <a:gd fmla="*/ 239 h 356" name="T25"/>
                <a:gd fmla="*/ 156 w 175" name="T26"/>
                <a:gd fmla="*/ 107 h 356" name="T27"/>
                <a:gd fmla="*/ 175 w 175" name="T28"/>
                <a:gd fmla="*/ 79 h 356" name="T29"/>
                <a:gd fmla="*/ 119 w 175" name="T30"/>
                <a:gd fmla="*/ 0 h 356" name="T31"/>
                <a:gd fmla="*/ 118 w 175" name="T32"/>
                <a:gd fmla="*/ 0 h 356" name="T33"/>
                <a:gd fmla="*/ 118 w 175" name="T34"/>
                <a:gd fmla="*/ 0 h 356" name="T35"/>
                <a:gd fmla="*/ 118 w 175" name="T36"/>
                <a:gd fmla="*/ 0 h 356" name="T37"/>
                <a:gd fmla="*/ 118 w 175" name="T38"/>
                <a:gd fmla="*/ 0 h 356" name="T39"/>
                <a:gd fmla="*/ 119 w 175" name="T40"/>
                <a:gd fmla="*/ 0 h 356" name="T41"/>
                <a:gd fmla="*/ 118 w 175" name="T42"/>
                <a:gd fmla="*/ 0 h 356" name="T43"/>
                <a:gd fmla="*/ 119 w 175" name="T44"/>
                <a:gd fmla="*/ 0 h 356" name="T45"/>
                <a:gd fmla="*/ 119 w 175" name="T46"/>
                <a:gd fmla="*/ 0 h 356" name="T47"/>
                <a:gd fmla="*/ 119 w 175" name="T48"/>
                <a:gd fmla="*/ 0 h 356" name="T49"/>
                <a:gd fmla="*/ 119 w 175" name="T50"/>
                <a:gd fmla="*/ 0 h 356"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356" w="175">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Freeform 32"/>
            <p:cNvSpPr>
              <a:spLocks noEditPoints="1"/>
            </p:cNvSpPr>
            <p:nvPr/>
          </p:nvSpPr>
          <p:spPr bwMode="auto">
            <a:xfrm>
              <a:off x="8959540" y="4860004"/>
              <a:ext cx="2372" cy="0"/>
            </a:xfrm>
            <a:custGeom>
              <a:gdLst>
                <a:gd fmla="*/ 0 w 1" name="T0"/>
                <a:gd fmla="*/ 0 w 1" name="T1"/>
                <a:gd fmla="*/ 0 w 1" name="T2"/>
                <a:gd fmla="*/ 0 w 1" name="T3"/>
                <a:gd fmla="*/ 1 w 1" name="T4"/>
                <a:gd fmla="*/ 0 w 1" name="T5"/>
                <a:gd fmla="*/ 1 w 1" name="T6"/>
                <a:gd fmla="*/ 1 w 1" name="T7"/>
                <a:gd fmla="*/ 1 w 1" name="T8"/>
                <a:gd fmla="*/ 1 w 1" name="T9"/>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b="b" l="0" r="r" t="0"/>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Freeform 33"/>
            <p:cNvSpPr/>
            <p:nvPr/>
          </p:nvSpPr>
          <p:spPr bwMode="auto">
            <a:xfrm>
              <a:off x="8461497" y="4900322"/>
              <a:ext cx="858531" cy="1306769"/>
            </a:xfrm>
            <a:custGeom>
              <a:gdLst>
                <a:gd fmla="*/ 126 w 204" name="T0"/>
                <a:gd fmla="*/ 0 h 294" name="T1"/>
                <a:gd fmla="*/ 112 w 204" name="T2"/>
                <a:gd fmla="*/ 0 h 294" name="T3"/>
                <a:gd fmla="*/ 64 w 204" name="T4"/>
                <a:gd fmla="*/ 70 h 294" name="T5"/>
                <a:gd fmla="*/ 107 w 204" name="T6"/>
                <a:gd fmla="*/ 235 h 294" name="T7"/>
                <a:gd fmla="*/ 104 w 204" name="T8"/>
                <a:gd fmla="*/ 280 h 294" name="T9"/>
                <a:gd fmla="*/ 108 w 204" name="T10"/>
                <a:gd fmla="*/ 269 h 294" name="T11"/>
                <a:gd fmla="*/ 116 w 204" name="T12"/>
                <a:gd fmla="*/ 252 h 294" name="T13"/>
                <a:gd fmla="*/ 121 w 204" name="T14"/>
                <a:gd fmla="*/ 245 h 294" name="T15"/>
                <a:gd fmla="*/ 125 w 204" name="T16"/>
                <a:gd fmla="*/ 241 h 294" name="T17"/>
                <a:gd fmla="*/ 128 w 204" name="T18"/>
                <a:gd fmla="*/ 239 h 294" name="T19"/>
                <a:gd fmla="*/ 129 w 204" name="T20"/>
                <a:gd fmla="*/ 238 h 294" name="T21"/>
                <a:gd fmla="*/ 128 w 204" name="T22"/>
                <a:gd fmla="*/ 239 h 294" name="T23"/>
                <a:gd fmla="*/ 126 w 204" name="T24"/>
                <a:gd fmla="*/ 242 h 294" name="T25"/>
                <a:gd fmla="*/ 124 w 204" name="T26"/>
                <a:gd fmla="*/ 247 h 294" name="T27"/>
                <a:gd fmla="*/ 122 w 204" name="T28"/>
                <a:gd fmla="*/ 254 h 294" name="T29"/>
                <a:gd fmla="*/ 120 w 204" name="T30"/>
                <a:gd fmla="*/ 272 h 294" name="T31"/>
                <a:gd fmla="*/ 121 w 204" name="T32"/>
                <a:gd fmla="*/ 292 h 294" name="T33"/>
                <a:gd fmla="*/ 122 w 204" name="T34"/>
                <a:gd fmla="*/ 294 h 294" name="T35"/>
                <a:gd fmla="*/ 126 w 204" name="T36"/>
                <a:gd fmla="*/ 288 h 294" name="T37"/>
                <a:gd fmla="*/ 133 w 204" name="T38"/>
                <a:gd fmla="*/ 281 h 294" name="T39"/>
                <a:gd fmla="*/ 129 w 204" name="T40"/>
                <a:gd fmla="*/ 236 h 294" name="T41"/>
                <a:gd fmla="*/ 145 w 204" name="T42"/>
                <a:gd fmla="*/ 231 h 294" name="T43"/>
                <a:gd fmla="*/ 202 w 204" name="T44"/>
                <a:gd fmla="*/ 160 h 294" name="T45"/>
                <a:gd fmla="*/ 176 w 204" name="T46"/>
                <a:gd fmla="*/ 70 h 294" name="T47"/>
                <a:gd fmla="*/ 126 w 204" name="T48"/>
                <a:gd fmla="*/ 0 h 294"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294" w="20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34"/>
            <p:cNvSpPr/>
            <p:nvPr/>
          </p:nvSpPr>
          <p:spPr bwMode="auto">
            <a:xfrm>
              <a:off x="8933452" y="4860004"/>
              <a:ext cx="59291" cy="40318"/>
            </a:xfrm>
            <a:custGeom>
              <a:gdLst>
                <a:gd fmla="*/ 7 w 14" name="T0"/>
                <a:gd fmla="*/ 0 h 9" name="T1"/>
                <a:gd fmla="*/ 0 w 14" name="T2"/>
                <a:gd fmla="*/ 9 h 9" name="T3"/>
                <a:gd fmla="*/ 14 w 14" name="T4"/>
                <a:gd fmla="*/ 9 h 9" name="T5"/>
                <a:gd fmla="*/ 7 w 14" name="T6"/>
                <a:gd fmla="*/ 0 h 9" name="T7"/>
              </a:gdLst>
              <a:cxnLst>
                <a:cxn ang="0">
                  <a:pos x="T0" y="T1"/>
                </a:cxn>
                <a:cxn ang="0">
                  <a:pos x="T2" y="T3"/>
                </a:cxn>
                <a:cxn ang="0">
                  <a:pos x="T4" y="T5"/>
                </a:cxn>
                <a:cxn ang="0">
                  <a:pos x="T6" y="T7"/>
                </a:cxn>
              </a:cxnLst>
              <a:rect b="b" l="0" r="r" t="0"/>
              <a:pathLst>
                <a:path h="9" w="14">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35"/>
            <p:cNvSpPr/>
            <p:nvPr/>
          </p:nvSpPr>
          <p:spPr bwMode="auto">
            <a:xfrm>
              <a:off x="5406836" y="6012618"/>
              <a:ext cx="457725" cy="528874"/>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7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36"/>
            <p:cNvSpPr/>
            <p:nvPr/>
          </p:nvSpPr>
          <p:spPr bwMode="auto">
            <a:xfrm>
              <a:off x="5157814" y="6012618"/>
              <a:ext cx="457725" cy="528874"/>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37"/>
            <p:cNvSpPr/>
            <p:nvPr/>
          </p:nvSpPr>
          <p:spPr bwMode="auto">
            <a:xfrm>
              <a:off x="5425809" y="6240294"/>
              <a:ext cx="467211" cy="301197"/>
            </a:xfrm>
            <a:custGeom>
              <a:gdLst>
                <a:gd fmla="*/ 0 w 111" name="T0"/>
                <a:gd fmla="*/ 62 h 68" name="T1"/>
                <a:gd fmla="*/ 0 w 111" name="T2"/>
                <a:gd fmla="*/ 61 h 68" name="T3"/>
                <a:gd fmla="*/ 1 w 111" name="T4"/>
                <a:gd fmla="*/ 60 h 68" name="T5"/>
                <a:gd fmla="*/ 1 w 111" name="T6"/>
                <a:gd fmla="*/ 57 h 68" name="T7"/>
                <a:gd fmla="*/ 3 w 111" name="T8"/>
                <a:gd fmla="*/ 55 h 68" name="T9"/>
                <a:gd fmla="*/ 6 w 111" name="T10"/>
                <a:gd fmla="*/ 48 h 68" name="T11"/>
                <a:gd fmla="*/ 11 w 111" name="T12"/>
                <a:gd fmla="*/ 40 h 68" name="T13"/>
                <a:gd fmla="*/ 18 w 111" name="T14"/>
                <a:gd fmla="*/ 31 h 68" name="T15"/>
                <a:gd fmla="*/ 27 w 111" name="T16"/>
                <a:gd fmla="*/ 22 h 68" name="T17"/>
                <a:gd fmla="*/ 31 w 111" name="T18"/>
                <a:gd fmla="*/ 18 h 68" name="T19"/>
                <a:gd fmla="*/ 37 w 111" name="T20"/>
                <a:gd fmla="*/ 15 h 68" name="T21"/>
                <a:gd fmla="*/ 42 w 111" name="T22"/>
                <a:gd fmla="*/ 11 h 68" name="T23"/>
                <a:gd fmla="*/ 48 w 111" name="T24"/>
                <a:gd fmla="*/ 8 h 68" name="T25"/>
                <a:gd fmla="*/ 60 w 111" name="T26"/>
                <a:gd fmla="*/ 4 h 68" name="T27"/>
                <a:gd fmla="*/ 72 w 111" name="T28"/>
                <a:gd fmla="*/ 2 h 68" name="T29"/>
                <a:gd fmla="*/ 82 w 111" name="T30"/>
                <a:gd fmla="*/ 1 h 68" name="T31"/>
                <a:gd fmla="*/ 92 w 111" name="T32"/>
                <a:gd fmla="*/ 1 h 68" name="T33"/>
                <a:gd fmla="*/ 96 w 111" name="T34"/>
                <a:gd fmla="*/ 1 h 68" name="T35"/>
                <a:gd fmla="*/ 100 w 111" name="T36"/>
                <a:gd fmla="*/ 1 h 68" name="T37"/>
                <a:gd fmla="*/ 106 w 111" name="T38"/>
                <a:gd fmla="*/ 2 h 68" name="T39"/>
                <a:gd fmla="*/ 111 w 111" name="T40"/>
                <a:gd fmla="*/ 2 h 68" name="T41"/>
                <a:gd fmla="*/ 106 w 111" name="T42"/>
                <a:gd fmla="*/ 3 h 68" name="T43"/>
                <a:gd fmla="*/ 100 w 111" name="T44"/>
                <a:gd fmla="*/ 5 h 68" name="T45"/>
                <a:gd fmla="*/ 97 w 111" name="T46"/>
                <a:gd fmla="*/ 5 h 68" name="T47"/>
                <a:gd fmla="*/ 93 w 111" name="T48"/>
                <a:gd fmla="*/ 7 h 68" name="T49"/>
                <a:gd fmla="*/ 84 w 111" name="T50"/>
                <a:gd fmla="*/ 10 h 68" name="T51"/>
                <a:gd fmla="*/ 75 w 111" name="T52"/>
                <a:gd fmla="*/ 14 h 68" name="T53"/>
                <a:gd fmla="*/ 67 w 111" name="T54"/>
                <a:gd fmla="*/ 19 h 68" name="T55"/>
                <a:gd fmla="*/ 59 w 111" name="T56"/>
                <a:gd fmla="*/ 25 h 68" name="T57"/>
                <a:gd fmla="*/ 55 w 111" name="T58"/>
                <a:gd fmla="*/ 29 h 68" name="T59"/>
                <a:gd fmla="*/ 52 w 111" name="T60"/>
                <a:gd fmla="*/ 33 h 68" name="T61"/>
                <a:gd fmla="*/ 49 w 111" name="T62"/>
                <a:gd fmla="*/ 36 h 68" name="T63"/>
                <a:gd fmla="*/ 47 w 111" name="T64"/>
                <a:gd fmla="*/ 40 h 68" name="T65"/>
                <a:gd fmla="*/ 43 w 111" name="T66"/>
                <a:gd fmla="*/ 48 h 68" name="T67"/>
                <a:gd fmla="*/ 41 w 111" name="T68"/>
                <a:gd fmla="*/ 55 h 68" name="T69"/>
                <a:gd fmla="*/ 40 w 111" name="T70"/>
                <a:gd fmla="*/ 61 h 68" name="T71"/>
                <a:gd fmla="*/ 39 w 111" name="T72"/>
                <a:gd fmla="*/ 65 h 68" name="T73"/>
                <a:gd fmla="*/ 39 w 111" name="T74"/>
                <a:gd fmla="*/ 67 h 68" name="T75"/>
                <a:gd fmla="*/ 39 w 111" name="T76"/>
                <a:gd fmla="*/ 67 h 68" name="T77"/>
                <a:gd fmla="*/ 39 w 111" name="T78"/>
                <a:gd fmla="*/ 68 h 68" name="T79"/>
                <a:gd fmla="*/ 39 w 111" name="T80"/>
                <a:gd fmla="*/ 68 h 68" name="T81"/>
                <a:gd fmla="*/ 0 w 111"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38"/>
            <p:cNvSpPr/>
            <p:nvPr/>
          </p:nvSpPr>
          <p:spPr bwMode="auto">
            <a:xfrm>
              <a:off x="5112753" y="6240294"/>
              <a:ext cx="464840" cy="30119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39"/>
            <p:cNvSpPr/>
            <p:nvPr/>
          </p:nvSpPr>
          <p:spPr bwMode="auto">
            <a:xfrm>
              <a:off x="5423437" y="5958070"/>
              <a:ext cx="163643" cy="502786"/>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40"/>
            <p:cNvSpPr/>
            <p:nvPr/>
          </p:nvSpPr>
          <p:spPr bwMode="auto">
            <a:xfrm>
              <a:off x="227192" y="6012618"/>
              <a:ext cx="457725" cy="528874"/>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7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41"/>
            <p:cNvSpPr/>
            <p:nvPr/>
          </p:nvSpPr>
          <p:spPr bwMode="auto">
            <a:xfrm>
              <a:off x="-21829" y="6012618"/>
              <a:ext cx="457725" cy="528874"/>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5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42"/>
            <p:cNvSpPr/>
            <p:nvPr/>
          </p:nvSpPr>
          <p:spPr bwMode="auto">
            <a:xfrm>
              <a:off x="246165" y="6240294"/>
              <a:ext cx="467211" cy="301197"/>
            </a:xfrm>
            <a:custGeom>
              <a:gdLst>
                <a:gd fmla="*/ 0 w 111" name="T0"/>
                <a:gd fmla="*/ 62 h 68" name="T1"/>
                <a:gd fmla="*/ 0 w 111" name="T2"/>
                <a:gd fmla="*/ 61 h 68" name="T3"/>
                <a:gd fmla="*/ 1 w 111" name="T4"/>
                <a:gd fmla="*/ 60 h 68" name="T5"/>
                <a:gd fmla="*/ 1 w 111" name="T6"/>
                <a:gd fmla="*/ 57 h 68" name="T7"/>
                <a:gd fmla="*/ 3 w 111" name="T8"/>
                <a:gd fmla="*/ 55 h 68" name="T9"/>
                <a:gd fmla="*/ 6 w 111" name="T10"/>
                <a:gd fmla="*/ 48 h 68" name="T11"/>
                <a:gd fmla="*/ 11 w 111" name="T12"/>
                <a:gd fmla="*/ 40 h 68" name="T13"/>
                <a:gd fmla="*/ 18 w 111" name="T14"/>
                <a:gd fmla="*/ 31 h 68" name="T15"/>
                <a:gd fmla="*/ 27 w 111" name="T16"/>
                <a:gd fmla="*/ 22 h 68" name="T17"/>
                <a:gd fmla="*/ 31 w 111" name="T18"/>
                <a:gd fmla="*/ 18 h 68" name="T19"/>
                <a:gd fmla="*/ 37 w 111" name="T20"/>
                <a:gd fmla="*/ 15 h 68" name="T21"/>
                <a:gd fmla="*/ 42 w 111" name="T22"/>
                <a:gd fmla="*/ 11 h 68" name="T23"/>
                <a:gd fmla="*/ 48 w 111" name="T24"/>
                <a:gd fmla="*/ 8 h 68" name="T25"/>
                <a:gd fmla="*/ 60 w 111" name="T26"/>
                <a:gd fmla="*/ 4 h 68" name="T27"/>
                <a:gd fmla="*/ 72 w 111" name="T28"/>
                <a:gd fmla="*/ 2 h 68" name="T29"/>
                <a:gd fmla="*/ 82 w 111" name="T30"/>
                <a:gd fmla="*/ 1 h 68" name="T31"/>
                <a:gd fmla="*/ 92 w 111" name="T32"/>
                <a:gd fmla="*/ 1 h 68" name="T33"/>
                <a:gd fmla="*/ 96 w 111" name="T34"/>
                <a:gd fmla="*/ 1 h 68" name="T35"/>
                <a:gd fmla="*/ 100 w 111" name="T36"/>
                <a:gd fmla="*/ 1 h 68" name="T37"/>
                <a:gd fmla="*/ 106 w 111" name="T38"/>
                <a:gd fmla="*/ 2 h 68" name="T39"/>
                <a:gd fmla="*/ 111 w 111" name="T40"/>
                <a:gd fmla="*/ 2 h 68" name="T41"/>
                <a:gd fmla="*/ 106 w 111" name="T42"/>
                <a:gd fmla="*/ 3 h 68" name="T43"/>
                <a:gd fmla="*/ 100 w 111" name="T44"/>
                <a:gd fmla="*/ 5 h 68" name="T45"/>
                <a:gd fmla="*/ 97 w 111" name="T46"/>
                <a:gd fmla="*/ 5 h 68" name="T47"/>
                <a:gd fmla="*/ 93 w 111" name="T48"/>
                <a:gd fmla="*/ 7 h 68" name="T49"/>
                <a:gd fmla="*/ 84 w 111" name="T50"/>
                <a:gd fmla="*/ 10 h 68" name="T51"/>
                <a:gd fmla="*/ 75 w 111" name="T52"/>
                <a:gd fmla="*/ 14 h 68" name="T53"/>
                <a:gd fmla="*/ 67 w 111" name="T54"/>
                <a:gd fmla="*/ 19 h 68" name="T55"/>
                <a:gd fmla="*/ 59 w 111" name="T56"/>
                <a:gd fmla="*/ 25 h 68" name="T57"/>
                <a:gd fmla="*/ 55 w 111" name="T58"/>
                <a:gd fmla="*/ 29 h 68" name="T59"/>
                <a:gd fmla="*/ 52 w 111" name="T60"/>
                <a:gd fmla="*/ 33 h 68" name="T61"/>
                <a:gd fmla="*/ 49 w 111" name="T62"/>
                <a:gd fmla="*/ 36 h 68" name="T63"/>
                <a:gd fmla="*/ 47 w 111" name="T64"/>
                <a:gd fmla="*/ 40 h 68" name="T65"/>
                <a:gd fmla="*/ 43 w 111" name="T66"/>
                <a:gd fmla="*/ 48 h 68" name="T67"/>
                <a:gd fmla="*/ 41 w 111" name="T68"/>
                <a:gd fmla="*/ 55 h 68" name="T69"/>
                <a:gd fmla="*/ 40 w 111" name="T70"/>
                <a:gd fmla="*/ 61 h 68" name="T71"/>
                <a:gd fmla="*/ 39 w 111" name="T72"/>
                <a:gd fmla="*/ 65 h 68" name="T73"/>
                <a:gd fmla="*/ 39 w 111" name="T74"/>
                <a:gd fmla="*/ 67 h 68" name="T75"/>
                <a:gd fmla="*/ 39 w 111" name="T76"/>
                <a:gd fmla="*/ 67 h 68" name="T77"/>
                <a:gd fmla="*/ 39 w 111" name="T78"/>
                <a:gd fmla="*/ 68 h 68" name="T79"/>
                <a:gd fmla="*/ 39 w 111" name="T80"/>
                <a:gd fmla="*/ 68 h 68" name="T81"/>
                <a:gd fmla="*/ 0 w 111"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43"/>
            <p:cNvSpPr/>
            <p:nvPr/>
          </p:nvSpPr>
          <p:spPr bwMode="auto">
            <a:xfrm>
              <a:off x="-69262" y="6240294"/>
              <a:ext cx="467211" cy="30119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44"/>
            <p:cNvSpPr/>
            <p:nvPr/>
          </p:nvSpPr>
          <p:spPr bwMode="auto">
            <a:xfrm>
              <a:off x="243793" y="5958070"/>
              <a:ext cx="163643" cy="502786"/>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45"/>
            <p:cNvSpPr/>
            <p:nvPr/>
          </p:nvSpPr>
          <p:spPr bwMode="auto">
            <a:xfrm>
              <a:off x="8836215" y="6012618"/>
              <a:ext cx="457725" cy="528874"/>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7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46"/>
            <p:cNvSpPr/>
            <p:nvPr/>
          </p:nvSpPr>
          <p:spPr bwMode="auto">
            <a:xfrm>
              <a:off x="8589565" y="6012618"/>
              <a:ext cx="457725" cy="528874"/>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47"/>
            <p:cNvSpPr/>
            <p:nvPr/>
          </p:nvSpPr>
          <p:spPr bwMode="auto">
            <a:xfrm>
              <a:off x="8862303" y="6240294"/>
              <a:ext cx="462468" cy="301197"/>
            </a:xfrm>
            <a:custGeom>
              <a:gdLst>
                <a:gd fmla="*/ 0 w 110" name="T0"/>
                <a:gd fmla="*/ 62 h 68" name="T1"/>
                <a:gd fmla="*/ 0 w 110" name="T2"/>
                <a:gd fmla="*/ 61 h 68" name="T3"/>
                <a:gd fmla="*/ 0 w 110" name="T4"/>
                <a:gd fmla="*/ 60 h 68" name="T5"/>
                <a:gd fmla="*/ 1 w 110" name="T6"/>
                <a:gd fmla="*/ 57 h 68" name="T7"/>
                <a:gd fmla="*/ 2 w 110" name="T8"/>
                <a:gd fmla="*/ 55 h 68" name="T9"/>
                <a:gd fmla="*/ 5 w 110" name="T10"/>
                <a:gd fmla="*/ 48 h 68" name="T11"/>
                <a:gd fmla="*/ 10 w 110" name="T12"/>
                <a:gd fmla="*/ 40 h 68" name="T13"/>
                <a:gd fmla="*/ 17 w 110" name="T14"/>
                <a:gd fmla="*/ 31 h 68" name="T15"/>
                <a:gd fmla="*/ 26 w 110" name="T16"/>
                <a:gd fmla="*/ 22 h 68" name="T17"/>
                <a:gd fmla="*/ 30 w 110" name="T18"/>
                <a:gd fmla="*/ 18 h 68" name="T19"/>
                <a:gd fmla="*/ 36 w 110" name="T20"/>
                <a:gd fmla="*/ 15 h 68" name="T21"/>
                <a:gd fmla="*/ 41 w 110" name="T22"/>
                <a:gd fmla="*/ 11 h 68" name="T23"/>
                <a:gd fmla="*/ 47 w 110" name="T24"/>
                <a:gd fmla="*/ 8 h 68" name="T25"/>
                <a:gd fmla="*/ 59 w 110" name="T26"/>
                <a:gd fmla="*/ 4 h 68" name="T27"/>
                <a:gd fmla="*/ 71 w 110" name="T28"/>
                <a:gd fmla="*/ 2 h 68" name="T29"/>
                <a:gd fmla="*/ 81 w 110" name="T30"/>
                <a:gd fmla="*/ 1 h 68" name="T31"/>
                <a:gd fmla="*/ 91 w 110" name="T32"/>
                <a:gd fmla="*/ 1 h 68" name="T33"/>
                <a:gd fmla="*/ 95 w 110" name="T34"/>
                <a:gd fmla="*/ 1 h 68" name="T35"/>
                <a:gd fmla="*/ 99 w 110" name="T36"/>
                <a:gd fmla="*/ 1 h 68" name="T37"/>
                <a:gd fmla="*/ 105 w 110" name="T38"/>
                <a:gd fmla="*/ 2 h 68" name="T39"/>
                <a:gd fmla="*/ 110 w 110" name="T40"/>
                <a:gd fmla="*/ 2 h 68" name="T41"/>
                <a:gd fmla="*/ 105 w 110" name="T42"/>
                <a:gd fmla="*/ 3 h 68" name="T43"/>
                <a:gd fmla="*/ 99 w 110" name="T44"/>
                <a:gd fmla="*/ 5 h 68" name="T45"/>
                <a:gd fmla="*/ 96 w 110" name="T46"/>
                <a:gd fmla="*/ 5 h 68" name="T47"/>
                <a:gd fmla="*/ 92 w 110" name="T48"/>
                <a:gd fmla="*/ 7 h 68" name="T49"/>
                <a:gd fmla="*/ 83 w 110" name="T50"/>
                <a:gd fmla="*/ 10 h 68" name="T51"/>
                <a:gd fmla="*/ 74 w 110" name="T52"/>
                <a:gd fmla="*/ 14 h 68" name="T53"/>
                <a:gd fmla="*/ 66 w 110" name="T54"/>
                <a:gd fmla="*/ 19 h 68" name="T55"/>
                <a:gd fmla="*/ 58 w 110" name="T56"/>
                <a:gd fmla="*/ 25 h 68" name="T57"/>
                <a:gd fmla="*/ 54 w 110" name="T58"/>
                <a:gd fmla="*/ 29 h 68" name="T59"/>
                <a:gd fmla="*/ 51 w 110" name="T60"/>
                <a:gd fmla="*/ 33 h 68" name="T61"/>
                <a:gd fmla="*/ 48 w 110" name="T62"/>
                <a:gd fmla="*/ 36 h 68" name="T63"/>
                <a:gd fmla="*/ 46 w 110" name="T64"/>
                <a:gd fmla="*/ 40 h 68" name="T65"/>
                <a:gd fmla="*/ 42 w 110" name="T66"/>
                <a:gd fmla="*/ 48 h 68" name="T67"/>
                <a:gd fmla="*/ 40 w 110" name="T68"/>
                <a:gd fmla="*/ 55 h 68" name="T69"/>
                <a:gd fmla="*/ 39 w 110" name="T70"/>
                <a:gd fmla="*/ 61 h 68" name="T71"/>
                <a:gd fmla="*/ 38 w 110" name="T72"/>
                <a:gd fmla="*/ 65 h 68" name="T73"/>
                <a:gd fmla="*/ 38 w 110" name="T74"/>
                <a:gd fmla="*/ 67 h 68" name="T75"/>
                <a:gd fmla="*/ 39 w 110" name="T76"/>
                <a:gd fmla="*/ 67 h 68" name="T77"/>
                <a:gd fmla="*/ 40 w 110" name="T78"/>
                <a:gd fmla="*/ 68 h 68" name="T79"/>
                <a:gd fmla="*/ 40 w 110" name="T80"/>
                <a:gd fmla="*/ 68 h 68" name="T81"/>
                <a:gd fmla="*/ 0 w 110"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48"/>
            <p:cNvSpPr/>
            <p:nvPr/>
          </p:nvSpPr>
          <p:spPr bwMode="auto">
            <a:xfrm>
              <a:off x="8542133" y="6240294"/>
              <a:ext cx="467211" cy="30119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49"/>
            <p:cNvSpPr/>
            <p:nvPr/>
          </p:nvSpPr>
          <p:spPr bwMode="auto">
            <a:xfrm>
              <a:off x="8852816" y="5958070"/>
              <a:ext cx="163643" cy="502786"/>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50"/>
            <p:cNvSpPr/>
            <p:nvPr/>
          </p:nvSpPr>
          <p:spPr bwMode="auto">
            <a:xfrm>
              <a:off x="7474898" y="5958070"/>
              <a:ext cx="457725" cy="531246"/>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8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51"/>
            <p:cNvSpPr/>
            <p:nvPr/>
          </p:nvSpPr>
          <p:spPr bwMode="auto">
            <a:xfrm>
              <a:off x="7225877" y="5958070"/>
              <a:ext cx="457725" cy="531246"/>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52"/>
            <p:cNvSpPr/>
            <p:nvPr/>
          </p:nvSpPr>
          <p:spPr bwMode="auto">
            <a:xfrm>
              <a:off x="7498615" y="6185747"/>
              <a:ext cx="462468" cy="303569"/>
            </a:xfrm>
            <a:custGeom>
              <a:gdLst>
                <a:gd fmla="*/ 0 w 110" name="T0"/>
                <a:gd fmla="*/ 62 h 68" name="T1"/>
                <a:gd fmla="*/ 0 w 110" name="T2"/>
                <a:gd fmla="*/ 61 h 68" name="T3"/>
                <a:gd fmla="*/ 0 w 110" name="T4"/>
                <a:gd fmla="*/ 60 h 68" name="T5"/>
                <a:gd fmla="*/ 1 w 110" name="T6"/>
                <a:gd fmla="*/ 57 h 68" name="T7"/>
                <a:gd fmla="*/ 2 w 110" name="T8"/>
                <a:gd fmla="*/ 55 h 68" name="T9"/>
                <a:gd fmla="*/ 5 w 110" name="T10"/>
                <a:gd fmla="*/ 48 h 68" name="T11"/>
                <a:gd fmla="*/ 10 w 110" name="T12"/>
                <a:gd fmla="*/ 40 h 68" name="T13"/>
                <a:gd fmla="*/ 17 w 110" name="T14"/>
                <a:gd fmla="*/ 31 h 68" name="T15"/>
                <a:gd fmla="*/ 26 w 110" name="T16"/>
                <a:gd fmla="*/ 22 h 68" name="T17"/>
                <a:gd fmla="*/ 30 w 110" name="T18"/>
                <a:gd fmla="*/ 18 h 68" name="T19"/>
                <a:gd fmla="*/ 36 w 110" name="T20"/>
                <a:gd fmla="*/ 15 h 68" name="T21"/>
                <a:gd fmla="*/ 41 w 110" name="T22"/>
                <a:gd fmla="*/ 11 h 68" name="T23"/>
                <a:gd fmla="*/ 47 w 110" name="T24"/>
                <a:gd fmla="*/ 8 h 68" name="T25"/>
                <a:gd fmla="*/ 59 w 110" name="T26"/>
                <a:gd fmla="*/ 4 h 68" name="T27"/>
                <a:gd fmla="*/ 71 w 110" name="T28"/>
                <a:gd fmla="*/ 2 h 68" name="T29"/>
                <a:gd fmla="*/ 81 w 110" name="T30"/>
                <a:gd fmla="*/ 1 h 68" name="T31"/>
                <a:gd fmla="*/ 91 w 110" name="T32"/>
                <a:gd fmla="*/ 1 h 68" name="T33"/>
                <a:gd fmla="*/ 95 w 110" name="T34"/>
                <a:gd fmla="*/ 1 h 68" name="T35"/>
                <a:gd fmla="*/ 99 w 110" name="T36"/>
                <a:gd fmla="*/ 1 h 68" name="T37"/>
                <a:gd fmla="*/ 105 w 110" name="T38"/>
                <a:gd fmla="*/ 2 h 68" name="T39"/>
                <a:gd fmla="*/ 110 w 110" name="T40"/>
                <a:gd fmla="*/ 2 h 68" name="T41"/>
                <a:gd fmla="*/ 105 w 110" name="T42"/>
                <a:gd fmla="*/ 3 h 68" name="T43"/>
                <a:gd fmla="*/ 99 w 110" name="T44"/>
                <a:gd fmla="*/ 5 h 68" name="T45"/>
                <a:gd fmla="*/ 96 w 110" name="T46"/>
                <a:gd fmla="*/ 5 h 68" name="T47"/>
                <a:gd fmla="*/ 92 w 110" name="T48"/>
                <a:gd fmla="*/ 7 h 68" name="T49"/>
                <a:gd fmla="*/ 83 w 110" name="T50"/>
                <a:gd fmla="*/ 10 h 68" name="T51"/>
                <a:gd fmla="*/ 74 w 110" name="T52"/>
                <a:gd fmla="*/ 14 h 68" name="T53"/>
                <a:gd fmla="*/ 66 w 110" name="T54"/>
                <a:gd fmla="*/ 19 h 68" name="T55"/>
                <a:gd fmla="*/ 58 w 110" name="T56"/>
                <a:gd fmla="*/ 25 h 68" name="T57"/>
                <a:gd fmla="*/ 54 w 110" name="T58"/>
                <a:gd fmla="*/ 29 h 68" name="T59"/>
                <a:gd fmla="*/ 51 w 110" name="T60"/>
                <a:gd fmla="*/ 33 h 68" name="T61"/>
                <a:gd fmla="*/ 48 w 110" name="T62"/>
                <a:gd fmla="*/ 36 h 68" name="T63"/>
                <a:gd fmla="*/ 46 w 110" name="T64"/>
                <a:gd fmla="*/ 40 h 68" name="T65"/>
                <a:gd fmla="*/ 42 w 110" name="T66"/>
                <a:gd fmla="*/ 48 h 68" name="T67"/>
                <a:gd fmla="*/ 40 w 110" name="T68"/>
                <a:gd fmla="*/ 55 h 68" name="T69"/>
                <a:gd fmla="*/ 39 w 110" name="T70"/>
                <a:gd fmla="*/ 61 h 68" name="T71"/>
                <a:gd fmla="*/ 38 w 110" name="T72"/>
                <a:gd fmla="*/ 65 h 68" name="T73"/>
                <a:gd fmla="*/ 38 w 110" name="T74"/>
                <a:gd fmla="*/ 67 h 68" name="T75"/>
                <a:gd fmla="*/ 39 w 110" name="T76"/>
                <a:gd fmla="*/ 67 h 68" name="T77"/>
                <a:gd fmla="*/ 40 w 110" name="T78"/>
                <a:gd fmla="*/ 68 h 68" name="T79"/>
                <a:gd fmla="*/ 40 w 110" name="T80"/>
                <a:gd fmla="*/ 68 h 68" name="T81"/>
                <a:gd fmla="*/ 0 w 110"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53"/>
            <p:cNvSpPr/>
            <p:nvPr/>
          </p:nvSpPr>
          <p:spPr bwMode="auto">
            <a:xfrm>
              <a:off x="7180816" y="6185747"/>
              <a:ext cx="467211" cy="303569"/>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54"/>
            <p:cNvSpPr/>
            <p:nvPr/>
          </p:nvSpPr>
          <p:spPr bwMode="auto">
            <a:xfrm>
              <a:off x="7491500" y="5905894"/>
              <a:ext cx="163643" cy="502786"/>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55"/>
            <p:cNvSpPr/>
            <p:nvPr/>
          </p:nvSpPr>
          <p:spPr bwMode="auto">
            <a:xfrm>
              <a:off x="11644227" y="6012618"/>
              <a:ext cx="460097" cy="528874"/>
            </a:xfrm>
            <a:custGeom>
              <a:gdLst>
                <a:gd fmla="*/ 0 w 109" name="T0"/>
                <a:gd fmla="*/ 116 h 119" name="T1"/>
                <a:gd fmla="*/ 1 w 109" name="T2"/>
                <a:gd fmla="*/ 114 h 119" name="T3"/>
                <a:gd fmla="*/ 2 w 109" name="T4"/>
                <a:gd fmla="*/ 108 h 119" name="T5"/>
                <a:gd fmla="*/ 8 w 109" name="T6"/>
                <a:gd fmla="*/ 89 h 119" name="T7"/>
                <a:gd fmla="*/ 20 w 109" name="T8"/>
                <a:gd fmla="*/ 64 h 119" name="T9"/>
                <a:gd fmla="*/ 28 w 109" name="T10"/>
                <a:gd fmla="*/ 51 h 119" name="T11"/>
                <a:gd fmla="*/ 38 w 109" name="T12"/>
                <a:gd fmla="*/ 38 h 119" name="T13"/>
                <a:gd fmla="*/ 49 w 109" name="T14"/>
                <a:gd fmla="*/ 27 h 119" name="T15"/>
                <a:gd fmla="*/ 61 w 109" name="T16"/>
                <a:gd fmla="*/ 17 h 119" name="T17"/>
                <a:gd fmla="*/ 67 w 109" name="T18"/>
                <a:gd fmla="*/ 13 h 119" name="T19"/>
                <a:gd fmla="*/ 73 w 109" name="T20"/>
                <a:gd fmla="*/ 10 h 119" name="T21"/>
                <a:gd fmla="*/ 84 w 109" name="T22"/>
                <a:gd fmla="*/ 5 h 119" name="T23"/>
                <a:gd fmla="*/ 94 w 109" name="T24"/>
                <a:gd fmla="*/ 3 h 119" name="T25"/>
                <a:gd fmla="*/ 102 w 109" name="T26"/>
                <a:gd fmla="*/ 1 h 119" name="T27"/>
                <a:gd fmla="*/ 109 w 109" name="T28"/>
                <a:gd fmla="*/ 0 h 119" name="T29"/>
                <a:gd fmla="*/ 103 w 109" name="T30"/>
                <a:gd fmla="*/ 3 h 119" name="T31"/>
                <a:gd fmla="*/ 96 w 109" name="T32"/>
                <a:gd fmla="*/ 6 h 119" name="T33"/>
                <a:gd fmla="*/ 87 w 109" name="T34"/>
                <a:gd fmla="*/ 11 h 119" name="T35"/>
                <a:gd fmla="*/ 78 w 109" name="T36"/>
                <a:gd fmla="*/ 18 h 119" name="T37"/>
                <a:gd fmla="*/ 73 w 109" name="T38"/>
                <a:gd fmla="*/ 22 h 119" name="T39"/>
                <a:gd fmla="*/ 69 w 109" name="T40"/>
                <a:gd fmla="*/ 27 h 119" name="T41"/>
                <a:gd fmla="*/ 61 w 109" name="T42"/>
                <a:gd fmla="*/ 38 h 119" name="T43"/>
                <a:gd fmla="*/ 54 w 109" name="T44"/>
                <a:gd fmla="*/ 49 h 119" name="T45"/>
                <a:gd fmla="*/ 41 w 109" name="T46"/>
                <a:gd fmla="*/ 97 h 119" name="T47"/>
                <a:gd fmla="*/ 40 w 109" name="T48"/>
                <a:gd fmla="*/ 114 h 119" name="T49"/>
                <a:gd fmla="*/ 40 w 109" name="T50"/>
                <a:gd fmla="*/ 118 h 119" name="T51"/>
                <a:gd fmla="*/ 40 w 109" name="T52"/>
                <a:gd fmla="*/ 119 h 119" name="T53"/>
                <a:gd fmla="*/ 40 w 109" name="T54"/>
                <a:gd fmla="*/ 119 h 119" name="T55"/>
                <a:gd fmla="*/ 0 w 109" name="T56"/>
                <a:gd fmla="*/ 116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56"/>
            <p:cNvSpPr/>
            <p:nvPr/>
          </p:nvSpPr>
          <p:spPr bwMode="auto">
            <a:xfrm>
              <a:off x="11397577" y="6012618"/>
              <a:ext cx="457725" cy="528874"/>
            </a:xfrm>
            <a:custGeom>
              <a:gdLst>
                <a:gd fmla="*/ 69 w 109" name="T0"/>
                <a:gd fmla="*/ 119 h 119" name="T1"/>
                <a:gd fmla="*/ 69 w 109" name="T2"/>
                <a:gd fmla="*/ 119 h 119" name="T3"/>
                <a:gd fmla="*/ 69 w 109" name="T4"/>
                <a:gd fmla="*/ 118 h 119" name="T5"/>
                <a:gd fmla="*/ 69 w 109" name="T6"/>
                <a:gd fmla="*/ 114 h 119" name="T7"/>
                <a:gd fmla="*/ 68 w 109" name="T8"/>
                <a:gd fmla="*/ 97 h 119" name="T9"/>
                <a:gd fmla="*/ 55 w 109" name="T10"/>
                <a:gd fmla="*/ 49 h 119" name="T11"/>
                <a:gd fmla="*/ 48 w 109" name="T12"/>
                <a:gd fmla="*/ 38 h 119" name="T13"/>
                <a:gd fmla="*/ 40 w 109" name="T14"/>
                <a:gd fmla="*/ 27 h 119" name="T15"/>
                <a:gd fmla="*/ 36 w 109" name="T16"/>
                <a:gd fmla="*/ 22 h 119" name="T17"/>
                <a:gd fmla="*/ 31 w 109" name="T18"/>
                <a:gd fmla="*/ 18 h 119" name="T19"/>
                <a:gd fmla="*/ 22 w 109" name="T20"/>
                <a:gd fmla="*/ 11 h 119" name="T21"/>
                <a:gd fmla="*/ 13 w 109" name="T22"/>
                <a:gd fmla="*/ 6 h 119" name="T23"/>
                <a:gd fmla="*/ 6 w 109" name="T24"/>
                <a:gd fmla="*/ 3 h 119" name="T25"/>
                <a:gd fmla="*/ 0 w 109" name="T26"/>
                <a:gd fmla="*/ 0 h 119" name="T27"/>
                <a:gd fmla="*/ 7 w 109" name="T28"/>
                <a:gd fmla="*/ 1 h 119" name="T29"/>
                <a:gd fmla="*/ 14 w 109" name="T30"/>
                <a:gd fmla="*/ 3 h 119" name="T31"/>
                <a:gd fmla="*/ 24 w 109" name="T32"/>
                <a:gd fmla="*/ 5 h 119" name="T33"/>
                <a:gd fmla="*/ 36 w 109" name="T34"/>
                <a:gd fmla="*/ 10 h 119" name="T35"/>
                <a:gd fmla="*/ 42 w 109" name="T36"/>
                <a:gd fmla="*/ 13 h 119" name="T37"/>
                <a:gd fmla="*/ 48 w 109" name="T38"/>
                <a:gd fmla="*/ 17 h 119" name="T39"/>
                <a:gd fmla="*/ 60 w 109" name="T40"/>
                <a:gd fmla="*/ 27 h 119" name="T41"/>
                <a:gd fmla="*/ 71 w 109" name="T42"/>
                <a:gd fmla="*/ 38 h 119" name="T43"/>
                <a:gd fmla="*/ 81 w 109" name="T44"/>
                <a:gd fmla="*/ 51 h 119" name="T45"/>
                <a:gd fmla="*/ 89 w 109" name="T46"/>
                <a:gd fmla="*/ 64 h 119" name="T47"/>
                <a:gd fmla="*/ 101 w 109" name="T48"/>
                <a:gd fmla="*/ 89 h 119" name="T49"/>
                <a:gd fmla="*/ 107 w 109" name="T50"/>
                <a:gd fmla="*/ 108 h 119" name="T51"/>
                <a:gd fmla="*/ 108 w 109" name="T52"/>
                <a:gd fmla="*/ 114 h 119" name="T53"/>
                <a:gd fmla="*/ 109 w 109" name="T54"/>
                <a:gd fmla="*/ 116 h 119" name="T55"/>
                <a:gd fmla="*/ 69 w 109" name="T56"/>
                <a:gd fmla="*/ 119 h 119"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19" w="10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57"/>
            <p:cNvSpPr/>
            <p:nvPr/>
          </p:nvSpPr>
          <p:spPr bwMode="auto">
            <a:xfrm>
              <a:off x="11670315" y="6240294"/>
              <a:ext cx="462468" cy="301197"/>
            </a:xfrm>
            <a:custGeom>
              <a:gdLst>
                <a:gd fmla="*/ 0 w 110" name="T0"/>
                <a:gd fmla="*/ 62 h 68" name="T1"/>
                <a:gd fmla="*/ 0 w 110" name="T2"/>
                <a:gd fmla="*/ 61 h 68" name="T3"/>
                <a:gd fmla="*/ 0 w 110" name="T4"/>
                <a:gd fmla="*/ 60 h 68" name="T5"/>
                <a:gd fmla="*/ 1 w 110" name="T6"/>
                <a:gd fmla="*/ 57 h 68" name="T7"/>
                <a:gd fmla="*/ 2 w 110" name="T8"/>
                <a:gd fmla="*/ 55 h 68" name="T9"/>
                <a:gd fmla="*/ 5 w 110" name="T10"/>
                <a:gd fmla="*/ 48 h 68" name="T11"/>
                <a:gd fmla="*/ 10 w 110" name="T12"/>
                <a:gd fmla="*/ 40 h 68" name="T13"/>
                <a:gd fmla="*/ 17 w 110" name="T14"/>
                <a:gd fmla="*/ 31 h 68" name="T15"/>
                <a:gd fmla="*/ 26 w 110" name="T16"/>
                <a:gd fmla="*/ 22 h 68" name="T17"/>
                <a:gd fmla="*/ 30 w 110" name="T18"/>
                <a:gd fmla="*/ 18 h 68" name="T19"/>
                <a:gd fmla="*/ 36 w 110" name="T20"/>
                <a:gd fmla="*/ 15 h 68" name="T21"/>
                <a:gd fmla="*/ 41 w 110" name="T22"/>
                <a:gd fmla="*/ 11 h 68" name="T23"/>
                <a:gd fmla="*/ 47 w 110" name="T24"/>
                <a:gd fmla="*/ 8 h 68" name="T25"/>
                <a:gd fmla="*/ 59 w 110" name="T26"/>
                <a:gd fmla="*/ 4 h 68" name="T27"/>
                <a:gd fmla="*/ 71 w 110" name="T28"/>
                <a:gd fmla="*/ 2 h 68" name="T29"/>
                <a:gd fmla="*/ 81 w 110" name="T30"/>
                <a:gd fmla="*/ 1 h 68" name="T31"/>
                <a:gd fmla="*/ 91 w 110" name="T32"/>
                <a:gd fmla="*/ 1 h 68" name="T33"/>
                <a:gd fmla="*/ 95 w 110" name="T34"/>
                <a:gd fmla="*/ 1 h 68" name="T35"/>
                <a:gd fmla="*/ 99 w 110" name="T36"/>
                <a:gd fmla="*/ 1 h 68" name="T37"/>
                <a:gd fmla="*/ 105 w 110" name="T38"/>
                <a:gd fmla="*/ 2 h 68" name="T39"/>
                <a:gd fmla="*/ 110 w 110" name="T40"/>
                <a:gd fmla="*/ 2 h 68" name="T41"/>
                <a:gd fmla="*/ 105 w 110" name="T42"/>
                <a:gd fmla="*/ 3 h 68" name="T43"/>
                <a:gd fmla="*/ 99 w 110" name="T44"/>
                <a:gd fmla="*/ 5 h 68" name="T45"/>
                <a:gd fmla="*/ 96 w 110" name="T46"/>
                <a:gd fmla="*/ 5 h 68" name="T47"/>
                <a:gd fmla="*/ 92 w 110" name="T48"/>
                <a:gd fmla="*/ 7 h 68" name="T49"/>
                <a:gd fmla="*/ 83 w 110" name="T50"/>
                <a:gd fmla="*/ 10 h 68" name="T51"/>
                <a:gd fmla="*/ 74 w 110" name="T52"/>
                <a:gd fmla="*/ 14 h 68" name="T53"/>
                <a:gd fmla="*/ 66 w 110" name="T54"/>
                <a:gd fmla="*/ 19 h 68" name="T55"/>
                <a:gd fmla="*/ 58 w 110" name="T56"/>
                <a:gd fmla="*/ 25 h 68" name="T57"/>
                <a:gd fmla="*/ 54 w 110" name="T58"/>
                <a:gd fmla="*/ 29 h 68" name="T59"/>
                <a:gd fmla="*/ 51 w 110" name="T60"/>
                <a:gd fmla="*/ 33 h 68" name="T61"/>
                <a:gd fmla="*/ 48 w 110" name="T62"/>
                <a:gd fmla="*/ 36 h 68" name="T63"/>
                <a:gd fmla="*/ 46 w 110" name="T64"/>
                <a:gd fmla="*/ 40 h 68" name="T65"/>
                <a:gd fmla="*/ 42 w 110" name="T66"/>
                <a:gd fmla="*/ 48 h 68" name="T67"/>
                <a:gd fmla="*/ 40 w 110" name="T68"/>
                <a:gd fmla="*/ 55 h 68" name="T69"/>
                <a:gd fmla="*/ 39 w 110" name="T70"/>
                <a:gd fmla="*/ 61 h 68" name="T71"/>
                <a:gd fmla="*/ 38 w 110" name="T72"/>
                <a:gd fmla="*/ 65 h 68" name="T73"/>
                <a:gd fmla="*/ 38 w 110" name="T74"/>
                <a:gd fmla="*/ 67 h 68" name="T75"/>
                <a:gd fmla="*/ 39 w 110" name="T76"/>
                <a:gd fmla="*/ 67 h 68" name="T77"/>
                <a:gd fmla="*/ 40 w 110" name="T78"/>
                <a:gd fmla="*/ 68 h 68" name="T79"/>
                <a:gd fmla="*/ 40 w 110" name="T80"/>
                <a:gd fmla="*/ 68 h 68" name="T81"/>
                <a:gd fmla="*/ 0 w 110" name="T82"/>
                <a:gd fmla="*/ 62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58"/>
            <p:cNvSpPr/>
            <p:nvPr/>
          </p:nvSpPr>
          <p:spPr bwMode="auto">
            <a:xfrm>
              <a:off x="11350145" y="6240294"/>
              <a:ext cx="467211" cy="301197"/>
            </a:xfrm>
            <a:custGeom>
              <a:gdLst>
                <a:gd fmla="*/ 72 w 111" name="T0"/>
                <a:gd fmla="*/ 68 h 68" name="T1"/>
                <a:gd fmla="*/ 72 w 111" name="T2"/>
                <a:gd fmla="*/ 68 h 68" name="T3"/>
                <a:gd fmla="*/ 72 w 111" name="T4"/>
                <a:gd fmla="*/ 67 h 68" name="T5"/>
                <a:gd fmla="*/ 72 w 111" name="T6"/>
                <a:gd fmla="*/ 67 h 68" name="T7"/>
                <a:gd fmla="*/ 72 w 111" name="T8"/>
                <a:gd fmla="*/ 65 h 68" name="T9"/>
                <a:gd fmla="*/ 72 w 111" name="T10"/>
                <a:gd fmla="*/ 61 h 68" name="T11"/>
                <a:gd fmla="*/ 70 w 111" name="T12"/>
                <a:gd fmla="*/ 55 h 68" name="T13"/>
                <a:gd fmla="*/ 68 w 111" name="T14"/>
                <a:gd fmla="*/ 48 h 68" name="T15"/>
                <a:gd fmla="*/ 64 w 111" name="T16"/>
                <a:gd fmla="*/ 40 h 68" name="T17"/>
                <a:gd fmla="*/ 62 w 111" name="T18"/>
                <a:gd fmla="*/ 36 h 68" name="T19"/>
                <a:gd fmla="*/ 59 w 111" name="T20"/>
                <a:gd fmla="*/ 33 h 68" name="T21"/>
                <a:gd fmla="*/ 56 w 111" name="T22"/>
                <a:gd fmla="*/ 29 h 68" name="T23"/>
                <a:gd fmla="*/ 53 w 111" name="T24"/>
                <a:gd fmla="*/ 25 h 68" name="T25"/>
                <a:gd fmla="*/ 45 w 111" name="T26"/>
                <a:gd fmla="*/ 19 h 68" name="T27"/>
                <a:gd fmla="*/ 36 w 111" name="T28"/>
                <a:gd fmla="*/ 14 h 68" name="T29"/>
                <a:gd fmla="*/ 27 w 111" name="T30"/>
                <a:gd fmla="*/ 10 h 68" name="T31"/>
                <a:gd fmla="*/ 19 w 111" name="T32"/>
                <a:gd fmla="*/ 7 h 68" name="T33"/>
                <a:gd fmla="*/ 15 w 111" name="T34"/>
                <a:gd fmla="*/ 5 h 68" name="T35"/>
                <a:gd fmla="*/ 11 w 111" name="T36"/>
                <a:gd fmla="*/ 5 h 68" name="T37"/>
                <a:gd fmla="*/ 5 w 111" name="T38"/>
                <a:gd fmla="*/ 3 h 68" name="T39"/>
                <a:gd fmla="*/ 0 w 111" name="T40"/>
                <a:gd fmla="*/ 2 h 68" name="T41"/>
                <a:gd fmla="*/ 5 w 111" name="T42"/>
                <a:gd fmla="*/ 2 h 68" name="T43"/>
                <a:gd fmla="*/ 12 w 111" name="T44"/>
                <a:gd fmla="*/ 1 h 68" name="T45"/>
                <a:gd fmla="*/ 15 w 111" name="T46"/>
                <a:gd fmla="*/ 1 h 68" name="T47"/>
                <a:gd fmla="*/ 19 w 111" name="T48"/>
                <a:gd fmla="*/ 1 h 68" name="T49"/>
                <a:gd fmla="*/ 29 w 111" name="T50"/>
                <a:gd fmla="*/ 1 h 68" name="T51"/>
                <a:gd fmla="*/ 40 w 111" name="T52"/>
                <a:gd fmla="*/ 2 h 68" name="T53"/>
                <a:gd fmla="*/ 51 w 111" name="T54"/>
                <a:gd fmla="*/ 4 h 68" name="T55"/>
                <a:gd fmla="*/ 63 w 111" name="T56"/>
                <a:gd fmla="*/ 8 h 68" name="T57"/>
                <a:gd fmla="*/ 69 w 111" name="T58"/>
                <a:gd fmla="*/ 11 h 68" name="T59"/>
                <a:gd fmla="*/ 75 w 111" name="T60"/>
                <a:gd fmla="*/ 15 h 68" name="T61"/>
                <a:gd fmla="*/ 80 w 111" name="T62"/>
                <a:gd fmla="*/ 18 h 68" name="T63"/>
                <a:gd fmla="*/ 85 w 111" name="T64"/>
                <a:gd fmla="*/ 22 h 68" name="T65"/>
                <a:gd fmla="*/ 94 w 111" name="T66"/>
                <a:gd fmla="*/ 31 h 68" name="T67"/>
                <a:gd fmla="*/ 100 w 111" name="T68"/>
                <a:gd fmla="*/ 40 h 68" name="T69"/>
                <a:gd fmla="*/ 105 w 111" name="T70"/>
                <a:gd fmla="*/ 48 h 68" name="T71"/>
                <a:gd fmla="*/ 109 w 111" name="T72"/>
                <a:gd fmla="*/ 55 h 68" name="T73"/>
                <a:gd fmla="*/ 110 w 111" name="T74"/>
                <a:gd fmla="*/ 57 h 68" name="T75"/>
                <a:gd fmla="*/ 111 w 111" name="T76"/>
                <a:gd fmla="*/ 60 h 68" name="T77"/>
                <a:gd fmla="*/ 111 w 111" name="T78"/>
                <a:gd fmla="*/ 61 h 68" name="T79"/>
                <a:gd fmla="*/ 111 w 111" name="T80"/>
                <a:gd fmla="*/ 62 h 68" name="T81"/>
                <a:gd fmla="*/ 72 w 111" name="T82"/>
                <a:gd fmla="*/ 68 h 68"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8" w="110">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Freeform 59"/>
            <p:cNvSpPr/>
            <p:nvPr/>
          </p:nvSpPr>
          <p:spPr bwMode="auto">
            <a:xfrm>
              <a:off x="11663200" y="5958070"/>
              <a:ext cx="163643" cy="502786"/>
            </a:xfrm>
            <a:custGeom>
              <a:gdLst>
                <a:gd fmla="*/ 0 w 39" name="T0"/>
                <a:gd fmla="*/ 113 h 113" name="T1"/>
                <a:gd fmla="*/ 0 w 39" name="T2"/>
                <a:gd fmla="*/ 111 h 113" name="T3"/>
                <a:gd fmla="*/ 0 w 39" name="T4"/>
                <a:gd fmla="*/ 107 h 113" name="T5"/>
                <a:gd fmla="*/ 1 w 39" name="T6"/>
                <a:gd fmla="*/ 93 h 113" name="T7"/>
                <a:gd fmla="*/ 8 w 39" name="T8"/>
                <a:gd fmla="*/ 52 h 113" name="T9"/>
                <a:gd fmla="*/ 15 w 39" name="T10"/>
                <a:gd fmla="*/ 31 h 113" name="T11"/>
                <a:gd fmla="*/ 23 w 39" name="T12"/>
                <a:gd fmla="*/ 14 h 113" name="T13"/>
                <a:gd fmla="*/ 28 w 39" name="T14"/>
                <a:gd fmla="*/ 7 h 113" name="T15"/>
                <a:gd fmla="*/ 32 w 39" name="T16"/>
                <a:gd fmla="*/ 3 h 113" name="T17"/>
                <a:gd fmla="*/ 35 w 39" name="T18"/>
                <a:gd fmla="*/ 1 h 113" name="T19"/>
                <a:gd fmla="*/ 36 w 39" name="T20"/>
                <a:gd fmla="*/ 0 h 113" name="T21"/>
                <a:gd fmla="*/ 35 w 39" name="T22"/>
                <a:gd fmla="*/ 1 h 113" name="T23"/>
                <a:gd fmla="*/ 33 w 39" name="T24"/>
                <a:gd fmla="*/ 4 h 113" name="T25"/>
                <a:gd fmla="*/ 31 w 39" name="T26"/>
                <a:gd fmla="*/ 9 h 113" name="T27"/>
                <a:gd fmla="*/ 29 w 39" name="T28"/>
                <a:gd fmla="*/ 16 h 113" name="T29"/>
                <a:gd fmla="*/ 27 w 39" name="T30"/>
                <a:gd fmla="*/ 34 h 113" name="T31"/>
                <a:gd fmla="*/ 28 w 39" name="T32"/>
                <a:gd fmla="*/ 54 h 113" name="T33"/>
                <a:gd fmla="*/ 35 w 39" name="T34"/>
                <a:gd fmla="*/ 92 h 113" name="T35"/>
                <a:gd fmla="*/ 38 w 39" name="T36"/>
                <a:gd fmla="*/ 104 h 113" name="T37"/>
                <a:gd fmla="*/ 39 w 39" name="T38"/>
                <a:gd fmla="*/ 107 h 113" name="T39"/>
                <a:gd fmla="*/ 39 w 39" name="T40"/>
                <a:gd fmla="*/ 108 h 113" name="T41"/>
                <a:gd fmla="*/ 0 w 39" name="T42"/>
                <a:gd fmla="*/ 113 h 11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3" w="39">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Freeform 60"/>
            <p:cNvSpPr/>
            <p:nvPr/>
          </p:nvSpPr>
          <p:spPr bwMode="auto">
            <a:xfrm>
              <a:off x="9244136" y="4734308"/>
              <a:ext cx="1048261" cy="1532074"/>
            </a:xfrm>
            <a:custGeom>
              <a:gdLst>
                <a:gd fmla="*/ 220 w 442" name="T0"/>
                <a:gd fmla="*/ 0 h 646" name="T1"/>
                <a:gd fmla="*/ 0 w 442" name="T2"/>
                <a:gd fmla="*/ 646 h 646" name="T3"/>
                <a:gd fmla="*/ 216 w 442" name="T4"/>
                <a:gd fmla="*/ 646 h 646" name="T5"/>
                <a:gd fmla="*/ 225 w 442" name="T6"/>
                <a:gd fmla="*/ 646 h 646" name="T7"/>
                <a:gd fmla="*/ 442 w 442" name="T8"/>
                <a:gd fmla="*/ 646 h 646" name="T9"/>
                <a:gd fmla="*/ 220 w 442" name="T10"/>
                <a:gd fmla="*/ 0 h 646" name="T11"/>
              </a:gdLst>
              <a:cxnLst>
                <a:cxn ang="0">
                  <a:pos x="T0" y="T1"/>
                </a:cxn>
                <a:cxn ang="0">
                  <a:pos x="T2" y="T3"/>
                </a:cxn>
                <a:cxn ang="0">
                  <a:pos x="T4" y="T5"/>
                </a:cxn>
                <a:cxn ang="0">
                  <a:pos x="T6" y="T7"/>
                </a:cxn>
                <a:cxn ang="0">
                  <a:pos x="T8" y="T9"/>
                </a:cxn>
                <a:cxn ang="0">
                  <a:pos x="T10" y="T11"/>
                </a:cxn>
              </a:cxnLst>
              <a:rect b="b" l="0" r="r" t="0"/>
              <a:pathLst>
                <a:path h="646" w="442">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Freeform 61"/>
            <p:cNvSpPr/>
            <p:nvPr/>
          </p:nvSpPr>
          <p:spPr bwMode="auto">
            <a:xfrm>
              <a:off x="9244136" y="4734308"/>
              <a:ext cx="1048261" cy="1532074"/>
            </a:xfrm>
            <a:custGeom>
              <a:gdLst>
                <a:gd fmla="*/ 220 w 442" name="T0"/>
                <a:gd fmla="*/ 0 h 646" name="T1"/>
                <a:gd fmla="*/ 0 w 442" name="T2"/>
                <a:gd fmla="*/ 646 h 646" name="T3"/>
                <a:gd fmla="*/ 216 w 442" name="T4"/>
                <a:gd fmla="*/ 646 h 646" name="T5"/>
                <a:gd fmla="*/ 225 w 442" name="T6"/>
                <a:gd fmla="*/ 646 h 646" name="T7"/>
                <a:gd fmla="*/ 442 w 442" name="T8"/>
                <a:gd fmla="*/ 646 h 646" name="T9"/>
                <a:gd fmla="*/ 220 w 442" name="T10"/>
                <a:gd fmla="*/ 0 h 646" name="T11"/>
              </a:gdLst>
              <a:cxnLst>
                <a:cxn ang="0">
                  <a:pos x="T0" y="T1"/>
                </a:cxn>
                <a:cxn ang="0">
                  <a:pos x="T2" y="T3"/>
                </a:cxn>
                <a:cxn ang="0">
                  <a:pos x="T4" y="T5"/>
                </a:cxn>
                <a:cxn ang="0">
                  <a:pos x="T6" y="T7"/>
                </a:cxn>
                <a:cxn ang="0">
                  <a:pos x="T8" y="T9"/>
                </a:cxn>
                <a:cxn ang="0">
                  <a:pos x="T10" y="T11"/>
                </a:cxn>
              </a:cxnLst>
              <a:rect b="b" l="0" r="r" t="0"/>
              <a:pathLst>
                <a:path h="646" w="442">
                  <a:moveTo>
                    <a:pt x="220" y="0"/>
                  </a:moveTo>
                  <a:lnTo>
                    <a:pt x="0" y="646"/>
                  </a:lnTo>
                  <a:lnTo>
                    <a:pt x="216" y="646"/>
                  </a:lnTo>
                  <a:lnTo>
                    <a:pt x="225" y="646"/>
                  </a:lnTo>
                  <a:lnTo>
                    <a:pt x="442" y="646"/>
                  </a:lnTo>
                  <a:lnTo>
                    <a:pt x="22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Freeform 62"/>
            <p:cNvSpPr/>
            <p:nvPr/>
          </p:nvSpPr>
          <p:spPr bwMode="auto">
            <a:xfrm>
              <a:off x="9497900" y="5474257"/>
              <a:ext cx="540732" cy="1076721"/>
            </a:xfrm>
            <a:custGeom>
              <a:gdLst>
                <a:gd fmla="*/ 228 w 228" name="T0"/>
                <a:gd fmla="*/ 176 h 454" name="T1"/>
                <a:gd fmla="*/ 129 w 228" name="T2"/>
                <a:gd fmla="*/ 206 h 454" name="T3"/>
                <a:gd fmla="*/ 109 w 228" name="T4"/>
                <a:gd fmla="*/ 0 h 454" name="T5"/>
                <a:gd fmla="*/ 90 w 228" name="T6"/>
                <a:gd fmla="*/ 270 h 454" name="T7"/>
                <a:gd fmla="*/ 0 w 228" name="T8"/>
                <a:gd fmla="*/ 246 h 454" name="T9"/>
                <a:gd fmla="*/ 83 w 228" name="T10"/>
                <a:gd fmla="*/ 315 h 454" name="T11"/>
                <a:gd fmla="*/ 74 w 228" name="T12"/>
                <a:gd fmla="*/ 454 h 454" name="T13"/>
                <a:gd fmla="*/ 145 w 228" name="T14"/>
                <a:gd fmla="*/ 454 h 454" name="T15"/>
                <a:gd fmla="*/ 132 w 228" name="T16"/>
                <a:gd fmla="*/ 251 h 454" name="T17"/>
                <a:gd fmla="*/ 228 w 228" name="T18"/>
                <a:gd fmla="*/ 176 h 45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52" w="228">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63"/>
            <p:cNvSpPr/>
            <p:nvPr/>
          </p:nvSpPr>
          <p:spPr bwMode="auto">
            <a:xfrm>
              <a:off x="9497900" y="5474257"/>
              <a:ext cx="540732" cy="1076721"/>
            </a:xfrm>
            <a:custGeom>
              <a:gdLst>
                <a:gd fmla="*/ 228 w 228" name="T0"/>
                <a:gd fmla="*/ 176 h 454" name="T1"/>
                <a:gd fmla="*/ 129 w 228" name="T2"/>
                <a:gd fmla="*/ 206 h 454" name="T3"/>
                <a:gd fmla="*/ 109 w 228" name="T4"/>
                <a:gd fmla="*/ 0 h 454" name="T5"/>
                <a:gd fmla="*/ 90 w 228" name="T6"/>
                <a:gd fmla="*/ 270 h 454" name="T7"/>
                <a:gd fmla="*/ 0 w 228" name="T8"/>
                <a:gd fmla="*/ 246 h 454" name="T9"/>
                <a:gd fmla="*/ 83 w 228" name="T10"/>
                <a:gd fmla="*/ 315 h 454" name="T11"/>
                <a:gd fmla="*/ 74 w 228" name="T12"/>
                <a:gd fmla="*/ 454 h 454" name="T13"/>
                <a:gd fmla="*/ 145 w 228" name="T14"/>
                <a:gd fmla="*/ 454 h 454" name="T15"/>
                <a:gd fmla="*/ 132 w 228" name="T16"/>
                <a:gd fmla="*/ 251 h 454" name="T17"/>
                <a:gd fmla="*/ 228 w 228" name="T18"/>
                <a:gd fmla="*/ 176 h 45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52" w="228">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64"/>
            <p:cNvSpPr>
              <a:spLocks noEditPoints="1"/>
            </p:cNvSpPr>
            <p:nvPr/>
          </p:nvSpPr>
          <p:spPr bwMode="auto">
            <a:xfrm>
              <a:off x="9825185" y="6266382"/>
              <a:ext cx="467211" cy="11858"/>
            </a:xfrm>
            <a:custGeom>
              <a:gdLst>
                <a:gd fmla="*/ 57 w 197" name="T0"/>
                <a:gd fmla="*/ 0 h 5" name="T1"/>
                <a:gd fmla="*/ 0 w 197" name="T2"/>
                <a:gd fmla="*/ 0 h 5" name="T3"/>
                <a:gd fmla="*/ 0 w 197" name="T4"/>
                <a:gd fmla="*/ 5 h 5" name="T5"/>
                <a:gd fmla="*/ 57 w 197" name="T6"/>
                <a:gd fmla="*/ 5 h 5" name="T7"/>
                <a:gd fmla="*/ 57 w 197" name="T8"/>
                <a:gd fmla="*/ 0 h 5" name="T9"/>
                <a:gd fmla="*/ 195 w 197" name="T10"/>
                <a:gd fmla="*/ 0 h 5" name="T11"/>
                <a:gd fmla="*/ 135 w 197" name="T12"/>
                <a:gd fmla="*/ 0 h 5" name="T13"/>
                <a:gd fmla="*/ 135 w 197" name="T14"/>
                <a:gd fmla="*/ 5 h 5" name="T15"/>
                <a:gd fmla="*/ 197 w 197" name="T16"/>
                <a:gd fmla="*/ 5 h 5" name="T17"/>
                <a:gd fmla="*/ 195 w 197" name="T18"/>
                <a:gd fmla="*/ 0 h 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 w="197">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65"/>
            <p:cNvSpPr>
              <a:spLocks noEditPoints="1"/>
            </p:cNvSpPr>
            <p:nvPr/>
          </p:nvSpPr>
          <p:spPr bwMode="auto">
            <a:xfrm>
              <a:off x="9825185" y="6266382"/>
              <a:ext cx="467211" cy="11858"/>
            </a:xfrm>
            <a:custGeom>
              <a:gdLst>
                <a:gd fmla="*/ 57 w 197" name="T0"/>
                <a:gd fmla="*/ 0 h 5" name="T1"/>
                <a:gd fmla="*/ 0 w 197" name="T2"/>
                <a:gd fmla="*/ 0 h 5" name="T3"/>
                <a:gd fmla="*/ 0 w 197" name="T4"/>
                <a:gd fmla="*/ 5 h 5" name="T5"/>
                <a:gd fmla="*/ 57 w 197" name="T6"/>
                <a:gd fmla="*/ 5 h 5" name="T7"/>
                <a:gd fmla="*/ 57 w 197" name="T8"/>
                <a:gd fmla="*/ 0 h 5" name="T9"/>
                <a:gd fmla="*/ 195 w 197" name="T10"/>
                <a:gd fmla="*/ 0 h 5" name="T11"/>
                <a:gd fmla="*/ 135 w 197" name="T12"/>
                <a:gd fmla="*/ 0 h 5" name="T13"/>
                <a:gd fmla="*/ 135 w 197" name="T14"/>
                <a:gd fmla="*/ 5 h 5" name="T15"/>
                <a:gd fmla="*/ 197 w 197" name="T16"/>
                <a:gd fmla="*/ 5 h 5" name="T17"/>
                <a:gd fmla="*/ 195 w 197" name="T18"/>
                <a:gd fmla="*/ 0 h 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 w="197">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Rectangle 66"/>
            <p:cNvSpPr>
              <a:spLocks noChangeArrowheads="1"/>
            </p:cNvSpPr>
            <p:nvPr/>
          </p:nvSpPr>
          <p:spPr bwMode="auto">
            <a:xfrm>
              <a:off x="9960368" y="6266382"/>
              <a:ext cx="184987" cy="11858"/>
            </a:xfrm>
            <a:prstGeom prst="rect">
              <a:avLst/>
            </a:prstGeom>
            <a:solidFill>
              <a:srgbClr val="537C91"/>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Rectangle 67"/>
            <p:cNvSpPr>
              <a:spLocks noChangeArrowheads="1"/>
            </p:cNvSpPr>
            <p:nvPr/>
          </p:nvSpPr>
          <p:spPr bwMode="auto">
            <a:xfrm>
              <a:off x="9960368" y="6266382"/>
              <a:ext cx="184987" cy="1185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Rectangle 68"/>
            <p:cNvSpPr>
              <a:spLocks noChangeArrowheads="1"/>
            </p:cNvSpPr>
            <p:nvPr/>
          </p:nvSpPr>
          <p:spPr bwMode="auto">
            <a:xfrm>
              <a:off x="9754036" y="6550978"/>
              <a:ext cx="87750" cy="9487"/>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Rectangle 69"/>
            <p:cNvSpPr>
              <a:spLocks noChangeArrowheads="1"/>
            </p:cNvSpPr>
            <p:nvPr/>
          </p:nvSpPr>
          <p:spPr bwMode="auto">
            <a:xfrm>
              <a:off x="9754036" y="6550978"/>
              <a:ext cx="87750" cy="94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70"/>
            <p:cNvSpPr/>
            <p:nvPr/>
          </p:nvSpPr>
          <p:spPr bwMode="auto">
            <a:xfrm>
              <a:off x="9754036" y="4748538"/>
              <a:ext cx="533617" cy="1517845"/>
            </a:xfrm>
            <a:custGeom>
              <a:gdLst>
                <a:gd fmla="*/ 5 w 225" name="T0"/>
                <a:gd fmla="*/ 0 h 640" name="T1"/>
                <a:gd fmla="*/ 0 w 225" name="T2"/>
                <a:gd fmla="*/ 15 h 640" name="T3"/>
                <a:gd fmla="*/ 0 w 225" name="T4"/>
                <a:gd fmla="*/ 338 h 640" name="T5"/>
                <a:gd fmla="*/ 1 w 225" name="T6"/>
                <a:gd fmla="*/ 306 h 640" name="T7"/>
                <a:gd fmla="*/ 21 w 225" name="T8"/>
                <a:gd fmla="*/ 512 h 640" name="T9"/>
                <a:gd fmla="*/ 120 w 225" name="T10"/>
                <a:gd fmla="*/ 482 h 640" name="T11"/>
                <a:gd fmla="*/ 24 w 225" name="T12"/>
                <a:gd fmla="*/ 557 h 640" name="T13"/>
                <a:gd fmla="*/ 30 w 225" name="T14"/>
                <a:gd fmla="*/ 640 h 640" name="T15"/>
                <a:gd fmla="*/ 87 w 225" name="T16"/>
                <a:gd fmla="*/ 640 h 640" name="T17"/>
                <a:gd fmla="*/ 165 w 225" name="T18"/>
                <a:gd fmla="*/ 640 h 640" name="T19"/>
                <a:gd fmla="*/ 225 w 225" name="T20"/>
                <a:gd fmla="*/ 640 h 640" name="T21"/>
                <a:gd fmla="*/ 204 w 225" name="T22"/>
                <a:gd fmla="*/ 580 h 640" name="T23"/>
                <a:gd fmla="*/ 90 w 225" name="T24"/>
                <a:gd fmla="*/ 580 h 640" name="T25"/>
                <a:gd fmla="*/ 157 w 225" name="T26"/>
                <a:gd fmla="*/ 445 h 640" name="T27"/>
                <a:gd fmla="*/ 5 w 225" name="T28"/>
                <a:gd fmla="*/ 0 h 64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71"/>
            <p:cNvSpPr/>
            <p:nvPr/>
          </p:nvSpPr>
          <p:spPr bwMode="auto">
            <a:xfrm>
              <a:off x="9754036" y="4748538"/>
              <a:ext cx="533617" cy="1517845"/>
            </a:xfrm>
            <a:custGeom>
              <a:gdLst>
                <a:gd fmla="*/ 5 w 225" name="T0"/>
                <a:gd fmla="*/ 0 h 640" name="T1"/>
                <a:gd fmla="*/ 0 w 225" name="T2"/>
                <a:gd fmla="*/ 15 h 640" name="T3"/>
                <a:gd fmla="*/ 0 w 225" name="T4"/>
                <a:gd fmla="*/ 338 h 640" name="T5"/>
                <a:gd fmla="*/ 1 w 225" name="T6"/>
                <a:gd fmla="*/ 306 h 640" name="T7"/>
                <a:gd fmla="*/ 21 w 225" name="T8"/>
                <a:gd fmla="*/ 512 h 640" name="T9"/>
                <a:gd fmla="*/ 120 w 225" name="T10"/>
                <a:gd fmla="*/ 482 h 640" name="T11"/>
                <a:gd fmla="*/ 24 w 225" name="T12"/>
                <a:gd fmla="*/ 557 h 640" name="T13"/>
                <a:gd fmla="*/ 30 w 225" name="T14"/>
                <a:gd fmla="*/ 640 h 640" name="T15"/>
                <a:gd fmla="*/ 87 w 225" name="T16"/>
                <a:gd fmla="*/ 640 h 640" name="T17"/>
                <a:gd fmla="*/ 165 w 225" name="T18"/>
                <a:gd fmla="*/ 640 h 640" name="T19"/>
                <a:gd fmla="*/ 225 w 225" name="T20"/>
                <a:gd fmla="*/ 640 h 640" name="T21"/>
                <a:gd fmla="*/ 204 w 225" name="T22"/>
                <a:gd fmla="*/ 580 h 640" name="T23"/>
                <a:gd fmla="*/ 90 w 225" name="T24"/>
                <a:gd fmla="*/ 580 h 640" name="T25"/>
                <a:gd fmla="*/ 157 w 225" name="T26"/>
                <a:gd fmla="*/ 445 h 640" name="T27"/>
                <a:gd fmla="*/ 5 w 225" name="T28"/>
                <a:gd fmla="*/ 0 h 640"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40" w="225">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72"/>
            <p:cNvSpPr/>
            <p:nvPr/>
          </p:nvSpPr>
          <p:spPr bwMode="auto">
            <a:xfrm>
              <a:off x="9754036" y="5474257"/>
              <a:ext cx="284596" cy="1076721"/>
            </a:xfrm>
            <a:custGeom>
              <a:gdLst>
                <a:gd fmla="*/ 1 w 120" name="T0"/>
                <a:gd fmla="*/ 0 h 454" name="T1"/>
                <a:gd fmla="*/ 0 w 120" name="T2"/>
                <a:gd fmla="*/ 32 h 454" name="T3"/>
                <a:gd fmla="*/ 0 w 120" name="T4"/>
                <a:gd fmla="*/ 454 h 454" name="T5"/>
                <a:gd fmla="*/ 37 w 120" name="T6"/>
                <a:gd fmla="*/ 454 h 454" name="T7"/>
                <a:gd fmla="*/ 30 w 120" name="T8"/>
                <a:gd fmla="*/ 339 h 454" name="T9"/>
                <a:gd fmla="*/ 30 w 120" name="T10"/>
                <a:gd fmla="*/ 339 h 454" name="T11"/>
                <a:gd fmla="*/ 30 w 120" name="T12"/>
                <a:gd fmla="*/ 334 h 454" name="T13"/>
                <a:gd fmla="*/ 24 w 120" name="T14"/>
                <a:gd fmla="*/ 251 h 454" name="T15"/>
                <a:gd fmla="*/ 120 w 120" name="T16"/>
                <a:gd fmla="*/ 176 h 454" name="T17"/>
                <a:gd fmla="*/ 21 w 120" name="T18"/>
                <a:gd fmla="*/ 206 h 454" name="T19"/>
                <a:gd fmla="*/ 1 w 120" name="T20"/>
                <a:gd fmla="*/ 0 h 45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52" w="120">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73"/>
            <p:cNvSpPr/>
            <p:nvPr/>
          </p:nvSpPr>
          <p:spPr bwMode="auto">
            <a:xfrm>
              <a:off x="9754036" y="5474257"/>
              <a:ext cx="284596" cy="1076721"/>
            </a:xfrm>
            <a:custGeom>
              <a:gdLst>
                <a:gd fmla="*/ 1 w 120" name="T0"/>
                <a:gd fmla="*/ 0 h 454" name="T1"/>
                <a:gd fmla="*/ 0 w 120" name="T2"/>
                <a:gd fmla="*/ 32 h 454" name="T3"/>
                <a:gd fmla="*/ 0 w 120" name="T4"/>
                <a:gd fmla="*/ 454 h 454" name="T5"/>
                <a:gd fmla="*/ 37 w 120" name="T6"/>
                <a:gd fmla="*/ 454 h 454" name="T7"/>
                <a:gd fmla="*/ 30 w 120" name="T8"/>
                <a:gd fmla="*/ 339 h 454" name="T9"/>
                <a:gd fmla="*/ 30 w 120" name="T10"/>
                <a:gd fmla="*/ 339 h 454" name="T11"/>
                <a:gd fmla="*/ 30 w 120" name="T12"/>
                <a:gd fmla="*/ 334 h 454" name="T13"/>
                <a:gd fmla="*/ 24 w 120" name="T14"/>
                <a:gd fmla="*/ 251 h 454" name="T15"/>
                <a:gd fmla="*/ 120 w 120" name="T16"/>
                <a:gd fmla="*/ 176 h 454" name="T17"/>
                <a:gd fmla="*/ 21 w 120" name="T18"/>
                <a:gd fmla="*/ 206 h 454" name="T19"/>
                <a:gd fmla="*/ 1 w 120" name="T20"/>
                <a:gd fmla="*/ 0 h 45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52" w="120">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74"/>
            <p:cNvSpPr/>
            <p:nvPr/>
          </p:nvSpPr>
          <p:spPr bwMode="auto">
            <a:xfrm>
              <a:off x="3464469" y="5958070"/>
              <a:ext cx="1230877" cy="495671"/>
            </a:xfrm>
            <a:custGeom>
              <a:gdLst>
                <a:gd fmla="*/ 0 w 293" name="T0"/>
                <a:gd fmla="*/ 111 h 111" name="T1"/>
                <a:gd fmla="*/ 293 w 293" name="T2"/>
                <a:gd fmla="*/ 111 h 111" name="T3"/>
                <a:gd fmla="*/ 291 w 293" name="T4"/>
                <a:gd fmla="*/ 102 h 111" name="T5"/>
                <a:gd fmla="*/ 286 w 293" name="T6"/>
                <a:gd fmla="*/ 89 h 111" name="T7"/>
                <a:gd fmla="*/ 267 w 293" name="T8"/>
                <a:gd fmla="*/ 70 h 111" name="T9"/>
                <a:gd fmla="*/ 266 w 293" name="T10"/>
                <a:gd fmla="*/ 70 h 111" name="T11"/>
                <a:gd fmla="*/ 239 w 293" name="T12"/>
                <a:gd fmla="*/ 63 h 111" name="T13"/>
                <a:gd fmla="*/ 232 w 293" name="T14"/>
                <a:gd fmla="*/ 64 h 111" name="T15"/>
                <a:gd fmla="*/ 232 w 293" name="T16"/>
                <a:gd fmla="*/ 60 h 111" name="T17"/>
                <a:gd fmla="*/ 182 w 293" name="T18"/>
                <a:gd fmla="*/ 10 h 111" name="T19"/>
                <a:gd fmla="*/ 155 w 293" name="T20"/>
                <a:gd fmla="*/ 19 h 111" name="T21"/>
                <a:gd fmla="*/ 124 w 293" name="T22"/>
                <a:gd fmla="*/ 0 h 111" name="T23"/>
                <a:gd fmla="*/ 89 w 293" name="T24"/>
                <a:gd fmla="*/ 30 h 111" name="T25"/>
                <a:gd fmla="*/ 76 w 293" name="T26"/>
                <a:gd fmla="*/ 28 h 111" name="T27"/>
                <a:gd fmla="*/ 42 w 293" name="T28"/>
                <a:gd fmla="*/ 63 h 111" name="T29"/>
                <a:gd fmla="*/ 43 w 293" name="T30"/>
                <a:gd fmla="*/ 72 h 111" name="T31"/>
                <a:gd fmla="*/ 42 w 293" name="T32"/>
                <a:gd fmla="*/ 72 h 111" name="T33"/>
                <a:gd fmla="*/ 0 w 293" name="T34"/>
                <a:gd fmla="*/ 111 h 11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10" w="293">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75"/>
            <p:cNvSpPr/>
            <p:nvPr/>
          </p:nvSpPr>
          <p:spPr bwMode="auto">
            <a:xfrm>
              <a:off x="4111925" y="6003131"/>
              <a:ext cx="327285" cy="222933"/>
            </a:xfrm>
            <a:custGeom>
              <a:gdLst>
                <a:gd fmla="*/ 28 w 78" name="T0"/>
                <a:gd fmla="*/ 0 h 50" name="T1"/>
                <a:gd fmla="*/ 1 w 78" name="T2"/>
                <a:gd fmla="*/ 9 h 50" name="T3"/>
                <a:gd fmla="*/ 0 w 78" name="T4"/>
                <a:gd fmla="*/ 8 h 50" name="T5"/>
                <a:gd fmla="*/ 1 w 78" name="T6"/>
                <a:gd fmla="*/ 9 h 50" name="T7"/>
                <a:gd fmla="*/ 28 w 78" name="T8"/>
                <a:gd fmla="*/ 0 h 50" name="T9"/>
                <a:gd fmla="*/ 78 w 78" name="T10"/>
                <a:gd fmla="*/ 50 h 50" name="T11"/>
                <a:gd fmla="*/ 78 w 78" name="T12"/>
                <a:gd fmla="*/ 50 h 50" name="T13"/>
                <a:gd fmla="*/ 28 w 78" name="T14"/>
                <a:gd fmla="*/ 0 h 5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50" w="78">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76"/>
            <p:cNvSpPr/>
            <p:nvPr/>
          </p:nvSpPr>
          <p:spPr bwMode="auto">
            <a:xfrm>
              <a:off x="4081093" y="5998388"/>
              <a:ext cx="614253" cy="455353"/>
            </a:xfrm>
            <a:custGeom>
              <a:gdLst>
                <a:gd fmla="*/ 0 w 146" name="T0"/>
                <a:gd fmla="*/ 0 h 102" name="T1"/>
                <a:gd fmla="*/ 0 w 146" name="T2"/>
                <a:gd fmla="*/ 102 h 102" name="T3"/>
                <a:gd fmla="*/ 146 w 146" name="T4"/>
                <a:gd fmla="*/ 102 h 102" name="T5"/>
                <a:gd fmla="*/ 145 w 146" name="T6"/>
                <a:gd fmla="*/ 100 h 102" name="T7"/>
                <a:gd fmla="*/ 144 w 146" name="T8"/>
                <a:gd fmla="*/ 93 h 102" name="T9"/>
                <a:gd fmla="*/ 139 w 146" name="T10"/>
                <a:gd fmla="*/ 80 h 102" name="T11"/>
                <a:gd fmla="*/ 128 w 146" name="T12"/>
                <a:gd fmla="*/ 67 h 102" name="T13"/>
                <a:gd fmla="*/ 120 w 146" name="T14"/>
                <a:gd fmla="*/ 61 h 102" name="T15"/>
                <a:gd fmla="*/ 119 w 146" name="T16"/>
                <a:gd fmla="*/ 61 h 102" name="T17"/>
                <a:gd fmla="*/ 92 w 146" name="T18"/>
                <a:gd fmla="*/ 54 h 102" name="T19"/>
                <a:gd fmla="*/ 85 w 146" name="T20"/>
                <a:gd fmla="*/ 55 h 102" name="T21"/>
                <a:gd fmla="*/ 85 w 146" name="T22"/>
                <a:gd fmla="*/ 55 h 102" name="T23"/>
                <a:gd fmla="*/ 85 w 146" name="T24"/>
                <a:gd fmla="*/ 55 h 102" name="T25"/>
                <a:gd fmla="*/ 85 w 146" name="T26"/>
                <a:gd fmla="*/ 51 h 102" name="T27"/>
                <a:gd fmla="*/ 35 w 146" name="T28"/>
                <a:gd fmla="*/ 1 h 102" name="T29"/>
                <a:gd fmla="*/ 8 w 146" name="T30"/>
                <a:gd fmla="*/ 10 h 102" name="T31"/>
                <a:gd fmla="*/ 7 w 146" name="T32"/>
                <a:gd fmla="*/ 9 h 102" name="T33"/>
                <a:gd fmla="*/ 0 w 146" name="T34"/>
                <a:gd fmla="*/ 0 h 10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02" w="146">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77"/>
            <p:cNvSpPr/>
            <p:nvPr/>
          </p:nvSpPr>
          <p:spPr bwMode="auto">
            <a:xfrm>
              <a:off x="7856731" y="6017361"/>
              <a:ext cx="1233248" cy="493299"/>
            </a:xfrm>
            <a:custGeom>
              <a:gdLst>
                <a:gd fmla="*/ 0 w 293" name="T0"/>
                <a:gd fmla="*/ 111 h 111" name="T1"/>
                <a:gd fmla="*/ 293 w 293" name="T2"/>
                <a:gd fmla="*/ 111 h 111" name="T3"/>
                <a:gd fmla="*/ 291 w 293" name="T4"/>
                <a:gd fmla="*/ 101 h 111" name="T5"/>
                <a:gd fmla="*/ 286 w 293" name="T6"/>
                <a:gd fmla="*/ 89 h 111" name="T7"/>
                <a:gd fmla="*/ 267 w 293" name="T8"/>
                <a:gd fmla="*/ 70 h 111" name="T9"/>
                <a:gd fmla="*/ 266 w 293" name="T10"/>
                <a:gd fmla="*/ 69 h 111" name="T11"/>
                <a:gd fmla="*/ 239 w 293" name="T12"/>
                <a:gd fmla="*/ 62 h 111" name="T13"/>
                <a:gd fmla="*/ 232 w 293" name="T14"/>
                <a:gd fmla="*/ 63 h 111" name="T15"/>
                <a:gd fmla="*/ 232 w 293" name="T16"/>
                <a:gd fmla="*/ 59 h 111" name="T17"/>
                <a:gd fmla="*/ 182 w 293" name="T18"/>
                <a:gd fmla="*/ 10 h 111" name="T19"/>
                <a:gd fmla="*/ 155 w 293" name="T20"/>
                <a:gd fmla="*/ 18 h 111" name="T21"/>
                <a:gd fmla="*/ 124 w 293" name="T22"/>
                <a:gd fmla="*/ 0 h 111" name="T23"/>
                <a:gd fmla="*/ 89 w 293" name="T24"/>
                <a:gd fmla="*/ 30 h 111" name="T25"/>
                <a:gd fmla="*/ 76 w 293" name="T26"/>
                <a:gd fmla="*/ 27 h 111" name="T27"/>
                <a:gd fmla="*/ 42 w 293" name="T28"/>
                <a:gd fmla="*/ 62 h 111" name="T29"/>
                <a:gd fmla="*/ 43 w 293" name="T30"/>
                <a:gd fmla="*/ 71 h 111" name="T31"/>
                <a:gd fmla="*/ 42 w 293" name="T32"/>
                <a:gd fmla="*/ 71 h 111" name="T33"/>
                <a:gd fmla="*/ 0 w 293" name="T34"/>
                <a:gd fmla="*/ 111 h 11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10" w="293">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78"/>
            <p:cNvSpPr/>
            <p:nvPr/>
          </p:nvSpPr>
          <p:spPr bwMode="auto">
            <a:xfrm>
              <a:off x="8504187" y="6060050"/>
              <a:ext cx="104352" cy="35574"/>
            </a:xfrm>
            <a:custGeom>
              <a:gdLst>
                <a:gd fmla="*/ 25 w 25" name="T0"/>
                <a:gd fmla="*/ 0 h 8" name="T1"/>
                <a:gd fmla="*/ 1 w 25" name="T2"/>
                <a:gd fmla="*/ 8 h 8" name="T3"/>
                <a:gd fmla="*/ 0 w 25" name="T4"/>
                <a:gd fmla="*/ 7 h 8" name="T5"/>
                <a:gd fmla="*/ 1 w 25" name="T6"/>
                <a:gd fmla="*/ 8 h 8" name="T7"/>
                <a:gd fmla="*/ 25 w 25" name="T8"/>
                <a:gd fmla="*/ 0 h 8" name="T9"/>
                <a:gd fmla="*/ 25 w 25" name="T10"/>
                <a:gd fmla="*/ 0 h 8" name="T11"/>
              </a:gdLst>
              <a:cxnLst>
                <a:cxn ang="0">
                  <a:pos x="T0" y="T1"/>
                </a:cxn>
                <a:cxn ang="0">
                  <a:pos x="T2" y="T3"/>
                </a:cxn>
                <a:cxn ang="0">
                  <a:pos x="T4" y="T5"/>
                </a:cxn>
                <a:cxn ang="0">
                  <a:pos x="T6" y="T7"/>
                </a:cxn>
                <a:cxn ang="0">
                  <a:pos x="T8" y="T9"/>
                </a:cxn>
                <a:cxn ang="0">
                  <a:pos x="T10" y="T11"/>
                </a:cxn>
              </a:cxnLst>
              <a:rect b="b" l="0" r="r" t="0"/>
              <a:pathLst>
                <a:path h="8" w="25">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79"/>
            <p:cNvSpPr/>
            <p:nvPr/>
          </p:nvSpPr>
          <p:spPr bwMode="auto">
            <a:xfrm>
              <a:off x="8475727" y="6052935"/>
              <a:ext cx="614253" cy="457725"/>
            </a:xfrm>
            <a:custGeom>
              <a:gdLst>
                <a:gd fmla="*/ 0 w 146" name="T0"/>
                <a:gd fmla="*/ 0 h 103" name="T1"/>
                <a:gd fmla="*/ 0 w 146" name="T2"/>
                <a:gd fmla="*/ 103 h 103" name="T3"/>
                <a:gd fmla="*/ 146 w 146" name="T4"/>
                <a:gd fmla="*/ 103 h 103" name="T5"/>
                <a:gd fmla="*/ 144 w 146" name="T6"/>
                <a:gd fmla="*/ 93 h 103" name="T7"/>
                <a:gd fmla="*/ 139 w 146" name="T8"/>
                <a:gd fmla="*/ 81 h 103" name="T9"/>
                <a:gd fmla="*/ 123 w 146" name="T10"/>
                <a:gd fmla="*/ 64 h 103" name="T11"/>
                <a:gd fmla="*/ 120 w 146" name="T12"/>
                <a:gd fmla="*/ 62 h 103" name="T13"/>
                <a:gd fmla="*/ 119 w 146" name="T14"/>
                <a:gd fmla="*/ 61 h 103" name="T15"/>
                <a:gd fmla="*/ 94 w 146" name="T16"/>
                <a:gd fmla="*/ 54 h 103" name="T17"/>
                <a:gd fmla="*/ 92 w 146" name="T18"/>
                <a:gd fmla="*/ 54 h 103" name="T19"/>
                <a:gd fmla="*/ 85 w 146" name="T20"/>
                <a:gd fmla="*/ 55 h 103" name="T21"/>
                <a:gd fmla="*/ 85 w 146" name="T22"/>
                <a:gd fmla="*/ 55 h 103" name="T23"/>
                <a:gd fmla="*/ 85 w 146" name="T24"/>
                <a:gd fmla="*/ 55 h 103" name="T25"/>
                <a:gd fmla="*/ 85 w 146" name="T26"/>
                <a:gd fmla="*/ 51 h 103" name="T27"/>
                <a:gd fmla="*/ 84 w 146" name="T28"/>
                <a:gd fmla="*/ 46 h 103" name="T29"/>
                <a:gd fmla="*/ 53 w 146" name="T30"/>
                <a:gd fmla="*/ 5 h 103" name="T31"/>
                <a:gd fmla="*/ 35 w 146" name="T32"/>
                <a:gd fmla="*/ 2 h 103" name="T33"/>
                <a:gd fmla="*/ 32 w 146" name="T34"/>
                <a:gd fmla="*/ 2 h 103" name="T35"/>
                <a:gd fmla="*/ 8 w 146" name="T36"/>
                <a:gd fmla="*/ 10 h 103" name="T37"/>
                <a:gd fmla="*/ 7 w 146" name="T38"/>
                <a:gd fmla="*/ 9 h 103" name="T39"/>
                <a:gd fmla="*/ 0 w 146" name="T40"/>
                <a:gd fmla="*/ 0 h 103"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03" w="146">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80"/>
            <p:cNvSpPr/>
            <p:nvPr/>
          </p:nvSpPr>
          <p:spPr bwMode="auto">
            <a:xfrm>
              <a:off x="4560163" y="4978586"/>
              <a:ext cx="1043518" cy="1100437"/>
            </a:xfrm>
            <a:custGeom>
              <a:gdLst>
                <a:gd fmla="*/ 181 w 248" name="T0"/>
                <a:gd fmla="*/ 80 h 247" name="T1"/>
                <a:gd fmla="*/ 124 w 248" name="T2"/>
                <a:gd fmla="*/ 0 h 247" name="T3"/>
                <a:gd fmla="*/ 68 w 248" name="T4"/>
                <a:gd fmla="*/ 80 h 247" name="T5"/>
                <a:gd fmla="*/ 123 w 248" name="T6"/>
                <a:gd fmla="*/ 247 h 247" name="T7"/>
                <a:gd fmla="*/ 123 w 248" name="T8"/>
                <a:gd fmla="*/ 247 h 247" name="T9"/>
                <a:gd fmla="*/ 125 w 248" name="T10"/>
                <a:gd fmla="*/ 247 h 247" name="T11"/>
                <a:gd fmla="*/ 127 w 248" name="T12"/>
                <a:gd fmla="*/ 247 h 247" name="T13"/>
                <a:gd fmla="*/ 127 w 248" name="T14"/>
                <a:gd fmla="*/ 247 h 247" name="T15"/>
                <a:gd fmla="*/ 181 w 248" name="T16"/>
                <a:gd fmla="*/ 80 h 24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6"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81"/>
            <p:cNvSpPr/>
            <p:nvPr/>
          </p:nvSpPr>
          <p:spPr bwMode="auto">
            <a:xfrm>
              <a:off x="4901678" y="5585724"/>
              <a:ext cx="360488" cy="981856"/>
            </a:xfrm>
            <a:custGeom>
              <a:gdLst>
                <a:gd fmla="*/ 152 w 152" name="T0"/>
                <a:gd fmla="*/ 65 h 414" name="T1"/>
                <a:gd fmla="*/ 87 w 152" name="T2"/>
                <a:gd fmla="*/ 105 h 414" name="T3"/>
                <a:gd fmla="*/ 76 w 152" name="T4"/>
                <a:gd fmla="*/ 0 h 414" name="T5"/>
                <a:gd fmla="*/ 65 w 152" name="T6"/>
                <a:gd fmla="*/ 105 h 414" name="T7"/>
                <a:gd fmla="*/ 0 w 152" name="T8"/>
                <a:gd fmla="*/ 65 h 414" name="T9"/>
                <a:gd fmla="*/ 60 w 152" name="T10"/>
                <a:gd fmla="*/ 139 h 414" name="T11"/>
                <a:gd fmla="*/ 44 w 152" name="T12"/>
                <a:gd fmla="*/ 414 h 414" name="T13"/>
                <a:gd fmla="*/ 112 w 152" name="T14"/>
                <a:gd fmla="*/ 414 h 414" name="T15"/>
                <a:gd fmla="*/ 92 w 152" name="T16"/>
                <a:gd fmla="*/ 139 h 414" name="T17"/>
                <a:gd fmla="*/ 152 w 152" name="T18"/>
                <a:gd fmla="*/ 65 h 4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12"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82"/>
            <p:cNvSpPr/>
            <p:nvPr/>
          </p:nvSpPr>
          <p:spPr bwMode="auto">
            <a:xfrm>
              <a:off x="4901678" y="5585724"/>
              <a:ext cx="360488" cy="981856"/>
            </a:xfrm>
            <a:custGeom>
              <a:gdLst>
                <a:gd fmla="*/ 152 w 152" name="T0"/>
                <a:gd fmla="*/ 65 h 414" name="T1"/>
                <a:gd fmla="*/ 87 w 152" name="T2"/>
                <a:gd fmla="*/ 105 h 414" name="T3"/>
                <a:gd fmla="*/ 76 w 152" name="T4"/>
                <a:gd fmla="*/ 0 h 414" name="T5"/>
                <a:gd fmla="*/ 65 w 152" name="T6"/>
                <a:gd fmla="*/ 105 h 414" name="T7"/>
                <a:gd fmla="*/ 0 w 152" name="T8"/>
                <a:gd fmla="*/ 65 h 414" name="T9"/>
                <a:gd fmla="*/ 60 w 152" name="T10"/>
                <a:gd fmla="*/ 139 h 414" name="T11"/>
                <a:gd fmla="*/ 44 w 152" name="T12"/>
                <a:gd fmla="*/ 414 h 414" name="T13"/>
                <a:gd fmla="*/ 112 w 152" name="T14"/>
                <a:gd fmla="*/ 414 h 414" name="T15"/>
                <a:gd fmla="*/ 92 w 152" name="T16"/>
                <a:gd fmla="*/ 139 h 414" name="T17"/>
                <a:gd fmla="*/ 152 w 152" name="T18"/>
                <a:gd fmla="*/ 65 h 4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12" w="152">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83"/>
            <p:cNvSpPr>
              <a:spLocks noEditPoints="1"/>
            </p:cNvSpPr>
            <p:nvPr/>
          </p:nvSpPr>
          <p:spPr bwMode="auto">
            <a:xfrm>
              <a:off x="5081922" y="4978586"/>
              <a:ext cx="457725" cy="1095694"/>
            </a:xfrm>
            <a:custGeom>
              <a:gdLst>
                <a:gd fmla="*/ 32 w 109" name="T0"/>
                <a:gd fmla="*/ 238 h 246" name="T1"/>
                <a:gd fmla="*/ 11 w 109" name="T2"/>
                <a:gd fmla="*/ 246 h 246" name="T3"/>
                <a:gd fmla="*/ 11 w 109" name="T4"/>
                <a:gd fmla="*/ 246 h 246" name="T5"/>
                <a:gd fmla="*/ 32 w 109" name="T6"/>
                <a:gd fmla="*/ 239 h 246" name="T7"/>
                <a:gd fmla="*/ 32 w 109" name="T8"/>
                <a:gd fmla="*/ 238 h 246" name="T9"/>
                <a:gd fmla="*/ 0 w 109" name="T10"/>
                <a:gd fmla="*/ 0 h 246" name="T11"/>
                <a:gd fmla="*/ 0 w 109" name="T12"/>
                <a:gd fmla="*/ 1 h 246" name="T13"/>
                <a:gd fmla="*/ 57 w 109" name="T14"/>
                <a:gd fmla="*/ 80 h 246" name="T15"/>
                <a:gd fmla="*/ 37 w 109" name="T16"/>
                <a:gd fmla="*/ 236 h 246" name="T17"/>
                <a:gd fmla="*/ 38 w 109" name="T18"/>
                <a:gd fmla="*/ 236 h 246" name="T19"/>
                <a:gd fmla="*/ 57 w 109" name="T20"/>
                <a:gd fmla="*/ 80 h 246" name="T21"/>
                <a:gd fmla="*/ 0 w 109" name="T22"/>
                <a:gd fmla="*/ 0 h 2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46" w="109">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84"/>
            <p:cNvSpPr/>
            <p:nvPr/>
          </p:nvSpPr>
          <p:spPr bwMode="auto">
            <a:xfrm>
              <a:off x="5217105" y="6029219"/>
              <a:ext cx="23716" cy="14230"/>
            </a:xfrm>
            <a:custGeom>
              <a:gdLst>
                <a:gd fmla="*/ 5 w 6" name="T0"/>
                <a:gd fmla="*/ 0 h 3" name="T1"/>
                <a:gd fmla="*/ 0 w 6" name="T2"/>
                <a:gd fmla="*/ 2 h 3" name="T3"/>
                <a:gd fmla="*/ 0 w 6" name="T4"/>
                <a:gd fmla="*/ 3 h 3" name="T5"/>
                <a:gd fmla="*/ 6 w 6" name="T6"/>
                <a:gd fmla="*/ 0 h 3" name="T7"/>
                <a:gd fmla="*/ 5 w 6" name="T8"/>
                <a:gd fmla="*/ 0 h 3" name="T9"/>
              </a:gdLst>
              <a:cxnLst>
                <a:cxn ang="0">
                  <a:pos x="T0" y="T1"/>
                </a:cxn>
                <a:cxn ang="0">
                  <a:pos x="T2" y="T3"/>
                </a:cxn>
                <a:cxn ang="0">
                  <a:pos x="T4" y="T5"/>
                </a:cxn>
                <a:cxn ang="0">
                  <a:pos x="T6" y="T7"/>
                </a:cxn>
                <a:cxn ang="0">
                  <a:pos x="T8" y="T9"/>
                </a:cxn>
              </a:cxnLst>
              <a:rect b="b" l="0" r="r" t="0"/>
              <a:pathLst>
                <a:path h="3" w="6">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Rectangle 85"/>
            <p:cNvSpPr>
              <a:spLocks noChangeArrowheads="1"/>
            </p:cNvSpPr>
            <p:nvPr/>
          </p:nvSpPr>
          <p:spPr bwMode="auto">
            <a:xfrm>
              <a:off x="5081922" y="6567579"/>
              <a:ext cx="85379" cy="9487"/>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Rectangle 86"/>
            <p:cNvSpPr>
              <a:spLocks noChangeArrowheads="1"/>
            </p:cNvSpPr>
            <p:nvPr/>
          </p:nvSpPr>
          <p:spPr bwMode="auto">
            <a:xfrm>
              <a:off x="5081922" y="6567579"/>
              <a:ext cx="85379" cy="94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87"/>
            <p:cNvSpPr/>
            <p:nvPr/>
          </p:nvSpPr>
          <p:spPr bwMode="auto">
            <a:xfrm>
              <a:off x="5081922" y="4983329"/>
              <a:ext cx="455353" cy="1090951"/>
            </a:xfrm>
            <a:custGeom>
              <a:gdLst>
                <a:gd fmla="*/ 0 w 108" name="T0"/>
                <a:gd fmla="*/ 0 h 245" name="T1"/>
                <a:gd fmla="*/ 0 w 108" name="T2"/>
                <a:gd fmla="*/ 0 h 245" name="T3"/>
                <a:gd fmla="*/ 0 w 108" name="T4"/>
                <a:gd fmla="*/ 136 h 245" name="T5"/>
                <a:gd fmla="*/ 6 w 108" name="T6"/>
                <a:gd fmla="*/ 191 h 245" name="T7"/>
                <a:gd fmla="*/ 43 w 108" name="T8"/>
                <a:gd fmla="*/ 170 h 245" name="T9"/>
                <a:gd fmla="*/ 9 w 108" name="T10"/>
                <a:gd fmla="*/ 209 h 245" name="T11"/>
                <a:gd fmla="*/ 11 w 108" name="T12"/>
                <a:gd fmla="*/ 245 h 245" name="T13"/>
                <a:gd fmla="*/ 32 w 108" name="T14"/>
                <a:gd fmla="*/ 237 h 245" name="T15"/>
                <a:gd fmla="*/ 37 w 108" name="T16"/>
                <a:gd fmla="*/ 235 h 245" name="T17"/>
                <a:gd fmla="*/ 57 w 108" name="T18"/>
                <a:gd fmla="*/ 79 h 245" name="T19"/>
                <a:gd fmla="*/ 0 w 108" name="T20"/>
                <a:gd fmla="*/ 0 h 24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88"/>
            <p:cNvSpPr/>
            <p:nvPr/>
          </p:nvSpPr>
          <p:spPr bwMode="auto">
            <a:xfrm>
              <a:off x="5081922" y="5588095"/>
              <a:ext cx="180244" cy="979484"/>
            </a:xfrm>
            <a:custGeom>
              <a:gdLst>
                <a:gd fmla="*/ 0 w 43" name="T0"/>
                <a:gd fmla="*/ 0 h 220" name="T1"/>
                <a:gd fmla="*/ 0 w 43" name="T2"/>
                <a:gd fmla="*/ 220 h 220" name="T3"/>
                <a:gd fmla="*/ 20 w 43" name="T4"/>
                <a:gd fmla="*/ 220 h 220" name="T5"/>
                <a:gd fmla="*/ 9 w 43" name="T6"/>
                <a:gd fmla="*/ 109 h 220" name="T7"/>
                <a:gd fmla="*/ 11 w 43" name="T8"/>
                <a:gd fmla="*/ 109 h 220" name="T9"/>
                <a:gd fmla="*/ 11 w 43" name="T10"/>
                <a:gd fmla="*/ 109 h 220" name="T11"/>
                <a:gd fmla="*/ 9 w 43" name="T12"/>
                <a:gd fmla="*/ 73 h 220" name="T13"/>
                <a:gd fmla="*/ 43 w 43" name="T14"/>
                <a:gd fmla="*/ 34 h 220" name="T15"/>
                <a:gd fmla="*/ 6 w 43" name="T16"/>
                <a:gd fmla="*/ 55 h 220" name="T17"/>
                <a:gd fmla="*/ 0 w 43" name="T18"/>
                <a:gd fmla="*/ 0 h 2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89"/>
            <p:cNvSpPr/>
            <p:nvPr/>
          </p:nvSpPr>
          <p:spPr bwMode="auto">
            <a:xfrm>
              <a:off x="6018717" y="5327216"/>
              <a:ext cx="967626" cy="884619"/>
            </a:xfrm>
            <a:custGeom>
              <a:gdLst>
                <a:gd fmla="*/ 188 w 230" name="T0"/>
                <a:gd fmla="*/ 57 h 199" name="T1"/>
                <a:gd fmla="*/ 115 w 230" name="T2"/>
                <a:gd fmla="*/ 0 h 199" name="T3"/>
                <a:gd fmla="*/ 42 w 230" name="T4"/>
                <a:gd fmla="*/ 57 h 199" name="T5"/>
                <a:gd fmla="*/ 0 w 230" name="T6"/>
                <a:gd fmla="*/ 124 h 199" name="T7"/>
                <a:gd fmla="*/ 75 w 230" name="T8"/>
                <a:gd fmla="*/ 199 h 199" name="T9"/>
                <a:gd fmla="*/ 115 w 230" name="T10"/>
                <a:gd fmla="*/ 188 h 199" name="T11"/>
                <a:gd fmla="*/ 155 w 230" name="T12"/>
                <a:gd fmla="*/ 199 h 199" name="T13"/>
                <a:gd fmla="*/ 230 w 230" name="T14"/>
                <a:gd fmla="*/ 124 h 199" name="T15"/>
                <a:gd fmla="*/ 188 w 230" name="T16"/>
                <a:gd fmla="*/ 57 h 19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 name="Freeform 90"/>
            <p:cNvSpPr/>
            <p:nvPr/>
          </p:nvSpPr>
          <p:spPr bwMode="auto">
            <a:xfrm>
              <a:off x="6322285" y="5815772"/>
              <a:ext cx="362860" cy="664057"/>
            </a:xfrm>
            <a:custGeom>
              <a:gdLst>
                <a:gd fmla="*/ 153 w 153" name="T0"/>
                <a:gd fmla="*/ 66 h 280" name="T1"/>
                <a:gd fmla="*/ 87 w 153" name="T2"/>
                <a:gd fmla="*/ 107 h 280" name="T3"/>
                <a:gd fmla="*/ 76 w 153" name="T4"/>
                <a:gd fmla="*/ 0 h 280" name="T5"/>
                <a:gd fmla="*/ 66 w 153" name="T6"/>
                <a:gd fmla="*/ 107 h 280" name="T7"/>
                <a:gd fmla="*/ 0 w 153" name="T8"/>
                <a:gd fmla="*/ 66 h 280" name="T9"/>
                <a:gd fmla="*/ 60 w 153" name="T10"/>
                <a:gd fmla="*/ 143 h 280" name="T11"/>
                <a:gd fmla="*/ 53 w 153" name="T12"/>
                <a:gd fmla="*/ 280 h 280" name="T13"/>
                <a:gd fmla="*/ 99 w 153" name="T14"/>
                <a:gd fmla="*/ 280 h 280" name="T15"/>
                <a:gd fmla="*/ 92 w 153" name="T16"/>
                <a:gd fmla="*/ 143 h 280" name="T17"/>
                <a:gd fmla="*/ 153 w 153" name="T18"/>
                <a:gd fmla="*/ 66 h 28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 name="Freeform 91"/>
            <p:cNvSpPr/>
            <p:nvPr/>
          </p:nvSpPr>
          <p:spPr bwMode="auto">
            <a:xfrm>
              <a:off x="6322285" y="5815772"/>
              <a:ext cx="362860" cy="664057"/>
            </a:xfrm>
            <a:custGeom>
              <a:gdLst>
                <a:gd fmla="*/ 153 w 153" name="T0"/>
                <a:gd fmla="*/ 66 h 280" name="T1"/>
                <a:gd fmla="*/ 87 w 153" name="T2"/>
                <a:gd fmla="*/ 107 h 280" name="T3"/>
                <a:gd fmla="*/ 76 w 153" name="T4"/>
                <a:gd fmla="*/ 0 h 280" name="T5"/>
                <a:gd fmla="*/ 66 w 153" name="T6"/>
                <a:gd fmla="*/ 107 h 280" name="T7"/>
                <a:gd fmla="*/ 0 w 153" name="T8"/>
                <a:gd fmla="*/ 66 h 280" name="T9"/>
                <a:gd fmla="*/ 60 w 153" name="T10"/>
                <a:gd fmla="*/ 143 h 280" name="T11"/>
                <a:gd fmla="*/ 53 w 153" name="T12"/>
                <a:gd fmla="*/ 280 h 280" name="T13"/>
                <a:gd fmla="*/ 99 w 153" name="T14"/>
                <a:gd fmla="*/ 280 h 280" name="T15"/>
                <a:gd fmla="*/ 92 w 153" name="T16"/>
                <a:gd fmla="*/ 143 h 280" name="T17"/>
                <a:gd fmla="*/ 153 w 153" name="T18"/>
                <a:gd fmla="*/ 66 h 28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0" w="153">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 name="Freeform 92"/>
            <p:cNvSpPr>
              <a:spLocks noEditPoints="1"/>
            </p:cNvSpPr>
            <p:nvPr/>
          </p:nvSpPr>
          <p:spPr bwMode="auto">
            <a:xfrm>
              <a:off x="6540475" y="5514575"/>
              <a:ext cx="291711" cy="955768"/>
            </a:xfrm>
            <a:custGeom>
              <a:gdLst>
                <a:gd fmla="*/ 0 w 69" name="T0"/>
                <a:gd fmla="*/ 151 h 215" name="T1"/>
                <a:gd fmla="*/ 4 w 69" name="T2"/>
                <a:gd fmla="*/ 215 h 215" name="T3"/>
                <a:gd fmla="*/ 4 w 69" name="T4"/>
                <a:gd fmla="*/ 215 h 215" name="T5"/>
                <a:gd fmla="*/ 0 w 69" name="T6"/>
                <a:gd fmla="*/ 151 h 215" name="T7"/>
                <a:gd fmla="*/ 0 w 69" name="T8"/>
                <a:gd fmla="*/ 151 h 215" name="T9"/>
                <a:gd fmla="*/ 58 w 69" name="T10"/>
                <a:gd fmla="*/ 0 h 215" name="T11"/>
                <a:gd fmla="*/ 64 w 69" name="T12"/>
                <a:gd fmla="*/ 15 h 215" name="T13"/>
                <a:gd fmla="*/ 69 w 69" name="T14"/>
                <a:gd fmla="*/ 18 h 215" name="T15"/>
                <a:gd fmla="*/ 69 w 69" name="T16"/>
                <a:gd fmla="*/ 18 h 215" name="T17"/>
                <a:gd fmla="*/ 64 w 69" name="T18"/>
                <a:gd fmla="*/ 15 h 215" name="T19"/>
                <a:gd fmla="*/ 58 w 69" name="T20"/>
                <a:gd fmla="*/ 0 h 21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5" w="69">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 name="Freeform 93"/>
            <p:cNvSpPr>
              <a:spLocks noEditPoints="1"/>
            </p:cNvSpPr>
            <p:nvPr/>
          </p:nvSpPr>
          <p:spPr bwMode="auto">
            <a:xfrm>
              <a:off x="6663800" y="6211835"/>
              <a:ext cx="7115" cy="0"/>
            </a:xfrm>
            <a:custGeom>
              <a:gdLst>
                <a:gd fmla="*/ 1 w 2" name="T0"/>
                <a:gd fmla="*/ 2 w 2" name="T1"/>
                <a:gd fmla="*/ 1 w 2" name="T2"/>
                <a:gd fmla="*/ 1 w 2" name="T3"/>
                <a:gd fmla="*/ 1 w 2" name="T4"/>
                <a:gd fmla="*/ 1 w 2" name="T5"/>
                <a:gd fmla="*/ 1 w 2" name="T6"/>
                <a:gd fmla="*/ 1 w 2" name="T7"/>
                <a:gd fmla="*/ 1 w 2" name="T8"/>
                <a:gd fmla="*/ 1 w 2" name="T9"/>
                <a:gd fmla="*/ 1 w 2" name="T10"/>
                <a:gd fmla="*/ 1 w 2" name="T11"/>
                <a:gd fmla="*/ 1 w 2" name="T12"/>
                <a:gd fmla="*/ 1 w 2" name="T13"/>
                <a:gd fmla="*/ 1 w 2" name="T14"/>
                <a:gd fmla="*/ 0 w 2" name="T15"/>
                <a:gd fmla="*/ 1 w 2" name="T16"/>
                <a:gd fmla="*/ 0 w 2" name="T17"/>
                <a:gd fmla="*/ 0 w 2" name="T18"/>
                <a:gd fmla="*/ 0 w 2" name="T19"/>
                <a:gd fmla="*/ 0 w 2" name="T20"/>
                <a:gd fmla="*/ 0 w 2" name="T21"/>
                <a:gd fmla="*/ 0 w 2" name="T22"/>
                <a:gd fmla="*/ 0 w 2" name="T23"/>
                <a:gd fmla="*/ 0 w 2" name="T24"/>
                <a:gd fmla="*/ 0 w 2" name="T25"/>
                <a:gd fmla="*/ 0 w 2" name="T26"/>
                <a:gd fmla="*/ 0 w 2" name="T27"/>
                <a:gd fmla="*/ 0 w 2" name="T28"/>
                <a:gd fmla="*/ 0 w 2" name="T29"/>
                <a:gd fmla="*/ 0 w 2" name="T30"/>
                <a:gd fmla="*/ 0 w 2" name="T31"/>
                <a:gd fmla="*/ 0 w 2" name="T32"/>
              </a:gd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b="b" l="0" r="r" t="0"/>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 name="Freeform 94"/>
            <p:cNvSpPr/>
            <p:nvPr/>
          </p:nvSpPr>
          <p:spPr bwMode="auto">
            <a:xfrm>
              <a:off x="6507273" y="5327216"/>
              <a:ext cx="479070" cy="884619"/>
            </a:xfrm>
            <a:custGeom>
              <a:gdLst>
                <a:gd fmla="*/ 0 w 114" name="T0"/>
                <a:gd fmla="*/ 0 h 199" name="T1"/>
                <a:gd fmla="*/ 0 w 114" name="T2"/>
                <a:gd fmla="*/ 122 h 199" name="T3"/>
                <a:gd fmla="*/ 5 w 114" name="T4"/>
                <a:gd fmla="*/ 167 h 199" name="T5"/>
                <a:gd fmla="*/ 42 w 114" name="T6"/>
                <a:gd fmla="*/ 145 h 199" name="T7"/>
                <a:gd fmla="*/ 8 w 114" name="T8"/>
                <a:gd fmla="*/ 186 h 199" name="T9"/>
                <a:gd fmla="*/ 8 w 114" name="T10"/>
                <a:gd fmla="*/ 193 h 199" name="T11"/>
                <a:gd fmla="*/ 8 w 114" name="T12"/>
                <a:gd fmla="*/ 193 h 199" name="T13"/>
                <a:gd fmla="*/ 8 w 114" name="T14"/>
                <a:gd fmla="*/ 193 h 199" name="T15"/>
                <a:gd fmla="*/ 37 w 114" name="T16"/>
                <a:gd fmla="*/ 199 h 199" name="T17"/>
                <a:gd fmla="*/ 37 w 114" name="T18"/>
                <a:gd fmla="*/ 199 h 199" name="T19"/>
                <a:gd fmla="*/ 37 w 114" name="T20"/>
                <a:gd fmla="*/ 199 h 199" name="T21"/>
                <a:gd fmla="*/ 37 w 114" name="T22"/>
                <a:gd fmla="*/ 199 h 199" name="T23"/>
                <a:gd fmla="*/ 37 w 114" name="T24"/>
                <a:gd fmla="*/ 199 h 199" name="T25"/>
                <a:gd fmla="*/ 37 w 114" name="T26"/>
                <a:gd fmla="*/ 199 h 199" name="T27"/>
                <a:gd fmla="*/ 37 w 114" name="T28"/>
                <a:gd fmla="*/ 199 h 199" name="T29"/>
                <a:gd fmla="*/ 37 w 114" name="T30"/>
                <a:gd fmla="*/ 199 h 199" name="T31"/>
                <a:gd fmla="*/ 37 w 114" name="T32"/>
                <a:gd fmla="*/ 199 h 199" name="T33"/>
                <a:gd fmla="*/ 37 w 114" name="T34"/>
                <a:gd fmla="*/ 199 h 199" name="T35"/>
                <a:gd fmla="*/ 37 w 114" name="T36"/>
                <a:gd fmla="*/ 199 h 199" name="T37"/>
                <a:gd fmla="*/ 38 w 114" name="T38"/>
                <a:gd fmla="*/ 199 h 199" name="T39"/>
                <a:gd fmla="*/ 38 w 114" name="T40"/>
                <a:gd fmla="*/ 199 h 199" name="T41"/>
                <a:gd fmla="*/ 38 w 114" name="T42"/>
                <a:gd fmla="*/ 199 h 199" name="T43"/>
                <a:gd fmla="*/ 38 w 114" name="T44"/>
                <a:gd fmla="*/ 199 h 199" name="T45"/>
                <a:gd fmla="*/ 38 w 114" name="T46"/>
                <a:gd fmla="*/ 199 h 199" name="T47"/>
                <a:gd fmla="*/ 38 w 114" name="T48"/>
                <a:gd fmla="*/ 199 h 199" name="T49"/>
                <a:gd fmla="*/ 38 w 114" name="T50"/>
                <a:gd fmla="*/ 199 h 199" name="T51"/>
                <a:gd fmla="*/ 38 w 114" name="T52"/>
                <a:gd fmla="*/ 199 h 199" name="T53"/>
                <a:gd fmla="*/ 38 w 114" name="T54"/>
                <a:gd fmla="*/ 199 h 199" name="T55"/>
                <a:gd fmla="*/ 38 w 114" name="T56"/>
                <a:gd fmla="*/ 199 h 199" name="T57"/>
                <a:gd fmla="*/ 39 w 114" name="T58"/>
                <a:gd fmla="*/ 199 h 199" name="T59"/>
                <a:gd fmla="*/ 39 w 114" name="T60"/>
                <a:gd fmla="*/ 199 h 199" name="T61"/>
                <a:gd fmla="*/ 114 w 114" name="T62"/>
                <a:gd fmla="*/ 124 h 199" name="T63"/>
                <a:gd fmla="*/ 77 w 114" name="T64"/>
                <a:gd fmla="*/ 60 h 199" name="T65"/>
                <a:gd fmla="*/ 72 w 114" name="T66"/>
                <a:gd fmla="*/ 57 h 199" name="T67"/>
                <a:gd fmla="*/ 66 w 114" name="T68"/>
                <a:gd fmla="*/ 42 h 199" name="T69"/>
                <a:gd fmla="*/ 0 w 114" name="T70"/>
                <a:gd fmla="*/ 0 h 19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95"/>
            <p:cNvSpPr/>
            <p:nvPr/>
          </p:nvSpPr>
          <p:spPr bwMode="auto">
            <a:xfrm>
              <a:off x="6507273" y="5870320"/>
              <a:ext cx="177872" cy="600023"/>
            </a:xfrm>
            <a:custGeom>
              <a:gdLst>
                <a:gd fmla="*/ 0 w 75" name="T0"/>
                <a:gd fmla="*/ 0 h 253" name="T1"/>
                <a:gd fmla="*/ 0 w 75" name="T2"/>
                <a:gd fmla="*/ 253 h 253" name="T3"/>
                <a:gd fmla="*/ 21 w 75" name="T4"/>
                <a:gd fmla="*/ 253 h 253" name="T5"/>
                <a:gd fmla="*/ 14 w 75" name="T6"/>
                <a:gd fmla="*/ 133 h 253" name="T7"/>
                <a:gd fmla="*/ 14 w 75" name="T8"/>
                <a:gd fmla="*/ 120 h 253" name="T9"/>
                <a:gd fmla="*/ 75 w 75" name="T10"/>
                <a:gd fmla="*/ 43 h 253" name="T11"/>
                <a:gd fmla="*/ 9 w 75" name="T12"/>
                <a:gd fmla="*/ 84 h 253" name="T13"/>
                <a:gd fmla="*/ 0 w 75" name="T14"/>
                <a:gd fmla="*/ 0 h 25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96"/>
            <p:cNvSpPr/>
            <p:nvPr/>
          </p:nvSpPr>
          <p:spPr bwMode="auto">
            <a:xfrm>
              <a:off x="6507273" y="5870320"/>
              <a:ext cx="177872" cy="600023"/>
            </a:xfrm>
            <a:custGeom>
              <a:gdLst>
                <a:gd fmla="*/ 0 w 75" name="T0"/>
                <a:gd fmla="*/ 0 h 253" name="T1"/>
                <a:gd fmla="*/ 0 w 75" name="T2"/>
                <a:gd fmla="*/ 253 h 253" name="T3"/>
                <a:gd fmla="*/ 21 w 75" name="T4"/>
                <a:gd fmla="*/ 253 h 253" name="T5"/>
                <a:gd fmla="*/ 14 w 75" name="T6"/>
                <a:gd fmla="*/ 133 h 253" name="T7"/>
                <a:gd fmla="*/ 14 w 75" name="T8"/>
                <a:gd fmla="*/ 120 h 253" name="T9"/>
                <a:gd fmla="*/ 75 w 75" name="T10"/>
                <a:gd fmla="*/ 43 h 253" name="T11"/>
                <a:gd fmla="*/ 9 w 75" name="T12"/>
                <a:gd fmla="*/ 84 h 253" name="T13"/>
                <a:gd fmla="*/ 0 w 75" name="T14"/>
                <a:gd fmla="*/ 0 h 25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3" w="75">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Oval 97"/>
            <p:cNvSpPr>
              <a:spLocks noChangeArrowheads="1"/>
            </p:cNvSpPr>
            <p:nvPr/>
          </p:nvSpPr>
          <p:spPr bwMode="auto">
            <a:xfrm>
              <a:off x="5451897" y="4667902"/>
              <a:ext cx="621368" cy="1219019"/>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98"/>
            <p:cNvSpPr/>
            <p:nvPr/>
          </p:nvSpPr>
          <p:spPr bwMode="auto">
            <a:xfrm>
              <a:off x="5717519" y="5331959"/>
              <a:ext cx="92494" cy="1200046"/>
            </a:xfrm>
            <a:custGeom>
              <a:gdLst>
                <a:gd fmla="*/ 19 w 39" name="T0"/>
                <a:gd fmla="*/ 0 h 506" name="T1"/>
                <a:gd fmla="*/ 0 w 39" name="T2"/>
                <a:gd fmla="*/ 506 h 506" name="T3"/>
                <a:gd fmla="*/ 39 w 39" name="T4"/>
                <a:gd fmla="*/ 506 h 506" name="T5"/>
                <a:gd fmla="*/ 19 w 39" name="T6"/>
                <a:gd fmla="*/ 0 h 506" name="T7"/>
              </a:gdLst>
              <a:cxnLst>
                <a:cxn ang="0">
                  <a:pos x="T0" y="T1"/>
                </a:cxn>
                <a:cxn ang="0">
                  <a:pos x="T2" y="T3"/>
                </a:cxn>
                <a:cxn ang="0">
                  <a:pos x="T4" y="T5"/>
                </a:cxn>
                <a:cxn ang="0">
                  <a:pos x="T6" y="T7"/>
                </a:cxn>
              </a:cxnLst>
              <a:rect b="b" l="0" r="r" t="0"/>
              <a:pathLst>
                <a:path h="506" w="39">
                  <a:moveTo>
                    <a:pt x="19" y="0"/>
                  </a:moveTo>
                  <a:lnTo>
                    <a:pt x="0" y="506"/>
                  </a:lnTo>
                  <a:lnTo>
                    <a:pt x="39" y="506"/>
                  </a:lnTo>
                  <a:lnTo>
                    <a:pt x="19"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99"/>
            <p:cNvSpPr/>
            <p:nvPr/>
          </p:nvSpPr>
          <p:spPr bwMode="auto">
            <a:xfrm>
              <a:off x="5717519" y="5331959"/>
              <a:ext cx="92494" cy="1200046"/>
            </a:xfrm>
            <a:custGeom>
              <a:gdLst>
                <a:gd fmla="*/ 19 w 39" name="T0"/>
                <a:gd fmla="*/ 0 h 506" name="T1"/>
                <a:gd fmla="*/ 0 w 39" name="T2"/>
                <a:gd fmla="*/ 506 h 506" name="T3"/>
                <a:gd fmla="*/ 39 w 39" name="T4"/>
                <a:gd fmla="*/ 506 h 506" name="T5"/>
                <a:gd fmla="*/ 19 w 39" name="T6"/>
                <a:gd fmla="*/ 0 h 506" name="T7"/>
              </a:gdLst>
              <a:cxnLst>
                <a:cxn ang="0">
                  <a:pos x="T0" y="T1"/>
                </a:cxn>
                <a:cxn ang="0">
                  <a:pos x="T2" y="T3"/>
                </a:cxn>
                <a:cxn ang="0">
                  <a:pos x="T4" y="T5"/>
                </a:cxn>
                <a:cxn ang="0">
                  <a:pos x="T6" y="T7"/>
                </a:cxn>
              </a:cxnLst>
              <a:rect b="b" l="0" r="r" t="0"/>
              <a:pathLst>
                <a:path h="506" w="39">
                  <a:moveTo>
                    <a:pt x="19" y="0"/>
                  </a:moveTo>
                  <a:lnTo>
                    <a:pt x="0" y="506"/>
                  </a:lnTo>
                  <a:lnTo>
                    <a:pt x="39" y="506"/>
                  </a:lnTo>
                  <a:lnTo>
                    <a:pt x="1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100"/>
            <p:cNvSpPr>
              <a:spLocks noEditPoints="1"/>
            </p:cNvSpPr>
            <p:nvPr/>
          </p:nvSpPr>
          <p:spPr bwMode="auto">
            <a:xfrm>
              <a:off x="5783925" y="5277412"/>
              <a:ext cx="289339" cy="1249850"/>
            </a:xfrm>
            <a:custGeom>
              <a:gdLst>
                <a:gd fmla="*/ 4 w 69" name="T0"/>
                <a:gd fmla="*/ 224 h 281" name="T1"/>
                <a:gd fmla="*/ 5 w 69" name="T2"/>
                <a:gd fmla="*/ 224 h 281" name="T3"/>
                <a:gd fmla="*/ 2 w 69" name="T4"/>
                <a:gd fmla="*/ 173 h 281" name="T5"/>
                <a:gd fmla="*/ 5 w 69" name="T6"/>
                <a:gd fmla="*/ 217 h 281" name="T7"/>
                <a:gd fmla="*/ 4 w 69" name="T8"/>
                <a:gd fmla="*/ 136 h 281" name="T9"/>
                <a:gd fmla="*/ 2 w 69" name="T10"/>
                <a:gd fmla="*/ 168 h 281" name="T11"/>
                <a:gd fmla="*/ 4 w 69" name="T12"/>
                <a:gd fmla="*/ 136 h 281" name="T13"/>
                <a:gd fmla="*/ 69 w 69" name="T14"/>
                <a:gd fmla="*/ 8 h 281" name="T15"/>
                <a:gd fmla="*/ 69 w 69" name="T16"/>
                <a:gd fmla="*/ 7 h 281" name="T17"/>
                <a:gd fmla="*/ 69 w 69" name="T18"/>
                <a:gd fmla="*/ 7 h 281" name="T19"/>
                <a:gd fmla="*/ 69 w 69" name="T20"/>
                <a:gd fmla="*/ 7 h 281" name="T21"/>
                <a:gd fmla="*/ 69 w 69" name="T22"/>
                <a:gd fmla="*/ 7 h 281" name="T23"/>
                <a:gd fmla="*/ 69 w 69" name="T24"/>
                <a:gd fmla="*/ 7 h 281" name="T25"/>
                <a:gd fmla="*/ 69 w 69" name="T26"/>
                <a:gd fmla="*/ 7 h 281" name="T27"/>
                <a:gd fmla="*/ 69 w 69" name="T28"/>
                <a:gd fmla="*/ 7 h 281" name="T29"/>
                <a:gd fmla="*/ 69 w 69" name="T30"/>
                <a:gd fmla="*/ 7 h 281" name="T31"/>
                <a:gd fmla="*/ 69 w 69" name="T32"/>
                <a:gd fmla="*/ 6 h 281" name="T33"/>
                <a:gd fmla="*/ 69 w 69" name="T34"/>
                <a:gd fmla="*/ 5 h 281" name="T35"/>
                <a:gd fmla="*/ 69 w 69" name="T36"/>
                <a:gd fmla="*/ 5 h 281" name="T37"/>
                <a:gd fmla="*/ 69 w 69" name="T38"/>
                <a:gd fmla="*/ 5 h 281" name="T39"/>
                <a:gd fmla="*/ 69 w 69" name="T40"/>
                <a:gd fmla="*/ 5 h 281" name="T41"/>
                <a:gd fmla="*/ 69 w 69" name="T42"/>
                <a:gd fmla="*/ 5 h 281" name="T43"/>
                <a:gd fmla="*/ 69 w 69" name="T44"/>
                <a:gd fmla="*/ 5 h 281" name="T45"/>
                <a:gd fmla="*/ 69 w 69" name="T46"/>
                <a:gd fmla="*/ 5 h 281" name="T47"/>
                <a:gd fmla="*/ 69 w 69" name="T48"/>
                <a:gd fmla="*/ 5 h 281" name="T49"/>
                <a:gd fmla="*/ 69 w 69" name="T50"/>
                <a:gd fmla="*/ 4 h 281" name="T51"/>
                <a:gd fmla="*/ 69 w 69" name="T52"/>
                <a:gd fmla="*/ 4 h 281" name="T53"/>
                <a:gd fmla="*/ 69 w 69" name="T54"/>
                <a:gd fmla="*/ 4 h 281" name="T55"/>
                <a:gd fmla="*/ 69 w 69" name="T56"/>
                <a:gd fmla="*/ 4 h 281" name="T57"/>
                <a:gd fmla="*/ 69 w 69" name="T58"/>
                <a:gd fmla="*/ 4 h 281" name="T59"/>
                <a:gd fmla="*/ 69 w 69" name="T60"/>
                <a:gd fmla="*/ 4 h 281" name="T61"/>
                <a:gd fmla="*/ 69 w 69" name="T62"/>
                <a:gd fmla="*/ 4 h 281" name="T63"/>
                <a:gd fmla="*/ 69 w 69" name="T64"/>
                <a:gd fmla="*/ 3 h 281" name="T65"/>
                <a:gd fmla="*/ 69 w 69" name="T66"/>
                <a:gd fmla="*/ 3 h 281" name="T67"/>
                <a:gd fmla="*/ 69 w 69" name="T68"/>
                <a:gd fmla="*/ 3 h 281" name="T69"/>
                <a:gd fmla="*/ 69 w 69" name="T70"/>
                <a:gd fmla="*/ 3 h 281" name="T71"/>
                <a:gd fmla="*/ 69 w 69" name="T72"/>
                <a:gd fmla="*/ 3 h 281" name="T73"/>
                <a:gd fmla="*/ 69 w 69" name="T74"/>
                <a:gd fmla="*/ 2 h 281" name="T75"/>
                <a:gd fmla="*/ 69 w 69" name="T76"/>
                <a:gd fmla="*/ 2 h 281" name="T77"/>
                <a:gd fmla="*/ 69 w 69" name="T78"/>
                <a:gd fmla="*/ 2 h 281" name="T79"/>
                <a:gd fmla="*/ 69 w 69" name="T80"/>
                <a:gd fmla="*/ 2 h 281" name="T81"/>
                <a:gd fmla="*/ 69 w 69" name="T82"/>
                <a:gd fmla="*/ 2 h 281" name="T83"/>
                <a:gd fmla="*/ 69 w 69" name="T84"/>
                <a:gd fmla="*/ 2 h 281" name="T85"/>
                <a:gd fmla="*/ 69 w 69" name="T86"/>
                <a:gd fmla="*/ 2 h 281" name="T87"/>
                <a:gd fmla="*/ 69 w 69" name="T88"/>
                <a:gd fmla="*/ 1 h 281" name="T89"/>
                <a:gd fmla="*/ 69 w 69" name="T90"/>
                <a:gd fmla="*/ 1 h 281" name="T91"/>
                <a:gd fmla="*/ 69 w 69" name="T92"/>
                <a:gd fmla="*/ 1 h 281" name="T93"/>
                <a:gd fmla="*/ 69 w 69" name="T94"/>
                <a:gd fmla="*/ 1 h 281" name="T95"/>
                <a:gd fmla="*/ 69 w 69" name="T96"/>
                <a:gd fmla="*/ 1 h 281" name="T97"/>
                <a:gd fmla="*/ 69 w 69" name="T98"/>
                <a:gd fmla="*/ 1 h 281" name="T99"/>
                <a:gd fmla="*/ 69 w 69" name="T100"/>
                <a:gd fmla="*/ 0 h 281" name="T101"/>
                <a:gd fmla="*/ 69 w 69" name="T102"/>
                <a:gd fmla="*/ 0 h 281" name="T103"/>
                <a:gd fmla="*/ 69 w 69" name="T104"/>
                <a:gd fmla="*/ 0 h 281"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281" w="69">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101"/>
            <p:cNvSpPr/>
            <p:nvPr/>
          </p:nvSpPr>
          <p:spPr bwMode="auto">
            <a:xfrm>
              <a:off x="5793412" y="6024476"/>
              <a:ext cx="7115" cy="23716"/>
            </a:xfrm>
            <a:custGeom>
              <a:gdLst>
                <a:gd fmla="*/ 2 w 2" name="T0"/>
                <a:gd fmla="*/ 0 h 5" name="T1"/>
                <a:gd fmla="*/ 0 w 2" name="T2"/>
                <a:gd fmla="*/ 0 h 5" name="T3"/>
                <a:gd fmla="*/ 0 w 2" name="T4"/>
                <a:gd fmla="*/ 5 h 5" name="T5"/>
                <a:gd fmla="*/ 2 w 2" name="T6"/>
                <a:gd fmla="*/ 4 h 5" name="T7"/>
                <a:gd fmla="*/ 2 w 2" name="T8"/>
                <a:gd fmla="*/ 0 h 5" name="T9"/>
              </a:gdLst>
              <a:cxnLst>
                <a:cxn ang="0">
                  <a:pos x="T0" y="T1"/>
                </a:cxn>
                <a:cxn ang="0">
                  <a:pos x="T2" y="T3"/>
                </a:cxn>
                <a:cxn ang="0">
                  <a:pos x="T4" y="T5"/>
                </a:cxn>
                <a:cxn ang="0">
                  <a:pos x="T6" y="T7"/>
                </a:cxn>
                <a:cxn ang="0">
                  <a:pos x="T8" y="T9"/>
                </a:cxn>
              </a:cxnLst>
              <a:rect b="b" l="0" r="r" t="0"/>
              <a:pathLst>
                <a:path h="5" w="2">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102"/>
            <p:cNvSpPr/>
            <p:nvPr/>
          </p:nvSpPr>
          <p:spPr bwMode="auto">
            <a:xfrm>
              <a:off x="5800526" y="6242666"/>
              <a:ext cx="4743" cy="33203"/>
            </a:xfrm>
            <a:custGeom>
              <a:gdLst>
                <a:gd fmla="*/ 0 w 1" name="T0"/>
                <a:gd fmla="*/ 0 h 7" name="T1"/>
                <a:gd fmla="*/ 0 w 1" name="T2"/>
                <a:gd fmla="*/ 7 h 7" name="T3"/>
                <a:gd fmla="*/ 1 w 1" name="T4"/>
                <a:gd fmla="*/ 7 h 7" name="T5"/>
                <a:gd fmla="*/ 1 w 1" name="T6"/>
                <a:gd fmla="*/ 0 h 7" name="T7"/>
                <a:gd fmla="*/ 0 w 1" name="T8"/>
                <a:gd fmla="*/ 0 h 7" name="T9"/>
              </a:gdLst>
              <a:cxnLst>
                <a:cxn ang="0">
                  <a:pos x="T0" y="T1"/>
                </a:cxn>
                <a:cxn ang="0">
                  <a:pos x="T2" y="T3"/>
                </a:cxn>
                <a:cxn ang="0">
                  <a:pos x="T4" y="T5"/>
                </a:cxn>
                <a:cxn ang="0">
                  <a:pos x="T6" y="T7"/>
                </a:cxn>
                <a:cxn ang="0">
                  <a:pos x="T8" y="T9"/>
                </a:cxn>
              </a:cxnLst>
              <a:rect b="b" l="0" r="r" t="0"/>
              <a:pathLst>
                <a:path h="7" w="1">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103"/>
            <p:cNvSpPr/>
            <p:nvPr/>
          </p:nvSpPr>
          <p:spPr bwMode="auto">
            <a:xfrm>
              <a:off x="5755465" y="4667902"/>
              <a:ext cx="317799" cy="1219019"/>
            </a:xfrm>
            <a:custGeom>
              <a:gdLst>
                <a:gd fmla="*/ 2 w 76" name="T0"/>
                <a:gd fmla="*/ 0 h 274" name="T1"/>
                <a:gd fmla="*/ 0 w 76" name="T2"/>
                <a:gd fmla="*/ 200 h 274" name="T3"/>
                <a:gd fmla="*/ 7 w 76" name="T4"/>
                <a:gd fmla="*/ 274 h 274" name="T5"/>
                <a:gd fmla="*/ 11 w 76" name="T6"/>
                <a:gd fmla="*/ 273 h 274" name="T7"/>
                <a:gd fmla="*/ 76 w 76" name="T8"/>
                <a:gd fmla="*/ 145 h 274" name="T9"/>
                <a:gd fmla="*/ 76 w 76" name="T10"/>
                <a:gd fmla="*/ 144 h 274" name="T11"/>
                <a:gd fmla="*/ 76 w 76" name="T12"/>
                <a:gd fmla="*/ 144 h 274" name="T13"/>
                <a:gd fmla="*/ 76 w 76" name="T14"/>
                <a:gd fmla="*/ 144 h 274" name="T15"/>
                <a:gd fmla="*/ 76 w 76" name="T16"/>
                <a:gd fmla="*/ 144 h 274" name="T17"/>
                <a:gd fmla="*/ 76 w 76" name="T18"/>
                <a:gd fmla="*/ 144 h 274" name="T19"/>
                <a:gd fmla="*/ 76 w 76" name="T20"/>
                <a:gd fmla="*/ 143 h 274" name="T21"/>
                <a:gd fmla="*/ 76 w 76" name="T22"/>
                <a:gd fmla="*/ 142 h 274" name="T23"/>
                <a:gd fmla="*/ 76 w 76" name="T24"/>
                <a:gd fmla="*/ 142 h 274" name="T25"/>
                <a:gd fmla="*/ 76 w 76" name="T26"/>
                <a:gd fmla="*/ 142 h 274" name="T27"/>
                <a:gd fmla="*/ 76 w 76" name="T28"/>
                <a:gd fmla="*/ 142 h 274" name="T29"/>
                <a:gd fmla="*/ 76 w 76" name="T30"/>
                <a:gd fmla="*/ 142 h 274" name="T31"/>
                <a:gd fmla="*/ 76 w 76" name="T32"/>
                <a:gd fmla="*/ 141 h 274" name="T33"/>
                <a:gd fmla="*/ 76 w 76" name="T34"/>
                <a:gd fmla="*/ 141 h 274" name="T35"/>
                <a:gd fmla="*/ 76 w 76" name="T36"/>
                <a:gd fmla="*/ 141 h 274" name="T37"/>
                <a:gd fmla="*/ 76 w 76" name="T38"/>
                <a:gd fmla="*/ 141 h 274" name="T39"/>
                <a:gd fmla="*/ 76 w 76" name="T40"/>
                <a:gd fmla="*/ 140 h 274" name="T41"/>
                <a:gd fmla="*/ 76 w 76" name="T42"/>
                <a:gd fmla="*/ 140 h 274" name="T43"/>
                <a:gd fmla="*/ 76 w 76" name="T44"/>
                <a:gd fmla="*/ 140 h 274" name="T45"/>
                <a:gd fmla="*/ 76 w 76" name="T46"/>
                <a:gd fmla="*/ 140 h 274" name="T47"/>
                <a:gd fmla="*/ 76 w 76" name="T48"/>
                <a:gd fmla="*/ 139 h 274" name="T49"/>
                <a:gd fmla="*/ 76 w 76" name="T50"/>
                <a:gd fmla="*/ 139 h 274" name="T51"/>
                <a:gd fmla="*/ 76 w 76" name="T52"/>
                <a:gd fmla="*/ 139 h 274" name="T53"/>
                <a:gd fmla="*/ 76 w 76" name="T54"/>
                <a:gd fmla="*/ 139 h 274" name="T55"/>
                <a:gd fmla="*/ 76 w 76" name="T56"/>
                <a:gd fmla="*/ 138 h 274" name="T57"/>
                <a:gd fmla="*/ 76 w 76" name="T58"/>
                <a:gd fmla="*/ 138 h 274" name="T59"/>
                <a:gd fmla="*/ 76 w 76" name="T60"/>
                <a:gd fmla="*/ 138 h 274" name="T61"/>
                <a:gd fmla="*/ 76 w 76" name="T62"/>
                <a:gd fmla="*/ 138 h 274" name="T63"/>
                <a:gd fmla="*/ 76 w 76" name="T64"/>
                <a:gd fmla="*/ 138 h 274" name="T65"/>
                <a:gd fmla="*/ 76 w 76" name="T66"/>
                <a:gd fmla="*/ 137 h 274" name="T67"/>
                <a:gd fmla="*/ 76 w 76" name="T68"/>
                <a:gd fmla="*/ 137 h 274" name="T69"/>
                <a:gd fmla="*/ 2 w 76" name="T70"/>
                <a:gd fmla="*/ 0 h 274"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274" w="76">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Rectangle 104"/>
            <p:cNvSpPr>
              <a:spLocks noChangeArrowheads="1"/>
            </p:cNvSpPr>
            <p:nvPr/>
          </p:nvSpPr>
          <p:spPr bwMode="auto">
            <a:xfrm>
              <a:off x="5755465" y="6532005"/>
              <a:ext cx="54548" cy="9487"/>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Rectangle 105"/>
            <p:cNvSpPr>
              <a:spLocks noChangeArrowheads="1"/>
            </p:cNvSpPr>
            <p:nvPr/>
          </p:nvSpPr>
          <p:spPr bwMode="auto">
            <a:xfrm>
              <a:off x="5755465" y="6532005"/>
              <a:ext cx="54548" cy="94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106"/>
            <p:cNvSpPr/>
            <p:nvPr/>
          </p:nvSpPr>
          <p:spPr bwMode="auto">
            <a:xfrm>
              <a:off x="5755465" y="5331959"/>
              <a:ext cx="54548" cy="1200046"/>
            </a:xfrm>
            <a:custGeom>
              <a:gdLst>
                <a:gd fmla="*/ 3 w 23" name="T0"/>
                <a:gd fmla="*/ 0 h 506" name="T1"/>
                <a:gd fmla="*/ 0 w 23" name="T2"/>
                <a:gd fmla="*/ 95 h 506" name="T3"/>
                <a:gd fmla="*/ 0 w 23" name="T4"/>
                <a:gd fmla="*/ 506 h 506" name="T5"/>
                <a:gd fmla="*/ 23 w 23" name="T6"/>
                <a:gd fmla="*/ 506 h 506" name="T7"/>
                <a:gd fmla="*/ 23 w 23" name="T8"/>
                <a:gd fmla="*/ 504 h 506" name="T9"/>
                <a:gd fmla="*/ 19 w 23" name="T10"/>
                <a:gd fmla="*/ 398 h 506" name="T11"/>
                <a:gd fmla="*/ 19 w 23" name="T12"/>
                <a:gd fmla="*/ 384 h 506" name="T13"/>
                <a:gd fmla="*/ 16 w 23" name="T14"/>
                <a:gd fmla="*/ 302 h 506" name="T15"/>
                <a:gd fmla="*/ 16 w 23" name="T16"/>
                <a:gd fmla="*/ 292 h 506" name="T17"/>
                <a:gd fmla="*/ 12 w 23" name="T18"/>
                <a:gd fmla="*/ 234 h 506" name="T19"/>
                <a:gd fmla="*/ 3 w 23" name="T20"/>
                <a:gd fmla="*/ 0 h 50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107"/>
            <p:cNvSpPr/>
            <p:nvPr/>
          </p:nvSpPr>
          <p:spPr bwMode="auto">
            <a:xfrm>
              <a:off x="5755465" y="5331959"/>
              <a:ext cx="54548" cy="1200046"/>
            </a:xfrm>
            <a:custGeom>
              <a:gdLst>
                <a:gd fmla="*/ 3 w 23" name="T0"/>
                <a:gd fmla="*/ 0 h 506" name="T1"/>
                <a:gd fmla="*/ 0 w 23" name="T2"/>
                <a:gd fmla="*/ 95 h 506" name="T3"/>
                <a:gd fmla="*/ 0 w 23" name="T4"/>
                <a:gd fmla="*/ 506 h 506" name="T5"/>
                <a:gd fmla="*/ 23 w 23" name="T6"/>
                <a:gd fmla="*/ 506 h 506" name="T7"/>
                <a:gd fmla="*/ 23 w 23" name="T8"/>
                <a:gd fmla="*/ 504 h 506" name="T9"/>
                <a:gd fmla="*/ 19 w 23" name="T10"/>
                <a:gd fmla="*/ 398 h 506" name="T11"/>
                <a:gd fmla="*/ 19 w 23" name="T12"/>
                <a:gd fmla="*/ 384 h 506" name="T13"/>
                <a:gd fmla="*/ 16 w 23" name="T14"/>
                <a:gd fmla="*/ 302 h 506" name="T15"/>
                <a:gd fmla="*/ 16 w 23" name="T16"/>
                <a:gd fmla="*/ 292 h 506" name="T17"/>
                <a:gd fmla="*/ 12 w 23" name="T18"/>
                <a:gd fmla="*/ 234 h 506" name="T19"/>
                <a:gd fmla="*/ 3 w 23" name="T20"/>
                <a:gd fmla="*/ 0 h 50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06" w="23">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Freeform 108"/>
            <p:cNvSpPr/>
            <p:nvPr/>
          </p:nvSpPr>
          <p:spPr bwMode="auto">
            <a:xfrm>
              <a:off x="10837872" y="4110569"/>
              <a:ext cx="1261708" cy="1852245"/>
            </a:xfrm>
            <a:custGeom>
              <a:gdLst>
                <a:gd fmla="*/ 266 w 532" name="T0"/>
                <a:gd fmla="*/ 0 h 781" name="T1"/>
                <a:gd fmla="*/ 0 w 532" name="T2"/>
                <a:gd fmla="*/ 781 h 781" name="T3"/>
                <a:gd fmla="*/ 261 w 532" name="T4"/>
                <a:gd fmla="*/ 781 h 781" name="T5"/>
                <a:gd fmla="*/ 273 w 532" name="T6"/>
                <a:gd fmla="*/ 781 h 781" name="T7"/>
                <a:gd fmla="*/ 532 w 532" name="T8"/>
                <a:gd fmla="*/ 781 h 781" name="T9"/>
                <a:gd fmla="*/ 266 w 532" name="T10"/>
                <a:gd fmla="*/ 0 h 781" name="T11"/>
              </a:gdLst>
              <a:cxnLst>
                <a:cxn ang="0">
                  <a:pos x="T0" y="T1"/>
                </a:cxn>
                <a:cxn ang="0">
                  <a:pos x="T2" y="T3"/>
                </a:cxn>
                <a:cxn ang="0">
                  <a:pos x="T4" y="T5"/>
                </a:cxn>
                <a:cxn ang="0">
                  <a:pos x="T6" y="T7"/>
                </a:cxn>
                <a:cxn ang="0">
                  <a:pos x="T8" y="T9"/>
                </a:cxn>
                <a:cxn ang="0">
                  <a:pos x="T10" y="T11"/>
                </a:cxn>
              </a:cxnLst>
              <a:rect b="b" l="0" r="r" t="0"/>
              <a:pathLst>
                <a:path h="781" w="532">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109"/>
            <p:cNvSpPr/>
            <p:nvPr/>
          </p:nvSpPr>
          <p:spPr bwMode="auto">
            <a:xfrm>
              <a:off x="10837872" y="4110569"/>
              <a:ext cx="1261708" cy="1852245"/>
            </a:xfrm>
            <a:custGeom>
              <a:gdLst>
                <a:gd fmla="*/ 266 w 532" name="T0"/>
                <a:gd fmla="*/ 0 h 781" name="T1"/>
                <a:gd fmla="*/ 0 w 532" name="T2"/>
                <a:gd fmla="*/ 781 h 781" name="T3"/>
                <a:gd fmla="*/ 261 w 532" name="T4"/>
                <a:gd fmla="*/ 781 h 781" name="T5"/>
                <a:gd fmla="*/ 273 w 532" name="T6"/>
                <a:gd fmla="*/ 781 h 781" name="T7"/>
                <a:gd fmla="*/ 532 w 532" name="T8"/>
                <a:gd fmla="*/ 781 h 781" name="T9"/>
                <a:gd fmla="*/ 266 w 532" name="T10"/>
                <a:gd fmla="*/ 0 h 781" name="T11"/>
              </a:gdLst>
              <a:cxnLst>
                <a:cxn ang="0">
                  <a:pos x="T0" y="T1"/>
                </a:cxn>
                <a:cxn ang="0">
                  <a:pos x="T2" y="T3"/>
                </a:cxn>
                <a:cxn ang="0">
                  <a:pos x="T4" y="T5"/>
                </a:cxn>
                <a:cxn ang="0">
                  <a:pos x="T6" y="T7"/>
                </a:cxn>
                <a:cxn ang="0">
                  <a:pos x="T8" y="T9"/>
                </a:cxn>
                <a:cxn ang="0">
                  <a:pos x="T10" y="T11"/>
                </a:cxn>
              </a:cxnLst>
              <a:rect b="b" l="0" r="r" t="0"/>
              <a:pathLst>
                <a:path h="781" w="532">
                  <a:moveTo>
                    <a:pt x="266" y="0"/>
                  </a:moveTo>
                  <a:lnTo>
                    <a:pt x="0" y="781"/>
                  </a:lnTo>
                  <a:lnTo>
                    <a:pt x="261" y="781"/>
                  </a:lnTo>
                  <a:lnTo>
                    <a:pt x="273" y="781"/>
                  </a:lnTo>
                  <a:lnTo>
                    <a:pt x="532" y="781"/>
                  </a:lnTo>
                  <a:lnTo>
                    <a:pt x="26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110"/>
            <p:cNvSpPr/>
            <p:nvPr/>
          </p:nvSpPr>
          <p:spPr bwMode="auto">
            <a:xfrm>
              <a:off x="10837872" y="4169859"/>
              <a:ext cx="1261708" cy="1508358"/>
            </a:xfrm>
            <a:custGeom>
              <a:gdLst>
                <a:gd fmla="*/ 266 w 532" name="T0"/>
                <a:gd fmla="*/ 0 h 636" name="T1"/>
                <a:gd fmla="*/ 0 w 532" name="T2"/>
                <a:gd fmla="*/ 636 h 636" name="T3"/>
                <a:gd fmla="*/ 261 w 532" name="T4"/>
                <a:gd fmla="*/ 636 h 636" name="T5"/>
                <a:gd fmla="*/ 273 w 532" name="T6"/>
                <a:gd fmla="*/ 636 h 636" name="T7"/>
                <a:gd fmla="*/ 532 w 532" name="T8"/>
                <a:gd fmla="*/ 636 h 636" name="T9"/>
                <a:gd fmla="*/ 266 w 532" name="T10"/>
                <a:gd fmla="*/ 0 h 636" name="T11"/>
              </a:gdLst>
              <a:cxnLst>
                <a:cxn ang="0">
                  <a:pos x="T0" y="T1"/>
                </a:cxn>
                <a:cxn ang="0">
                  <a:pos x="T2" y="T3"/>
                </a:cxn>
                <a:cxn ang="0">
                  <a:pos x="T4" y="T5"/>
                </a:cxn>
                <a:cxn ang="0">
                  <a:pos x="T6" y="T7"/>
                </a:cxn>
                <a:cxn ang="0">
                  <a:pos x="T8" y="T9"/>
                </a:cxn>
                <a:cxn ang="0">
                  <a:pos x="T10" y="T11"/>
                </a:cxn>
              </a:cxnLst>
              <a:rect b="b" l="0" r="r" t="0"/>
              <a:pathLst>
                <a:path h="636" w="532">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111"/>
            <p:cNvSpPr/>
            <p:nvPr/>
          </p:nvSpPr>
          <p:spPr bwMode="auto">
            <a:xfrm>
              <a:off x="10837872" y="4169859"/>
              <a:ext cx="1261708" cy="1508358"/>
            </a:xfrm>
            <a:custGeom>
              <a:gdLst>
                <a:gd fmla="*/ 266 w 532" name="T0"/>
                <a:gd fmla="*/ 0 h 636" name="T1"/>
                <a:gd fmla="*/ 0 w 532" name="T2"/>
                <a:gd fmla="*/ 636 h 636" name="T3"/>
                <a:gd fmla="*/ 261 w 532" name="T4"/>
                <a:gd fmla="*/ 636 h 636" name="T5"/>
                <a:gd fmla="*/ 273 w 532" name="T6"/>
                <a:gd fmla="*/ 636 h 636" name="T7"/>
                <a:gd fmla="*/ 532 w 532" name="T8"/>
                <a:gd fmla="*/ 636 h 636" name="T9"/>
                <a:gd fmla="*/ 266 w 532" name="T10"/>
                <a:gd fmla="*/ 0 h 636" name="T11"/>
              </a:gdLst>
              <a:cxnLst>
                <a:cxn ang="0">
                  <a:pos x="T0" y="T1"/>
                </a:cxn>
                <a:cxn ang="0">
                  <a:pos x="T2" y="T3"/>
                </a:cxn>
                <a:cxn ang="0">
                  <a:pos x="T4" y="T5"/>
                </a:cxn>
                <a:cxn ang="0">
                  <a:pos x="T6" y="T7"/>
                </a:cxn>
                <a:cxn ang="0">
                  <a:pos x="T8" y="T9"/>
                </a:cxn>
                <a:cxn ang="0">
                  <a:pos x="T10" y="T11"/>
                </a:cxn>
              </a:cxnLst>
              <a:rect b="b" l="0" r="r" t="0"/>
              <a:pathLst>
                <a:path h="636" w="532">
                  <a:moveTo>
                    <a:pt x="266" y="0"/>
                  </a:moveTo>
                  <a:lnTo>
                    <a:pt x="0" y="636"/>
                  </a:lnTo>
                  <a:lnTo>
                    <a:pt x="261" y="636"/>
                  </a:lnTo>
                  <a:lnTo>
                    <a:pt x="273" y="636"/>
                  </a:lnTo>
                  <a:lnTo>
                    <a:pt x="532" y="636"/>
                  </a:lnTo>
                  <a:lnTo>
                    <a:pt x="26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112"/>
            <p:cNvSpPr/>
            <p:nvPr/>
          </p:nvSpPr>
          <p:spPr bwMode="auto">
            <a:xfrm>
              <a:off x="11127211" y="5384135"/>
              <a:ext cx="683030" cy="1181073"/>
            </a:xfrm>
            <a:custGeom>
              <a:gdLst>
                <a:gd fmla="*/ 103 w 288" name="T0"/>
                <a:gd fmla="*/ 498 h 498" name="T1"/>
                <a:gd fmla="*/ 185 w 288" name="T2"/>
                <a:gd fmla="*/ 498 h 498" name="T3"/>
                <a:gd fmla="*/ 172 w 288" name="T4"/>
                <a:gd fmla="*/ 214 h 498" name="T5"/>
                <a:gd fmla="*/ 288 w 288" name="T6"/>
                <a:gd fmla="*/ 109 h 498" name="T7"/>
                <a:gd fmla="*/ 163 w 288" name="T8"/>
                <a:gd fmla="*/ 148 h 498" name="T9"/>
                <a:gd fmla="*/ 144 w 288" name="T10"/>
                <a:gd fmla="*/ 0 h 498" name="T11"/>
                <a:gd fmla="*/ 124 w 288" name="T12"/>
                <a:gd fmla="*/ 148 h 498" name="T13"/>
                <a:gd fmla="*/ 0 w 288" name="T14"/>
                <a:gd fmla="*/ 109 h 498" name="T15"/>
                <a:gd fmla="*/ 116 w 288" name="T16"/>
                <a:gd fmla="*/ 214 h 498" name="T17"/>
                <a:gd fmla="*/ 103 w 288" name="T18"/>
                <a:gd fmla="*/ 498 h 4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98" w="28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113"/>
            <p:cNvSpPr/>
            <p:nvPr/>
          </p:nvSpPr>
          <p:spPr bwMode="auto">
            <a:xfrm>
              <a:off x="11127211" y="5384135"/>
              <a:ext cx="683030" cy="1181073"/>
            </a:xfrm>
            <a:custGeom>
              <a:gdLst>
                <a:gd fmla="*/ 103 w 288" name="T0"/>
                <a:gd fmla="*/ 498 h 498" name="T1"/>
                <a:gd fmla="*/ 185 w 288" name="T2"/>
                <a:gd fmla="*/ 498 h 498" name="T3"/>
                <a:gd fmla="*/ 172 w 288" name="T4"/>
                <a:gd fmla="*/ 214 h 498" name="T5"/>
                <a:gd fmla="*/ 288 w 288" name="T6"/>
                <a:gd fmla="*/ 109 h 498" name="T7"/>
                <a:gd fmla="*/ 163 w 288" name="T8"/>
                <a:gd fmla="*/ 148 h 498" name="T9"/>
                <a:gd fmla="*/ 144 w 288" name="T10"/>
                <a:gd fmla="*/ 0 h 498" name="T11"/>
                <a:gd fmla="*/ 124 w 288" name="T12"/>
                <a:gd fmla="*/ 148 h 498" name="T13"/>
                <a:gd fmla="*/ 0 w 288" name="T14"/>
                <a:gd fmla="*/ 109 h 498" name="T15"/>
                <a:gd fmla="*/ 116 w 288" name="T16"/>
                <a:gd fmla="*/ 214 h 498" name="T17"/>
                <a:gd fmla="*/ 103 w 288" name="T18"/>
                <a:gd fmla="*/ 498 h 4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98" w="28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114"/>
            <p:cNvSpPr/>
            <p:nvPr/>
          </p:nvSpPr>
          <p:spPr bwMode="auto">
            <a:xfrm>
              <a:off x="11551733" y="4364333"/>
              <a:ext cx="547847" cy="1304398"/>
            </a:xfrm>
            <a:custGeom>
              <a:gdLst>
                <a:gd fmla="*/ 0 w 231" name="T0"/>
                <a:gd fmla="*/ 0 h 550" name="T1"/>
                <a:gd fmla="*/ 9 w 231" name="T2"/>
                <a:gd fmla="*/ 23 h 550" name="T3"/>
                <a:gd fmla="*/ 229 w 231" name="T4"/>
                <a:gd fmla="*/ 550 h 550" name="T5"/>
                <a:gd fmla="*/ 231 w 231" name="T6"/>
                <a:gd fmla="*/ 550 h 550" name="T7"/>
                <a:gd fmla="*/ 0 w 231" name="T8"/>
                <a:gd fmla="*/ 0 h 550" name="T9"/>
              </a:gdLst>
              <a:cxnLst>
                <a:cxn ang="0">
                  <a:pos x="T0" y="T1"/>
                </a:cxn>
                <a:cxn ang="0">
                  <a:pos x="T2" y="T3"/>
                </a:cxn>
                <a:cxn ang="0">
                  <a:pos x="T4" y="T5"/>
                </a:cxn>
                <a:cxn ang="0">
                  <a:pos x="T6" y="T7"/>
                </a:cxn>
                <a:cxn ang="0">
                  <a:pos x="T8" y="T9"/>
                </a:cxn>
              </a:cxnLst>
              <a:rect b="b" l="0" r="r" t="0"/>
              <a:pathLst>
                <a:path h="550" w="231">
                  <a:moveTo>
                    <a:pt x="0" y="0"/>
                  </a:moveTo>
                  <a:lnTo>
                    <a:pt x="9" y="23"/>
                  </a:lnTo>
                  <a:lnTo>
                    <a:pt x="229" y="550"/>
                  </a:lnTo>
                  <a:lnTo>
                    <a:pt x="231" y="550"/>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115"/>
            <p:cNvSpPr/>
            <p:nvPr/>
          </p:nvSpPr>
          <p:spPr bwMode="auto">
            <a:xfrm>
              <a:off x="11551733" y="4364333"/>
              <a:ext cx="547847" cy="1304398"/>
            </a:xfrm>
            <a:custGeom>
              <a:gdLst>
                <a:gd fmla="*/ 0 w 231" name="T0"/>
                <a:gd fmla="*/ 0 h 550" name="T1"/>
                <a:gd fmla="*/ 9 w 231" name="T2"/>
                <a:gd fmla="*/ 23 h 550" name="T3"/>
                <a:gd fmla="*/ 229 w 231" name="T4"/>
                <a:gd fmla="*/ 550 h 550" name="T5"/>
                <a:gd fmla="*/ 231 w 231" name="T6"/>
                <a:gd fmla="*/ 550 h 550" name="T7"/>
                <a:gd fmla="*/ 0 w 231" name="T8"/>
                <a:gd fmla="*/ 0 h 550" name="T9"/>
              </a:gdLst>
              <a:cxnLst>
                <a:cxn ang="0">
                  <a:pos x="T0" y="T1"/>
                </a:cxn>
                <a:cxn ang="0">
                  <a:pos x="T2" y="T3"/>
                </a:cxn>
                <a:cxn ang="0">
                  <a:pos x="T4" y="T5"/>
                </a:cxn>
                <a:cxn ang="0">
                  <a:pos x="T6" y="T7"/>
                </a:cxn>
                <a:cxn ang="0">
                  <a:pos x="T8" y="T9"/>
                </a:cxn>
              </a:cxnLst>
              <a:rect b="b" l="0" r="r" t="0"/>
              <a:pathLst>
                <a:path h="550" w="231">
                  <a:moveTo>
                    <a:pt x="0" y="0"/>
                  </a:moveTo>
                  <a:lnTo>
                    <a:pt x="9" y="23"/>
                  </a:lnTo>
                  <a:lnTo>
                    <a:pt x="229" y="550"/>
                  </a:lnTo>
                  <a:lnTo>
                    <a:pt x="231" y="55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118"/>
            <p:cNvSpPr>
              <a:spLocks noEditPoints="1"/>
            </p:cNvSpPr>
            <p:nvPr/>
          </p:nvSpPr>
          <p:spPr bwMode="auto">
            <a:xfrm>
              <a:off x="11539875" y="5962813"/>
              <a:ext cx="559705" cy="602395"/>
            </a:xfrm>
            <a:custGeom>
              <a:gdLst>
                <a:gd fmla="*/ 4 w 133" name="T0"/>
                <a:gd fmla="*/ 84 h 135" name="T1"/>
                <a:gd fmla="*/ 6 w 133" name="T2"/>
                <a:gd fmla="*/ 135 h 135" name="T3"/>
                <a:gd fmla="*/ 6 w 133" name="T4"/>
                <a:gd fmla="*/ 135 h 135" name="T5"/>
                <a:gd fmla="*/ 4 w 133" name="T6"/>
                <a:gd fmla="*/ 85 h 135" name="T7"/>
                <a:gd fmla="*/ 4 w 133" name="T8"/>
                <a:gd fmla="*/ 84 h 135" name="T9"/>
                <a:gd fmla="*/ 2 w 133" name="T10"/>
                <a:gd fmla="*/ 33 h 135" name="T11"/>
                <a:gd fmla="*/ 3 w 133" name="T12"/>
                <a:gd fmla="*/ 65 h 135" name="T13"/>
                <a:gd fmla="*/ 3 w 133" name="T14"/>
                <a:gd fmla="*/ 66 h 135" name="T15"/>
                <a:gd fmla="*/ 2 w 133" name="T16"/>
                <a:gd fmla="*/ 34 h 135" name="T17"/>
                <a:gd fmla="*/ 2 w 133" name="T18"/>
                <a:gd fmla="*/ 33 h 135" name="T19"/>
                <a:gd fmla="*/ 63 w 133" name="T20"/>
                <a:gd fmla="*/ 0 h 135" name="T21"/>
                <a:gd fmla="*/ 0 w 133" name="T22"/>
                <a:gd fmla="*/ 0 h 135" name="T23"/>
                <a:gd fmla="*/ 1 w 133" name="T24"/>
                <a:gd fmla="*/ 21 h 135" name="T25"/>
                <a:gd fmla="*/ 2 w 133" name="T26"/>
                <a:gd fmla="*/ 21 h 135" name="T27"/>
                <a:gd fmla="*/ 1 w 133" name="T28"/>
                <a:gd fmla="*/ 3 h 135" name="T29"/>
                <a:gd fmla="*/ 60 w 133" name="T30"/>
                <a:gd fmla="*/ 3 h 135" name="T31"/>
                <a:gd fmla="*/ 61 w 133" name="T32"/>
                <a:gd fmla="*/ 2 h 135" name="T33"/>
                <a:gd fmla="*/ 63 w 133" name="T34"/>
                <a:gd fmla="*/ 0 h 135" name="T35"/>
                <a:gd fmla="*/ 132 w 133" name="T36"/>
                <a:gd fmla="*/ 0 h 135" name="T37"/>
                <a:gd fmla="*/ 64 w 133" name="T38"/>
                <a:gd fmla="*/ 0 h 135" name="T39"/>
                <a:gd fmla="*/ 62 w 133" name="T40"/>
                <a:gd fmla="*/ 3 h 135" name="T41"/>
                <a:gd fmla="*/ 133 w 133" name="T42"/>
                <a:gd fmla="*/ 3 h 135" name="T43"/>
                <a:gd fmla="*/ 132 w 133" name="T44"/>
                <a:gd fmla="*/ 0 h 135"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135" w="133">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119"/>
            <p:cNvSpPr/>
            <p:nvPr/>
          </p:nvSpPr>
          <p:spPr bwMode="auto">
            <a:xfrm>
              <a:off x="11544618" y="6057679"/>
              <a:ext cx="4743" cy="56919"/>
            </a:xfrm>
            <a:custGeom>
              <a:gdLst>
                <a:gd fmla="*/ 0 w 1" name="T0"/>
                <a:gd fmla="*/ 0 h 13" name="T1"/>
                <a:gd fmla="*/ 1 w 1" name="T2"/>
                <a:gd fmla="*/ 12 h 13" name="T3"/>
                <a:gd fmla="*/ 1 w 1" name="T4"/>
                <a:gd fmla="*/ 13 h 13" name="T5"/>
                <a:gd fmla="*/ 1 w 1" name="T6"/>
                <a:gd fmla="*/ 0 h 13" name="T7"/>
                <a:gd fmla="*/ 0 w 1" name="T8"/>
                <a:gd fmla="*/ 0 h 13" name="T9"/>
              </a:gdLst>
              <a:cxnLst>
                <a:cxn ang="0">
                  <a:pos x="T0" y="T1"/>
                </a:cxn>
                <a:cxn ang="0">
                  <a:pos x="T2" y="T3"/>
                </a:cxn>
                <a:cxn ang="0">
                  <a:pos x="T4" y="T5"/>
                </a:cxn>
                <a:cxn ang="0">
                  <a:pos x="T6" y="T7"/>
                </a:cxn>
                <a:cxn ang="0">
                  <a:pos x="T8" y="T9"/>
                </a:cxn>
              </a:cxnLst>
              <a:rect b="b" l="0" r="r" t="0"/>
              <a:pathLst>
                <a:path h="13" w="1">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120"/>
            <p:cNvSpPr/>
            <p:nvPr/>
          </p:nvSpPr>
          <p:spPr bwMode="auto">
            <a:xfrm>
              <a:off x="11551733" y="6252152"/>
              <a:ext cx="4743" cy="90122"/>
            </a:xfrm>
            <a:custGeom>
              <a:gdLst>
                <a:gd fmla="*/ 0 w 1" name="T0"/>
                <a:gd fmla="*/ 0 h 20" name="T1"/>
                <a:gd fmla="*/ 1 w 1" name="T2"/>
                <a:gd fmla="*/ 19 h 20" name="T3"/>
                <a:gd fmla="*/ 1 w 1" name="T4"/>
                <a:gd fmla="*/ 20 h 20" name="T5"/>
                <a:gd fmla="*/ 0 w 1" name="T6"/>
                <a:gd fmla="*/ 1 h 20" name="T7"/>
                <a:gd fmla="*/ 0 w 1" name="T8"/>
                <a:gd fmla="*/ 0 h 20" name="T9"/>
              </a:gdLst>
              <a:cxnLst>
                <a:cxn ang="0">
                  <a:pos x="T0" y="T1"/>
                </a:cxn>
                <a:cxn ang="0">
                  <a:pos x="T2" y="T3"/>
                </a:cxn>
                <a:cxn ang="0">
                  <a:pos x="T4" y="T5"/>
                </a:cxn>
                <a:cxn ang="0">
                  <a:pos x="T6" y="T7"/>
                </a:cxn>
                <a:cxn ang="0">
                  <a:pos x="T8" y="T9"/>
                </a:cxn>
              </a:cxnLst>
              <a:rect b="b" l="0" r="r" t="0"/>
              <a:pathLst>
                <a:path h="20" w="1">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121"/>
            <p:cNvSpPr/>
            <p:nvPr/>
          </p:nvSpPr>
          <p:spPr bwMode="auto">
            <a:xfrm>
              <a:off x="11791268" y="5962813"/>
              <a:ext cx="18973" cy="14230"/>
            </a:xfrm>
            <a:custGeom>
              <a:gdLst>
                <a:gd fmla="*/ 4 w 4" name="T0"/>
                <a:gd fmla="*/ 0 h 3" name="T1"/>
                <a:gd fmla="*/ 3 w 4" name="T2"/>
                <a:gd fmla="*/ 0 h 3" name="T3"/>
                <a:gd fmla="*/ 1 w 4" name="T4"/>
                <a:gd fmla="*/ 2 h 3" name="T5"/>
                <a:gd fmla="*/ 0 w 4" name="T6"/>
                <a:gd fmla="*/ 3 h 3" name="T7"/>
                <a:gd fmla="*/ 2 w 4" name="T8"/>
                <a:gd fmla="*/ 3 h 3" name="T9"/>
                <a:gd fmla="*/ 4 w 4" name="T10"/>
                <a:gd fmla="*/ 0 h 3" name="T11"/>
              </a:gdLst>
              <a:cxnLst>
                <a:cxn ang="0">
                  <a:pos x="T0" y="T1"/>
                </a:cxn>
                <a:cxn ang="0">
                  <a:pos x="T2" y="T3"/>
                </a:cxn>
                <a:cxn ang="0">
                  <a:pos x="T4" y="T5"/>
                </a:cxn>
                <a:cxn ang="0">
                  <a:pos x="T6" y="T7"/>
                </a:cxn>
                <a:cxn ang="0">
                  <a:pos x="T8" y="T9"/>
                </a:cxn>
                <a:cxn ang="0">
                  <a:pos x="T10" y="T11"/>
                </a:cxn>
              </a:cxnLst>
              <a:rect b="b" l="0" r="r" t="0"/>
              <a:pathLst>
                <a:path h="3" w="4">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122"/>
            <p:cNvSpPr>
              <a:spLocks noEditPoints="1"/>
            </p:cNvSpPr>
            <p:nvPr/>
          </p:nvSpPr>
          <p:spPr bwMode="auto">
            <a:xfrm>
              <a:off x="11506672" y="5678217"/>
              <a:ext cx="588165" cy="284596"/>
            </a:xfrm>
            <a:custGeom>
              <a:gdLst>
                <a:gd fmla="*/ 81 w 248" name="T0"/>
                <a:gd fmla="*/ 0 h 120" name="T1"/>
                <a:gd fmla="*/ 0 w 248" name="T2"/>
                <a:gd fmla="*/ 0 h 120" name="T3"/>
                <a:gd fmla="*/ 3 w 248" name="T4"/>
                <a:gd fmla="*/ 24 h 120" name="T5"/>
                <a:gd fmla="*/ 81 w 248" name="T6"/>
                <a:gd fmla="*/ 0 h 120" name="T7"/>
                <a:gd fmla="*/ 207 w 248" name="T8"/>
                <a:gd fmla="*/ 0 h 120" name="T9"/>
                <a:gd fmla="*/ 112 w 248" name="T10"/>
                <a:gd fmla="*/ 0 h 120" name="T11"/>
                <a:gd fmla="*/ 12 w 248" name="T12"/>
                <a:gd fmla="*/ 90 h 120" name="T13"/>
                <a:gd fmla="*/ 14 w 248" name="T14"/>
                <a:gd fmla="*/ 120 h 120" name="T15"/>
                <a:gd fmla="*/ 126 w 248" name="T16"/>
                <a:gd fmla="*/ 120 h 120" name="T17"/>
                <a:gd fmla="*/ 128 w 248" name="T18"/>
                <a:gd fmla="*/ 120 h 120" name="T19"/>
                <a:gd fmla="*/ 248 w 248" name="T20"/>
                <a:gd fmla="*/ 120 h 120" name="T21"/>
                <a:gd fmla="*/ 207 w 248" name="T22"/>
                <a:gd fmla="*/ 0 h 1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20" w="248">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123"/>
            <p:cNvSpPr>
              <a:spLocks noEditPoints="1"/>
            </p:cNvSpPr>
            <p:nvPr/>
          </p:nvSpPr>
          <p:spPr bwMode="auto">
            <a:xfrm>
              <a:off x="11506672" y="5678217"/>
              <a:ext cx="588165" cy="284596"/>
            </a:xfrm>
            <a:custGeom>
              <a:gdLst>
                <a:gd fmla="*/ 81 w 248" name="T0"/>
                <a:gd fmla="*/ 0 h 120" name="T1"/>
                <a:gd fmla="*/ 0 w 248" name="T2"/>
                <a:gd fmla="*/ 0 h 120" name="T3"/>
                <a:gd fmla="*/ 3 w 248" name="T4"/>
                <a:gd fmla="*/ 24 h 120" name="T5"/>
                <a:gd fmla="*/ 81 w 248" name="T6"/>
                <a:gd fmla="*/ 0 h 120" name="T7"/>
                <a:gd fmla="*/ 207 w 248" name="T8"/>
                <a:gd fmla="*/ 0 h 120" name="T9"/>
                <a:gd fmla="*/ 112 w 248" name="T10"/>
                <a:gd fmla="*/ 0 h 120" name="T11"/>
                <a:gd fmla="*/ 12 w 248" name="T12"/>
                <a:gd fmla="*/ 90 h 120" name="T13"/>
                <a:gd fmla="*/ 14 w 248" name="T14"/>
                <a:gd fmla="*/ 120 h 120" name="T15"/>
                <a:gd fmla="*/ 126 w 248" name="T16"/>
                <a:gd fmla="*/ 120 h 120" name="T17"/>
                <a:gd fmla="*/ 128 w 248" name="T18"/>
                <a:gd fmla="*/ 120 h 120" name="T19"/>
                <a:gd fmla="*/ 248 w 248" name="T20"/>
                <a:gd fmla="*/ 120 h 120" name="T21"/>
                <a:gd fmla="*/ 207 w 248" name="T22"/>
                <a:gd fmla="*/ 0 h 12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20" w="248">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124"/>
            <p:cNvSpPr/>
            <p:nvPr/>
          </p:nvSpPr>
          <p:spPr bwMode="auto">
            <a:xfrm>
              <a:off x="11485328" y="4210177"/>
              <a:ext cx="609509" cy="1468040"/>
            </a:xfrm>
            <a:custGeom>
              <a:gdLst>
                <a:gd fmla="*/ 0 w 257" name="T0"/>
                <a:gd fmla="*/ 0 h 619" name="T1"/>
                <a:gd fmla="*/ 0 w 257" name="T2"/>
                <a:gd fmla="*/ 546 h 619" name="T3"/>
                <a:gd fmla="*/ 9 w 257" name="T4"/>
                <a:gd fmla="*/ 619 h 619" name="T5"/>
                <a:gd fmla="*/ 90 w 257" name="T6"/>
                <a:gd fmla="*/ 619 h 619" name="T7"/>
                <a:gd fmla="*/ 137 w 257" name="T8"/>
                <a:gd fmla="*/ 604 h 619" name="T9"/>
                <a:gd fmla="*/ 121 w 257" name="T10"/>
                <a:gd fmla="*/ 619 h 619" name="T11"/>
                <a:gd fmla="*/ 216 w 257" name="T12"/>
                <a:gd fmla="*/ 619 h 619" name="T13"/>
                <a:gd fmla="*/ 215 w 257" name="T14"/>
                <a:gd fmla="*/ 615 h 619" name="T15"/>
                <a:gd fmla="*/ 257 w 257" name="T16"/>
                <a:gd fmla="*/ 615 h 619" name="T17"/>
                <a:gd fmla="*/ 37 w 257" name="T18"/>
                <a:gd fmla="*/ 88 h 619" name="T19"/>
                <a:gd fmla="*/ 0 w 257" name="T20"/>
                <a:gd fmla="*/ 0 h 6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125"/>
            <p:cNvSpPr/>
            <p:nvPr/>
          </p:nvSpPr>
          <p:spPr bwMode="auto">
            <a:xfrm>
              <a:off x="11485328" y="4210177"/>
              <a:ext cx="609509" cy="1468040"/>
            </a:xfrm>
            <a:custGeom>
              <a:gdLst>
                <a:gd fmla="*/ 0 w 257" name="T0"/>
                <a:gd fmla="*/ 0 h 619" name="T1"/>
                <a:gd fmla="*/ 0 w 257" name="T2"/>
                <a:gd fmla="*/ 546 h 619" name="T3"/>
                <a:gd fmla="*/ 9 w 257" name="T4"/>
                <a:gd fmla="*/ 619 h 619" name="T5"/>
                <a:gd fmla="*/ 90 w 257" name="T6"/>
                <a:gd fmla="*/ 619 h 619" name="T7"/>
                <a:gd fmla="*/ 137 w 257" name="T8"/>
                <a:gd fmla="*/ 604 h 619" name="T9"/>
                <a:gd fmla="*/ 121 w 257" name="T10"/>
                <a:gd fmla="*/ 619 h 619" name="T11"/>
                <a:gd fmla="*/ 216 w 257" name="T12"/>
                <a:gd fmla="*/ 619 h 619" name="T13"/>
                <a:gd fmla="*/ 215 w 257" name="T14"/>
                <a:gd fmla="*/ 615 h 619" name="T15"/>
                <a:gd fmla="*/ 257 w 257" name="T16"/>
                <a:gd fmla="*/ 615 h 619" name="T17"/>
                <a:gd fmla="*/ 37 w 257" name="T18"/>
                <a:gd fmla="*/ 88 h 619" name="T19"/>
                <a:gd fmla="*/ 0 w 257" name="T20"/>
                <a:gd fmla="*/ 0 h 619"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619" w="257">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Freeform 126"/>
            <p:cNvSpPr/>
            <p:nvPr/>
          </p:nvSpPr>
          <p:spPr bwMode="auto">
            <a:xfrm>
              <a:off x="11485328" y="5505088"/>
              <a:ext cx="324914" cy="1060120"/>
            </a:xfrm>
            <a:custGeom>
              <a:gdLst>
                <a:gd fmla="*/ 0 w 137" name="T0"/>
                <a:gd fmla="*/ 0 h 447" name="T1"/>
                <a:gd fmla="*/ 0 w 137" name="T2"/>
                <a:gd fmla="*/ 447 h 447" name="T3"/>
                <a:gd fmla="*/ 34 w 137" name="T4"/>
                <a:gd fmla="*/ 447 h 447" name="T5"/>
                <a:gd fmla="*/ 30 w 137" name="T6"/>
                <a:gd fmla="*/ 351 h 447" name="T7"/>
                <a:gd fmla="*/ 28 w 137" name="T8"/>
                <a:gd fmla="*/ 315 h 447" name="T9"/>
                <a:gd fmla="*/ 27 w 137" name="T10"/>
                <a:gd fmla="*/ 255 h 447" name="T11"/>
                <a:gd fmla="*/ 25 w 137" name="T12"/>
                <a:gd fmla="*/ 233 h 447" name="T13"/>
                <a:gd fmla="*/ 23 w 137" name="T14"/>
                <a:gd fmla="*/ 193 h 447" name="T15"/>
                <a:gd fmla="*/ 21 w 137" name="T16"/>
                <a:gd fmla="*/ 163 h 447" name="T17"/>
                <a:gd fmla="*/ 121 w 137" name="T18"/>
                <a:gd fmla="*/ 73 h 447" name="T19"/>
                <a:gd fmla="*/ 137 w 137" name="T20"/>
                <a:gd fmla="*/ 58 h 447" name="T21"/>
                <a:gd fmla="*/ 90 w 137" name="T22"/>
                <a:gd fmla="*/ 73 h 447" name="T23"/>
                <a:gd fmla="*/ 12 w 137" name="T24"/>
                <a:gd fmla="*/ 97 h 447" name="T25"/>
                <a:gd fmla="*/ 9 w 137" name="T26"/>
                <a:gd fmla="*/ 73 h 447" name="T27"/>
                <a:gd fmla="*/ 0 w 137" name="T28"/>
                <a:gd fmla="*/ 0 h 44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127"/>
            <p:cNvSpPr/>
            <p:nvPr/>
          </p:nvSpPr>
          <p:spPr bwMode="auto">
            <a:xfrm>
              <a:off x="11485328" y="5505088"/>
              <a:ext cx="324914" cy="1060120"/>
            </a:xfrm>
            <a:custGeom>
              <a:gdLst>
                <a:gd fmla="*/ 0 w 137" name="T0"/>
                <a:gd fmla="*/ 0 h 447" name="T1"/>
                <a:gd fmla="*/ 0 w 137" name="T2"/>
                <a:gd fmla="*/ 447 h 447" name="T3"/>
                <a:gd fmla="*/ 34 w 137" name="T4"/>
                <a:gd fmla="*/ 447 h 447" name="T5"/>
                <a:gd fmla="*/ 30 w 137" name="T6"/>
                <a:gd fmla="*/ 351 h 447" name="T7"/>
                <a:gd fmla="*/ 28 w 137" name="T8"/>
                <a:gd fmla="*/ 315 h 447" name="T9"/>
                <a:gd fmla="*/ 27 w 137" name="T10"/>
                <a:gd fmla="*/ 255 h 447" name="T11"/>
                <a:gd fmla="*/ 25 w 137" name="T12"/>
                <a:gd fmla="*/ 233 h 447" name="T13"/>
                <a:gd fmla="*/ 23 w 137" name="T14"/>
                <a:gd fmla="*/ 193 h 447" name="T15"/>
                <a:gd fmla="*/ 21 w 137" name="T16"/>
                <a:gd fmla="*/ 163 h 447" name="T17"/>
                <a:gd fmla="*/ 121 w 137" name="T18"/>
                <a:gd fmla="*/ 73 h 447" name="T19"/>
                <a:gd fmla="*/ 137 w 137" name="T20"/>
                <a:gd fmla="*/ 58 h 447" name="T21"/>
                <a:gd fmla="*/ 90 w 137" name="T22"/>
                <a:gd fmla="*/ 73 h 447" name="T23"/>
                <a:gd fmla="*/ 12 w 137" name="T24"/>
                <a:gd fmla="*/ 97 h 447" name="T25"/>
                <a:gd fmla="*/ 9 w 137" name="T26"/>
                <a:gd fmla="*/ 73 h 447" name="T27"/>
                <a:gd fmla="*/ 0 w 137" name="T28"/>
                <a:gd fmla="*/ 0 h 44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47" w="13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128"/>
            <p:cNvSpPr/>
            <p:nvPr/>
          </p:nvSpPr>
          <p:spPr bwMode="auto">
            <a:xfrm>
              <a:off x="2556134" y="4525604"/>
              <a:ext cx="1105180" cy="1472784"/>
            </a:xfrm>
            <a:custGeom>
              <a:gdLst>
                <a:gd fmla="*/ 466 w 466" name="T0"/>
                <a:gd fmla="*/ 621 h 621" name="T1"/>
                <a:gd fmla="*/ 347 w 466" name="T2"/>
                <a:gd fmla="*/ 381 h 621" name="T3"/>
                <a:gd fmla="*/ 423 w 466" name="T4"/>
                <a:gd fmla="*/ 381 h 621" name="T5"/>
                <a:gd fmla="*/ 297 w 466" name="T6"/>
                <a:gd fmla="*/ 171 h 621" name="T7"/>
                <a:gd fmla="*/ 365 w 466" name="T8"/>
                <a:gd fmla="*/ 171 h 621" name="T9"/>
                <a:gd fmla="*/ 239 w 466" name="T10"/>
                <a:gd fmla="*/ 7 h 621" name="T11"/>
                <a:gd fmla="*/ 232 w 466" name="T12"/>
                <a:gd fmla="*/ 0 h 621" name="T13"/>
                <a:gd fmla="*/ 227 w 466" name="T14"/>
                <a:gd fmla="*/ 7 h 621" name="T15"/>
                <a:gd fmla="*/ 101 w 466" name="T16"/>
                <a:gd fmla="*/ 171 h 621" name="T17"/>
                <a:gd fmla="*/ 168 w 466" name="T18"/>
                <a:gd fmla="*/ 171 h 621" name="T19"/>
                <a:gd fmla="*/ 42 w 466" name="T20"/>
                <a:gd fmla="*/ 381 h 621" name="T21"/>
                <a:gd fmla="*/ 118 w 466" name="T22"/>
                <a:gd fmla="*/ 381 h 621" name="T23"/>
                <a:gd fmla="*/ 0 w 466" name="T24"/>
                <a:gd fmla="*/ 621 h 621" name="T25"/>
                <a:gd fmla="*/ 232 w 466" name="T26"/>
                <a:gd fmla="*/ 621 h 621" name="T27"/>
                <a:gd fmla="*/ 232 w 466" name="T28"/>
                <a:gd fmla="*/ 604 h 621" name="T29"/>
                <a:gd fmla="*/ 232 w 466" name="T30"/>
                <a:gd fmla="*/ 621 h 621" name="T31"/>
                <a:gd fmla="*/ 466 w 466" name="T32"/>
                <a:gd fmla="*/ 621 h 62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129"/>
            <p:cNvSpPr/>
            <p:nvPr/>
          </p:nvSpPr>
          <p:spPr bwMode="auto">
            <a:xfrm>
              <a:off x="2556134" y="4525604"/>
              <a:ext cx="1105180" cy="1472784"/>
            </a:xfrm>
            <a:custGeom>
              <a:gdLst>
                <a:gd fmla="*/ 466 w 466" name="T0"/>
                <a:gd fmla="*/ 621 h 621" name="T1"/>
                <a:gd fmla="*/ 347 w 466" name="T2"/>
                <a:gd fmla="*/ 381 h 621" name="T3"/>
                <a:gd fmla="*/ 423 w 466" name="T4"/>
                <a:gd fmla="*/ 381 h 621" name="T5"/>
                <a:gd fmla="*/ 297 w 466" name="T6"/>
                <a:gd fmla="*/ 171 h 621" name="T7"/>
                <a:gd fmla="*/ 365 w 466" name="T8"/>
                <a:gd fmla="*/ 171 h 621" name="T9"/>
                <a:gd fmla="*/ 239 w 466" name="T10"/>
                <a:gd fmla="*/ 7 h 621" name="T11"/>
                <a:gd fmla="*/ 232 w 466" name="T12"/>
                <a:gd fmla="*/ 0 h 621" name="T13"/>
                <a:gd fmla="*/ 227 w 466" name="T14"/>
                <a:gd fmla="*/ 7 h 621" name="T15"/>
                <a:gd fmla="*/ 101 w 466" name="T16"/>
                <a:gd fmla="*/ 171 h 621" name="T17"/>
                <a:gd fmla="*/ 168 w 466" name="T18"/>
                <a:gd fmla="*/ 171 h 621" name="T19"/>
                <a:gd fmla="*/ 42 w 466" name="T20"/>
                <a:gd fmla="*/ 381 h 621" name="T21"/>
                <a:gd fmla="*/ 118 w 466" name="T22"/>
                <a:gd fmla="*/ 381 h 621" name="T23"/>
                <a:gd fmla="*/ 0 w 466" name="T24"/>
                <a:gd fmla="*/ 621 h 621" name="T25"/>
                <a:gd fmla="*/ 232 w 466" name="T26"/>
                <a:gd fmla="*/ 621 h 621" name="T27"/>
                <a:gd fmla="*/ 232 w 466" name="T28"/>
                <a:gd fmla="*/ 604 h 621" name="T29"/>
                <a:gd fmla="*/ 232 w 466" name="T30"/>
                <a:gd fmla="*/ 621 h 621" name="T31"/>
                <a:gd fmla="*/ 466 w 466" name="T32"/>
                <a:gd fmla="*/ 621 h 62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130"/>
            <p:cNvSpPr/>
            <p:nvPr/>
          </p:nvSpPr>
          <p:spPr bwMode="auto">
            <a:xfrm>
              <a:off x="2883419" y="5626042"/>
              <a:ext cx="450610" cy="941538"/>
            </a:xfrm>
            <a:custGeom>
              <a:gdLst>
                <a:gd fmla="*/ 44 w 190" name="T0"/>
                <a:gd fmla="*/ 397 h 397" name="T1"/>
                <a:gd fmla="*/ 142 w 190" name="T2"/>
                <a:gd fmla="*/ 397 h 397" name="T3"/>
                <a:gd fmla="*/ 126 w 190" name="T4"/>
                <a:gd fmla="*/ 150 h 397" name="T5"/>
                <a:gd fmla="*/ 190 w 190" name="T6"/>
                <a:gd fmla="*/ 69 h 397" name="T7"/>
                <a:gd fmla="*/ 119 w 190" name="T8"/>
                <a:gd fmla="*/ 116 h 397" name="T9"/>
                <a:gd fmla="*/ 96 w 190" name="T10"/>
                <a:gd fmla="*/ 0 h 397" name="T11"/>
                <a:gd fmla="*/ 71 w 190" name="T12"/>
                <a:gd fmla="*/ 116 h 397" name="T13"/>
                <a:gd fmla="*/ 0 w 190" name="T14"/>
                <a:gd fmla="*/ 69 h 397" name="T15"/>
                <a:gd fmla="*/ 62 w 190" name="T16"/>
                <a:gd fmla="*/ 150 h 397" name="T17"/>
                <a:gd fmla="*/ 44 w 190" name="T18"/>
                <a:gd fmla="*/ 397 h 39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131"/>
            <p:cNvSpPr/>
            <p:nvPr/>
          </p:nvSpPr>
          <p:spPr bwMode="auto">
            <a:xfrm>
              <a:off x="2883419" y="5626042"/>
              <a:ext cx="450610" cy="941538"/>
            </a:xfrm>
            <a:custGeom>
              <a:gdLst>
                <a:gd fmla="*/ 44 w 190" name="T0"/>
                <a:gd fmla="*/ 397 h 397" name="T1"/>
                <a:gd fmla="*/ 142 w 190" name="T2"/>
                <a:gd fmla="*/ 397 h 397" name="T3"/>
                <a:gd fmla="*/ 126 w 190" name="T4"/>
                <a:gd fmla="*/ 150 h 397" name="T5"/>
                <a:gd fmla="*/ 190 w 190" name="T6"/>
                <a:gd fmla="*/ 69 h 397" name="T7"/>
                <a:gd fmla="*/ 119 w 190" name="T8"/>
                <a:gd fmla="*/ 116 h 397" name="T9"/>
                <a:gd fmla="*/ 96 w 190" name="T10"/>
                <a:gd fmla="*/ 0 h 397" name="T11"/>
                <a:gd fmla="*/ 71 w 190" name="T12"/>
                <a:gd fmla="*/ 116 h 397" name="T13"/>
                <a:gd fmla="*/ 0 w 190" name="T14"/>
                <a:gd fmla="*/ 69 h 397" name="T15"/>
                <a:gd fmla="*/ 62 w 190" name="T16"/>
                <a:gd fmla="*/ 150 h 397" name="T17"/>
                <a:gd fmla="*/ 44 w 190" name="T18"/>
                <a:gd fmla="*/ 397 h 39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7" w="190">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132"/>
            <p:cNvSpPr>
              <a:spLocks noEditPoints="1"/>
            </p:cNvSpPr>
            <p:nvPr/>
          </p:nvSpPr>
          <p:spPr bwMode="auto">
            <a:xfrm>
              <a:off x="3113468" y="4530348"/>
              <a:ext cx="308312" cy="600023"/>
            </a:xfrm>
            <a:custGeom>
              <a:gdLst>
                <a:gd fmla="*/ 36 w 73" name="T0"/>
                <a:gd fmla="*/ 90 h 135" name="T1"/>
                <a:gd fmla="*/ 35 w 73" name="T2"/>
                <a:gd fmla="*/ 90 h 135" name="T3"/>
                <a:gd fmla="*/ 64 w 73" name="T4"/>
                <a:gd fmla="*/ 135 h 135" name="T5"/>
                <a:gd fmla="*/ 64 w 73" name="T6"/>
                <a:gd fmla="*/ 135 h 135" name="T7"/>
                <a:gd fmla="*/ 36 w 73" name="T8"/>
                <a:gd fmla="*/ 90 h 135" name="T9"/>
                <a:gd fmla="*/ 0 w 73" name="T10"/>
                <a:gd fmla="*/ 0 h 135" name="T11"/>
                <a:gd fmla="*/ 0 w 73" name="T12"/>
                <a:gd fmla="*/ 1 h 135" name="T13"/>
                <a:gd fmla="*/ 2 w 73" name="T14"/>
                <a:gd fmla="*/ 3 h 135" name="T15"/>
                <a:gd fmla="*/ 73 w 73" name="T16"/>
                <a:gd fmla="*/ 90 h 135" name="T17"/>
                <a:gd fmla="*/ 57 w 73" name="T18"/>
                <a:gd fmla="*/ 90 h 135" name="T19"/>
                <a:gd fmla="*/ 73 w 73" name="T20"/>
                <a:gd fmla="*/ 90 h 135" name="T21"/>
                <a:gd fmla="*/ 2 w 73" name="T22"/>
                <a:gd fmla="*/ 3 h 135" name="T23"/>
                <a:gd fmla="*/ 0 w 73" name="T24"/>
                <a:gd fmla="*/ 0 h 13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35" w="73">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133"/>
            <p:cNvSpPr>
              <a:spLocks noEditPoints="1"/>
            </p:cNvSpPr>
            <p:nvPr/>
          </p:nvSpPr>
          <p:spPr bwMode="auto">
            <a:xfrm>
              <a:off x="3383834" y="5130370"/>
              <a:ext cx="151784" cy="253765"/>
            </a:xfrm>
            <a:custGeom>
              <a:gdLst>
                <a:gd fmla="*/ 22 w 36" name="T0"/>
                <a:gd fmla="*/ 35 h 57" name="T1"/>
                <a:gd fmla="*/ 22 w 36" name="T2"/>
                <a:gd fmla="*/ 35 h 57" name="T3"/>
                <a:gd fmla="*/ 35 w 36" name="T4"/>
                <a:gd fmla="*/ 57 h 57" name="T5"/>
                <a:gd fmla="*/ 36 w 36" name="T6"/>
                <a:gd fmla="*/ 56 h 57" name="T7"/>
                <a:gd fmla="*/ 22 w 36" name="T8"/>
                <a:gd fmla="*/ 35 h 57" name="T9"/>
                <a:gd fmla="*/ 0 w 36" name="T10"/>
                <a:gd fmla="*/ 0 h 57" name="T11"/>
                <a:gd fmla="*/ 0 w 36" name="T12"/>
                <a:gd fmla="*/ 0 h 57" name="T13"/>
                <a:gd fmla="*/ 21 w 36" name="T14"/>
                <a:gd fmla="*/ 34 h 57" name="T15"/>
                <a:gd fmla="*/ 21 w 36" name="T16"/>
                <a:gd fmla="*/ 33 h 57" name="T17"/>
                <a:gd fmla="*/ 0 w 36" name="T18"/>
                <a:gd fmla="*/ 0 h 5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57" w="36">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134"/>
            <p:cNvSpPr>
              <a:spLocks noEditPoints="1"/>
            </p:cNvSpPr>
            <p:nvPr/>
          </p:nvSpPr>
          <p:spPr bwMode="auto">
            <a:xfrm>
              <a:off x="3471584" y="5277412"/>
              <a:ext cx="87750" cy="147041"/>
            </a:xfrm>
            <a:custGeom>
              <a:gdLst>
                <a:gd fmla="*/ 27 w 37" name="T0"/>
                <a:gd fmla="*/ 43 h 62" name="T1"/>
                <a:gd fmla="*/ 25 w 37" name="T2"/>
                <a:gd fmla="*/ 45 h 62" name="T3"/>
                <a:gd fmla="*/ 36 w 37" name="T4"/>
                <a:gd fmla="*/ 62 h 62" name="T5"/>
                <a:gd fmla="*/ 37 w 37" name="T6"/>
                <a:gd fmla="*/ 62 h 62" name="T7"/>
                <a:gd fmla="*/ 27 w 37" name="T8"/>
                <a:gd fmla="*/ 43 h 62" name="T9"/>
                <a:gd fmla="*/ 0 w 37" name="T10"/>
                <a:gd fmla="*/ 0 h 62" name="T11"/>
                <a:gd fmla="*/ 0 w 37" name="T12"/>
                <a:gd fmla="*/ 2 h 62" name="T13"/>
                <a:gd fmla="*/ 2 w 37" name="T14"/>
                <a:gd fmla="*/ 4 h 62" name="T15"/>
                <a:gd fmla="*/ 2 w 37" name="T16"/>
                <a:gd fmla="*/ 4 h 62" name="T17"/>
                <a:gd fmla="*/ 0 w 37" name="T18"/>
                <a:gd fmla="*/ 0 h 6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 w="37">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Freeform 135"/>
            <p:cNvSpPr>
              <a:spLocks noEditPoints="1"/>
            </p:cNvSpPr>
            <p:nvPr/>
          </p:nvSpPr>
          <p:spPr bwMode="auto">
            <a:xfrm>
              <a:off x="3471584" y="5277412"/>
              <a:ext cx="87750" cy="147041"/>
            </a:xfrm>
            <a:custGeom>
              <a:gdLst>
                <a:gd fmla="*/ 27 w 37" name="T0"/>
                <a:gd fmla="*/ 43 h 62" name="T1"/>
                <a:gd fmla="*/ 25 w 37" name="T2"/>
                <a:gd fmla="*/ 45 h 62" name="T3"/>
                <a:gd fmla="*/ 36 w 37" name="T4"/>
                <a:gd fmla="*/ 62 h 62" name="T5"/>
                <a:gd fmla="*/ 37 w 37" name="T6"/>
                <a:gd fmla="*/ 62 h 62" name="T7"/>
                <a:gd fmla="*/ 27 w 37" name="T8"/>
                <a:gd fmla="*/ 43 h 62" name="T9"/>
                <a:gd fmla="*/ 0 w 37" name="T10"/>
                <a:gd fmla="*/ 0 h 62" name="T11"/>
                <a:gd fmla="*/ 0 w 37" name="T12"/>
                <a:gd fmla="*/ 2 h 62" name="T13"/>
                <a:gd fmla="*/ 2 w 37" name="T14"/>
                <a:gd fmla="*/ 4 h 62" name="T15"/>
                <a:gd fmla="*/ 2 w 37" name="T16"/>
                <a:gd fmla="*/ 4 h 62" name="T17"/>
                <a:gd fmla="*/ 0 w 37" name="T18"/>
                <a:gd fmla="*/ 0 h 6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 w="37">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136"/>
            <p:cNvSpPr/>
            <p:nvPr/>
          </p:nvSpPr>
          <p:spPr bwMode="auto">
            <a:xfrm>
              <a:off x="3383834" y="5443426"/>
              <a:ext cx="54548" cy="101980"/>
            </a:xfrm>
            <a:custGeom>
              <a:gdLst>
                <a:gd fmla="*/ 2 w 23" name="T0"/>
                <a:gd fmla="*/ 0 h 43" name="T1"/>
                <a:gd fmla="*/ 0 w 23" name="T2"/>
                <a:gd fmla="*/ 0 h 43" name="T3"/>
                <a:gd fmla="*/ 21 w 23" name="T4"/>
                <a:gd fmla="*/ 43 h 43" name="T5"/>
                <a:gd fmla="*/ 23 w 23" name="T6"/>
                <a:gd fmla="*/ 43 h 43" name="T7"/>
                <a:gd fmla="*/ 2 w 23" name="T8"/>
                <a:gd fmla="*/ 0 h 43" name="T9"/>
              </a:gdLst>
              <a:cxnLst>
                <a:cxn ang="0">
                  <a:pos x="T0" y="T1"/>
                </a:cxn>
                <a:cxn ang="0">
                  <a:pos x="T2" y="T3"/>
                </a:cxn>
                <a:cxn ang="0">
                  <a:pos x="T4" y="T5"/>
                </a:cxn>
                <a:cxn ang="0">
                  <a:pos x="T6" y="T7"/>
                </a:cxn>
                <a:cxn ang="0">
                  <a:pos x="T8" y="T9"/>
                </a:cxn>
              </a:cxnLst>
              <a:rect b="b" l="0" r="r" t="0"/>
              <a:pathLst>
                <a:path h="43" w="23">
                  <a:moveTo>
                    <a:pt x="2" y="0"/>
                  </a:moveTo>
                  <a:lnTo>
                    <a:pt x="0" y="0"/>
                  </a:lnTo>
                  <a:lnTo>
                    <a:pt x="21" y="43"/>
                  </a:lnTo>
                  <a:lnTo>
                    <a:pt x="23" y="43"/>
                  </a:lnTo>
                  <a:lnTo>
                    <a:pt x="2"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137"/>
            <p:cNvSpPr/>
            <p:nvPr/>
          </p:nvSpPr>
          <p:spPr bwMode="auto">
            <a:xfrm>
              <a:off x="3383834" y="5443426"/>
              <a:ext cx="54548" cy="101980"/>
            </a:xfrm>
            <a:custGeom>
              <a:gdLst>
                <a:gd fmla="*/ 2 w 23" name="T0"/>
                <a:gd fmla="*/ 0 h 43" name="T1"/>
                <a:gd fmla="*/ 0 w 23" name="T2"/>
                <a:gd fmla="*/ 0 h 43" name="T3"/>
                <a:gd fmla="*/ 21 w 23" name="T4"/>
                <a:gd fmla="*/ 43 h 43" name="T5"/>
                <a:gd fmla="*/ 23 w 23" name="T6"/>
                <a:gd fmla="*/ 43 h 43" name="T7"/>
                <a:gd fmla="*/ 2 w 23" name="T8"/>
                <a:gd fmla="*/ 0 h 43" name="T9"/>
              </a:gdLst>
              <a:cxnLst>
                <a:cxn ang="0">
                  <a:pos x="T0" y="T1"/>
                </a:cxn>
                <a:cxn ang="0">
                  <a:pos x="T2" y="T3"/>
                </a:cxn>
                <a:cxn ang="0">
                  <a:pos x="T4" y="T5"/>
                </a:cxn>
                <a:cxn ang="0">
                  <a:pos x="T6" y="T7"/>
                </a:cxn>
                <a:cxn ang="0">
                  <a:pos x="T8" y="T9"/>
                </a:cxn>
              </a:cxnLst>
              <a:rect b="b" l="0" r="r" t="0"/>
              <a:pathLst>
                <a:path h="43" w="23">
                  <a:moveTo>
                    <a:pt x="2" y="0"/>
                  </a:moveTo>
                  <a:lnTo>
                    <a:pt x="0" y="0"/>
                  </a:lnTo>
                  <a:lnTo>
                    <a:pt x="21" y="43"/>
                  </a:lnTo>
                  <a:lnTo>
                    <a:pt x="23" y="43"/>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138"/>
            <p:cNvSpPr/>
            <p:nvPr/>
          </p:nvSpPr>
          <p:spPr bwMode="auto">
            <a:xfrm>
              <a:off x="3379090" y="5429196"/>
              <a:ext cx="9487" cy="14230"/>
            </a:xfrm>
            <a:custGeom>
              <a:gdLst>
                <a:gd fmla="*/ 0 w 4" name="T0"/>
                <a:gd fmla="*/ 0 h 6" name="T1"/>
                <a:gd fmla="*/ 0 w 4" name="T2"/>
                <a:gd fmla="*/ 0 h 6" name="T3"/>
                <a:gd fmla="*/ 2 w 4" name="T4"/>
                <a:gd fmla="*/ 6 h 6" name="T5"/>
                <a:gd fmla="*/ 4 w 4" name="T6"/>
                <a:gd fmla="*/ 6 h 6" name="T7"/>
                <a:gd fmla="*/ 0 w 4" name="T8"/>
                <a:gd fmla="*/ 0 h 6" name="T9"/>
              </a:gdLst>
              <a:cxnLst>
                <a:cxn ang="0">
                  <a:pos x="T0" y="T1"/>
                </a:cxn>
                <a:cxn ang="0">
                  <a:pos x="T2" y="T3"/>
                </a:cxn>
                <a:cxn ang="0">
                  <a:pos x="T4" y="T5"/>
                </a:cxn>
                <a:cxn ang="0">
                  <a:pos x="T6" y="T7"/>
                </a:cxn>
                <a:cxn ang="0">
                  <a:pos x="T8" y="T9"/>
                </a:cxn>
              </a:cxnLst>
              <a:rect b="b" l="0" r="r" t="0"/>
              <a:pathLst>
                <a:path h="6" w="4">
                  <a:moveTo>
                    <a:pt x="0" y="0"/>
                  </a:moveTo>
                  <a:lnTo>
                    <a:pt x="0" y="0"/>
                  </a:lnTo>
                  <a:lnTo>
                    <a:pt x="2" y="6"/>
                  </a:lnTo>
                  <a:lnTo>
                    <a:pt x="4" y="6"/>
                  </a:lnTo>
                  <a:lnTo>
                    <a:pt x="0" y="0"/>
                  </a:lnTo>
                  <a:close/>
                </a:path>
              </a:pathLst>
            </a:custGeom>
            <a:solidFill>
              <a:srgbClr val="5D95A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139"/>
            <p:cNvSpPr/>
            <p:nvPr/>
          </p:nvSpPr>
          <p:spPr bwMode="auto">
            <a:xfrm>
              <a:off x="3379090" y="5429196"/>
              <a:ext cx="9487" cy="14230"/>
            </a:xfrm>
            <a:custGeom>
              <a:gdLst>
                <a:gd fmla="*/ 0 w 4" name="T0"/>
                <a:gd fmla="*/ 0 h 6" name="T1"/>
                <a:gd fmla="*/ 0 w 4" name="T2"/>
                <a:gd fmla="*/ 0 h 6" name="T3"/>
                <a:gd fmla="*/ 2 w 4" name="T4"/>
                <a:gd fmla="*/ 6 h 6" name="T5"/>
                <a:gd fmla="*/ 4 w 4" name="T6"/>
                <a:gd fmla="*/ 6 h 6" name="T7"/>
                <a:gd fmla="*/ 0 w 4" name="T8"/>
                <a:gd fmla="*/ 0 h 6" name="T9"/>
              </a:gdLst>
              <a:cxnLst>
                <a:cxn ang="0">
                  <a:pos x="T0" y="T1"/>
                </a:cxn>
                <a:cxn ang="0">
                  <a:pos x="T2" y="T3"/>
                </a:cxn>
                <a:cxn ang="0">
                  <a:pos x="T4" y="T5"/>
                </a:cxn>
                <a:cxn ang="0">
                  <a:pos x="T6" y="T7"/>
                </a:cxn>
                <a:cxn ang="0">
                  <a:pos x="T8" y="T9"/>
                </a:cxn>
              </a:cxnLst>
              <a:rect b="b" l="0" r="r" t="0"/>
              <a:pathLst>
                <a:path h="6" w="4">
                  <a:moveTo>
                    <a:pt x="0" y="0"/>
                  </a:moveTo>
                  <a:lnTo>
                    <a:pt x="0" y="0"/>
                  </a:lnTo>
                  <a:lnTo>
                    <a:pt x="2" y="6"/>
                  </a:lnTo>
                  <a:lnTo>
                    <a:pt x="4" y="6"/>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140"/>
            <p:cNvSpPr/>
            <p:nvPr/>
          </p:nvSpPr>
          <p:spPr bwMode="auto">
            <a:xfrm>
              <a:off x="3433638" y="5545406"/>
              <a:ext cx="222933" cy="448238"/>
            </a:xfrm>
            <a:custGeom>
              <a:gdLst>
                <a:gd fmla="*/ 2 w 94" name="T0"/>
                <a:gd fmla="*/ 0 h 189" name="T1"/>
                <a:gd fmla="*/ 0 w 94" name="T2"/>
                <a:gd fmla="*/ 0 h 189" name="T3"/>
                <a:gd fmla="*/ 94 w 94" name="T4"/>
                <a:gd fmla="*/ 189 h 189" name="T5"/>
                <a:gd fmla="*/ 94 w 94" name="T6"/>
                <a:gd fmla="*/ 189 h 189" name="T7"/>
                <a:gd fmla="*/ 2 w 94" name="T8"/>
                <a:gd fmla="*/ 0 h 189" name="T9"/>
              </a:gdLst>
              <a:cxnLst>
                <a:cxn ang="0">
                  <a:pos x="T0" y="T1"/>
                </a:cxn>
                <a:cxn ang="0">
                  <a:pos x="T2" y="T3"/>
                </a:cxn>
                <a:cxn ang="0">
                  <a:pos x="T4" y="T5"/>
                </a:cxn>
                <a:cxn ang="0">
                  <a:pos x="T6" y="T7"/>
                </a:cxn>
                <a:cxn ang="0">
                  <a:pos x="T8" y="T9"/>
                </a:cxn>
              </a:cxnLst>
              <a:rect b="b" l="0" r="r" t="0"/>
              <a:pathLst>
                <a:path h="189" w="94">
                  <a:moveTo>
                    <a:pt x="2" y="0"/>
                  </a:moveTo>
                  <a:lnTo>
                    <a:pt x="0" y="0"/>
                  </a:lnTo>
                  <a:lnTo>
                    <a:pt x="94" y="189"/>
                  </a:lnTo>
                  <a:lnTo>
                    <a:pt x="94" y="189"/>
                  </a:lnTo>
                  <a:lnTo>
                    <a:pt x="2"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141"/>
            <p:cNvSpPr/>
            <p:nvPr/>
          </p:nvSpPr>
          <p:spPr bwMode="auto">
            <a:xfrm>
              <a:off x="3433638" y="5545406"/>
              <a:ext cx="222933" cy="448238"/>
            </a:xfrm>
            <a:custGeom>
              <a:gdLst>
                <a:gd fmla="*/ 2 w 94" name="T0"/>
                <a:gd fmla="*/ 0 h 189" name="T1"/>
                <a:gd fmla="*/ 0 w 94" name="T2"/>
                <a:gd fmla="*/ 0 h 189" name="T3"/>
                <a:gd fmla="*/ 94 w 94" name="T4"/>
                <a:gd fmla="*/ 189 h 189" name="T5"/>
                <a:gd fmla="*/ 94 w 94" name="T6"/>
                <a:gd fmla="*/ 189 h 189" name="T7"/>
                <a:gd fmla="*/ 2 w 94" name="T8"/>
                <a:gd fmla="*/ 0 h 189" name="T9"/>
              </a:gdLst>
              <a:cxnLst>
                <a:cxn ang="0">
                  <a:pos x="T0" y="T1"/>
                </a:cxn>
                <a:cxn ang="0">
                  <a:pos x="T2" y="T3"/>
                </a:cxn>
                <a:cxn ang="0">
                  <a:pos x="T4" y="T5"/>
                </a:cxn>
                <a:cxn ang="0">
                  <a:pos x="T6" y="T7"/>
                </a:cxn>
                <a:cxn ang="0">
                  <a:pos x="T8" y="T9"/>
                </a:cxn>
              </a:cxnLst>
              <a:rect b="b" l="0" r="r" t="0"/>
              <a:pathLst>
                <a:path h="189" w="94">
                  <a:moveTo>
                    <a:pt x="2" y="0"/>
                  </a:moveTo>
                  <a:lnTo>
                    <a:pt x="0" y="0"/>
                  </a:lnTo>
                  <a:lnTo>
                    <a:pt x="94" y="189"/>
                  </a:lnTo>
                  <a:lnTo>
                    <a:pt x="94" y="189"/>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142"/>
            <p:cNvSpPr/>
            <p:nvPr/>
          </p:nvSpPr>
          <p:spPr bwMode="auto">
            <a:xfrm>
              <a:off x="3186988" y="5998388"/>
              <a:ext cx="33203" cy="569192"/>
            </a:xfrm>
            <a:custGeom>
              <a:gdLst>
                <a:gd fmla="*/ 0 w 14" name="T0"/>
                <a:gd fmla="*/ 0 h 240" name="T1"/>
                <a:gd fmla="*/ 0 w 14" name="T2"/>
                <a:gd fmla="*/ 0 h 240" name="T3"/>
                <a:gd fmla="*/ 14 w 14" name="T4"/>
                <a:gd fmla="*/ 240 h 240" name="T5"/>
                <a:gd fmla="*/ 14 w 14" name="T6"/>
                <a:gd fmla="*/ 240 h 240" name="T7"/>
                <a:gd fmla="*/ 0 w 14" name="T8"/>
                <a:gd fmla="*/ 0 h 240" name="T9"/>
              </a:gdLst>
              <a:cxnLst>
                <a:cxn ang="0">
                  <a:pos x="T0" y="T1"/>
                </a:cxn>
                <a:cxn ang="0">
                  <a:pos x="T2" y="T3"/>
                </a:cxn>
                <a:cxn ang="0">
                  <a:pos x="T4" y="T5"/>
                </a:cxn>
                <a:cxn ang="0">
                  <a:pos x="T6" y="T7"/>
                </a:cxn>
                <a:cxn ang="0">
                  <a:pos x="T8" y="T9"/>
                </a:cxn>
              </a:cxnLst>
              <a:rect b="b" l="0" r="r" t="0"/>
              <a:pathLst>
                <a:path h="240" w="14">
                  <a:moveTo>
                    <a:pt x="0" y="0"/>
                  </a:moveTo>
                  <a:lnTo>
                    <a:pt x="0" y="0"/>
                  </a:lnTo>
                  <a:lnTo>
                    <a:pt x="14" y="240"/>
                  </a:lnTo>
                  <a:lnTo>
                    <a:pt x="14" y="240"/>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143"/>
            <p:cNvSpPr/>
            <p:nvPr/>
          </p:nvSpPr>
          <p:spPr bwMode="auto">
            <a:xfrm>
              <a:off x="3186988" y="5998388"/>
              <a:ext cx="33203" cy="569192"/>
            </a:xfrm>
            <a:custGeom>
              <a:gdLst>
                <a:gd fmla="*/ 0 w 14" name="T0"/>
                <a:gd fmla="*/ 0 h 240" name="T1"/>
                <a:gd fmla="*/ 0 w 14" name="T2"/>
                <a:gd fmla="*/ 0 h 240" name="T3"/>
                <a:gd fmla="*/ 14 w 14" name="T4"/>
                <a:gd fmla="*/ 240 h 240" name="T5"/>
                <a:gd fmla="*/ 14 w 14" name="T6"/>
                <a:gd fmla="*/ 240 h 240" name="T7"/>
                <a:gd fmla="*/ 0 w 14" name="T8"/>
                <a:gd fmla="*/ 0 h 240" name="T9"/>
              </a:gdLst>
              <a:cxnLst>
                <a:cxn ang="0">
                  <a:pos x="T0" y="T1"/>
                </a:cxn>
                <a:cxn ang="0">
                  <a:pos x="T2" y="T3"/>
                </a:cxn>
                <a:cxn ang="0">
                  <a:pos x="T4" y="T5"/>
                </a:cxn>
                <a:cxn ang="0">
                  <a:pos x="T6" y="T7"/>
                </a:cxn>
                <a:cxn ang="0">
                  <a:pos x="T8" y="T9"/>
                </a:cxn>
              </a:cxnLst>
              <a:rect b="b" l="0" r="r" t="0"/>
              <a:pathLst>
                <a:path h="240" w="14">
                  <a:moveTo>
                    <a:pt x="0" y="0"/>
                  </a:moveTo>
                  <a:lnTo>
                    <a:pt x="0" y="0"/>
                  </a:lnTo>
                  <a:lnTo>
                    <a:pt x="14" y="240"/>
                  </a:lnTo>
                  <a:lnTo>
                    <a:pt x="14" y="24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Freeform 144"/>
            <p:cNvSpPr/>
            <p:nvPr/>
          </p:nvSpPr>
          <p:spPr bwMode="auto">
            <a:xfrm>
              <a:off x="3111096" y="4535091"/>
              <a:ext cx="545475" cy="1463297"/>
            </a:xfrm>
            <a:custGeom>
              <a:gdLst>
                <a:gd fmla="*/ 1 w 230" name="T0"/>
                <a:gd fmla="*/ 0 h 617" name="T1"/>
                <a:gd fmla="*/ 0 w 230" name="T2"/>
                <a:gd fmla="*/ 463 h 617" name="T3"/>
                <a:gd fmla="*/ 23 w 230" name="T4"/>
                <a:gd fmla="*/ 576 h 617" name="T5"/>
                <a:gd fmla="*/ 94 w 230" name="T6"/>
                <a:gd fmla="*/ 529 h 617" name="T7"/>
                <a:gd fmla="*/ 30 w 230" name="T8"/>
                <a:gd fmla="*/ 610 h 617" name="T9"/>
                <a:gd fmla="*/ 32 w 230" name="T10"/>
                <a:gd fmla="*/ 617 h 617" name="T11"/>
                <a:gd fmla="*/ 32 w 230" name="T12"/>
                <a:gd fmla="*/ 617 h 617" name="T13"/>
                <a:gd fmla="*/ 32 w 230" name="T14"/>
                <a:gd fmla="*/ 615 h 617" name="T15"/>
                <a:gd fmla="*/ 230 w 230" name="T16"/>
                <a:gd fmla="*/ 615 h 617" name="T17"/>
                <a:gd fmla="*/ 136 w 230" name="T18"/>
                <a:gd fmla="*/ 426 h 617" name="T19"/>
                <a:gd fmla="*/ 115 w 230" name="T20"/>
                <a:gd fmla="*/ 383 h 617" name="T21"/>
                <a:gd fmla="*/ 113 w 230" name="T22"/>
                <a:gd fmla="*/ 377 h 617" name="T23"/>
                <a:gd fmla="*/ 113 w 230" name="T24"/>
                <a:gd fmla="*/ 377 h 617" name="T25"/>
                <a:gd fmla="*/ 113 w 230" name="T26"/>
                <a:gd fmla="*/ 375 h 617" name="T27"/>
                <a:gd fmla="*/ 188 w 230" name="T28"/>
                <a:gd fmla="*/ 375 h 617" name="T29"/>
                <a:gd fmla="*/ 177 w 230" name="T30"/>
                <a:gd fmla="*/ 358 h 617" name="T31"/>
                <a:gd fmla="*/ 154 w 230" name="T32"/>
                <a:gd fmla="*/ 317 h 617" name="T33"/>
                <a:gd fmla="*/ 152 w 230" name="T34"/>
                <a:gd fmla="*/ 315 h 617" name="T35"/>
                <a:gd fmla="*/ 115 w 230" name="T36"/>
                <a:gd fmla="*/ 251 h 617" name="T37"/>
                <a:gd fmla="*/ 63 w 230" name="T38"/>
                <a:gd fmla="*/ 167 h 617" name="T39"/>
                <a:gd fmla="*/ 65 w 230" name="T40"/>
                <a:gd fmla="*/ 167 h 617" name="T41"/>
                <a:gd fmla="*/ 65 w 230" name="T42"/>
                <a:gd fmla="*/ 167 h 617" name="T43"/>
                <a:gd fmla="*/ 102 w 230" name="T44"/>
                <a:gd fmla="*/ 167 h 617" name="T45"/>
                <a:gd fmla="*/ 131 w 230" name="T46"/>
                <a:gd fmla="*/ 167 h 617" name="T47"/>
                <a:gd fmla="*/ 5 w 230" name="T48"/>
                <a:gd fmla="*/ 3 h 617" name="T49"/>
                <a:gd fmla="*/ 1 w 230" name="T50"/>
                <a:gd fmla="*/ 0 h 61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145"/>
            <p:cNvSpPr/>
            <p:nvPr/>
          </p:nvSpPr>
          <p:spPr bwMode="auto">
            <a:xfrm>
              <a:off x="3111096" y="4535091"/>
              <a:ext cx="545475" cy="1463297"/>
            </a:xfrm>
            <a:custGeom>
              <a:gdLst>
                <a:gd fmla="*/ 1 w 230" name="T0"/>
                <a:gd fmla="*/ 0 h 617" name="T1"/>
                <a:gd fmla="*/ 0 w 230" name="T2"/>
                <a:gd fmla="*/ 463 h 617" name="T3"/>
                <a:gd fmla="*/ 23 w 230" name="T4"/>
                <a:gd fmla="*/ 576 h 617" name="T5"/>
                <a:gd fmla="*/ 94 w 230" name="T6"/>
                <a:gd fmla="*/ 529 h 617" name="T7"/>
                <a:gd fmla="*/ 30 w 230" name="T8"/>
                <a:gd fmla="*/ 610 h 617" name="T9"/>
                <a:gd fmla="*/ 32 w 230" name="T10"/>
                <a:gd fmla="*/ 617 h 617" name="T11"/>
                <a:gd fmla="*/ 32 w 230" name="T12"/>
                <a:gd fmla="*/ 617 h 617" name="T13"/>
                <a:gd fmla="*/ 32 w 230" name="T14"/>
                <a:gd fmla="*/ 615 h 617" name="T15"/>
                <a:gd fmla="*/ 230 w 230" name="T16"/>
                <a:gd fmla="*/ 615 h 617" name="T17"/>
                <a:gd fmla="*/ 136 w 230" name="T18"/>
                <a:gd fmla="*/ 426 h 617" name="T19"/>
                <a:gd fmla="*/ 115 w 230" name="T20"/>
                <a:gd fmla="*/ 383 h 617" name="T21"/>
                <a:gd fmla="*/ 113 w 230" name="T22"/>
                <a:gd fmla="*/ 377 h 617" name="T23"/>
                <a:gd fmla="*/ 113 w 230" name="T24"/>
                <a:gd fmla="*/ 377 h 617" name="T25"/>
                <a:gd fmla="*/ 113 w 230" name="T26"/>
                <a:gd fmla="*/ 375 h 617" name="T27"/>
                <a:gd fmla="*/ 188 w 230" name="T28"/>
                <a:gd fmla="*/ 375 h 617" name="T29"/>
                <a:gd fmla="*/ 177 w 230" name="T30"/>
                <a:gd fmla="*/ 358 h 617" name="T31"/>
                <a:gd fmla="*/ 154 w 230" name="T32"/>
                <a:gd fmla="*/ 317 h 617" name="T33"/>
                <a:gd fmla="*/ 152 w 230" name="T34"/>
                <a:gd fmla="*/ 315 h 617" name="T35"/>
                <a:gd fmla="*/ 115 w 230" name="T36"/>
                <a:gd fmla="*/ 251 h 617" name="T37"/>
                <a:gd fmla="*/ 63 w 230" name="T38"/>
                <a:gd fmla="*/ 167 h 617" name="T39"/>
                <a:gd fmla="*/ 65 w 230" name="T40"/>
                <a:gd fmla="*/ 167 h 617" name="T41"/>
                <a:gd fmla="*/ 65 w 230" name="T42"/>
                <a:gd fmla="*/ 167 h 617" name="T43"/>
                <a:gd fmla="*/ 102 w 230" name="T44"/>
                <a:gd fmla="*/ 167 h 617" name="T45"/>
                <a:gd fmla="*/ 131 w 230" name="T46"/>
                <a:gd fmla="*/ 167 h 617" name="T47"/>
                <a:gd fmla="*/ 5 w 230" name="T48"/>
                <a:gd fmla="*/ 3 h 617" name="T49"/>
                <a:gd fmla="*/ 1 w 230" name="T50"/>
                <a:gd fmla="*/ 0 h 61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146"/>
            <p:cNvSpPr/>
            <p:nvPr/>
          </p:nvSpPr>
          <p:spPr bwMode="auto">
            <a:xfrm>
              <a:off x="3111096" y="5633156"/>
              <a:ext cx="222933" cy="934423"/>
            </a:xfrm>
            <a:custGeom>
              <a:gdLst>
                <a:gd fmla="*/ 0 w 94" name="T0"/>
                <a:gd fmla="*/ 0 h 394" name="T1"/>
                <a:gd fmla="*/ 0 w 94" name="T2"/>
                <a:gd fmla="*/ 394 h 394" name="T3"/>
                <a:gd fmla="*/ 46 w 94" name="T4"/>
                <a:gd fmla="*/ 394 h 394" name="T5"/>
                <a:gd fmla="*/ 32 w 94" name="T6"/>
                <a:gd fmla="*/ 154 h 394" name="T7"/>
                <a:gd fmla="*/ 30 w 94" name="T8"/>
                <a:gd fmla="*/ 147 h 394" name="T9"/>
                <a:gd fmla="*/ 94 w 94" name="T10"/>
                <a:gd fmla="*/ 66 h 394" name="T11"/>
                <a:gd fmla="*/ 23 w 94" name="T12"/>
                <a:gd fmla="*/ 113 h 394" name="T13"/>
                <a:gd fmla="*/ 0 w 94" name="T14"/>
                <a:gd fmla="*/ 0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147"/>
            <p:cNvSpPr/>
            <p:nvPr/>
          </p:nvSpPr>
          <p:spPr bwMode="auto">
            <a:xfrm>
              <a:off x="3111096" y="5633156"/>
              <a:ext cx="222933" cy="934423"/>
            </a:xfrm>
            <a:custGeom>
              <a:gdLst>
                <a:gd fmla="*/ 0 w 94" name="T0"/>
                <a:gd fmla="*/ 0 h 394" name="T1"/>
                <a:gd fmla="*/ 0 w 94" name="T2"/>
                <a:gd fmla="*/ 394 h 394" name="T3"/>
                <a:gd fmla="*/ 46 w 94" name="T4"/>
                <a:gd fmla="*/ 394 h 394" name="T5"/>
                <a:gd fmla="*/ 32 w 94" name="T6"/>
                <a:gd fmla="*/ 154 h 394" name="T7"/>
                <a:gd fmla="*/ 30 w 94" name="T8"/>
                <a:gd fmla="*/ 147 h 394" name="T9"/>
                <a:gd fmla="*/ 94 w 94" name="T10"/>
                <a:gd fmla="*/ 66 h 394" name="T11"/>
                <a:gd fmla="*/ 23 w 94" name="T12"/>
                <a:gd fmla="*/ 113 h 394" name="T13"/>
                <a:gd fmla="*/ 0 w 94" name="T14"/>
                <a:gd fmla="*/ 0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148"/>
            <p:cNvSpPr/>
            <p:nvPr/>
          </p:nvSpPr>
          <p:spPr bwMode="auto">
            <a:xfrm>
              <a:off x="1261223" y="4651301"/>
              <a:ext cx="1121782" cy="1560534"/>
            </a:xfrm>
            <a:custGeom>
              <a:gdLst>
                <a:gd fmla="*/ 235 w 473" name="T0"/>
                <a:gd fmla="*/ 0 h 658" name="T1"/>
                <a:gd fmla="*/ 0 w 473" name="T2"/>
                <a:gd fmla="*/ 658 h 658" name="T3"/>
                <a:gd fmla="*/ 232 w 473" name="T4"/>
                <a:gd fmla="*/ 658 h 658" name="T5"/>
                <a:gd fmla="*/ 241 w 473" name="T6"/>
                <a:gd fmla="*/ 658 h 658" name="T7"/>
                <a:gd fmla="*/ 473 w 473" name="T8"/>
                <a:gd fmla="*/ 658 h 658" name="T9"/>
                <a:gd fmla="*/ 235 w 473" name="T10"/>
                <a:gd fmla="*/ 0 h 658" name="T11"/>
              </a:gdLst>
              <a:cxnLst>
                <a:cxn ang="0">
                  <a:pos x="T0" y="T1"/>
                </a:cxn>
                <a:cxn ang="0">
                  <a:pos x="T2" y="T3"/>
                </a:cxn>
                <a:cxn ang="0">
                  <a:pos x="T4" y="T5"/>
                </a:cxn>
                <a:cxn ang="0">
                  <a:pos x="T6" y="T7"/>
                </a:cxn>
                <a:cxn ang="0">
                  <a:pos x="T8" y="T9"/>
                </a:cxn>
                <a:cxn ang="0">
                  <a:pos x="T10" y="T11"/>
                </a:cxn>
              </a:cxnLst>
              <a:rect b="b" l="0" r="r" t="0"/>
              <a:pathLst>
                <a:path h="658" w="472">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149"/>
            <p:cNvSpPr/>
            <p:nvPr/>
          </p:nvSpPr>
          <p:spPr bwMode="auto">
            <a:xfrm>
              <a:off x="1261223" y="4651301"/>
              <a:ext cx="1121782" cy="1560534"/>
            </a:xfrm>
            <a:custGeom>
              <a:gdLst>
                <a:gd fmla="*/ 235 w 473" name="T0"/>
                <a:gd fmla="*/ 0 h 658" name="T1"/>
                <a:gd fmla="*/ 0 w 473" name="T2"/>
                <a:gd fmla="*/ 658 h 658" name="T3"/>
                <a:gd fmla="*/ 232 w 473" name="T4"/>
                <a:gd fmla="*/ 658 h 658" name="T5"/>
                <a:gd fmla="*/ 241 w 473" name="T6"/>
                <a:gd fmla="*/ 658 h 658" name="T7"/>
                <a:gd fmla="*/ 473 w 473" name="T8"/>
                <a:gd fmla="*/ 658 h 658" name="T9"/>
                <a:gd fmla="*/ 235 w 473" name="T10"/>
                <a:gd fmla="*/ 0 h 658" name="T11"/>
              </a:gdLst>
              <a:cxnLst>
                <a:cxn ang="0">
                  <a:pos x="T0" y="T1"/>
                </a:cxn>
                <a:cxn ang="0">
                  <a:pos x="T2" y="T3"/>
                </a:cxn>
                <a:cxn ang="0">
                  <a:pos x="T4" y="T5"/>
                </a:cxn>
                <a:cxn ang="0">
                  <a:pos x="T6" y="T7"/>
                </a:cxn>
                <a:cxn ang="0">
                  <a:pos x="T8" y="T9"/>
                </a:cxn>
                <a:cxn ang="0">
                  <a:pos x="T10" y="T11"/>
                </a:cxn>
              </a:cxnLst>
              <a:rect b="b" l="0" r="r" t="0"/>
              <a:pathLst>
                <a:path h="658" w="472">
                  <a:moveTo>
                    <a:pt x="235" y="0"/>
                  </a:moveTo>
                  <a:lnTo>
                    <a:pt x="0" y="658"/>
                  </a:lnTo>
                  <a:lnTo>
                    <a:pt x="232" y="658"/>
                  </a:lnTo>
                  <a:lnTo>
                    <a:pt x="241" y="658"/>
                  </a:lnTo>
                  <a:lnTo>
                    <a:pt x="473" y="658"/>
                  </a:lnTo>
                  <a:lnTo>
                    <a:pt x="23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150"/>
            <p:cNvSpPr/>
            <p:nvPr/>
          </p:nvSpPr>
          <p:spPr bwMode="auto">
            <a:xfrm>
              <a:off x="1289683" y="4672645"/>
              <a:ext cx="1064863" cy="1273566"/>
            </a:xfrm>
            <a:custGeom>
              <a:gdLst>
                <a:gd fmla="*/ 223 w 449" name="T0"/>
                <a:gd fmla="*/ 0 h 537" name="T1"/>
                <a:gd fmla="*/ 0 w 449" name="T2"/>
                <a:gd fmla="*/ 537 h 537" name="T3"/>
                <a:gd fmla="*/ 220 w 449" name="T4"/>
                <a:gd fmla="*/ 537 h 537" name="T5"/>
                <a:gd fmla="*/ 229 w 449" name="T6"/>
                <a:gd fmla="*/ 537 h 537" name="T7"/>
                <a:gd fmla="*/ 449 w 449" name="T8"/>
                <a:gd fmla="*/ 537 h 537" name="T9"/>
                <a:gd fmla="*/ 223 w 449" name="T10"/>
                <a:gd fmla="*/ 0 h 537" name="T11"/>
              </a:gdLst>
              <a:cxnLst>
                <a:cxn ang="0">
                  <a:pos x="T0" y="T1"/>
                </a:cxn>
                <a:cxn ang="0">
                  <a:pos x="T2" y="T3"/>
                </a:cxn>
                <a:cxn ang="0">
                  <a:pos x="T4" y="T5"/>
                </a:cxn>
                <a:cxn ang="0">
                  <a:pos x="T6" y="T7"/>
                </a:cxn>
                <a:cxn ang="0">
                  <a:pos x="T8" y="T9"/>
                </a:cxn>
                <a:cxn ang="0">
                  <a:pos x="T10" y="T11"/>
                </a:cxn>
              </a:cxnLst>
              <a:rect b="b" l="0" r="r" t="0"/>
              <a:pathLst>
                <a:path h="537" w="449">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151"/>
            <p:cNvSpPr/>
            <p:nvPr/>
          </p:nvSpPr>
          <p:spPr bwMode="auto">
            <a:xfrm>
              <a:off x="1289683" y="4672645"/>
              <a:ext cx="1064863" cy="1273566"/>
            </a:xfrm>
            <a:custGeom>
              <a:gdLst>
                <a:gd fmla="*/ 223 w 449" name="T0"/>
                <a:gd fmla="*/ 0 h 537" name="T1"/>
                <a:gd fmla="*/ 0 w 449" name="T2"/>
                <a:gd fmla="*/ 537 h 537" name="T3"/>
                <a:gd fmla="*/ 220 w 449" name="T4"/>
                <a:gd fmla="*/ 537 h 537" name="T5"/>
                <a:gd fmla="*/ 229 w 449" name="T6"/>
                <a:gd fmla="*/ 537 h 537" name="T7"/>
                <a:gd fmla="*/ 449 w 449" name="T8"/>
                <a:gd fmla="*/ 537 h 537" name="T9"/>
                <a:gd fmla="*/ 223 w 449" name="T10"/>
                <a:gd fmla="*/ 0 h 537" name="T11"/>
              </a:gdLst>
              <a:cxnLst>
                <a:cxn ang="0">
                  <a:pos x="T0" y="T1"/>
                </a:cxn>
                <a:cxn ang="0">
                  <a:pos x="T2" y="T3"/>
                </a:cxn>
                <a:cxn ang="0">
                  <a:pos x="T4" y="T5"/>
                </a:cxn>
                <a:cxn ang="0">
                  <a:pos x="T6" y="T7"/>
                </a:cxn>
                <a:cxn ang="0">
                  <a:pos x="T8" y="T9"/>
                </a:cxn>
                <a:cxn ang="0">
                  <a:pos x="T10" y="T11"/>
                </a:cxn>
              </a:cxnLst>
              <a:rect b="b" l="0" r="r" t="0"/>
              <a:pathLst>
                <a:path h="537" w="449">
                  <a:moveTo>
                    <a:pt x="223" y="0"/>
                  </a:moveTo>
                  <a:lnTo>
                    <a:pt x="0" y="537"/>
                  </a:lnTo>
                  <a:lnTo>
                    <a:pt x="220" y="537"/>
                  </a:lnTo>
                  <a:lnTo>
                    <a:pt x="229" y="537"/>
                  </a:lnTo>
                  <a:lnTo>
                    <a:pt x="449" y="537"/>
                  </a:lnTo>
                  <a:lnTo>
                    <a:pt x="22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152"/>
            <p:cNvSpPr/>
            <p:nvPr/>
          </p:nvSpPr>
          <p:spPr bwMode="auto">
            <a:xfrm>
              <a:off x="1344230" y="4677389"/>
              <a:ext cx="951024" cy="1000829"/>
            </a:xfrm>
            <a:custGeom>
              <a:gdLst>
                <a:gd fmla="*/ 200 w 401" name="T0"/>
                <a:gd fmla="*/ 0 h 422" name="T1"/>
                <a:gd fmla="*/ 0 w 401" name="T2"/>
                <a:gd fmla="*/ 422 h 422" name="T3"/>
                <a:gd fmla="*/ 197 w 401" name="T4"/>
                <a:gd fmla="*/ 422 h 422" name="T5"/>
                <a:gd fmla="*/ 206 w 401" name="T6"/>
                <a:gd fmla="*/ 422 h 422" name="T7"/>
                <a:gd fmla="*/ 401 w 401" name="T8"/>
                <a:gd fmla="*/ 422 h 422" name="T9"/>
                <a:gd fmla="*/ 200 w 401" name="T10"/>
                <a:gd fmla="*/ 0 h 422" name="T11"/>
              </a:gdLst>
              <a:cxnLst>
                <a:cxn ang="0">
                  <a:pos x="T0" y="T1"/>
                </a:cxn>
                <a:cxn ang="0">
                  <a:pos x="T2" y="T3"/>
                </a:cxn>
                <a:cxn ang="0">
                  <a:pos x="T4" y="T5"/>
                </a:cxn>
                <a:cxn ang="0">
                  <a:pos x="T6" y="T7"/>
                </a:cxn>
                <a:cxn ang="0">
                  <a:pos x="T8" y="T9"/>
                </a:cxn>
                <a:cxn ang="0">
                  <a:pos x="T10" y="T11"/>
                </a:cxn>
              </a:cxnLst>
              <a:rect b="b" l="0" r="r" t="0"/>
              <a:pathLst>
                <a:path h="422" w="401">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Freeform 153"/>
            <p:cNvSpPr/>
            <p:nvPr/>
          </p:nvSpPr>
          <p:spPr bwMode="auto">
            <a:xfrm>
              <a:off x="1344230" y="4677389"/>
              <a:ext cx="951024" cy="1000829"/>
            </a:xfrm>
            <a:custGeom>
              <a:gdLst>
                <a:gd fmla="*/ 200 w 401" name="T0"/>
                <a:gd fmla="*/ 0 h 422" name="T1"/>
                <a:gd fmla="*/ 0 w 401" name="T2"/>
                <a:gd fmla="*/ 422 h 422" name="T3"/>
                <a:gd fmla="*/ 197 w 401" name="T4"/>
                <a:gd fmla="*/ 422 h 422" name="T5"/>
                <a:gd fmla="*/ 206 w 401" name="T6"/>
                <a:gd fmla="*/ 422 h 422" name="T7"/>
                <a:gd fmla="*/ 401 w 401" name="T8"/>
                <a:gd fmla="*/ 422 h 422" name="T9"/>
                <a:gd fmla="*/ 200 w 401" name="T10"/>
                <a:gd fmla="*/ 0 h 422" name="T11"/>
              </a:gdLst>
              <a:cxnLst>
                <a:cxn ang="0">
                  <a:pos x="T0" y="T1"/>
                </a:cxn>
                <a:cxn ang="0">
                  <a:pos x="T2" y="T3"/>
                </a:cxn>
                <a:cxn ang="0">
                  <a:pos x="T4" y="T5"/>
                </a:cxn>
                <a:cxn ang="0">
                  <a:pos x="T6" y="T7"/>
                </a:cxn>
                <a:cxn ang="0">
                  <a:pos x="T8" y="T9"/>
                </a:cxn>
                <a:cxn ang="0">
                  <a:pos x="T10" y="T11"/>
                </a:cxn>
              </a:cxnLst>
              <a:rect b="b" l="0" r="r" t="0"/>
              <a:pathLst>
                <a:path h="422" w="401">
                  <a:moveTo>
                    <a:pt x="200" y="0"/>
                  </a:moveTo>
                  <a:lnTo>
                    <a:pt x="0" y="422"/>
                  </a:lnTo>
                  <a:lnTo>
                    <a:pt x="197" y="422"/>
                  </a:lnTo>
                  <a:lnTo>
                    <a:pt x="206" y="422"/>
                  </a:lnTo>
                  <a:lnTo>
                    <a:pt x="401" y="422"/>
                  </a:lnTo>
                  <a:lnTo>
                    <a:pt x="20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9" name="Freeform 154"/>
            <p:cNvSpPr/>
            <p:nvPr/>
          </p:nvSpPr>
          <p:spPr bwMode="auto">
            <a:xfrm>
              <a:off x="1415379" y="4658416"/>
              <a:ext cx="808726" cy="680658"/>
            </a:xfrm>
            <a:custGeom>
              <a:gdLst>
                <a:gd fmla="*/ 170 w 341" name="T0"/>
                <a:gd fmla="*/ 0 h 287" name="T1"/>
                <a:gd fmla="*/ 0 w 341" name="T2"/>
                <a:gd fmla="*/ 287 h 287" name="T3"/>
                <a:gd fmla="*/ 167 w 341" name="T4"/>
                <a:gd fmla="*/ 287 h 287" name="T5"/>
                <a:gd fmla="*/ 176 w 341" name="T6"/>
                <a:gd fmla="*/ 287 h 287" name="T7"/>
                <a:gd fmla="*/ 341 w 341" name="T8"/>
                <a:gd fmla="*/ 287 h 287" name="T9"/>
                <a:gd fmla="*/ 170 w 341" name="T10"/>
                <a:gd fmla="*/ 0 h 287" name="T11"/>
              </a:gdLst>
              <a:cxnLst>
                <a:cxn ang="0">
                  <a:pos x="T0" y="T1"/>
                </a:cxn>
                <a:cxn ang="0">
                  <a:pos x="T2" y="T3"/>
                </a:cxn>
                <a:cxn ang="0">
                  <a:pos x="T4" y="T5"/>
                </a:cxn>
                <a:cxn ang="0">
                  <a:pos x="T6" y="T7"/>
                </a:cxn>
                <a:cxn ang="0">
                  <a:pos x="T8" y="T9"/>
                </a:cxn>
                <a:cxn ang="0">
                  <a:pos x="T10" y="T11"/>
                </a:cxn>
              </a:cxnLst>
              <a:rect b="b" l="0" r="r" t="0"/>
              <a:pathLst>
                <a:path h="287" w="341">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0" name="Freeform 155"/>
            <p:cNvSpPr/>
            <p:nvPr/>
          </p:nvSpPr>
          <p:spPr bwMode="auto">
            <a:xfrm>
              <a:off x="1415379" y="4658416"/>
              <a:ext cx="808726" cy="680658"/>
            </a:xfrm>
            <a:custGeom>
              <a:gdLst>
                <a:gd fmla="*/ 170 w 341" name="T0"/>
                <a:gd fmla="*/ 0 h 287" name="T1"/>
                <a:gd fmla="*/ 0 w 341" name="T2"/>
                <a:gd fmla="*/ 287 h 287" name="T3"/>
                <a:gd fmla="*/ 167 w 341" name="T4"/>
                <a:gd fmla="*/ 287 h 287" name="T5"/>
                <a:gd fmla="*/ 176 w 341" name="T6"/>
                <a:gd fmla="*/ 287 h 287" name="T7"/>
                <a:gd fmla="*/ 341 w 341" name="T8"/>
                <a:gd fmla="*/ 287 h 287" name="T9"/>
                <a:gd fmla="*/ 170 w 341" name="T10"/>
                <a:gd fmla="*/ 0 h 287" name="T11"/>
              </a:gdLst>
              <a:cxnLst>
                <a:cxn ang="0">
                  <a:pos x="T0" y="T1"/>
                </a:cxn>
                <a:cxn ang="0">
                  <a:pos x="T2" y="T3"/>
                </a:cxn>
                <a:cxn ang="0">
                  <a:pos x="T4" y="T5"/>
                </a:cxn>
                <a:cxn ang="0">
                  <a:pos x="T6" y="T7"/>
                </a:cxn>
                <a:cxn ang="0">
                  <a:pos x="T8" y="T9"/>
                </a:cxn>
                <a:cxn ang="0">
                  <a:pos x="T10" y="T11"/>
                </a:cxn>
              </a:cxnLst>
              <a:rect b="b" l="0" r="r" t="0"/>
              <a:pathLst>
                <a:path h="287" w="341">
                  <a:moveTo>
                    <a:pt x="170" y="0"/>
                  </a:moveTo>
                  <a:lnTo>
                    <a:pt x="0" y="287"/>
                  </a:lnTo>
                  <a:lnTo>
                    <a:pt x="167" y="287"/>
                  </a:lnTo>
                  <a:lnTo>
                    <a:pt x="176" y="287"/>
                  </a:lnTo>
                  <a:lnTo>
                    <a:pt x="341" y="287"/>
                  </a:lnTo>
                  <a:lnTo>
                    <a:pt x="17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1" name="Freeform 156"/>
            <p:cNvSpPr/>
            <p:nvPr/>
          </p:nvSpPr>
          <p:spPr bwMode="auto">
            <a:xfrm>
              <a:off x="1545819" y="5272668"/>
              <a:ext cx="550219" cy="1223762"/>
            </a:xfrm>
            <a:custGeom>
              <a:gdLst>
                <a:gd fmla="*/ 232 w 232" name="T0"/>
                <a:gd fmla="*/ 317 h 516" name="T1"/>
                <a:gd fmla="*/ 140 w 232" name="T2"/>
                <a:gd fmla="*/ 349 h 516" name="T3"/>
                <a:gd fmla="*/ 135 w 232" name="T4"/>
                <a:gd fmla="*/ 280 h 516" name="T5"/>
                <a:gd fmla="*/ 202 w 232" name="T6"/>
                <a:gd fmla="*/ 227 h 516" name="T7"/>
                <a:gd fmla="*/ 133 w 232" name="T8"/>
                <a:gd fmla="*/ 252 h 516" name="T9"/>
                <a:gd fmla="*/ 130 w 232" name="T10"/>
                <a:gd fmla="*/ 184 h 516" name="T11"/>
                <a:gd fmla="*/ 177 w 232" name="T12"/>
                <a:gd fmla="*/ 145 h 516" name="T13"/>
                <a:gd fmla="*/ 128 w 232" name="T14"/>
                <a:gd fmla="*/ 162 h 516" name="T15"/>
                <a:gd fmla="*/ 115 w 232" name="T16"/>
                <a:gd fmla="*/ 0 h 516" name="T17"/>
                <a:gd fmla="*/ 105 w 232" name="T18"/>
                <a:gd fmla="*/ 162 h 516" name="T19"/>
                <a:gd fmla="*/ 55 w 232" name="T20"/>
                <a:gd fmla="*/ 145 h 516" name="T21"/>
                <a:gd fmla="*/ 103 w 232" name="T22"/>
                <a:gd fmla="*/ 184 h 516" name="T23"/>
                <a:gd fmla="*/ 98 w 232" name="T24"/>
                <a:gd fmla="*/ 252 h 516" name="T25"/>
                <a:gd fmla="*/ 30 w 232" name="T26"/>
                <a:gd fmla="*/ 227 h 516" name="T27"/>
                <a:gd fmla="*/ 96 w 232" name="T28"/>
                <a:gd fmla="*/ 280 h 516" name="T29"/>
                <a:gd fmla="*/ 92 w 232" name="T30"/>
                <a:gd fmla="*/ 349 h 516" name="T31"/>
                <a:gd fmla="*/ 0 w 232" name="T32"/>
                <a:gd fmla="*/ 317 h 516" name="T33"/>
                <a:gd fmla="*/ 89 w 232" name="T34"/>
                <a:gd fmla="*/ 389 h 516" name="T35"/>
                <a:gd fmla="*/ 80 w 232" name="T36"/>
                <a:gd fmla="*/ 516 h 516" name="T37"/>
                <a:gd fmla="*/ 153 w 232" name="T38"/>
                <a:gd fmla="*/ 516 h 516" name="T39"/>
                <a:gd fmla="*/ 144 w 232" name="T40"/>
                <a:gd fmla="*/ 389 h 516" name="T41"/>
                <a:gd fmla="*/ 232 w 232" name="T42"/>
                <a:gd fmla="*/ 317 h 5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16" w="231">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2" name="Freeform 157"/>
            <p:cNvSpPr/>
            <p:nvPr/>
          </p:nvSpPr>
          <p:spPr bwMode="auto">
            <a:xfrm>
              <a:off x="1545819" y="5272668"/>
              <a:ext cx="550219" cy="1223762"/>
            </a:xfrm>
            <a:custGeom>
              <a:gdLst>
                <a:gd fmla="*/ 232 w 232" name="T0"/>
                <a:gd fmla="*/ 317 h 516" name="T1"/>
                <a:gd fmla="*/ 140 w 232" name="T2"/>
                <a:gd fmla="*/ 349 h 516" name="T3"/>
                <a:gd fmla="*/ 135 w 232" name="T4"/>
                <a:gd fmla="*/ 280 h 516" name="T5"/>
                <a:gd fmla="*/ 202 w 232" name="T6"/>
                <a:gd fmla="*/ 227 h 516" name="T7"/>
                <a:gd fmla="*/ 133 w 232" name="T8"/>
                <a:gd fmla="*/ 252 h 516" name="T9"/>
                <a:gd fmla="*/ 130 w 232" name="T10"/>
                <a:gd fmla="*/ 184 h 516" name="T11"/>
                <a:gd fmla="*/ 177 w 232" name="T12"/>
                <a:gd fmla="*/ 145 h 516" name="T13"/>
                <a:gd fmla="*/ 128 w 232" name="T14"/>
                <a:gd fmla="*/ 162 h 516" name="T15"/>
                <a:gd fmla="*/ 115 w 232" name="T16"/>
                <a:gd fmla="*/ 0 h 516" name="T17"/>
                <a:gd fmla="*/ 105 w 232" name="T18"/>
                <a:gd fmla="*/ 162 h 516" name="T19"/>
                <a:gd fmla="*/ 55 w 232" name="T20"/>
                <a:gd fmla="*/ 145 h 516" name="T21"/>
                <a:gd fmla="*/ 103 w 232" name="T22"/>
                <a:gd fmla="*/ 184 h 516" name="T23"/>
                <a:gd fmla="*/ 98 w 232" name="T24"/>
                <a:gd fmla="*/ 252 h 516" name="T25"/>
                <a:gd fmla="*/ 30 w 232" name="T26"/>
                <a:gd fmla="*/ 227 h 516" name="T27"/>
                <a:gd fmla="*/ 96 w 232" name="T28"/>
                <a:gd fmla="*/ 280 h 516" name="T29"/>
                <a:gd fmla="*/ 92 w 232" name="T30"/>
                <a:gd fmla="*/ 349 h 516" name="T31"/>
                <a:gd fmla="*/ 0 w 232" name="T32"/>
                <a:gd fmla="*/ 317 h 516" name="T33"/>
                <a:gd fmla="*/ 89 w 232" name="T34"/>
                <a:gd fmla="*/ 389 h 516" name="T35"/>
                <a:gd fmla="*/ 80 w 232" name="T36"/>
                <a:gd fmla="*/ 516 h 516" name="T37"/>
                <a:gd fmla="*/ 153 w 232" name="T38"/>
                <a:gd fmla="*/ 516 h 516" name="T39"/>
                <a:gd fmla="*/ 144 w 232" name="T40"/>
                <a:gd fmla="*/ 389 h 516" name="T41"/>
                <a:gd fmla="*/ 232 w 232" name="T42"/>
                <a:gd fmla="*/ 317 h 5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516" w="231">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3" name="Freeform 158"/>
            <p:cNvSpPr>
              <a:spLocks noEditPoints="1"/>
            </p:cNvSpPr>
            <p:nvPr/>
          </p:nvSpPr>
          <p:spPr bwMode="auto">
            <a:xfrm>
              <a:off x="1818557" y="4646557"/>
              <a:ext cx="384204" cy="832443"/>
            </a:xfrm>
            <a:custGeom>
              <a:gdLst>
                <a:gd fmla="*/ 158 w 162" name="T0"/>
                <a:gd fmla="*/ 345 h 351" name="T1"/>
                <a:gd fmla="*/ 158 w 162" name="T2"/>
                <a:gd fmla="*/ 345 h 351" name="T3"/>
                <a:gd fmla="*/ 162 w 162" name="T4"/>
                <a:gd fmla="*/ 351 h 351" name="T5"/>
                <a:gd fmla="*/ 162 w 162" name="T6"/>
                <a:gd fmla="*/ 351 h 351" name="T7"/>
                <a:gd fmla="*/ 158 w 162" name="T8"/>
                <a:gd fmla="*/ 345 h 351" name="T9"/>
                <a:gd fmla="*/ 0 w 162" name="T10"/>
                <a:gd fmla="*/ 0 h 351" name="T11"/>
                <a:gd fmla="*/ 0 w 162" name="T12"/>
                <a:gd fmla="*/ 2 h 351" name="T13"/>
                <a:gd fmla="*/ 0 w 162" name="T14"/>
                <a:gd fmla="*/ 3 h 351" name="T15"/>
                <a:gd fmla="*/ 0 w 162" name="T16"/>
                <a:gd fmla="*/ 2 h 351" name="T17"/>
                <a:gd fmla="*/ 2 w 162" name="T18"/>
                <a:gd fmla="*/ 9 h 351" name="T19"/>
                <a:gd fmla="*/ 4 w 162" name="T20"/>
                <a:gd fmla="*/ 11 h 351" name="T21"/>
                <a:gd fmla="*/ 0 w 162" name="T22"/>
                <a:gd fmla="*/ 0 h 3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1" w="162">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4" name="Freeform 159"/>
            <p:cNvSpPr>
              <a:spLocks noEditPoints="1"/>
            </p:cNvSpPr>
            <p:nvPr/>
          </p:nvSpPr>
          <p:spPr bwMode="auto">
            <a:xfrm>
              <a:off x="1818557" y="4646557"/>
              <a:ext cx="384204" cy="832443"/>
            </a:xfrm>
            <a:custGeom>
              <a:gdLst>
                <a:gd fmla="*/ 158 w 162" name="T0"/>
                <a:gd fmla="*/ 345 h 351" name="T1"/>
                <a:gd fmla="*/ 158 w 162" name="T2"/>
                <a:gd fmla="*/ 345 h 351" name="T3"/>
                <a:gd fmla="*/ 162 w 162" name="T4"/>
                <a:gd fmla="*/ 351 h 351" name="T5"/>
                <a:gd fmla="*/ 162 w 162" name="T6"/>
                <a:gd fmla="*/ 351 h 351" name="T7"/>
                <a:gd fmla="*/ 158 w 162" name="T8"/>
                <a:gd fmla="*/ 345 h 351" name="T9"/>
                <a:gd fmla="*/ 0 w 162" name="T10"/>
                <a:gd fmla="*/ 0 h 351" name="T11"/>
                <a:gd fmla="*/ 0 w 162" name="T12"/>
                <a:gd fmla="*/ 2 h 351" name="T13"/>
                <a:gd fmla="*/ 0 w 162" name="T14"/>
                <a:gd fmla="*/ 3 h 351" name="T15"/>
                <a:gd fmla="*/ 0 w 162" name="T16"/>
                <a:gd fmla="*/ 2 h 351" name="T17"/>
                <a:gd fmla="*/ 2 w 162" name="T18"/>
                <a:gd fmla="*/ 9 h 351" name="T19"/>
                <a:gd fmla="*/ 4 w 162" name="T20"/>
                <a:gd fmla="*/ 11 h 351" name="T21"/>
                <a:gd fmla="*/ 0 w 162" name="T22"/>
                <a:gd fmla="*/ 0 h 35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1" w="162">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5" name="Freeform 160"/>
            <p:cNvSpPr>
              <a:spLocks noEditPoints="1"/>
            </p:cNvSpPr>
            <p:nvPr/>
          </p:nvSpPr>
          <p:spPr bwMode="auto">
            <a:xfrm>
              <a:off x="2133984" y="5339074"/>
              <a:ext cx="161271" cy="339143"/>
            </a:xfrm>
            <a:custGeom>
              <a:gdLst>
                <a:gd fmla="*/ 29 w 68" name="T0"/>
                <a:gd fmla="*/ 59 h 143" name="T1"/>
                <a:gd fmla="*/ 29 w 68" name="T2"/>
                <a:gd fmla="*/ 59 h 143" name="T3"/>
                <a:gd fmla="*/ 68 w 68" name="T4"/>
                <a:gd fmla="*/ 143 h 143" name="T5"/>
                <a:gd fmla="*/ 68 w 68" name="T6"/>
                <a:gd fmla="*/ 143 h 143" name="T7"/>
                <a:gd fmla="*/ 29 w 68" name="T8"/>
                <a:gd fmla="*/ 59 h 143" name="T9"/>
                <a:gd fmla="*/ 34 w 68" name="T10"/>
                <a:gd fmla="*/ 0 h 143" name="T11"/>
                <a:gd fmla="*/ 0 w 68" name="T12"/>
                <a:gd fmla="*/ 0 h 143" name="T13"/>
                <a:gd fmla="*/ 25 w 68" name="T14"/>
                <a:gd fmla="*/ 53 h 143" name="T15"/>
                <a:gd fmla="*/ 25 w 68" name="T16"/>
                <a:gd fmla="*/ 53 h 143" name="T17"/>
                <a:gd fmla="*/ 4 w 68" name="T18"/>
                <a:gd fmla="*/ 8 h 143" name="T19"/>
                <a:gd fmla="*/ 38 w 68" name="T20"/>
                <a:gd fmla="*/ 8 h 143" name="T21"/>
                <a:gd fmla="*/ 34 w 68"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68">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6" name="Freeform 161"/>
            <p:cNvSpPr>
              <a:spLocks noEditPoints="1"/>
            </p:cNvSpPr>
            <p:nvPr/>
          </p:nvSpPr>
          <p:spPr bwMode="auto">
            <a:xfrm>
              <a:off x="2133984" y="5339074"/>
              <a:ext cx="161271" cy="339143"/>
            </a:xfrm>
            <a:custGeom>
              <a:gdLst>
                <a:gd fmla="*/ 29 w 68" name="T0"/>
                <a:gd fmla="*/ 59 h 143" name="T1"/>
                <a:gd fmla="*/ 29 w 68" name="T2"/>
                <a:gd fmla="*/ 59 h 143" name="T3"/>
                <a:gd fmla="*/ 68 w 68" name="T4"/>
                <a:gd fmla="*/ 143 h 143" name="T5"/>
                <a:gd fmla="*/ 68 w 68" name="T6"/>
                <a:gd fmla="*/ 143 h 143" name="T7"/>
                <a:gd fmla="*/ 29 w 68" name="T8"/>
                <a:gd fmla="*/ 59 h 143" name="T9"/>
                <a:gd fmla="*/ 34 w 68" name="T10"/>
                <a:gd fmla="*/ 0 h 143" name="T11"/>
                <a:gd fmla="*/ 0 w 68" name="T12"/>
                <a:gd fmla="*/ 0 h 143" name="T13"/>
                <a:gd fmla="*/ 25 w 68" name="T14"/>
                <a:gd fmla="*/ 53 h 143" name="T15"/>
                <a:gd fmla="*/ 25 w 68" name="T16"/>
                <a:gd fmla="*/ 53 h 143" name="T17"/>
                <a:gd fmla="*/ 4 w 68" name="T18"/>
                <a:gd fmla="*/ 8 h 143" name="T19"/>
                <a:gd fmla="*/ 38 w 68" name="T20"/>
                <a:gd fmla="*/ 8 h 143" name="T21"/>
                <a:gd fmla="*/ 34 w 68"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68">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7" name="Freeform 162"/>
            <p:cNvSpPr/>
            <p:nvPr/>
          </p:nvSpPr>
          <p:spPr bwMode="auto">
            <a:xfrm>
              <a:off x="2311856" y="6017361"/>
              <a:ext cx="66406" cy="184987"/>
            </a:xfrm>
            <a:custGeom>
              <a:gdLst>
                <a:gd fmla="*/ 0 w 28" name="T0"/>
                <a:gd fmla="*/ 0 h 78" name="T1"/>
                <a:gd fmla="*/ 0 w 28" name="T2"/>
                <a:gd fmla="*/ 0 h 78" name="T3"/>
                <a:gd fmla="*/ 28 w 28" name="T4"/>
                <a:gd fmla="*/ 78 h 78" name="T5"/>
                <a:gd fmla="*/ 28 w 28" name="T6"/>
                <a:gd fmla="*/ 77 h 78" name="T7"/>
                <a:gd fmla="*/ 0 w 28" name="T8"/>
                <a:gd fmla="*/ 0 h 78" name="T9"/>
              </a:gdLst>
              <a:cxnLst>
                <a:cxn ang="0">
                  <a:pos x="T0" y="T1"/>
                </a:cxn>
                <a:cxn ang="0">
                  <a:pos x="T2" y="T3"/>
                </a:cxn>
                <a:cxn ang="0">
                  <a:pos x="T4" y="T5"/>
                </a:cxn>
                <a:cxn ang="0">
                  <a:pos x="T6" y="T7"/>
                </a:cxn>
                <a:cxn ang="0">
                  <a:pos x="T8" y="T9"/>
                </a:cxn>
              </a:cxnLst>
              <a:rect b="b" l="0" r="r" t="0"/>
              <a:pathLst>
                <a:path h="78" w="28">
                  <a:moveTo>
                    <a:pt x="0" y="0"/>
                  </a:moveTo>
                  <a:lnTo>
                    <a:pt x="0" y="0"/>
                  </a:lnTo>
                  <a:lnTo>
                    <a:pt x="28" y="78"/>
                  </a:lnTo>
                  <a:lnTo>
                    <a:pt x="28" y="77"/>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8" name="Freeform 163"/>
            <p:cNvSpPr/>
            <p:nvPr/>
          </p:nvSpPr>
          <p:spPr bwMode="auto">
            <a:xfrm>
              <a:off x="2311856" y="6017361"/>
              <a:ext cx="66406" cy="184987"/>
            </a:xfrm>
            <a:custGeom>
              <a:gdLst>
                <a:gd fmla="*/ 0 w 28" name="T0"/>
                <a:gd fmla="*/ 0 h 78" name="T1"/>
                <a:gd fmla="*/ 0 w 28" name="T2"/>
                <a:gd fmla="*/ 0 h 78" name="T3"/>
                <a:gd fmla="*/ 28 w 28" name="T4"/>
                <a:gd fmla="*/ 78 h 78" name="T5"/>
                <a:gd fmla="*/ 28 w 28" name="T6"/>
                <a:gd fmla="*/ 77 h 78" name="T7"/>
                <a:gd fmla="*/ 0 w 28" name="T8"/>
                <a:gd fmla="*/ 0 h 78" name="T9"/>
              </a:gdLst>
              <a:cxnLst>
                <a:cxn ang="0">
                  <a:pos x="T0" y="T1"/>
                </a:cxn>
                <a:cxn ang="0">
                  <a:pos x="T2" y="T3"/>
                </a:cxn>
                <a:cxn ang="0">
                  <a:pos x="T4" y="T5"/>
                </a:cxn>
                <a:cxn ang="0">
                  <a:pos x="T6" y="T7"/>
                </a:cxn>
                <a:cxn ang="0">
                  <a:pos x="T8" y="T9"/>
                </a:cxn>
              </a:cxnLst>
              <a:rect b="b" l="0" r="r" t="0"/>
              <a:pathLst>
                <a:path h="78" w="28">
                  <a:moveTo>
                    <a:pt x="0" y="0"/>
                  </a:moveTo>
                  <a:lnTo>
                    <a:pt x="0" y="0"/>
                  </a:lnTo>
                  <a:lnTo>
                    <a:pt x="28" y="78"/>
                  </a:lnTo>
                  <a:lnTo>
                    <a:pt x="28" y="7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9" name="Freeform 164"/>
            <p:cNvSpPr>
              <a:spLocks noEditPoints="1"/>
            </p:cNvSpPr>
            <p:nvPr/>
          </p:nvSpPr>
          <p:spPr bwMode="auto">
            <a:xfrm>
              <a:off x="2285768" y="5946212"/>
              <a:ext cx="97237" cy="260880"/>
            </a:xfrm>
            <a:custGeom>
              <a:gdLst>
                <a:gd fmla="*/ 39 w 41" name="T0"/>
                <a:gd fmla="*/ 107 h 110" name="T1"/>
                <a:gd fmla="*/ 39 w 41" name="T2"/>
                <a:gd fmla="*/ 108 h 110" name="T3"/>
                <a:gd fmla="*/ 41 w 41" name="T4"/>
                <a:gd fmla="*/ 110 h 110" name="T5"/>
                <a:gd fmla="*/ 41 w 41" name="T6"/>
                <a:gd fmla="*/ 110 h 110" name="T7"/>
                <a:gd fmla="*/ 39 w 41" name="T8"/>
                <a:gd fmla="*/ 107 h 110" name="T9"/>
                <a:gd fmla="*/ 29 w 41" name="T10"/>
                <a:gd fmla="*/ 0 h 110" name="T11"/>
                <a:gd fmla="*/ 0 w 41" name="T12"/>
                <a:gd fmla="*/ 0 h 110" name="T13"/>
                <a:gd fmla="*/ 11 w 41" name="T14"/>
                <a:gd fmla="*/ 30 h 110" name="T15"/>
                <a:gd fmla="*/ 11 w 41" name="T16"/>
                <a:gd fmla="*/ 30 h 110" name="T17"/>
                <a:gd fmla="*/ 2 w 41" name="T18"/>
                <a:gd fmla="*/ 2 h 110" name="T19"/>
                <a:gd fmla="*/ 29 w 41" name="T20"/>
                <a:gd fmla="*/ 2 h 110" name="T21"/>
                <a:gd fmla="*/ 29 w 41" name="T22"/>
                <a:gd fmla="*/ 0 h 1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0" w="41">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0" name="Freeform 165"/>
            <p:cNvSpPr>
              <a:spLocks noEditPoints="1"/>
            </p:cNvSpPr>
            <p:nvPr/>
          </p:nvSpPr>
          <p:spPr bwMode="auto">
            <a:xfrm>
              <a:off x="2285768" y="5946212"/>
              <a:ext cx="97237" cy="260880"/>
            </a:xfrm>
            <a:custGeom>
              <a:gdLst>
                <a:gd fmla="*/ 39 w 41" name="T0"/>
                <a:gd fmla="*/ 107 h 110" name="T1"/>
                <a:gd fmla="*/ 39 w 41" name="T2"/>
                <a:gd fmla="*/ 108 h 110" name="T3"/>
                <a:gd fmla="*/ 41 w 41" name="T4"/>
                <a:gd fmla="*/ 110 h 110" name="T5"/>
                <a:gd fmla="*/ 41 w 41" name="T6"/>
                <a:gd fmla="*/ 110 h 110" name="T7"/>
                <a:gd fmla="*/ 39 w 41" name="T8"/>
                <a:gd fmla="*/ 107 h 110" name="T9"/>
                <a:gd fmla="*/ 29 w 41" name="T10"/>
                <a:gd fmla="*/ 0 h 110" name="T11"/>
                <a:gd fmla="*/ 0 w 41" name="T12"/>
                <a:gd fmla="*/ 0 h 110" name="T13"/>
                <a:gd fmla="*/ 11 w 41" name="T14"/>
                <a:gd fmla="*/ 30 h 110" name="T15"/>
                <a:gd fmla="*/ 11 w 41" name="T16"/>
                <a:gd fmla="*/ 30 h 110" name="T17"/>
                <a:gd fmla="*/ 2 w 41" name="T18"/>
                <a:gd fmla="*/ 2 h 110" name="T19"/>
                <a:gd fmla="*/ 29 w 41" name="T20"/>
                <a:gd fmla="*/ 2 h 110" name="T21"/>
                <a:gd fmla="*/ 29 w 41" name="T22"/>
                <a:gd fmla="*/ 0 h 11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10" w="41">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1" name="Freeform 166"/>
            <p:cNvSpPr/>
            <p:nvPr/>
          </p:nvSpPr>
          <p:spPr bwMode="auto">
            <a:xfrm>
              <a:off x="1892077" y="6247409"/>
              <a:ext cx="16601" cy="249021"/>
            </a:xfrm>
            <a:custGeom>
              <a:gdLst>
                <a:gd fmla="*/ 0 w 7" name="T0"/>
                <a:gd fmla="*/ 0 h 105" name="T1"/>
                <a:gd fmla="*/ 0 w 7" name="T2"/>
                <a:gd fmla="*/ 0 h 105" name="T3"/>
                <a:gd fmla="*/ 7 w 7" name="T4"/>
                <a:gd fmla="*/ 105 h 105" name="T5"/>
                <a:gd fmla="*/ 7 w 7" name="T6"/>
                <a:gd fmla="*/ 105 h 105" name="T7"/>
                <a:gd fmla="*/ 0 w 7" name="T8"/>
                <a:gd fmla="*/ 0 h 105" name="T9"/>
              </a:gdLst>
              <a:cxnLst>
                <a:cxn ang="0">
                  <a:pos x="T0" y="T1"/>
                </a:cxn>
                <a:cxn ang="0">
                  <a:pos x="T2" y="T3"/>
                </a:cxn>
                <a:cxn ang="0">
                  <a:pos x="T4" y="T5"/>
                </a:cxn>
                <a:cxn ang="0">
                  <a:pos x="T6" y="T7"/>
                </a:cxn>
                <a:cxn ang="0">
                  <a:pos x="T8" y="T9"/>
                </a:cxn>
              </a:cxnLst>
              <a:rect b="b" l="0" r="r" t="0"/>
              <a:pathLst>
                <a:path h="105" w="7">
                  <a:moveTo>
                    <a:pt x="0" y="0"/>
                  </a:moveTo>
                  <a:lnTo>
                    <a:pt x="0" y="0"/>
                  </a:lnTo>
                  <a:lnTo>
                    <a:pt x="7" y="105"/>
                  </a:lnTo>
                  <a:lnTo>
                    <a:pt x="7" y="105"/>
                  </a:lnTo>
                  <a:lnTo>
                    <a:pt x="0"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2" name="Freeform 167"/>
            <p:cNvSpPr/>
            <p:nvPr/>
          </p:nvSpPr>
          <p:spPr bwMode="auto">
            <a:xfrm>
              <a:off x="1892077" y="6247409"/>
              <a:ext cx="16601" cy="249021"/>
            </a:xfrm>
            <a:custGeom>
              <a:gdLst>
                <a:gd fmla="*/ 0 w 7" name="T0"/>
                <a:gd fmla="*/ 0 h 105" name="T1"/>
                <a:gd fmla="*/ 0 w 7" name="T2"/>
                <a:gd fmla="*/ 0 h 105" name="T3"/>
                <a:gd fmla="*/ 7 w 7" name="T4"/>
                <a:gd fmla="*/ 105 h 105" name="T5"/>
                <a:gd fmla="*/ 7 w 7" name="T6"/>
                <a:gd fmla="*/ 105 h 105" name="T7"/>
                <a:gd fmla="*/ 0 w 7" name="T8"/>
                <a:gd fmla="*/ 0 h 105" name="T9"/>
              </a:gdLst>
              <a:cxnLst>
                <a:cxn ang="0">
                  <a:pos x="T0" y="T1"/>
                </a:cxn>
                <a:cxn ang="0">
                  <a:pos x="T2" y="T3"/>
                </a:cxn>
                <a:cxn ang="0">
                  <a:pos x="T4" y="T5"/>
                </a:cxn>
                <a:cxn ang="0">
                  <a:pos x="T6" y="T7"/>
                </a:cxn>
                <a:cxn ang="0">
                  <a:pos x="T8" y="T9"/>
                </a:cxn>
              </a:cxnLst>
              <a:rect b="b" l="0" r="r" t="0"/>
              <a:pathLst>
                <a:path h="105" w="7">
                  <a:moveTo>
                    <a:pt x="0" y="0"/>
                  </a:moveTo>
                  <a:lnTo>
                    <a:pt x="0" y="0"/>
                  </a:lnTo>
                  <a:lnTo>
                    <a:pt x="7" y="105"/>
                  </a:lnTo>
                  <a:lnTo>
                    <a:pt x="7" y="105"/>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3" name="Freeform 168"/>
            <p:cNvSpPr/>
            <p:nvPr/>
          </p:nvSpPr>
          <p:spPr bwMode="auto">
            <a:xfrm>
              <a:off x="1887334" y="6211835"/>
              <a:ext cx="4743" cy="35574"/>
            </a:xfrm>
            <a:custGeom>
              <a:gdLst>
                <a:gd fmla="*/ 0 w 2" name="T0"/>
                <a:gd fmla="*/ 0 h 15" name="T1"/>
                <a:gd fmla="*/ 0 w 2" name="T2"/>
                <a:gd fmla="*/ 0 h 15" name="T3"/>
                <a:gd fmla="*/ 2 w 2" name="T4"/>
                <a:gd fmla="*/ 15 h 15" name="T5"/>
                <a:gd fmla="*/ 2 w 2" name="T6"/>
                <a:gd fmla="*/ 15 h 15" name="T7"/>
                <a:gd fmla="*/ 0 w 2" name="T8"/>
                <a:gd fmla="*/ 0 h 15" name="T9"/>
              </a:gdLst>
              <a:cxnLst>
                <a:cxn ang="0">
                  <a:pos x="T0" y="T1"/>
                </a:cxn>
                <a:cxn ang="0">
                  <a:pos x="T2" y="T3"/>
                </a:cxn>
                <a:cxn ang="0">
                  <a:pos x="T4" y="T5"/>
                </a:cxn>
                <a:cxn ang="0">
                  <a:pos x="T6" y="T7"/>
                </a:cxn>
                <a:cxn ang="0">
                  <a:pos x="T8" y="T9"/>
                </a:cxn>
              </a:cxnLst>
              <a:rect b="b" l="0" r="r" t="0"/>
              <a:pathLst>
                <a:path h="15" w="2">
                  <a:moveTo>
                    <a:pt x="0" y="0"/>
                  </a:moveTo>
                  <a:lnTo>
                    <a:pt x="0" y="0"/>
                  </a:lnTo>
                  <a:lnTo>
                    <a:pt x="2" y="15"/>
                  </a:lnTo>
                  <a:lnTo>
                    <a:pt x="2" y="15"/>
                  </a:lnTo>
                  <a:lnTo>
                    <a:pt x="0"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4" name="Freeform 169"/>
            <p:cNvSpPr/>
            <p:nvPr/>
          </p:nvSpPr>
          <p:spPr bwMode="auto">
            <a:xfrm>
              <a:off x="1887334" y="6211835"/>
              <a:ext cx="4743" cy="35574"/>
            </a:xfrm>
            <a:custGeom>
              <a:gdLst>
                <a:gd fmla="*/ 0 w 2" name="T0"/>
                <a:gd fmla="*/ 0 h 15" name="T1"/>
                <a:gd fmla="*/ 0 w 2" name="T2"/>
                <a:gd fmla="*/ 0 h 15" name="T3"/>
                <a:gd fmla="*/ 2 w 2" name="T4"/>
                <a:gd fmla="*/ 15 h 15" name="T5"/>
                <a:gd fmla="*/ 2 w 2" name="T6"/>
                <a:gd fmla="*/ 15 h 15" name="T7"/>
                <a:gd fmla="*/ 0 w 2" name="T8"/>
                <a:gd fmla="*/ 0 h 15" name="T9"/>
              </a:gdLst>
              <a:cxnLst>
                <a:cxn ang="0">
                  <a:pos x="T0" y="T1"/>
                </a:cxn>
                <a:cxn ang="0">
                  <a:pos x="T2" y="T3"/>
                </a:cxn>
                <a:cxn ang="0">
                  <a:pos x="T4" y="T5"/>
                </a:cxn>
                <a:cxn ang="0">
                  <a:pos x="T6" y="T7"/>
                </a:cxn>
                <a:cxn ang="0">
                  <a:pos x="T8" y="T9"/>
                </a:cxn>
              </a:cxnLst>
              <a:rect b="b" l="0" r="r" t="0"/>
              <a:pathLst>
                <a:path h="15" w="2">
                  <a:moveTo>
                    <a:pt x="0" y="0"/>
                  </a:moveTo>
                  <a:lnTo>
                    <a:pt x="0" y="0"/>
                  </a:lnTo>
                  <a:lnTo>
                    <a:pt x="2" y="15"/>
                  </a:lnTo>
                  <a:lnTo>
                    <a:pt x="2" y="15"/>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5" name="Freeform 170"/>
            <p:cNvSpPr>
              <a:spLocks noEditPoints="1"/>
            </p:cNvSpPr>
            <p:nvPr/>
          </p:nvSpPr>
          <p:spPr bwMode="auto">
            <a:xfrm>
              <a:off x="1818557" y="4651301"/>
              <a:ext cx="564448" cy="1560534"/>
            </a:xfrm>
            <a:custGeom>
              <a:gdLst>
                <a:gd fmla="*/ 197 w 238" name="T0"/>
                <a:gd fmla="*/ 546 h 658" name="T1"/>
                <a:gd fmla="*/ 22 w 238" name="T2"/>
                <a:gd fmla="*/ 546 h 658" name="T3"/>
                <a:gd fmla="*/ 25 w 238" name="T4"/>
                <a:gd fmla="*/ 611 h 658" name="T5"/>
                <a:gd fmla="*/ 117 w 238" name="T6"/>
                <a:gd fmla="*/ 579 h 658" name="T7"/>
                <a:gd fmla="*/ 29 w 238" name="T8"/>
                <a:gd fmla="*/ 651 h 658" name="T9"/>
                <a:gd fmla="*/ 29 w 238" name="T10"/>
                <a:gd fmla="*/ 658 h 658" name="T11"/>
                <a:gd fmla="*/ 29 w 238" name="T12"/>
                <a:gd fmla="*/ 658 h 658" name="T13"/>
                <a:gd fmla="*/ 29 w 238" name="T14"/>
                <a:gd fmla="*/ 656 h 658" name="T15"/>
                <a:gd fmla="*/ 238 w 238" name="T16"/>
                <a:gd fmla="*/ 656 h 658" name="T17"/>
                <a:gd fmla="*/ 236 w 238" name="T18"/>
                <a:gd fmla="*/ 654 h 658" name="T19"/>
                <a:gd fmla="*/ 208 w 238" name="T20"/>
                <a:gd fmla="*/ 576 h 658" name="T21"/>
                <a:gd fmla="*/ 197 w 238" name="T22"/>
                <a:gd fmla="*/ 546 h 658" name="T23"/>
                <a:gd fmla="*/ 0 w 238" name="T24"/>
                <a:gd fmla="*/ 0 h 658" name="T25"/>
                <a:gd fmla="*/ 0 w 238" name="T26"/>
                <a:gd fmla="*/ 1 h 658" name="T27"/>
                <a:gd fmla="*/ 0 w 238" name="T28"/>
                <a:gd fmla="*/ 3 h 658" name="T29"/>
                <a:gd fmla="*/ 0 w 238" name="T30"/>
                <a:gd fmla="*/ 3 h 658" name="T31"/>
                <a:gd fmla="*/ 2 w 238" name="T32"/>
                <a:gd fmla="*/ 7 h 658" name="T33"/>
                <a:gd fmla="*/ 0 w 238" name="T34"/>
                <a:gd fmla="*/ 0 h 65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6" name="Freeform 171"/>
            <p:cNvSpPr>
              <a:spLocks noEditPoints="1"/>
            </p:cNvSpPr>
            <p:nvPr/>
          </p:nvSpPr>
          <p:spPr bwMode="auto">
            <a:xfrm>
              <a:off x="1818557" y="4651301"/>
              <a:ext cx="564448" cy="1560534"/>
            </a:xfrm>
            <a:custGeom>
              <a:gdLst>
                <a:gd fmla="*/ 197 w 238" name="T0"/>
                <a:gd fmla="*/ 546 h 658" name="T1"/>
                <a:gd fmla="*/ 22 w 238" name="T2"/>
                <a:gd fmla="*/ 546 h 658" name="T3"/>
                <a:gd fmla="*/ 25 w 238" name="T4"/>
                <a:gd fmla="*/ 611 h 658" name="T5"/>
                <a:gd fmla="*/ 117 w 238" name="T6"/>
                <a:gd fmla="*/ 579 h 658" name="T7"/>
                <a:gd fmla="*/ 29 w 238" name="T8"/>
                <a:gd fmla="*/ 651 h 658" name="T9"/>
                <a:gd fmla="*/ 29 w 238" name="T10"/>
                <a:gd fmla="*/ 658 h 658" name="T11"/>
                <a:gd fmla="*/ 29 w 238" name="T12"/>
                <a:gd fmla="*/ 658 h 658" name="T13"/>
                <a:gd fmla="*/ 29 w 238" name="T14"/>
                <a:gd fmla="*/ 656 h 658" name="T15"/>
                <a:gd fmla="*/ 238 w 238" name="T16"/>
                <a:gd fmla="*/ 656 h 658" name="T17"/>
                <a:gd fmla="*/ 236 w 238" name="T18"/>
                <a:gd fmla="*/ 654 h 658" name="T19"/>
                <a:gd fmla="*/ 208 w 238" name="T20"/>
                <a:gd fmla="*/ 576 h 658" name="T21"/>
                <a:gd fmla="*/ 197 w 238" name="T22"/>
                <a:gd fmla="*/ 546 h 658" name="T23"/>
                <a:gd fmla="*/ 0 w 238" name="T24"/>
                <a:gd fmla="*/ 0 h 658" name="T25"/>
                <a:gd fmla="*/ 0 w 238" name="T26"/>
                <a:gd fmla="*/ 1 h 658" name="T27"/>
                <a:gd fmla="*/ 0 w 238" name="T28"/>
                <a:gd fmla="*/ 3 h 658" name="T29"/>
                <a:gd fmla="*/ 0 w 238" name="T30"/>
                <a:gd fmla="*/ 3 h 658" name="T31"/>
                <a:gd fmla="*/ 2 w 238" name="T32"/>
                <a:gd fmla="*/ 7 h 658" name="T33"/>
                <a:gd fmla="*/ 0 w 238" name="T34"/>
                <a:gd fmla="*/ 0 h 65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658" w="23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7" name="Freeform 172"/>
            <p:cNvSpPr/>
            <p:nvPr/>
          </p:nvSpPr>
          <p:spPr bwMode="auto">
            <a:xfrm>
              <a:off x="1854131" y="5678217"/>
              <a:ext cx="500414" cy="267994"/>
            </a:xfrm>
            <a:custGeom>
              <a:gdLst>
                <a:gd fmla="*/ 163 w 211" name="T0"/>
                <a:gd fmla="*/ 0 h 113" name="T1"/>
                <a:gd fmla="*/ 14 w 211" name="T2"/>
                <a:gd fmla="*/ 0 h 113" name="T3"/>
                <a:gd fmla="*/ 0 w 211" name="T4"/>
                <a:gd fmla="*/ 13 h 113" name="T5"/>
                <a:gd fmla="*/ 3 w 211" name="T6"/>
                <a:gd fmla="*/ 81 h 113" name="T7"/>
                <a:gd fmla="*/ 72 w 211" name="T8"/>
                <a:gd fmla="*/ 56 h 113" name="T9"/>
                <a:gd fmla="*/ 5 w 211" name="T10"/>
                <a:gd fmla="*/ 109 h 113" name="T11"/>
                <a:gd fmla="*/ 7 w 211" name="T12"/>
                <a:gd fmla="*/ 113 h 113" name="T13"/>
                <a:gd fmla="*/ 182 w 211" name="T14"/>
                <a:gd fmla="*/ 113 h 113" name="T15"/>
                <a:gd fmla="*/ 211 w 211" name="T16"/>
                <a:gd fmla="*/ 113 h 113" name="T17"/>
                <a:gd fmla="*/ 163 w 211" name="T18"/>
                <a:gd fmla="*/ 0 h 1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3" w="211">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8" name="Freeform 173"/>
            <p:cNvSpPr/>
            <p:nvPr/>
          </p:nvSpPr>
          <p:spPr bwMode="auto">
            <a:xfrm>
              <a:off x="1854131" y="5678217"/>
              <a:ext cx="500414" cy="267994"/>
            </a:xfrm>
            <a:custGeom>
              <a:gdLst>
                <a:gd fmla="*/ 163 w 211" name="T0"/>
                <a:gd fmla="*/ 0 h 113" name="T1"/>
                <a:gd fmla="*/ 14 w 211" name="T2"/>
                <a:gd fmla="*/ 0 h 113" name="T3"/>
                <a:gd fmla="*/ 0 w 211" name="T4"/>
                <a:gd fmla="*/ 13 h 113" name="T5"/>
                <a:gd fmla="*/ 3 w 211" name="T6"/>
                <a:gd fmla="*/ 81 h 113" name="T7"/>
                <a:gd fmla="*/ 72 w 211" name="T8"/>
                <a:gd fmla="*/ 56 h 113" name="T9"/>
                <a:gd fmla="*/ 5 w 211" name="T10"/>
                <a:gd fmla="*/ 109 h 113" name="T11"/>
                <a:gd fmla="*/ 7 w 211" name="T12"/>
                <a:gd fmla="*/ 113 h 113" name="T13"/>
                <a:gd fmla="*/ 182 w 211" name="T14"/>
                <a:gd fmla="*/ 113 h 113" name="T15"/>
                <a:gd fmla="*/ 211 w 211" name="T16"/>
                <a:gd fmla="*/ 113 h 113" name="T17"/>
                <a:gd fmla="*/ 163 w 211" name="T18"/>
                <a:gd fmla="*/ 0 h 11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13" w="211">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9" name="Freeform 174"/>
            <p:cNvSpPr/>
            <p:nvPr/>
          </p:nvSpPr>
          <p:spPr bwMode="auto">
            <a:xfrm>
              <a:off x="1828043" y="5339074"/>
              <a:ext cx="467211" cy="339143"/>
            </a:xfrm>
            <a:custGeom>
              <a:gdLst>
                <a:gd fmla="*/ 129 w 197" name="T0"/>
                <a:gd fmla="*/ 0 h 143" name="T1"/>
                <a:gd fmla="*/ 2 w 197" name="T2"/>
                <a:gd fmla="*/ 0 h 143" name="T3"/>
                <a:gd fmla="*/ 0 w 197" name="T4"/>
                <a:gd fmla="*/ 0 h 143" name="T5"/>
                <a:gd fmla="*/ 9 w 197" name="T6"/>
                <a:gd fmla="*/ 134 h 143" name="T7"/>
                <a:gd fmla="*/ 58 w 197" name="T8"/>
                <a:gd fmla="*/ 117 h 143" name="T9"/>
                <a:gd fmla="*/ 25 w 197" name="T10"/>
                <a:gd fmla="*/ 143 h 143" name="T11"/>
                <a:gd fmla="*/ 174 w 197" name="T12"/>
                <a:gd fmla="*/ 143 h 143" name="T13"/>
                <a:gd fmla="*/ 174 w 197" name="T14"/>
                <a:gd fmla="*/ 143 h 143" name="T15"/>
                <a:gd fmla="*/ 197 w 197" name="T16"/>
                <a:gd fmla="*/ 143 h 143" name="T17"/>
                <a:gd fmla="*/ 158 w 197" name="T18"/>
                <a:gd fmla="*/ 59 h 143" name="T19"/>
                <a:gd fmla="*/ 154 w 197" name="T20"/>
                <a:gd fmla="*/ 53 h 143" name="T21"/>
                <a:gd fmla="*/ 129 w 197"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0" name="Freeform 175"/>
            <p:cNvSpPr/>
            <p:nvPr/>
          </p:nvSpPr>
          <p:spPr bwMode="auto">
            <a:xfrm>
              <a:off x="1828043" y="5339074"/>
              <a:ext cx="467211" cy="339143"/>
            </a:xfrm>
            <a:custGeom>
              <a:gdLst>
                <a:gd fmla="*/ 129 w 197" name="T0"/>
                <a:gd fmla="*/ 0 h 143" name="T1"/>
                <a:gd fmla="*/ 2 w 197" name="T2"/>
                <a:gd fmla="*/ 0 h 143" name="T3"/>
                <a:gd fmla="*/ 0 w 197" name="T4"/>
                <a:gd fmla="*/ 0 h 143" name="T5"/>
                <a:gd fmla="*/ 9 w 197" name="T6"/>
                <a:gd fmla="*/ 134 h 143" name="T7"/>
                <a:gd fmla="*/ 58 w 197" name="T8"/>
                <a:gd fmla="*/ 117 h 143" name="T9"/>
                <a:gd fmla="*/ 25 w 197" name="T10"/>
                <a:gd fmla="*/ 143 h 143" name="T11"/>
                <a:gd fmla="*/ 174 w 197" name="T12"/>
                <a:gd fmla="*/ 143 h 143" name="T13"/>
                <a:gd fmla="*/ 174 w 197" name="T14"/>
                <a:gd fmla="*/ 143 h 143" name="T15"/>
                <a:gd fmla="*/ 197 w 197" name="T16"/>
                <a:gd fmla="*/ 143 h 143" name="T17"/>
                <a:gd fmla="*/ 158 w 197" name="T18"/>
                <a:gd fmla="*/ 59 h 143" name="T19"/>
                <a:gd fmla="*/ 154 w 197" name="T20"/>
                <a:gd fmla="*/ 53 h 143" name="T21"/>
                <a:gd fmla="*/ 129 w 197" name="T22"/>
                <a:gd fmla="*/ 0 h 14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3" w="197">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1" name="Freeform 176"/>
            <p:cNvSpPr/>
            <p:nvPr/>
          </p:nvSpPr>
          <p:spPr bwMode="auto">
            <a:xfrm>
              <a:off x="1818557" y="4658416"/>
              <a:ext cx="396062" cy="680658"/>
            </a:xfrm>
            <a:custGeom>
              <a:gdLst>
                <a:gd fmla="*/ 0 w 167" name="T0"/>
                <a:gd fmla="*/ 0 h 287" name="T1"/>
                <a:gd fmla="*/ 0 w 167" name="T2"/>
                <a:gd fmla="*/ 0 h 287" name="T3"/>
                <a:gd fmla="*/ 0 w 167" name="T4"/>
                <a:gd fmla="*/ 280 h 287" name="T5"/>
                <a:gd fmla="*/ 0 w 167" name="T6"/>
                <a:gd fmla="*/ 259 h 287" name="T7"/>
                <a:gd fmla="*/ 4 w 167" name="T8"/>
                <a:gd fmla="*/ 287 h 287" name="T9"/>
                <a:gd fmla="*/ 6 w 167" name="T10"/>
                <a:gd fmla="*/ 287 h 287" name="T11"/>
                <a:gd fmla="*/ 133 w 167" name="T12"/>
                <a:gd fmla="*/ 287 h 287" name="T13"/>
                <a:gd fmla="*/ 167 w 167" name="T14"/>
                <a:gd fmla="*/ 287 h 287" name="T15"/>
                <a:gd fmla="*/ 11 w 167" name="T16"/>
                <a:gd fmla="*/ 27 h 287" name="T17"/>
                <a:gd fmla="*/ 4 w 167" name="T18"/>
                <a:gd fmla="*/ 6 h 287" name="T19"/>
                <a:gd fmla="*/ 2 w 167" name="T20"/>
                <a:gd fmla="*/ 4 h 287" name="T21"/>
                <a:gd fmla="*/ 0 w 167" name="T22"/>
                <a:gd fmla="*/ 0 h 28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2" name="Freeform 177"/>
            <p:cNvSpPr/>
            <p:nvPr/>
          </p:nvSpPr>
          <p:spPr bwMode="auto">
            <a:xfrm>
              <a:off x="1818557" y="4658416"/>
              <a:ext cx="396062" cy="680658"/>
            </a:xfrm>
            <a:custGeom>
              <a:gdLst>
                <a:gd fmla="*/ 0 w 167" name="T0"/>
                <a:gd fmla="*/ 0 h 287" name="T1"/>
                <a:gd fmla="*/ 0 w 167" name="T2"/>
                <a:gd fmla="*/ 0 h 287" name="T3"/>
                <a:gd fmla="*/ 0 w 167" name="T4"/>
                <a:gd fmla="*/ 280 h 287" name="T5"/>
                <a:gd fmla="*/ 0 w 167" name="T6"/>
                <a:gd fmla="*/ 259 h 287" name="T7"/>
                <a:gd fmla="*/ 4 w 167" name="T8"/>
                <a:gd fmla="*/ 287 h 287" name="T9"/>
                <a:gd fmla="*/ 6 w 167" name="T10"/>
                <a:gd fmla="*/ 287 h 287" name="T11"/>
                <a:gd fmla="*/ 133 w 167" name="T12"/>
                <a:gd fmla="*/ 287 h 287" name="T13"/>
                <a:gd fmla="*/ 167 w 167" name="T14"/>
                <a:gd fmla="*/ 287 h 287" name="T15"/>
                <a:gd fmla="*/ 11 w 167" name="T16"/>
                <a:gd fmla="*/ 27 h 287" name="T17"/>
                <a:gd fmla="*/ 4 w 167" name="T18"/>
                <a:gd fmla="*/ 6 h 287" name="T19"/>
                <a:gd fmla="*/ 2 w 167" name="T20"/>
                <a:gd fmla="*/ 4 h 287" name="T21"/>
                <a:gd fmla="*/ 0 w 167" name="T22"/>
                <a:gd fmla="*/ 0 h 28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87" w="16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3" name="Freeform 178"/>
            <p:cNvSpPr/>
            <p:nvPr/>
          </p:nvSpPr>
          <p:spPr bwMode="auto">
            <a:xfrm>
              <a:off x="1818557" y="5272668"/>
              <a:ext cx="277481" cy="1223762"/>
            </a:xfrm>
            <a:custGeom>
              <a:gdLst>
                <a:gd fmla="*/ 0 w 117" name="T0"/>
                <a:gd fmla="*/ 0 h 516" name="T1"/>
                <a:gd fmla="*/ 0 w 117" name="T2"/>
                <a:gd fmla="*/ 21 h 516" name="T3"/>
                <a:gd fmla="*/ 0 w 117" name="T4"/>
                <a:gd fmla="*/ 516 h 516" name="T5"/>
                <a:gd fmla="*/ 38 w 117" name="T6"/>
                <a:gd fmla="*/ 516 h 516" name="T7"/>
                <a:gd fmla="*/ 31 w 117" name="T8"/>
                <a:gd fmla="*/ 411 h 516" name="T9"/>
                <a:gd fmla="*/ 29 w 117" name="T10"/>
                <a:gd fmla="*/ 396 h 516" name="T11"/>
                <a:gd fmla="*/ 29 w 117" name="T12"/>
                <a:gd fmla="*/ 389 h 516" name="T13"/>
                <a:gd fmla="*/ 117 w 117" name="T14"/>
                <a:gd fmla="*/ 317 h 516" name="T15"/>
                <a:gd fmla="*/ 25 w 117" name="T16"/>
                <a:gd fmla="*/ 349 h 516" name="T17"/>
                <a:gd fmla="*/ 22 w 117" name="T18"/>
                <a:gd fmla="*/ 284 h 516" name="T19"/>
                <a:gd fmla="*/ 20 w 117" name="T20"/>
                <a:gd fmla="*/ 280 h 516" name="T21"/>
                <a:gd fmla="*/ 87 w 117" name="T22"/>
                <a:gd fmla="*/ 227 h 516" name="T23"/>
                <a:gd fmla="*/ 18 w 117" name="T24"/>
                <a:gd fmla="*/ 252 h 516" name="T25"/>
                <a:gd fmla="*/ 15 w 117" name="T26"/>
                <a:gd fmla="*/ 184 h 516" name="T27"/>
                <a:gd fmla="*/ 29 w 117" name="T28"/>
                <a:gd fmla="*/ 171 h 516" name="T29"/>
                <a:gd fmla="*/ 62 w 117" name="T30"/>
                <a:gd fmla="*/ 145 h 516" name="T31"/>
                <a:gd fmla="*/ 13 w 117" name="T32"/>
                <a:gd fmla="*/ 162 h 516" name="T33"/>
                <a:gd fmla="*/ 4 w 117" name="T34"/>
                <a:gd fmla="*/ 28 h 516" name="T35"/>
                <a:gd fmla="*/ 0 w 117" name="T36"/>
                <a:gd fmla="*/ 0 h 51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4" name="Freeform 179"/>
            <p:cNvSpPr/>
            <p:nvPr/>
          </p:nvSpPr>
          <p:spPr bwMode="auto">
            <a:xfrm>
              <a:off x="1818557" y="5272668"/>
              <a:ext cx="277481" cy="1223762"/>
            </a:xfrm>
            <a:custGeom>
              <a:gdLst>
                <a:gd fmla="*/ 0 w 117" name="T0"/>
                <a:gd fmla="*/ 0 h 516" name="T1"/>
                <a:gd fmla="*/ 0 w 117" name="T2"/>
                <a:gd fmla="*/ 21 h 516" name="T3"/>
                <a:gd fmla="*/ 0 w 117" name="T4"/>
                <a:gd fmla="*/ 516 h 516" name="T5"/>
                <a:gd fmla="*/ 38 w 117" name="T6"/>
                <a:gd fmla="*/ 516 h 516" name="T7"/>
                <a:gd fmla="*/ 31 w 117" name="T8"/>
                <a:gd fmla="*/ 411 h 516" name="T9"/>
                <a:gd fmla="*/ 29 w 117" name="T10"/>
                <a:gd fmla="*/ 396 h 516" name="T11"/>
                <a:gd fmla="*/ 29 w 117" name="T12"/>
                <a:gd fmla="*/ 389 h 516" name="T13"/>
                <a:gd fmla="*/ 117 w 117" name="T14"/>
                <a:gd fmla="*/ 317 h 516" name="T15"/>
                <a:gd fmla="*/ 25 w 117" name="T16"/>
                <a:gd fmla="*/ 349 h 516" name="T17"/>
                <a:gd fmla="*/ 22 w 117" name="T18"/>
                <a:gd fmla="*/ 284 h 516" name="T19"/>
                <a:gd fmla="*/ 20 w 117" name="T20"/>
                <a:gd fmla="*/ 280 h 516" name="T21"/>
                <a:gd fmla="*/ 87 w 117" name="T22"/>
                <a:gd fmla="*/ 227 h 516" name="T23"/>
                <a:gd fmla="*/ 18 w 117" name="T24"/>
                <a:gd fmla="*/ 252 h 516" name="T25"/>
                <a:gd fmla="*/ 15 w 117" name="T26"/>
                <a:gd fmla="*/ 184 h 516" name="T27"/>
                <a:gd fmla="*/ 29 w 117" name="T28"/>
                <a:gd fmla="*/ 171 h 516" name="T29"/>
                <a:gd fmla="*/ 62 w 117" name="T30"/>
                <a:gd fmla="*/ 145 h 516" name="T31"/>
                <a:gd fmla="*/ 13 w 117" name="T32"/>
                <a:gd fmla="*/ 162 h 516" name="T33"/>
                <a:gd fmla="*/ 4 w 117" name="T34"/>
                <a:gd fmla="*/ 28 h 516" name="T35"/>
                <a:gd fmla="*/ 0 w 117" name="T36"/>
                <a:gd fmla="*/ 0 h 516"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516" w="117">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5" name="Freeform 180"/>
            <p:cNvSpPr/>
            <p:nvPr/>
          </p:nvSpPr>
          <p:spPr bwMode="auto">
            <a:xfrm>
              <a:off x="402693" y="4921667"/>
              <a:ext cx="702003" cy="1558162"/>
            </a:xfrm>
            <a:custGeom>
              <a:gdLst>
                <a:gd fmla="*/ 296 w 296" name="T0"/>
                <a:gd fmla="*/ 405 h 657" name="T1"/>
                <a:gd fmla="*/ 181 w 296" name="T2"/>
                <a:gd fmla="*/ 447 h 657" name="T3"/>
                <a:gd fmla="*/ 174 w 296" name="T4"/>
                <a:gd fmla="*/ 358 h 657" name="T5"/>
                <a:gd fmla="*/ 259 w 296" name="T6"/>
                <a:gd fmla="*/ 291 h 657" name="T7"/>
                <a:gd fmla="*/ 172 w 296" name="T8"/>
                <a:gd fmla="*/ 321 h 657" name="T9"/>
                <a:gd fmla="*/ 165 w 296" name="T10"/>
                <a:gd fmla="*/ 235 h 657" name="T11"/>
                <a:gd fmla="*/ 227 w 296" name="T12"/>
                <a:gd fmla="*/ 186 h 657" name="T13"/>
                <a:gd fmla="*/ 163 w 296" name="T14"/>
                <a:gd fmla="*/ 206 h 657" name="T15"/>
                <a:gd fmla="*/ 149 w 296" name="T16"/>
                <a:gd fmla="*/ 0 h 657" name="T17"/>
                <a:gd fmla="*/ 135 w 296" name="T18"/>
                <a:gd fmla="*/ 206 h 657" name="T19"/>
                <a:gd fmla="*/ 69 w 296" name="T20"/>
                <a:gd fmla="*/ 186 h 657" name="T21"/>
                <a:gd fmla="*/ 131 w 296" name="T22"/>
                <a:gd fmla="*/ 235 h 657" name="T23"/>
                <a:gd fmla="*/ 126 w 296" name="T24"/>
                <a:gd fmla="*/ 321 h 657" name="T25"/>
                <a:gd fmla="*/ 39 w 296" name="T26"/>
                <a:gd fmla="*/ 291 h 657" name="T27"/>
                <a:gd fmla="*/ 124 w 296" name="T28"/>
                <a:gd fmla="*/ 358 h 657" name="T29"/>
                <a:gd fmla="*/ 117 w 296" name="T30"/>
                <a:gd fmla="*/ 447 h 657" name="T31"/>
                <a:gd fmla="*/ 0 w 296" name="T32"/>
                <a:gd fmla="*/ 405 h 657" name="T33"/>
                <a:gd fmla="*/ 113 w 296" name="T34"/>
                <a:gd fmla="*/ 495 h 657" name="T35"/>
                <a:gd fmla="*/ 103 w 296" name="T36"/>
                <a:gd fmla="*/ 657 h 657" name="T37"/>
                <a:gd fmla="*/ 195 w 296" name="T38"/>
                <a:gd fmla="*/ 657 h 657" name="T39"/>
                <a:gd fmla="*/ 183 w 296" name="T40"/>
                <a:gd fmla="*/ 495 h 657" name="T41"/>
                <a:gd fmla="*/ 296 w 296" name="T42"/>
                <a:gd fmla="*/ 405 h 65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6" name="Freeform 181"/>
            <p:cNvSpPr/>
            <p:nvPr/>
          </p:nvSpPr>
          <p:spPr bwMode="auto">
            <a:xfrm>
              <a:off x="402693" y="4921667"/>
              <a:ext cx="702003" cy="1558162"/>
            </a:xfrm>
            <a:custGeom>
              <a:gdLst>
                <a:gd fmla="*/ 296 w 296" name="T0"/>
                <a:gd fmla="*/ 405 h 657" name="T1"/>
                <a:gd fmla="*/ 181 w 296" name="T2"/>
                <a:gd fmla="*/ 447 h 657" name="T3"/>
                <a:gd fmla="*/ 174 w 296" name="T4"/>
                <a:gd fmla="*/ 358 h 657" name="T5"/>
                <a:gd fmla="*/ 259 w 296" name="T6"/>
                <a:gd fmla="*/ 291 h 657" name="T7"/>
                <a:gd fmla="*/ 172 w 296" name="T8"/>
                <a:gd fmla="*/ 321 h 657" name="T9"/>
                <a:gd fmla="*/ 165 w 296" name="T10"/>
                <a:gd fmla="*/ 235 h 657" name="T11"/>
                <a:gd fmla="*/ 227 w 296" name="T12"/>
                <a:gd fmla="*/ 186 h 657" name="T13"/>
                <a:gd fmla="*/ 163 w 296" name="T14"/>
                <a:gd fmla="*/ 206 h 657" name="T15"/>
                <a:gd fmla="*/ 149 w 296" name="T16"/>
                <a:gd fmla="*/ 0 h 657" name="T17"/>
                <a:gd fmla="*/ 135 w 296" name="T18"/>
                <a:gd fmla="*/ 206 h 657" name="T19"/>
                <a:gd fmla="*/ 69 w 296" name="T20"/>
                <a:gd fmla="*/ 186 h 657" name="T21"/>
                <a:gd fmla="*/ 131 w 296" name="T22"/>
                <a:gd fmla="*/ 235 h 657" name="T23"/>
                <a:gd fmla="*/ 126 w 296" name="T24"/>
                <a:gd fmla="*/ 321 h 657" name="T25"/>
                <a:gd fmla="*/ 39 w 296" name="T26"/>
                <a:gd fmla="*/ 291 h 657" name="T27"/>
                <a:gd fmla="*/ 124 w 296" name="T28"/>
                <a:gd fmla="*/ 358 h 657" name="T29"/>
                <a:gd fmla="*/ 117 w 296" name="T30"/>
                <a:gd fmla="*/ 447 h 657" name="T31"/>
                <a:gd fmla="*/ 0 w 296" name="T32"/>
                <a:gd fmla="*/ 405 h 657" name="T33"/>
                <a:gd fmla="*/ 113 w 296" name="T34"/>
                <a:gd fmla="*/ 495 h 657" name="T35"/>
                <a:gd fmla="*/ 103 w 296" name="T36"/>
                <a:gd fmla="*/ 657 h 657" name="T37"/>
                <a:gd fmla="*/ 195 w 296" name="T38"/>
                <a:gd fmla="*/ 657 h 657" name="T39"/>
                <a:gd fmla="*/ 183 w 296" name="T40"/>
                <a:gd fmla="*/ 495 h 657" name="T41"/>
                <a:gd fmla="*/ 296 w 296" name="T42"/>
                <a:gd fmla="*/ 405 h 65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657" w="296">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7" name="Freeform 182"/>
            <p:cNvSpPr/>
            <p:nvPr/>
          </p:nvSpPr>
          <p:spPr bwMode="auto">
            <a:xfrm>
              <a:off x="37461" y="4108197"/>
              <a:ext cx="1437209" cy="1996914"/>
            </a:xfrm>
            <a:custGeom>
              <a:gdLst>
                <a:gd fmla="*/ 301 w 606" name="T0"/>
                <a:gd fmla="*/ 0 h 842" name="T1"/>
                <a:gd fmla="*/ 0 w 606" name="T2"/>
                <a:gd fmla="*/ 842 h 842" name="T3"/>
                <a:gd fmla="*/ 296 w 606" name="T4"/>
                <a:gd fmla="*/ 842 h 842" name="T5"/>
                <a:gd fmla="*/ 308 w 606" name="T6"/>
                <a:gd fmla="*/ 842 h 842" name="T7"/>
                <a:gd fmla="*/ 606 w 606" name="T8"/>
                <a:gd fmla="*/ 842 h 842" name="T9"/>
                <a:gd fmla="*/ 301 w 606" name="T10"/>
                <a:gd fmla="*/ 0 h 842" name="T11"/>
              </a:gdLst>
              <a:cxnLst>
                <a:cxn ang="0">
                  <a:pos x="T0" y="T1"/>
                </a:cxn>
                <a:cxn ang="0">
                  <a:pos x="T2" y="T3"/>
                </a:cxn>
                <a:cxn ang="0">
                  <a:pos x="T4" y="T5"/>
                </a:cxn>
                <a:cxn ang="0">
                  <a:pos x="T6" y="T7"/>
                </a:cxn>
                <a:cxn ang="0">
                  <a:pos x="T8" y="T9"/>
                </a:cxn>
                <a:cxn ang="0">
                  <a:pos x="T10" y="T11"/>
                </a:cxn>
              </a:cxnLst>
              <a:rect b="b" l="0" r="r" t="0"/>
              <a:pathLst>
                <a:path h="842" w="606">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8" name="Freeform 183"/>
            <p:cNvSpPr/>
            <p:nvPr/>
          </p:nvSpPr>
          <p:spPr bwMode="auto">
            <a:xfrm>
              <a:off x="37461" y="4108197"/>
              <a:ext cx="1437209" cy="1996914"/>
            </a:xfrm>
            <a:custGeom>
              <a:gdLst>
                <a:gd fmla="*/ 301 w 606" name="T0"/>
                <a:gd fmla="*/ 0 h 842" name="T1"/>
                <a:gd fmla="*/ 0 w 606" name="T2"/>
                <a:gd fmla="*/ 842 h 842" name="T3"/>
                <a:gd fmla="*/ 296 w 606" name="T4"/>
                <a:gd fmla="*/ 842 h 842" name="T5"/>
                <a:gd fmla="*/ 308 w 606" name="T6"/>
                <a:gd fmla="*/ 842 h 842" name="T7"/>
                <a:gd fmla="*/ 606 w 606" name="T8"/>
                <a:gd fmla="*/ 842 h 842" name="T9"/>
                <a:gd fmla="*/ 301 w 606" name="T10"/>
                <a:gd fmla="*/ 0 h 842" name="T11"/>
              </a:gdLst>
              <a:cxnLst>
                <a:cxn ang="0">
                  <a:pos x="T0" y="T1"/>
                </a:cxn>
                <a:cxn ang="0">
                  <a:pos x="T2" y="T3"/>
                </a:cxn>
                <a:cxn ang="0">
                  <a:pos x="T4" y="T5"/>
                </a:cxn>
                <a:cxn ang="0">
                  <a:pos x="T6" y="T7"/>
                </a:cxn>
                <a:cxn ang="0">
                  <a:pos x="T8" y="T9"/>
                </a:cxn>
                <a:cxn ang="0">
                  <a:pos x="T10" y="T11"/>
                </a:cxn>
              </a:cxnLst>
              <a:rect b="b" l="0" r="r" t="0"/>
              <a:pathLst>
                <a:path h="842" w="606">
                  <a:moveTo>
                    <a:pt x="301" y="0"/>
                  </a:moveTo>
                  <a:lnTo>
                    <a:pt x="0" y="842"/>
                  </a:lnTo>
                  <a:lnTo>
                    <a:pt x="296" y="842"/>
                  </a:lnTo>
                  <a:lnTo>
                    <a:pt x="308" y="842"/>
                  </a:lnTo>
                  <a:lnTo>
                    <a:pt x="606" y="842"/>
                  </a:lnTo>
                  <a:lnTo>
                    <a:pt x="30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9" name="Freeform 184"/>
            <p:cNvSpPr/>
            <p:nvPr/>
          </p:nvSpPr>
          <p:spPr bwMode="auto">
            <a:xfrm>
              <a:off x="75408" y="4139028"/>
              <a:ext cx="1361317" cy="1629311"/>
            </a:xfrm>
            <a:custGeom>
              <a:gdLst>
                <a:gd fmla="*/ 285 w 574" name="T0"/>
                <a:gd fmla="*/ 0 h 687" name="T1"/>
                <a:gd fmla="*/ 0 w 574" name="T2"/>
                <a:gd fmla="*/ 687 h 687" name="T3"/>
                <a:gd fmla="*/ 280 w 574" name="T4"/>
                <a:gd fmla="*/ 687 h 687" name="T5"/>
                <a:gd fmla="*/ 292 w 574" name="T6"/>
                <a:gd fmla="*/ 687 h 687" name="T7"/>
                <a:gd fmla="*/ 574 w 574" name="T8"/>
                <a:gd fmla="*/ 687 h 687" name="T9"/>
                <a:gd fmla="*/ 285 w 574" name="T10"/>
                <a:gd fmla="*/ 0 h 687" name="T11"/>
              </a:gdLst>
              <a:cxnLst>
                <a:cxn ang="0">
                  <a:pos x="T0" y="T1"/>
                </a:cxn>
                <a:cxn ang="0">
                  <a:pos x="T2" y="T3"/>
                </a:cxn>
                <a:cxn ang="0">
                  <a:pos x="T4" y="T5"/>
                </a:cxn>
                <a:cxn ang="0">
                  <a:pos x="T6" y="T7"/>
                </a:cxn>
                <a:cxn ang="0">
                  <a:pos x="T8" y="T9"/>
                </a:cxn>
                <a:cxn ang="0">
                  <a:pos x="T10" y="T11"/>
                </a:cxn>
              </a:cxnLst>
              <a:rect b="b" l="0" r="r" t="0"/>
              <a:pathLst>
                <a:path h="687" w="574">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0" name="Freeform 185"/>
            <p:cNvSpPr/>
            <p:nvPr/>
          </p:nvSpPr>
          <p:spPr bwMode="auto">
            <a:xfrm>
              <a:off x="75408" y="4139028"/>
              <a:ext cx="1361317" cy="1629311"/>
            </a:xfrm>
            <a:custGeom>
              <a:gdLst>
                <a:gd fmla="*/ 285 w 574" name="T0"/>
                <a:gd fmla="*/ 0 h 687" name="T1"/>
                <a:gd fmla="*/ 0 w 574" name="T2"/>
                <a:gd fmla="*/ 687 h 687" name="T3"/>
                <a:gd fmla="*/ 280 w 574" name="T4"/>
                <a:gd fmla="*/ 687 h 687" name="T5"/>
                <a:gd fmla="*/ 292 w 574" name="T6"/>
                <a:gd fmla="*/ 687 h 687" name="T7"/>
                <a:gd fmla="*/ 574 w 574" name="T8"/>
                <a:gd fmla="*/ 687 h 687" name="T9"/>
                <a:gd fmla="*/ 285 w 574" name="T10"/>
                <a:gd fmla="*/ 0 h 687" name="T11"/>
              </a:gdLst>
              <a:cxnLst>
                <a:cxn ang="0">
                  <a:pos x="T0" y="T1"/>
                </a:cxn>
                <a:cxn ang="0">
                  <a:pos x="T2" y="T3"/>
                </a:cxn>
                <a:cxn ang="0">
                  <a:pos x="T4" y="T5"/>
                </a:cxn>
                <a:cxn ang="0">
                  <a:pos x="T6" y="T7"/>
                </a:cxn>
                <a:cxn ang="0">
                  <a:pos x="T8" y="T9"/>
                </a:cxn>
                <a:cxn ang="0">
                  <a:pos x="T10" y="T11"/>
                </a:cxn>
              </a:cxnLst>
              <a:rect b="b" l="0" r="r" t="0"/>
              <a:pathLst>
                <a:path h="687" w="574">
                  <a:moveTo>
                    <a:pt x="285" y="0"/>
                  </a:moveTo>
                  <a:lnTo>
                    <a:pt x="0" y="687"/>
                  </a:lnTo>
                  <a:lnTo>
                    <a:pt x="280" y="687"/>
                  </a:lnTo>
                  <a:lnTo>
                    <a:pt x="292" y="687"/>
                  </a:lnTo>
                  <a:lnTo>
                    <a:pt x="574" y="687"/>
                  </a:lnTo>
                  <a:lnTo>
                    <a:pt x="28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1" name="Freeform 186"/>
            <p:cNvSpPr/>
            <p:nvPr/>
          </p:nvSpPr>
          <p:spPr bwMode="auto">
            <a:xfrm>
              <a:off x="146556" y="4165116"/>
              <a:ext cx="1214275" cy="1280681"/>
            </a:xfrm>
            <a:custGeom>
              <a:gdLst>
                <a:gd fmla="*/ 255 w 512" name="T0"/>
                <a:gd fmla="*/ 0 h 540" name="T1"/>
                <a:gd fmla="*/ 0 w 512" name="T2"/>
                <a:gd fmla="*/ 540 h 540" name="T3"/>
                <a:gd fmla="*/ 252 w 512" name="T4"/>
                <a:gd fmla="*/ 540 h 540" name="T5"/>
                <a:gd fmla="*/ 262 w 512" name="T6"/>
                <a:gd fmla="*/ 540 h 540" name="T7"/>
                <a:gd fmla="*/ 512 w 512" name="T8"/>
                <a:gd fmla="*/ 540 h 540" name="T9"/>
                <a:gd fmla="*/ 255 w 512" name="T10"/>
                <a:gd fmla="*/ 0 h 540" name="T11"/>
              </a:gdLst>
              <a:cxnLst>
                <a:cxn ang="0">
                  <a:pos x="T0" y="T1"/>
                </a:cxn>
                <a:cxn ang="0">
                  <a:pos x="T2" y="T3"/>
                </a:cxn>
                <a:cxn ang="0">
                  <a:pos x="T4" y="T5"/>
                </a:cxn>
                <a:cxn ang="0">
                  <a:pos x="T6" y="T7"/>
                </a:cxn>
                <a:cxn ang="0">
                  <a:pos x="T8" y="T9"/>
                </a:cxn>
                <a:cxn ang="0">
                  <a:pos x="T10" y="T11"/>
                </a:cxn>
              </a:cxnLst>
              <a:rect b="b" l="0" r="r" t="0"/>
              <a:pathLst>
                <a:path h="540" w="512">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2" name="Freeform 187"/>
            <p:cNvSpPr/>
            <p:nvPr/>
          </p:nvSpPr>
          <p:spPr bwMode="auto">
            <a:xfrm>
              <a:off x="146556" y="4165116"/>
              <a:ext cx="1214275" cy="1280681"/>
            </a:xfrm>
            <a:custGeom>
              <a:gdLst>
                <a:gd fmla="*/ 255 w 512" name="T0"/>
                <a:gd fmla="*/ 0 h 540" name="T1"/>
                <a:gd fmla="*/ 0 w 512" name="T2"/>
                <a:gd fmla="*/ 540 h 540" name="T3"/>
                <a:gd fmla="*/ 252 w 512" name="T4"/>
                <a:gd fmla="*/ 540 h 540" name="T5"/>
                <a:gd fmla="*/ 262 w 512" name="T6"/>
                <a:gd fmla="*/ 540 h 540" name="T7"/>
                <a:gd fmla="*/ 512 w 512" name="T8"/>
                <a:gd fmla="*/ 540 h 540" name="T9"/>
                <a:gd fmla="*/ 255 w 512" name="T10"/>
                <a:gd fmla="*/ 0 h 540" name="T11"/>
              </a:gdLst>
              <a:cxnLst>
                <a:cxn ang="0">
                  <a:pos x="T0" y="T1"/>
                </a:cxn>
                <a:cxn ang="0">
                  <a:pos x="T2" y="T3"/>
                </a:cxn>
                <a:cxn ang="0">
                  <a:pos x="T4" y="T5"/>
                </a:cxn>
                <a:cxn ang="0">
                  <a:pos x="T6" y="T7"/>
                </a:cxn>
                <a:cxn ang="0">
                  <a:pos x="T8" y="T9"/>
                </a:cxn>
                <a:cxn ang="0">
                  <a:pos x="T10" y="T11"/>
                </a:cxn>
              </a:cxnLst>
              <a:rect b="b" l="0" r="r" t="0"/>
              <a:pathLst>
                <a:path h="540" w="512">
                  <a:moveTo>
                    <a:pt x="255" y="0"/>
                  </a:moveTo>
                  <a:lnTo>
                    <a:pt x="0" y="540"/>
                  </a:lnTo>
                  <a:lnTo>
                    <a:pt x="252" y="540"/>
                  </a:lnTo>
                  <a:lnTo>
                    <a:pt x="262" y="540"/>
                  </a:lnTo>
                  <a:lnTo>
                    <a:pt x="512" y="540"/>
                  </a:lnTo>
                  <a:lnTo>
                    <a:pt x="25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3" name="Freeform 188"/>
            <p:cNvSpPr/>
            <p:nvPr/>
          </p:nvSpPr>
          <p:spPr bwMode="auto">
            <a:xfrm>
              <a:off x="239050" y="4146143"/>
              <a:ext cx="1034031" cy="872761"/>
            </a:xfrm>
            <a:custGeom>
              <a:gdLst>
                <a:gd fmla="*/ 216 w 436" name="T0"/>
                <a:gd fmla="*/ 0 h 368" name="T1"/>
                <a:gd fmla="*/ 0 w 436" name="T2"/>
                <a:gd fmla="*/ 368 h 368" name="T3"/>
                <a:gd fmla="*/ 213 w 436" name="T4"/>
                <a:gd fmla="*/ 368 h 368" name="T5"/>
                <a:gd fmla="*/ 223 w 436" name="T6"/>
                <a:gd fmla="*/ 368 h 368" name="T7"/>
                <a:gd fmla="*/ 436 w 436" name="T8"/>
                <a:gd fmla="*/ 368 h 368" name="T9"/>
                <a:gd fmla="*/ 216 w 436" name="T10"/>
                <a:gd fmla="*/ 0 h 368" name="T11"/>
              </a:gdLst>
              <a:cxnLst>
                <a:cxn ang="0">
                  <a:pos x="T0" y="T1"/>
                </a:cxn>
                <a:cxn ang="0">
                  <a:pos x="T2" y="T3"/>
                </a:cxn>
                <a:cxn ang="0">
                  <a:pos x="T4" y="T5"/>
                </a:cxn>
                <a:cxn ang="0">
                  <a:pos x="T6" y="T7"/>
                </a:cxn>
                <a:cxn ang="0">
                  <a:pos x="T8" y="T9"/>
                </a:cxn>
                <a:cxn ang="0">
                  <a:pos x="T10" y="T11"/>
                </a:cxn>
              </a:cxnLst>
              <a:rect b="b" l="0" r="r" t="0"/>
              <a:pathLst>
                <a:path h="368" w="436">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4" name="Freeform 189"/>
            <p:cNvSpPr/>
            <p:nvPr/>
          </p:nvSpPr>
          <p:spPr bwMode="auto">
            <a:xfrm>
              <a:off x="239050" y="4146143"/>
              <a:ext cx="1034031" cy="872761"/>
            </a:xfrm>
            <a:custGeom>
              <a:gdLst>
                <a:gd fmla="*/ 216 w 436" name="T0"/>
                <a:gd fmla="*/ 0 h 368" name="T1"/>
                <a:gd fmla="*/ 0 w 436" name="T2"/>
                <a:gd fmla="*/ 368 h 368" name="T3"/>
                <a:gd fmla="*/ 213 w 436" name="T4"/>
                <a:gd fmla="*/ 368 h 368" name="T5"/>
                <a:gd fmla="*/ 223 w 436" name="T6"/>
                <a:gd fmla="*/ 368 h 368" name="T7"/>
                <a:gd fmla="*/ 436 w 436" name="T8"/>
                <a:gd fmla="*/ 368 h 368" name="T9"/>
                <a:gd fmla="*/ 216 w 436" name="T10"/>
                <a:gd fmla="*/ 0 h 368" name="T11"/>
              </a:gdLst>
              <a:cxnLst>
                <a:cxn ang="0">
                  <a:pos x="T0" y="T1"/>
                </a:cxn>
                <a:cxn ang="0">
                  <a:pos x="T2" y="T3"/>
                </a:cxn>
                <a:cxn ang="0">
                  <a:pos x="T4" y="T5"/>
                </a:cxn>
                <a:cxn ang="0">
                  <a:pos x="T6" y="T7"/>
                </a:cxn>
                <a:cxn ang="0">
                  <a:pos x="T8" y="T9"/>
                </a:cxn>
                <a:cxn ang="0">
                  <a:pos x="T10" y="T11"/>
                </a:cxn>
              </a:cxnLst>
              <a:rect b="b" l="0" r="r" t="0"/>
              <a:pathLst>
                <a:path h="368" w="436">
                  <a:moveTo>
                    <a:pt x="216" y="0"/>
                  </a:moveTo>
                  <a:lnTo>
                    <a:pt x="0" y="368"/>
                  </a:lnTo>
                  <a:lnTo>
                    <a:pt x="213" y="368"/>
                  </a:lnTo>
                  <a:lnTo>
                    <a:pt x="223" y="368"/>
                  </a:lnTo>
                  <a:lnTo>
                    <a:pt x="436" y="368"/>
                  </a:lnTo>
                  <a:lnTo>
                    <a:pt x="21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9" name="Freeform 194"/>
            <p:cNvSpPr/>
            <p:nvPr/>
          </p:nvSpPr>
          <p:spPr bwMode="auto">
            <a:xfrm>
              <a:off x="1159243" y="5018904"/>
              <a:ext cx="113838" cy="147041"/>
            </a:xfrm>
            <a:custGeom>
              <a:gdLst>
                <a:gd fmla="*/ 46 w 48" name="T0"/>
                <a:gd fmla="*/ 0 h 62" name="T1"/>
                <a:gd fmla="*/ 0 w 48" name="T2"/>
                <a:gd fmla="*/ 0 h 62" name="T3"/>
                <a:gd fmla="*/ 30 w 48" name="T4"/>
                <a:gd fmla="*/ 62 h 62" name="T5"/>
                <a:gd fmla="*/ 30 w 48" name="T6"/>
                <a:gd fmla="*/ 60 h 62" name="T7"/>
                <a:gd fmla="*/ 4 w 48" name="T8"/>
                <a:gd fmla="*/ 2 h 62" name="T9"/>
                <a:gd fmla="*/ 48 w 48" name="T10"/>
                <a:gd fmla="*/ 2 h 62" name="T11"/>
                <a:gd fmla="*/ 46 w 48" name="T12"/>
                <a:gd fmla="*/ 0 h 62" name="T13"/>
              </a:gdLst>
              <a:cxnLst>
                <a:cxn ang="0">
                  <a:pos x="T0" y="T1"/>
                </a:cxn>
                <a:cxn ang="0">
                  <a:pos x="T2" y="T3"/>
                </a:cxn>
                <a:cxn ang="0">
                  <a:pos x="T4" y="T5"/>
                </a:cxn>
                <a:cxn ang="0">
                  <a:pos x="T6" y="T7"/>
                </a:cxn>
                <a:cxn ang="0">
                  <a:pos x="T8" y="T9"/>
                </a:cxn>
                <a:cxn ang="0">
                  <a:pos x="T10" y="T11"/>
                </a:cxn>
                <a:cxn ang="0">
                  <a:pos x="T12" y="T13"/>
                </a:cxn>
              </a:cxnLst>
              <a:rect b="b" l="0" r="r" t="0"/>
              <a:pathLst>
                <a:path h="62" w="48">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0" name="Freeform 195"/>
            <p:cNvSpPr/>
            <p:nvPr/>
          </p:nvSpPr>
          <p:spPr bwMode="auto">
            <a:xfrm>
              <a:off x="1159243" y="5018904"/>
              <a:ext cx="113838" cy="147041"/>
            </a:xfrm>
            <a:custGeom>
              <a:gdLst>
                <a:gd fmla="*/ 46 w 48" name="T0"/>
                <a:gd fmla="*/ 0 h 62" name="T1"/>
                <a:gd fmla="*/ 0 w 48" name="T2"/>
                <a:gd fmla="*/ 0 h 62" name="T3"/>
                <a:gd fmla="*/ 30 w 48" name="T4"/>
                <a:gd fmla="*/ 62 h 62" name="T5"/>
                <a:gd fmla="*/ 30 w 48" name="T6"/>
                <a:gd fmla="*/ 60 h 62" name="T7"/>
                <a:gd fmla="*/ 4 w 48" name="T8"/>
                <a:gd fmla="*/ 2 h 62" name="T9"/>
                <a:gd fmla="*/ 48 w 48" name="T10"/>
                <a:gd fmla="*/ 2 h 62" name="T11"/>
                <a:gd fmla="*/ 46 w 48" name="T12"/>
                <a:gd fmla="*/ 0 h 62" name="T13"/>
              </a:gdLst>
              <a:cxnLst>
                <a:cxn ang="0">
                  <a:pos x="T0" y="T1"/>
                </a:cxn>
                <a:cxn ang="0">
                  <a:pos x="T2" y="T3"/>
                </a:cxn>
                <a:cxn ang="0">
                  <a:pos x="T4" y="T5"/>
                </a:cxn>
                <a:cxn ang="0">
                  <a:pos x="T6" y="T7"/>
                </a:cxn>
                <a:cxn ang="0">
                  <a:pos x="T8" y="T9"/>
                </a:cxn>
                <a:cxn ang="0">
                  <a:pos x="T10" y="T11"/>
                </a:cxn>
                <a:cxn ang="0">
                  <a:pos x="T12" y="T13"/>
                </a:cxn>
              </a:cxnLst>
              <a:rect b="b" l="0" r="r" t="0"/>
              <a:pathLst>
                <a:path h="62" w="48">
                  <a:moveTo>
                    <a:pt x="46" y="0"/>
                  </a:moveTo>
                  <a:lnTo>
                    <a:pt x="0" y="0"/>
                  </a:lnTo>
                  <a:lnTo>
                    <a:pt x="30" y="62"/>
                  </a:lnTo>
                  <a:lnTo>
                    <a:pt x="30" y="60"/>
                  </a:lnTo>
                  <a:lnTo>
                    <a:pt x="4" y="2"/>
                  </a:lnTo>
                  <a:lnTo>
                    <a:pt x="48" y="2"/>
                  </a:lnTo>
                  <a:lnTo>
                    <a:pt x="4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1" name="Freeform 196"/>
            <p:cNvSpPr>
              <a:spLocks noEditPoints="1"/>
            </p:cNvSpPr>
            <p:nvPr/>
          </p:nvSpPr>
          <p:spPr bwMode="auto">
            <a:xfrm>
              <a:off x="1230392" y="5161202"/>
              <a:ext cx="130440" cy="618996"/>
            </a:xfrm>
            <a:custGeom>
              <a:gdLst>
                <a:gd fmla="*/ 55 w 55" name="T0"/>
                <a:gd fmla="*/ 256 h 261" name="T1"/>
                <a:gd fmla="*/ 52 w 55" name="T2"/>
                <a:gd fmla="*/ 256 h 261" name="T3"/>
                <a:gd fmla="*/ 53 w 55" name="T4"/>
                <a:gd fmla="*/ 261 h 261" name="T5"/>
                <a:gd fmla="*/ 55 w 55" name="T6"/>
                <a:gd fmla="*/ 256 h 261" name="T7"/>
                <a:gd fmla="*/ 0 w 55" name="T8"/>
                <a:gd fmla="*/ 0 h 261" name="T9"/>
                <a:gd fmla="*/ 0 w 55" name="T10"/>
                <a:gd fmla="*/ 2 h 261" name="T11"/>
                <a:gd fmla="*/ 53 w 55" name="T12"/>
                <a:gd fmla="*/ 117 h 261" name="T13"/>
                <a:gd fmla="*/ 55 w 55" name="T14"/>
                <a:gd fmla="*/ 117 h 261" name="T15"/>
                <a:gd fmla="*/ 0 w 55" name="T16"/>
                <a:gd fmla="*/ 0 h 26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1" w="55">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2" name="Freeform 197"/>
            <p:cNvSpPr>
              <a:spLocks noEditPoints="1"/>
            </p:cNvSpPr>
            <p:nvPr/>
          </p:nvSpPr>
          <p:spPr bwMode="auto">
            <a:xfrm>
              <a:off x="1230392" y="5161202"/>
              <a:ext cx="130440" cy="618996"/>
            </a:xfrm>
            <a:custGeom>
              <a:gdLst>
                <a:gd fmla="*/ 55 w 55" name="T0"/>
                <a:gd fmla="*/ 256 h 261" name="T1"/>
                <a:gd fmla="*/ 52 w 55" name="T2"/>
                <a:gd fmla="*/ 256 h 261" name="T3"/>
                <a:gd fmla="*/ 53 w 55" name="T4"/>
                <a:gd fmla="*/ 261 h 261" name="T5"/>
                <a:gd fmla="*/ 55 w 55" name="T6"/>
                <a:gd fmla="*/ 256 h 261" name="T7"/>
                <a:gd fmla="*/ 0 w 55" name="T8"/>
                <a:gd fmla="*/ 0 h 261" name="T9"/>
                <a:gd fmla="*/ 0 w 55" name="T10"/>
                <a:gd fmla="*/ 2 h 261" name="T11"/>
                <a:gd fmla="*/ 53 w 55" name="T12"/>
                <a:gd fmla="*/ 117 h 261" name="T13"/>
                <a:gd fmla="*/ 55 w 55" name="T14"/>
                <a:gd fmla="*/ 117 h 261" name="T15"/>
                <a:gd fmla="*/ 0 w 55" name="T16"/>
                <a:gd fmla="*/ 0 h 26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61" w="55">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3" name="Freeform 198"/>
            <p:cNvSpPr/>
            <p:nvPr/>
          </p:nvSpPr>
          <p:spPr bwMode="auto">
            <a:xfrm>
              <a:off x="1356089" y="5768339"/>
              <a:ext cx="80635" cy="16601"/>
            </a:xfrm>
            <a:custGeom>
              <a:gdLst>
                <a:gd fmla="*/ 31 w 34" name="T0"/>
                <a:gd fmla="*/ 0 h 7" name="T1"/>
                <a:gd fmla="*/ 2 w 34" name="T2"/>
                <a:gd fmla="*/ 0 h 7" name="T3"/>
                <a:gd fmla="*/ 0 w 34" name="T4"/>
                <a:gd fmla="*/ 5 h 7" name="T5"/>
                <a:gd fmla="*/ 0 w 34" name="T6"/>
                <a:gd fmla="*/ 7 h 7" name="T7"/>
                <a:gd fmla="*/ 34 w 34" name="T8"/>
                <a:gd fmla="*/ 7 h 7" name="T9"/>
                <a:gd fmla="*/ 31 w 34" name="T10"/>
                <a:gd fmla="*/ 0 h 7" name="T11"/>
              </a:gdLst>
              <a:cxnLst>
                <a:cxn ang="0">
                  <a:pos x="T0" y="T1"/>
                </a:cxn>
                <a:cxn ang="0">
                  <a:pos x="T2" y="T3"/>
                </a:cxn>
                <a:cxn ang="0">
                  <a:pos x="T4" y="T5"/>
                </a:cxn>
                <a:cxn ang="0">
                  <a:pos x="T6" y="T7"/>
                </a:cxn>
                <a:cxn ang="0">
                  <a:pos x="T8" y="T9"/>
                </a:cxn>
                <a:cxn ang="0">
                  <a:pos x="T10" y="T11"/>
                </a:cxn>
              </a:cxnLst>
              <a:rect b="b" l="0" r="r" t="0"/>
              <a:pathLst>
                <a:path h="7" w="34">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4" name="Freeform 199"/>
            <p:cNvSpPr/>
            <p:nvPr/>
          </p:nvSpPr>
          <p:spPr bwMode="auto">
            <a:xfrm>
              <a:off x="1356089" y="5768339"/>
              <a:ext cx="80635" cy="16601"/>
            </a:xfrm>
            <a:custGeom>
              <a:gdLst>
                <a:gd fmla="*/ 31 w 34" name="T0"/>
                <a:gd fmla="*/ 0 h 7" name="T1"/>
                <a:gd fmla="*/ 2 w 34" name="T2"/>
                <a:gd fmla="*/ 0 h 7" name="T3"/>
                <a:gd fmla="*/ 0 w 34" name="T4"/>
                <a:gd fmla="*/ 5 h 7" name="T5"/>
                <a:gd fmla="*/ 0 w 34" name="T6"/>
                <a:gd fmla="*/ 7 h 7" name="T7"/>
                <a:gd fmla="*/ 34 w 34" name="T8"/>
                <a:gd fmla="*/ 7 h 7" name="T9"/>
                <a:gd fmla="*/ 31 w 34" name="T10"/>
                <a:gd fmla="*/ 0 h 7" name="T11"/>
              </a:gdLst>
              <a:cxnLst>
                <a:cxn ang="0">
                  <a:pos x="T0" y="T1"/>
                </a:cxn>
                <a:cxn ang="0">
                  <a:pos x="T2" y="T3"/>
                </a:cxn>
                <a:cxn ang="0">
                  <a:pos x="T4" y="T5"/>
                </a:cxn>
                <a:cxn ang="0">
                  <a:pos x="T6" y="T7"/>
                </a:cxn>
                <a:cxn ang="0">
                  <a:pos x="T8" y="T9"/>
                </a:cxn>
                <a:cxn ang="0">
                  <a:pos x="T10" y="T11"/>
                </a:cxn>
              </a:cxnLst>
              <a:rect b="b" l="0" r="r" t="0"/>
              <a:pathLst>
                <a:path h="7" w="34">
                  <a:moveTo>
                    <a:pt x="31" y="0"/>
                  </a:moveTo>
                  <a:lnTo>
                    <a:pt x="2" y="0"/>
                  </a:lnTo>
                  <a:lnTo>
                    <a:pt x="0" y="5"/>
                  </a:lnTo>
                  <a:lnTo>
                    <a:pt x="0" y="7"/>
                  </a:lnTo>
                  <a:lnTo>
                    <a:pt x="34" y="7"/>
                  </a:lnTo>
                  <a:lnTo>
                    <a:pt x="3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5" name="Freeform 200"/>
            <p:cNvSpPr/>
            <p:nvPr/>
          </p:nvSpPr>
          <p:spPr bwMode="auto">
            <a:xfrm>
              <a:off x="839073" y="6105111"/>
              <a:ext cx="73521" cy="14230"/>
            </a:xfrm>
            <a:custGeom>
              <a:gdLst>
                <a:gd fmla="*/ 31 w 31" name="T0"/>
                <a:gd fmla="*/ 0 h 6" name="T1"/>
                <a:gd fmla="*/ 0 w 31" name="T2"/>
                <a:gd fmla="*/ 0 h 6" name="T3"/>
                <a:gd fmla="*/ 0 w 31" name="T4"/>
                <a:gd fmla="*/ 6 h 6" name="T5"/>
                <a:gd fmla="*/ 29 w 31" name="T6"/>
                <a:gd fmla="*/ 6 h 6" name="T7"/>
                <a:gd fmla="*/ 31 w 31" name="T8"/>
                <a:gd fmla="*/ 0 h 6" name="T9"/>
              </a:gdLst>
              <a:cxnLst>
                <a:cxn ang="0">
                  <a:pos x="T0" y="T1"/>
                </a:cxn>
                <a:cxn ang="0">
                  <a:pos x="T2" y="T3"/>
                </a:cxn>
                <a:cxn ang="0">
                  <a:pos x="T4" y="T5"/>
                </a:cxn>
                <a:cxn ang="0">
                  <a:pos x="T6" y="T7"/>
                </a:cxn>
                <a:cxn ang="0">
                  <a:pos x="T8" y="T9"/>
                </a:cxn>
              </a:cxnLst>
              <a:rect b="b" l="0" r="r" t="0"/>
              <a:pathLst>
                <a:path h="6" w="31">
                  <a:moveTo>
                    <a:pt x="31" y="0"/>
                  </a:moveTo>
                  <a:lnTo>
                    <a:pt x="0" y="0"/>
                  </a:lnTo>
                  <a:lnTo>
                    <a:pt x="0" y="6"/>
                  </a:lnTo>
                  <a:lnTo>
                    <a:pt x="29" y="6"/>
                  </a:lnTo>
                  <a:lnTo>
                    <a:pt x="31"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6" name="Freeform 201"/>
            <p:cNvSpPr/>
            <p:nvPr/>
          </p:nvSpPr>
          <p:spPr bwMode="auto">
            <a:xfrm>
              <a:off x="839073" y="6105111"/>
              <a:ext cx="73521" cy="14230"/>
            </a:xfrm>
            <a:custGeom>
              <a:gdLst>
                <a:gd fmla="*/ 31 w 31" name="T0"/>
                <a:gd fmla="*/ 0 h 6" name="T1"/>
                <a:gd fmla="*/ 0 w 31" name="T2"/>
                <a:gd fmla="*/ 0 h 6" name="T3"/>
                <a:gd fmla="*/ 0 w 31" name="T4"/>
                <a:gd fmla="*/ 6 h 6" name="T5"/>
                <a:gd fmla="*/ 29 w 31" name="T6"/>
                <a:gd fmla="*/ 6 h 6" name="T7"/>
                <a:gd fmla="*/ 31 w 31" name="T8"/>
                <a:gd fmla="*/ 0 h 6" name="T9"/>
              </a:gdLst>
              <a:cxnLst>
                <a:cxn ang="0">
                  <a:pos x="T0" y="T1"/>
                </a:cxn>
                <a:cxn ang="0">
                  <a:pos x="T2" y="T3"/>
                </a:cxn>
                <a:cxn ang="0">
                  <a:pos x="T4" y="T5"/>
                </a:cxn>
                <a:cxn ang="0">
                  <a:pos x="T6" y="T7"/>
                </a:cxn>
                <a:cxn ang="0">
                  <a:pos x="T8" y="T9"/>
                </a:cxn>
              </a:cxnLst>
              <a:rect b="b" l="0" r="r" t="0"/>
              <a:pathLst>
                <a:path h="6" w="31">
                  <a:moveTo>
                    <a:pt x="31" y="0"/>
                  </a:moveTo>
                  <a:lnTo>
                    <a:pt x="0" y="0"/>
                  </a:lnTo>
                  <a:lnTo>
                    <a:pt x="0" y="6"/>
                  </a:lnTo>
                  <a:lnTo>
                    <a:pt x="29" y="6"/>
                  </a:lnTo>
                  <a:lnTo>
                    <a:pt x="3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7" name="Freeform 202"/>
            <p:cNvSpPr/>
            <p:nvPr/>
          </p:nvSpPr>
          <p:spPr bwMode="auto">
            <a:xfrm>
              <a:off x="907850" y="6105111"/>
              <a:ext cx="391319" cy="14230"/>
            </a:xfrm>
            <a:custGeom>
              <a:gdLst>
                <a:gd fmla="*/ 165 w 165" name="T0"/>
                <a:gd fmla="*/ 0 h 6" name="T1"/>
                <a:gd fmla="*/ 2 w 165" name="T2"/>
                <a:gd fmla="*/ 0 h 6" name="T3"/>
                <a:gd fmla="*/ 0 w 165" name="T4"/>
                <a:gd fmla="*/ 6 h 6" name="T5"/>
                <a:gd fmla="*/ 163 w 165" name="T6"/>
                <a:gd fmla="*/ 6 h 6" name="T7"/>
                <a:gd fmla="*/ 165 w 165" name="T8"/>
                <a:gd fmla="*/ 0 h 6" name="T9"/>
              </a:gdLst>
              <a:cxnLst>
                <a:cxn ang="0">
                  <a:pos x="T0" y="T1"/>
                </a:cxn>
                <a:cxn ang="0">
                  <a:pos x="T2" y="T3"/>
                </a:cxn>
                <a:cxn ang="0">
                  <a:pos x="T4" y="T5"/>
                </a:cxn>
                <a:cxn ang="0">
                  <a:pos x="T6" y="T7"/>
                </a:cxn>
                <a:cxn ang="0">
                  <a:pos x="T8" y="T9"/>
                </a:cxn>
              </a:cxnLst>
              <a:rect b="b" l="0" r="r" t="0"/>
              <a:pathLst>
                <a:path h="6" w="165">
                  <a:moveTo>
                    <a:pt x="165" y="0"/>
                  </a:moveTo>
                  <a:lnTo>
                    <a:pt x="2" y="0"/>
                  </a:lnTo>
                  <a:lnTo>
                    <a:pt x="0" y="6"/>
                  </a:lnTo>
                  <a:lnTo>
                    <a:pt x="163" y="6"/>
                  </a:lnTo>
                  <a:lnTo>
                    <a:pt x="165" y="0"/>
                  </a:lnTo>
                  <a:close/>
                </a:path>
              </a:pathLst>
            </a:custGeom>
            <a:solidFill>
              <a:srgbClr val="537C9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8" name="Freeform 203"/>
            <p:cNvSpPr/>
            <p:nvPr/>
          </p:nvSpPr>
          <p:spPr bwMode="auto">
            <a:xfrm>
              <a:off x="907850" y="6105111"/>
              <a:ext cx="391319" cy="14230"/>
            </a:xfrm>
            <a:custGeom>
              <a:gdLst>
                <a:gd fmla="*/ 165 w 165" name="T0"/>
                <a:gd fmla="*/ 0 h 6" name="T1"/>
                <a:gd fmla="*/ 2 w 165" name="T2"/>
                <a:gd fmla="*/ 0 h 6" name="T3"/>
                <a:gd fmla="*/ 0 w 165" name="T4"/>
                <a:gd fmla="*/ 6 h 6" name="T5"/>
                <a:gd fmla="*/ 163 w 165" name="T6"/>
                <a:gd fmla="*/ 6 h 6" name="T7"/>
                <a:gd fmla="*/ 165 w 165" name="T8"/>
                <a:gd fmla="*/ 0 h 6" name="T9"/>
              </a:gdLst>
              <a:cxnLst>
                <a:cxn ang="0">
                  <a:pos x="T0" y="T1"/>
                </a:cxn>
                <a:cxn ang="0">
                  <a:pos x="T2" y="T3"/>
                </a:cxn>
                <a:cxn ang="0">
                  <a:pos x="T4" y="T5"/>
                </a:cxn>
                <a:cxn ang="0">
                  <a:pos x="T6" y="T7"/>
                </a:cxn>
                <a:cxn ang="0">
                  <a:pos x="T8" y="T9"/>
                </a:cxn>
              </a:cxnLst>
              <a:rect b="b" l="0" r="r" t="0"/>
              <a:pathLst>
                <a:path h="6" w="165">
                  <a:moveTo>
                    <a:pt x="165" y="0"/>
                  </a:moveTo>
                  <a:lnTo>
                    <a:pt x="2" y="0"/>
                  </a:lnTo>
                  <a:lnTo>
                    <a:pt x="0" y="6"/>
                  </a:lnTo>
                  <a:lnTo>
                    <a:pt x="163" y="6"/>
                  </a:lnTo>
                  <a:lnTo>
                    <a:pt x="16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9" name="Freeform 204"/>
            <p:cNvSpPr/>
            <p:nvPr/>
          </p:nvSpPr>
          <p:spPr bwMode="auto">
            <a:xfrm>
              <a:off x="1294426" y="6105111"/>
              <a:ext cx="180244" cy="14230"/>
            </a:xfrm>
            <a:custGeom>
              <a:gdLst>
                <a:gd fmla="*/ 74 w 76" name="T0"/>
                <a:gd fmla="*/ 0 h 6" name="T1"/>
                <a:gd fmla="*/ 2 w 76" name="T2"/>
                <a:gd fmla="*/ 0 h 6" name="T3"/>
                <a:gd fmla="*/ 0 w 76" name="T4"/>
                <a:gd fmla="*/ 6 h 6" name="T5"/>
                <a:gd fmla="*/ 76 w 76" name="T6"/>
                <a:gd fmla="*/ 6 h 6" name="T7"/>
                <a:gd fmla="*/ 74 w 76" name="T8"/>
                <a:gd fmla="*/ 0 h 6" name="T9"/>
              </a:gdLst>
              <a:cxnLst>
                <a:cxn ang="0">
                  <a:pos x="T0" y="T1"/>
                </a:cxn>
                <a:cxn ang="0">
                  <a:pos x="T2" y="T3"/>
                </a:cxn>
                <a:cxn ang="0">
                  <a:pos x="T4" y="T5"/>
                </a:cxn>
                <a:cxn ang="0">
                  <a:pos x="T6" y="T7"/>
                </a:cxn>
                <a:cxn ang="0">
                  <a:pos x="T8" y="T9"/>
                </a:cxn>
              </a:cxnLst>
              <a:rect b="b" l="0" r="r" t="0"/>
              <a:pathLst>
                <a:path h="6" w="76">
                  <a:moveTo>
                    <a:pt x="74" y="0"/>
                  </a:moveTo>
                  <a:lnTo>
                    <a:pt x="2" y="0"/>
                  </a:lnTo>
                  <a:lnTo>
                    <a:pt x="0" y="6"/>
                  </a:lnTo>
                  <a:lnTo>
                    <a:pt x="76" y="6"/>
                  </a:lnTo>
                  <a:lnTo>
                    <a:pt x="7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206"/>
            <p:cNvSpPr/>
            <p:nvPr/>
          </p:nvSpPr>
          <p:spPr bwMode="auto">
            <a:xfrm>
              <a:off x="1294426" y="6105112"/>
              <a:ext cx="180244" cy="14230"/>
            </a:xfrm>
            <a:custGeom>
              <a:gdLst>
                <a:gd fmla="*/ 74 w 76" name="T0"/>
                <a:gd fmla="*/ 0 h 6" name="T1"/>
                <a:gd fmla="*/ 2 w 76" name="T2"/>
                <a:gd fmla="*/ 0 h 6" name="T3"/>
                <a:gd fmla="*/ 0 w 76" name="T4"/>
                <a:gd fmla="*/ 6 h 6" name="T5"/>
                <a:gd fmla="*/ 76 w 76" name="T6"/>
                <a:gd fmla="*/ 6 h 6" name="T7"/>
                <a:gd fmla="*/ 74 w 76" name="T8"/>
                <a:gd fmla="*/ 0 h 6" name="T9"/>
              </a:gdLst>
              <a:cxnLst>
                <a:cxn ang="0">
                  <a:pos x="T0" y="T1"/>
                </a:cxn>
                <a:cxn ang="0">
                  <a:pos x="T2" y="T3"/>
                </a:cxn>
                <a:cxn ang="0">
                  <a:pos x="T4" y="T5"/>
                </a:cxn>
                <a:cxn ang="0">
                  <a:pos x="T6" y="T7"/>
                </a:cxn>
                <a:cxn ang="0">
                  <a:pos x="T8" y="T9"/>
                </a:cxn>
              </a:cxnLst>
              <a:rect b="b" l="0" r="r" t="0"/>
              <a:pathLst>
                <a:path h="6" w="76">
                  <a:moveTo>
                    <a:pt x="74" y="0"/>
                  </a:moveTo>
                  <a:lnTo>
                    <a:pt x="2" y="0"/>
                  </a:lnTo>
                  <a:lnTo>
                    <a:pt x="0" y="6"/>
                  </a:lnTo>
                  <a:lnTo>
                    <a:pt x="76" y="6"/>
                  </a:lnTo>
                  <a:lnTo>
                    <a:pt x="7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Rectangle 207"/>
            <p:cNvSpPr>
              <a:spLocks noChangeArrowheads="1"/>
            </p:cNvSpPr>
            <p:nvPr/>
          </p:nvSpPr>
          <p:spPr bwMode="auto">
            <a:xfrm>
              <a:off x="734721" y="6479830"/>
              <a:ext cx="130440" cy="9487"/>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Rectangle 208"/>
            <p:cNvSpPr>
              <a:spLocks noChangeArrowheads="1"/>
            </p:cNvSpPr>
            <p:nvPr/>
          </p:nvSpPr>
          <p:spPr bwMode="auto">
            <a:xfrm>
              <a:off x="734721" y="6479830"/>
              <a:ext cx="130440" cy="948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209"/>
            <p:cNvSpPr/>
            <p:nvPr/>
          </p:nvSpPr>
          <p:spPr bwMode="auto">
            <a:xfrm>
              <a:off x="734721" y="6105112"/>
              <a:ext cx="130440" cy="374718"/>
            </a:xfrm>
            <a:custGeom>
              <a:gdLst>
                <a:gd fmla="*/ 44 w 55" name="T0"/>
                <a:gd fmla="*/ 0 h 158" name="T1"/>
                <a:gd fmla="*/ 14 w 55" name="T2"/>
                <a:gd fmla="*/ 0 h 158" name="T3"/>
                <a:gd fmla="*/ 2 w 55" name="T4"/>
                <a:gd fmla="*/ 0 h 158" name="T5"/>
                <a:gd fmla="*/ 0 w 55" name="T6"/>
                <a:gd fmla="*/ 0 h 158" name="T7"/>
                <a:gd fmla="*/ 0 w 55" name="T8"/>
                <a:gd fmla="*/ 158 h 158" name="T9"/>
                <a:gd fmla="*/ 55 w 55" name="T10"/>
                <a:gd fmla="*/ 158 h 158" name="T11"/>
                <a:gd fmla="*/ 44 w 55" name="T12"/>
                <a:gd fmla="*/ 6 h 158" name="T13"/>
                <a:gd fmla="*/ 44 w 55" name="T14"/>
                <a:gd fmla="*/ 6 h 158" name="T15"/>
                <a:gd fmla="*/ 44 w 55" name="T16"/>
                <a:gd fmla="*/ 0 h 15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8" w="55">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210"/>
            <p:cNvSpPr/>
            <p:nvPr/>
          </p:nvSpPr>
          <p:spPr bwMode="auto">
            <a:xfrm>
              <a:off x="734721" y="6105112"/>
              <a:ext cx="130440" cy="374718"/>
            </a:xfrm>
            <a:custGeom>
              <a:gdLst>
                <a:gd fmla="*/ 44 w 55" name="T0"/>
                <a:gd fmla="*/ 0 h 158" name="T1"/>
                <a:gd fmla="*/ 14 w 55" name="T2"/>
                <a:gd fmla="*/ 0 h 158" name="T3"/>
                <a:gd fmla="*/ 2 w 55" name="T4"/>
                <a:gd fmla="*/ 0 h 158" name="T5"/>
                <a:gd fmla="*/ 0 w 55" name="T6"/>
                <a:gd fmla="*/ 0 h 158" name="T7"/>
                <a:gd fmla="*/ 0 w 55" name="T8"/>
                <a:gd fmla="*/ 158 h 158" name="T9"/>
                <a:gd fmla="*/ 55 w 55" name="T10"/>
                <a:gd fmla="*/ 158 h 158" name="T11"/>
                <a:gd fmla="*/ 44 w 55" name="T12"/>
                <a:gd fmla="*/ 6 h 158" name="T13"/>
                <a:gd fmla="*/ 44 w 55" name="T14"/>
                <a:gd fmla="*/ 6 h 158" name="T15"/>
                <a:gd fmla="*/ 44 w 55" name="T16"/>
                <a:gd fmla="*/ 0 h 15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8" w="55">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211"/>
            <p:cNvSpPr/>
            <p:nvPr/>
          </p:nvSpPr>
          <p:spPr bwMode="auto">
            <a:xfrm>
              <a:off x="734721" y="5768340"/>
              <a:ext cx="735206" cy="336772"/>
            </a:xfrm>
            <a:custGeom>
              <a:gdLst>
                <a:gd fmla="*/ 261 w 310" name="T0"/>
                <a:gd fmla="*/ 0 h 142" name="T1"/>
                <a:gd fmla="*/ 14 w 310" name="T2"/>
                <a:gd fmla="*/ 0 h 142" name="T3"/>
                <a:gd fmla="*/ 2 w 310" name="T4"/>
                <a:gd fmla="*/ 0 h 142" name="T5"/>
                <a:gd fmla="*/ 0 w 310" name="T6"/>
                <a:gd fmla="*/ 0 h 142" name="T7"/>
                <a:gd fmla="*/ 0 w 310" name="T8"/>
                <a:gd fmla="*/ 142 h 142" name="T9"/>
                <a:gd fmla="*/ 2 w 310" name="T10"/>
                <a:gd fmla="*/ 142 h 142" name="T11"/>
                <a:gd fmla="*/ 14 w 310" name="T12"/>
                <a:gd fmla="*/ 142 h 142" name="T13"/>
                <a:gd fmla="*/ 44 w 310" name="T14"/>
                <a:gd fmla="*/ 142 h 142" name="T15"/>
                <a:gd fmla="*/ 75 w 310" name="T16"/>
                <a:gd fmla="*/ 142 h 142" name="T17"/>
                <a:gd fmla="*/ 238 w 310" name="T18"/>
                <a:gd fmla="*/ 142 h 142" name="T19"/>
                <a:gd fmla="*/ 310 w 310" name="T20"/>
                <a:gd fmla="*/ 142 h 142" name="T21"/>
                <a:gd fmla="*/ 261 w 310" name="T22"/>
                <a:gd fmla="*/ 7 h 142" name="T23"/>
                <a:gd fmla="*/ 262 w 310" name="T24"/>
                <a:gd fmla="*/ 7 h 142" name="T25"/>
                <a:gd fmla="*/ 262 w 310" name="T26"/>
                <a:gd fmla="*/ 5 h 142" name="T27"/>
                <a:gd fmla="*/ 261 w 310" name="T28"/>
                <a:gd fmla="*/ 0 h 14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212"/>
            <p:cNvSpPr/>
            <p:nvPr/>
          </p:nvSpPr>
          <p:spPr bwMode="auto">
            <a:xfrm>
              <a:off x="734721" y="5768340"/>
              <a:ext cx="735206" cy="336772"/>
            </a:xfrm>
            <a:custGeom>
              <a:gdLst>
                <a:gd fmla="*/ 261 w 310" name="T0"/>
                <a:gd fmla="*/ 0 h 142" name="T1"/>
                <a:gd fmla="*/ 14 w 310" name="T2"/>
                <a:gd fmla="*/ 0 h 142" name="T3"/>
                <a:gd fmla="*/ 2 w 310" name="T4"/>
                <a:gd fmla="*/ 0 h 142" name="T5"/>
                <a:gd fmla="*/ 0 w 310" name="T6"/>
                <a:gd fmla="*/ 0 h 142" name="T7"/>
                <a:gd fmla="*/ 0 w 310" name="T8"/>
                <a:gd fmla="*/ 142 h 142" name="T9"/>
                <a:gd fmla="*/ 2 w 310" name="T10"/>
                <a:gd fmla="*/ 142 h 142" name="T11"/>
                <a:gd fmla="*/ 14 w 310" name="T12"/>
                <a:gd fmla="*/ 142 h 142" name="T13"/>
                <a:gd fmla="*/ 44 w 310" name="T14"/>
                <a:gd fmla="*/ 142 h 142" name="T15"/>
                <a:gd fmla="*/ 75 w 310" name="T16"/>
                <a:gd fmla="*/ 142 h 142" name="T17"/>
                <a:gd fmla="*/ 238 w 310" name="T18"/>
                <a:gd fmla="*/ 142 h 142" name="T19"/>
                <a:gd fmla="*/ 310 w 310" name="T20"/>
                <a:gd fmla="*/ 142 h 142" name="T21"/>
                <a:gd fmla="*/ 261 w 310" name="T22"/>
                <a:gd fmla="*/ 7 h 142" name="T23"/>
                <a:gd fmla="*/ 262 w 310" name="T24"/>
                <a:gd fmla="*/ 7 h 142" name="T25"/>
                <a:gd fmla="*/ 262 w 310" name="T26"/>
                <a:gd fmla="*/ 5 h 142" name="T27"/>
                <a:gd fmla="*/ 261 w 310" name="T28"/>
                <a:gd fmla="*/ 0 h 142"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42" w="310">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213"/>
            <p:cNvSpPr/>
            <p:nvPr/>
          </p:nvSpPr>
          <p:spPr bwMode="auto">
            <a:xfrm>
              <a:off x="734721" y="5445798"/>
              <a:ext cx="694888" cy="322542"/>
            </a:xfrm>
            <a:custGeom>
              <a:gdLst>
                <a:gd fmla="*/ 236 w 293" name="T0"/>
                <a:gd fmla="*/ 0 h 136" name="T1"/>
                <a:gd fmla="*/ 14 w 293" name="T2"/>
                <a:gd fmla="*/ 0 h 136" name="T3"/>
                <a:gd fmla="*/ 4 w 293" name="T4"/>
                <a:gd fmla="*/ 0 h 136" name="T5"/>
                <a:gd fmla="*/ 0 w 293" name="T6"/>
                <a:gd fmla="*/ 0 h 136" name="T7"/>
                <a:gd fmla="*/ 0 w 293" name="T8"/>
                <a:gd fmla="*/ 136 h 136" name="T9"/>
                <a:gd fmla="*/ 2 w 293" name="T10"/>
                <a:gd fmla="*/ 136 h 136" name="T11"/>
                <a:gd fmla="*/ 14 w 293" name="T12"/>
                <a:gd fmla="*/ 136 h 136" name="T13"/>
                <a:gd fmla="*/ 261 w 293" name="T14"/>
                <a:gd fmla="*/ 136 h 136" name="T15"/>
                <a:gd fmla="*/ 264 w 293" name="T16"/>
                <a:gd fmla="*/ 136 h 136" name="T17"/>
                <a:gd fmla="*/ 293 w 293" name="T18"/>
                <a:gd fmla="*/ 136 h 136" name="T19"/>
                <a:gd fmla="*/ 236 w 293" name="T20"/>
                <a:gd fmla="*/ 0 h 13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214"/>
            <p:cNvSpPr/>
            <p:nvPr/>
          </p:nvSpPr>
          <p:spPr bwMode="auto">
            <a:xfrm>
              <a:off x="734721" y="5445798"/>
              <a:ext cx="694888" cy="322542"/>
            </a:xfrm>
            <a:custGeom>
              <a:gdLst>
                <a:gd fmla="*/ 236 w 293" name="T0"/>
                <a:gd fmla="*/ 0 h 136" name="T1"/>
                <a:gd fmla="*/ 14 w 293" name="T2"/>
                <a:gd fmla="*/ 0 h 136" name="T3"/>
                <a:gd fmla="*/ 4 w 293" name="T4"/>
                <a:gd fmla="*/ 0 h 136" name="T5"/>
                <a:gd fmla="*/ 0 w 293" name="T6"/>
                <a:gd fmla="*/ 0 h 136" name="T7"/>
                <a:gd fmla="*/ 0 w 293" name="T8"/>
                <a:gd fmla="*/ 136 h 136" name="T9"/>
                <a:gd fmla="*/ 2 w 293" name="T10"/>
                <a:gd fmla="*/ 136 h 136" name="T11"/>
                <a:gd fmla="*/ 14 w 293" name="T12"/>
                <a:gd fmla="*/ 136 h 136" name="T13"/>
                <a:gd fmla="*/ 261 w 293" name="T14"/>
                <a:gd fmla="*/ 136 h 136" name="T15"/>
                <a:gd fmla="*/ 264 w 293" name="T16"/>
                <a:gd fmla="*/ 136 h 136" name="T17"/>
                <a:gd fmla="*/ 293 w 293" name="T18"/>
                <a:gd fmla="*/ 136 h 136" name="T19"/>
                <a:gd fmla="*/ 236 w 293" name="T20"/>
                <a:gd fmla="*/ 0 h 13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136" w="293">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215"/>
            <p:cNvSpPr/>
            <p:nvPr/>
          </p:nvSpPr>
          <p:spPr bwMode="auto">
            <a:xfrm>
              <a:off x="734721" y="5018904"/>
              <a:ext cx="621368" cy="426894"/>
            </a:xfrm>
            <a:custGeom>
              <a:gdLst>
                <a:gd fmla="*/ 179 w 262" name="T0"/>
                <a:gd fmla="*/ 0 h 180" name="T1"/>
                <a:gd fmla="*/ 14 w 262" name="T2"/>
                <a:gd fmla="*/ 0 h 180" name="T3"/>
                <a:gd fmla="*/ 4 w 262" name="T4"/>
                <a:gd fmla="*/ 0 h 180" name="T5"/>
                <a:gd fmla="*/ 0 w 262" name="T6"/>
                <a:gd fmla="*/ 0 h 180" name="T7"/>
                <a:gd fmla="*/ 0 w 262" name="T8"/>
                <a:gd fmla="*/ 180 h 180" name="T9"/>
                <a:gd fmla="*/ 4 w 262" name="T10"/>
                <a:gd fmla="*/ 180 h 180" name="T11"/>
                <a:gd fmla="*/ 14 w 262" name="T12"/>
                <a:gd fmla="*/ 180 h 180" name="T13"/>
                <a:gd fmla="*/ 236 w 262" name="T14"/>
                <a:gd fmla="*/ 180 h 180" name="T15"/>
                <a:gd fmla="*/ 234 w 262" name="T16"/>
                <a:gd fmla="*/ 177 h 180" name="T17"/>
                <a:gd fmla="*/ 262 w 262" name="T18"/>
                <a:gd fmla="*/ 177 h 180" name="T19"/>
                <a:gd fmla="*/ 209 w 262" name="T20"/>
                <a:gd fmla="*/ 62 h 180" name="T21"/>
                <a:gd fmla="*/ 179 w 262" name="T22"/>
                <a:gd fmla="*/ 0 h 18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216"/>
            <p:cNvSpPr/>
            <p:nvPr/>
          </p:nvSpPr>
          <p:spPr bwMode="auto">
            <a:xfrm>
              <a:off x="734721" y="5018904"/>
              <a:ext cx="621368" cy="426894"/>
            </a:xfrm>
            <a:custGeom>
              <a:gdLst>
                <a:gd fmla="*/ 179 w 262" name="T0"/>
                <a:gd fmla="*/ 0 h 180" name="T1"/>
                <a:gd fmla="*/ 14 w 262" name="T2"/>
                <a:gd fmla="*/ 0 h 180" name="T3"/>
                <a:gd fmla="*/ 4 w 262" name="T4"/>
                <a:gd fmla="*/ 0 h 180" name="T5"/>
                <a:gd fmla="*/ 0 w 262" name="T6"/>
                <a:gd fmla="*/ 0 h 180" name="T7"/>
                <a:gd fmla="*/ 0 w 262" name="T8"/>
                <a:gd fmla="*/ 180 h 180" name="T9"/>
                <a:gd fmla="*/ 4 w 262" name="T10"/>
                <a:gd fmla="*/ 180 h 180" name="T11"/>
                <a:gd fmla="*/ 14 w 262" name="T12"/>
                <a:gd fmla="*/ 180 h 180" name="T13"/>
                <a:gd fmla="*/ 236 w 262" name="T14"/>
                <a:gd fmla="*/ 180 h 180" name="T15"/>
                <a:gd fmla="*/ 234 w 262" name="T16"/>
                <a:gd fmla="*/ 177 h 180" name="T17"/>
                <a:gd fmla="*/ 262 w 262" name="T18"/>
                <a:gd fmla="*/ 177 h 180" name="T19"/>
                <a:gd fmla="*/ 209 w 262" name="T20"/>
                <a:gd fmla="*/ 62 h 180" name="T21"/>
                <a:gd fmla="*/ 179 w 262" name="T22"/>
                <a:gd fmla="*/ 0 h 18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80" w="262">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217"/>
            <p:cNvSpPr/>
            <p:nvPr/>
          </p:nvSpPr>
          <p:spPr bwMode="auto">
            <a:xfrm>
              <a:off x="734721" y="4146144"/>
              <a:ext cx="533617" cy="872761"/>
            </a:xfrm>
            <a:custGeom>
              <a:gdLst>
                <a:gd fmla="*/ 7 w 225" name="T0"/>
                <a:gd fmla="*/ 0 h 368" name="T1"/>
                <a:gd fmla="*/ 0 w 225" name="T2"/>
                <a:gd fmla="*/ 12 h 368" name="T3"/>
                <a:gd fmla="*/ 0 w 225" name="T4"/>
                <a:gd fmla="*/ 14 h 368" name="T5"/>
                <a:gd fmla="*/ 0 w 225" name="T6"/>
                <a:gd fmla="*/ 368 h 368" name="T7"/>
                <a:gd fmla="*/ 4 w 225" name="T8"/>
                <a:gd fmla="*/ 368 h 368" name="T9"/>
                <a:gd fmla="*/ 14 w 225" name="T10"/>
                <a:gd fmla="*/ 368 h 368" name="T11"/>
                <a:gd fmla="*/ 179 w 225" name="T12"/>
                <a:gd fmla="*/ 368 h 368" name="T13"/>
                <a:gd fmla="*/ 225 w 225" name="T14"/>
                <a:gd fmla="*/ 368 h 368" name="T15"/>
                <a:gd fmla="*/ 20 w 225" name="T16"/>
                <a:gd fmla="*/ 23 h 368" name="T17"/>
                <a:gd fmla="*/ 18 w 225" name="T18"/>
                <a:gd fmla="*/ 17 h 368" name="T19"/>
                <a:gd fmla="*/ 12 w 225" name="T20"/>
                <a:gd fmla="*/ 8 h 368" name="T21"/>
                <a:gd fmla="*/ 7 w 225" name="T22"/>
                <a:gd fmla="*/ 0 h 36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218"/>
            <p:cNvSpPr/>
            <p:nvPr/>
          </p:nvSpPr>
          <p:spPr bwMode="auto">
            <a:xfrm>
              <a:off x="734721" y="4146144"/>
              <a:ext cx="533617" cy="872761"/>
            </a:xfrm>
            <a:custGeom>
              <a:gdLst>
                <a:gd fmla="*/ 7 w 225" name="T0"/>
                <a:gd fmla="*/ 0 h 368" name="T1"/>
                <a:gd fmla="*/ 0 w 225" name="T2"/>
                <a:gd fmla="*/ 12 h 368" name="T3"/>
                <a:gd fmla="*/ 0 w 225" name="T4"/>
                <a:gd fmla="*/ 14 h 368" name="T5"/>
                <a:gd fmla="*/ 0 w 225" name="T6"/>
                <a:gd fmla="*/ 368 h 368" name="T7"/>
                <a:gd fmla="*/ 4 w 225" name="T8"/>
                <a:gd fmla="*/ 368 h 368" name="T9"/>
                <a:gd fmla="*/ 14 w 225" name="T10"/>
                <a:gd fmla="*/ 368 h 368" name="T11"/>
                <a:gd fmla="*/ 179 w 225" name="T12"/>
                <a:gd fmla="*/ 368 h 368" name="T13"/>
                <a:gd fmla="*/ 225 w 225" name="T14"/>
                <a:gd fmla="*/ 368 h 368" name="T15"/>
                <a:gd fmla="*/ 20 w 225" name="T16"/>
                <a:gd fmla="*/ 23 h 368" name="T17"/>
                <a:gd fmla="*/ 18 w 225" name="T18"/>
                <a:gd fmla="*/ 17 h 368" name="T19"/>
                <a:gd fmla="*/ 12 w 225" name="T20"/>
                <a:gd fmla="*/ 8 h 368" name="T21"/>
                <a:gd fmla="*/ 7 w 225" name="T22"/>
                <a:gd fmla="*/ 0 h 36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68" w="225">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219"/>
            <p:cNvSpPr/>
            <p:nvPr/>
          </p:nvSpPr>
          <p:spPr bwMode="auto">
            <a:xfrm>
              <a:off x="9967483" y="4373820"/>
              <a:ext cx="1316256" cy="1750264"/>
            </a:xfrm>
            <a:custGeom>
              <a:gdLst>
                <a:gd fmla="*/ 555 w 555" name="T0"/>
                <a:gd fmla="*/ 738 h 738" name="T1"/>
                <a:gd fmla="*/ 413 w 555" name="T2"/>
                <a:gd fmla="*/ 452 h 738" name="T3"/>
                <a:gd fmla="*/ 505 w 555" name="T4"/>
                <a:gd fmla="*/ 452 h 738" name="T5"/>
                <a:gd fmla="*/ 355 w 555" name="T6"/>
                <a:gd fmla="*/ 205 h 738" name="T7"/>
                <a:gd fmla="*/ 434 w 555" name="T8"/>
                <a:gd fmla="*/ 205 h 738" name="T9"/>
                <a:gd fmla="*/ 284 w 555" name="T10"/>
                <a:gd fmla="*/ 10 h 738" name="T11"/>
                <a:gd fmla="*/ 277 w 555" name="T12"/>
                <a:gd fmla="*/ 0 h 738" name="T13"/>
                <a:gd fmla="*/ 271 w 555" name="T14"/>
                <a:gd fmla="*/ 10 h 738" name="T15"/>
                <a:gd fmla="*/ 121 w 555" name="T16"/>
                <a:gd fmla="*/ 205 h 738" name="T17"/>
                <a:gd fmla="*/ 200 w 555" name="T18"/>
                <a:gd fmla="*/ 205 h 738" name="T19"/>
                <a:gd fmla="*/ 50 w 555" name="T20"/>
                <a:gd fmla="*/ 452 h 738" name="T21"/>
                <a:gd fmla="*/ 142 w 555" name="T22"/>
                <a:gd fmla="*/ 452 h 738" name="T23"/>
                <a:gd fmla="*/ 0 w 555" name="T24"/>
                <a:gd fmla="*/ 738 h 738" name="T25"/>
                <a:gd fmla="*/ 277 w 555" name="T26"/>
                <a:gd fmla="*/ 738 h 738" name="T27"/>
                <a:gd fmla="*/ 277 w 555" name="T28"/>
                <a:gd fmla="*/ 717 h 738" name="T29"/>
                <a:gd fmla="*/ 278 w 555" name="T30"/>
                <a:gd fmla="*/ 738 h 738" name="T31"/>
                <a:gd fmla="*/ 555 w 555" name="T32"/>
                <a:gd fmla="*/ 738 h 73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220"/>
            <p:cNvSpPr/>
            <p:nvPr/>
          </p:nvSpPr>
          <p:spPr bwMode="auto">
            <a:xfrm>
              <a:off x="9967483" y="4373820"/>
              <a:ext cx="1316256" cy="1750264"/>
            </a:xfrm>
            <a:custGeom>
              <a:gdLst>
                <a:gd fmla="*/ 555 w 555" name="T0"/>
                <a:gd fmla="*/ 738 h 738" name="T1"/>
                <a:gd fmla="*/ 413 w 555" name="T2"/>
                <a:gd fmla="*/ 452 h 738" name="T3"/>
                <a:gd fmla="*/ 505 w 555" name="T4"/>
                <a:gd fmla="*/ 452 h 738" name="T5"/>
                <a:gd fmla="*/ 355 w 555" name="T6"/>
                <a:gd fmla="*/ 205 h 738" name="T7"/>
                <a:gd fmla="*/ 434 w 555" name="T8"/>
                <a:gd fmla="*/ 205 h 738" name="T9"/>
                <a:gd fmla="*/ 284 w 555" name="T10"/>
                <a:gd fmla="*/ 10 h 738" name="T11"/>
                <a:gd fmla="*/ 277 w 555" name="T12"/>
                <a:gd fmla="*/ 0 h 738" name="T13"/>
                <a:gd fmla="*/ 271 w 555" name="T14"/>
                <a:gd fmla="*/ 10 h 738" name="T15"/>
                <a:gd fmla="*/ 121 w 555" name="T16"/>
                <a:gd fmla="*/ 205 h 738" name="T17"/>
                <a:gd fmla="*/ 200 w 555" name="T18"/>
                <a:gd fmla="*/ 205 h 738" name="T19"/>
                <a:gd fmla="*/ 50 w 555" name="T20"/>
                <a:gd fmla="*/ 452 h 738" name="T21"/>
                <a:gd fmla="*/ 142 w 555" name="T22"/>
                <a:gd fmla="*/ 452 h 738" name="T23"/>
                <a:gd fmla="*/ 0 w 555" name="T24"/>
                <a:gd fmla="*/ 738 h 738" name="T25"/>
                <a:gd fmla="*/ 277 w 555" name="T26"/>
                <a:gd fmla="*/ 738 h 738" name="T27"/>
                <a:gd fmla="*/ 277 w 555" name="T28"/>
                <a:gd fmla="*/ 717 h 738" name="T29"/>
                <a:gd fmla="*/ 278 w 555" name="T30"/>
                <a:gd fmla="*/ 738 h 738" name="T31"/>
                <a:gd fmla="*/ 555 w 555" name="T32"/>
                <a:gd fmla="*/ 738 h 73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8" w="555">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221"/>
            <p:cNvSpPr/>
            <p:nvPr/>
          </p:nvSpPr>
          <p:spPr bwMode="auto">
            <a:xfrm>
              <a:off x="10358802" y="5687704"/>
              <a:ext cx="533617" cy="808727"/>
            </a:xfrm>
            <a:custGeom>
              <a:gdLst>
                <a:gd fmla="*/ 225 w 225" name="T0"/>
                <a:gd fmla="*/ 82 h 341" name="T1"/>
                <a:gd fmla="*/ 142 w 225" name="T2"/>
                <a:gd fmla="*/ 141 h 341" name="T3"/>
                <a:gd fmla="*/ 113 w 225" name="T4"/>
                <a:gd fmla="*/ 2 h 341" name="T5"/>
                <a:gd fmla="*/ 113 w 225" name="T6"/>
                <a:gd fmla="*/ 0 h 341" name="T7"/>
                <a:gd fmla="*/ 113 w 225" name="T8"/>
                <a:gd fmla="*/ 0 h 341" name="T9"/>
                <a:gd fmla="*/ 113 w 225" name="T10"/>
                <a:gd fmla="*/ 0 h 341" name="T11"/>
                <a:gd fmla="*/ 113 w 225" name="T12"/>
                <a:gd fmla="*/ 2 h 341" name="T13"/>
                <a:gd fmla="*/ 85 w 225" name="T14"/>
                <a:gd fmla="*/ 141 h 341" name="T15"/>
                <a:gd fmla="*/ 0 w 225" name="T16"/>
                <a:gd fmla="*/ 82 h 341" name="T17"/>
                <a:gd fmla="*/ 74 w 225" name="T18"/>
                <a:gd fmla="*/ 180 h 341" name="T19"/>
                <a:gd fmla="*/ 50 w 225" name="T20"/>
                <a:gd fmla="*/ 341 h 341" name="T21"/>
                <a:gd fmla="*/ 112 w 225" name="T22"/>
                <a:gd fmla="*/ 341 h 341" name="T23"/>
                <a:gd fmla="*/ 175 w 225" name="T24"/>
                <a:gd fmla="*/ 341 h 341" name="T25"/>
                <a:gd fmla="*/ 151 w 225" name="T26"/>
                <a:gd fmla="*/ 180 h 341" name="T27"/>
                <a:gd fmla="*/ 225 w 225" name="T28"/>
                <a:gd fmla="*/ 82 h 34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222"/>
            <p:cNvSpPr/>
            <p:nvPr/>
          </p:nvSpPr>
          <p:spPr bwMode="auto">
            <a:xfrm>
              <a:off x="10358802" y="5687704"/>
              <a:ext cx="533617" cy="808727"/>
            </a:xfrm>
            <a:custGeom>
              <a:gdLst>
                <a:gd fmla="*/ 225 w 225" name="T0"/>
                <a:gd fmla="*/ 82 h 341" name="T1"/>
                <a:gd fmla="*/ 142 w 225" name="T2"/>
                <a:gd fmla="*/ 141 h 341" name="T3"/>
                <a:gd fmla="*/ 113 w 225" name="T4"/>
                <a:gd fmla="*/ 2 h 341" name="T5"/>
                <a:gd fmla="*/ 113 w 225" name="T6"/>
                <a:gd fmla="*/ 0 h 341" name="T7"/>
                <a:gd fmla="*/ 113 w 225" name="T8"/>
                <a:gd fmla="*/ 0 h 341" name="T9"/>
                <a:gd fmla="*/ 113 w 225" name="T10"/>
                <a:gd fmla="*/ 0 h 341" name="T11"/>
                <a:gd fmla="*/ 113 w 225" name="T12"/>
                <a:gd fmla="*/ 2 h 341" name="T13"/>
                <a:gd fmla="*/ 85 w 225" name="T14"/>
                <a:gd fmla="*/ 141 h 341" name="T15"/>
                <a:gd fmla="*/ 0 w 225" name="T16"/>
                <a:gd fmla="*/ 82 h 341" name="T17"/>
                <a:gd fmla="*/ 74 w 225" name="T18"/>
                <a:gd fmla="*/ 180 h 341" name="T19"/>
                <a:gd fmla="*/ 50 w 225" name="T20"/>
                <a:gd fmla="*/ 341 h 341" name="T21"/>
                <a:gd fmla="*/ 112 w 225" name="T22"/>
                <a:gd fmla="*/ 341 h 341" name="T23"/>
                <a:gd fmla="*/ 175 w 225" name="T24"/>
                <a:gd fmla="*/ 341 h 341" name="T25"/>
                <a:gd fmla="*/ 151 w 225" name="T26"/>
                <a:gd fmla="*/ 180 h 341" name="T27"/>
                <a:gd fmla="*/ 225 w 225" name="T28"/>
                <a:gd fmla="*/ 82 h 34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41" w="225">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Rectangle 223"/>
            <p:cNvSpPr>
              <a:spLocks noChangeArrowheads="1"/>
            </p:cNvSpPr>
            <p:nvPr/>
          </p:nvSpPr>
          <p:spPr bwMode="auto">
            <a:xfrm>
              <a:off x="10809412" y="4860005"/>
              <a:ext cx="187359" cy="2372"/>
            </a:xfrm>
            <a:prstGeom prst="rect">
              <a:avLst/>
            </a:prstGeom>
            <a:solidFill>
              <a:srgbClr val="4F7188"/>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Rectangle 224"/>
            <p:cNvSpPr>
              <a:spLocks noChangeArrowheads="1"/>
            </p:cNvSpPr>
            <p:nvPr/>
          </p:nvSpPr>
          <p:spPr bwMode="auto">
            <a:xfrm>
              <a:off x="10809412" y="4860005"/>
              <a:ext cx="187359" cy="237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Rectangle 225"/>
            <p:cNvSpPr>
              <a:spLocks noChangeArrowheads="1"/>
            </p:cNvSpPr>
            <p:nvPr/>
          </p:nvSpPr>
          <p:spPr bwMode="auto">
            <a:xfrm>
              <a:off x="10946967" y="5445798"/>
              <a:ext cx="218190" cy="4743"/>
            </a:xfrm>
            <a:prstGeom prst="rect">
              <a:avLst/>
            </a:prstGeom>
            <a:solidFill>
              <a:srgbClr val="8ECB33"/>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Rectangle 226"/>
            <p:cNvSpPr>
              <a:spLocks noChangeArrowheads="1"/>
            </p:cNvSpPr>
            <p:nvPr/>
          </p:nvSpPr>
          <p:spPr bwMode="auto">
            <a:xfrm>
              <a:off x="10946967" y="5445798"/>
              <a:ext cx="218190" cy="4743"/>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227"/>
            <p:cNvSpPr/>
            <p:nvPr/>
          </p:nvSpPr>
          <p:spPr bwMode="auto">
            <a:xfrm>
              <a:off x="10719290" y="6124085"/>
              <a:ext cx="564448" cy="360488"/>
            </a:xfrm>
            <a:custGeom>
              <a:gdLst>
                <a:gd fmla="*/ 238 w 238" name="T0"/>
                <a:gd fmla="*/ 0 h 152" name="T1"/>
                <a:gd fmla="*/ 0 w 238" name="T2"/>
                <a:gd fmla="*/ 0 h 152" name="T3"/>
                <a:gd fmla="*/ 23 w 238" name="T4"/>
                <a:gd fmla="*/ 152 h 152" name="T5"/>
                <a:gd fmla="*/ 23 w 238" name="T6"/>
                <a:gd fmla="*/ 152 h 152" name="T7"/>
                <a:gd fmla="*/ 0 w 238" name="T8"/>
                <a:gd fmla="*/ 2 h 152" name="T9"/>
                <a:gd fmla="*/ 238 w 238" name="T10"/>
                <a:gd fmla="*/ 2 h 152" name="T11"/>
                <a:gd fmla="*/ 238 w 238" name="T12"/>
                <a:gd fmla="*/ 0 h 152" name="T13"/>
              </a:gdLst>
              <a:cxnLst>
                <a:cxn ang="0">
                  <a:pos x="T0" y="T1"/>
                </a:cxn>
                <a:cxn ang="0">
                  <a:pos x="T2" y="T3"/>
                </a:cxn>
                <a:cxn ang="0">
                  <a:pos x="T4" y="T5"/>
                </a:cxn>
                <a:cxn ang="0">
                  <a:pos x="T6" y="T7"/>
                </a:cxn>
                <a:cxn ang="0">
                  <a:pos x="T8" y="T9"/>
                </a:cxn>
                <a:cxn ang="0">
                  <a:pos x="T10" y="T11"/>
                </a:cxn>
                <a:cxn ang="0">
                  <a:pos x="T12" y="T13"/>
                </a:cxn>
              </a:cxnLst>
              <a:rect b="b" l="0" r="r" t="0"/>
              <a:pathLst>
                <a:path h="152" w="238">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228"/>
            <p:cNvSpPr/>
            <p:nvPr/>
          </p:nvSpPr>
          <p:spPr bwMode="auto">
            <a:xfrm>
              <a:off x="10719290" y="6124085"/>
              <a:ext cx="564448" cy="360488"/>
            </a:xfrm>
            <a:custGeom>
              <a:gdLst>
                <a:gd fmla="*/ 238 w 238" name="T0"/>
                <a:gd fmla="*/ 0 h 152" name="T1"/>
                <a:gd fmla="*/ 0 w 238" name="T2"/>
                <a:gd fmla="*/ 0 h 152" name="T3"/>
                <a:gd fmla="*/ 23 w 238" name="T4"/>
                <a:gd fmla="*/ 152 h 152" name="T5"/>
                <a:gd fmla="*/ 23 w 238" name="T6"/>
                <a:gd fmla="*/ 152 h 152" name="T7"/>
                <a:gd fmla="*/ 0 w 238" name="T8"/>
                <a:gd fmla="*/ 2 h 152" name="T9"/>
                <a:gd fmla="*/ 238 w 238" name="T10"/>
                <a:gd fmla="*/ 2 h 152" name="T11"/>
                <a:gd fmla="*/ 238 w 238" name="T12"/>
                <a:gd fmla="*/ 0 h 152" name="T13"/>
              </a:gdLst>
              <a:cxnLst>
                <a:cxn ang="0">
                  <a:pos x="T0" y="T1"/>
                </a:cxn>
                <a:cxn ang="0">
                  <a:pos x="T2" y="T3"/>
                </a:cxn>
                <a:cxn ang="0">
                  <a:pos x="T4" y="T5"/>
                </a:cxn>
                <a:cxn ang="0">
                  <a:pos x="T6" y="T7"/>
                </a:cxn>
                <a:cxn ang="0">
                  <a:pos x="T8" y="T9"/>
                </a:cxn>
                <a:cxn ang="0">
                  <a:pos x="T10" y="T11"/>
                </a:cxn>
                <a:cxn ang="0">
                  <a:pos x="T12" y="T13"/>
                </a:cxn>
              </a:cxnLst>
              <a:rect b="b" l="0" r="r" t="0"/>
              <a:pathLst>
                <a:path h="152" w="238">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229"/>
            <p:cNvSpPr/>
            <p:nvPr/>
          </p:nvSpPr>
          <p:spPr bwMode="auto">
            <a:xfrm>
              <a:off x="10631540" y="4383307"/>
              <a:ext cx="652199" cy="1740778"/>
            </a:xfrm>
            <a:custGeom>
              <a:gdLst>
                <a:gd fmla="*/ 0 w 275" name="T0"/>
                <a:gd fmla="*/ 0 h 734" name="T1"/>
                <a:gd fmla="*/ 0 w 275" name="T2"/>
                <a:gd fmla="*/ 557 h 734" name="T3"/>
                <a:gd fmla="*/ 27 w 275" name="T4"/>
                <a:gd fmla="*/ 691 h 734" name="T5"/>
                <a:gd fmla="*/ 110 w 275" name="T6"/>
                <a:gd fmla="*/ 632 h 734" name="T7"/>
                <a:gd fmla="*/ 36 w 275" name="T8"/>
                <a:gd fmla="*/ 730 h 734" name="T9"/>
                <a:gd fmla="*/ 37 w 275" name="T10"/>
                <a:gd fmla="*/ 734 h 734" name="T11"/>
                <a:gd fmla="*/ 275 w 275" name="T12"/>
                <a:gd fmla="*/ 734 h 734" name="T13"/>
                <a:gd fmla="*/ 133 w 275" name="T14"/>
                <a:gd fmla="*/ 450 h 734" name="T15"/>
                <a:gd fmla="*/ 133 w 275" name="T16"/>
                <a:gd fmla="*/ 450 h 734" name="T17"/>
                <a:gd fmla="*/ 133 w 275" name="T18"/>
                <a:gd fmla="*/ 448 h 734" name="T19"/>
                <a:gd fmla="*/ 225 w 275" name="T20"/>
                <a:gd fmla="*/ 448 h 734" name="T21"/>
                <a:gd fmla="*/ 75 w 275" name="T22"/>
                <a:gd fmla="*/ 201 h 734" name="T23"/>
                <a:gd fmla="*/ 75 w 275" name="T24"/>
                <a:gd fmla="*/ 201 h 734" name="T25"/>
                <a:gd fmla="*/ 75 w 275" name="T26"/>
                <a:gd fmla="*/ 201 h 734" name="T27"/>
                <a:gd fmla="*/ 154 w 275" name="T28"/>
                <a:gd fmla="*/ 201 h 734" name="T29"/>
                <a:gd fmla="*/ 4 w 275" name="T30"/>
                <a:gd fmla="*/ 6 h 734" name="T31"/>
                <a:gd fmla="*/ 0 w 275" name="T32"/>
                <a:gd fmla="*/ 0 h 73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230"/>
            <p:cNvSpPr/>
            <p:nvPr/>
          </p:nvSpPr>
          <p:spPr bwMode="auto">
            <a:xfrm>
              <a:off x="10631540" y="4383307"/>
              <a:ext cx="652199" cy="1740778"/>
            </a:xfrm>
            <a:custGeom>
              <a:gdLst>
                <a:gd fmla="*/ 0 w 275" name="T0"/>
                <a:gd fmla="*/ 0 h 734" name="T1"/>
                <a:gd fmla="*/ 0 w 275" name="T2"/>
                <a:gd fmla="*/ 557 h 734" name="T3"/>
                <a:gd fmla="*/ 27 w 275" name="T4"/>
                <a:gd fmla="*/ 691 h 734" name="T5"/>
                <a:gd fmla="*/ 110 w 275" name="T6"/>
                <a:gd fmla="*/ 632 h 734" name="T7"/>
                <a:gd fmla="*/ 36 w 275" name="T8"/>
                <a:gd fmla="*/ 730 h 734" name="T9"/>
                <a:gd fmla="*/ 37 w 275" name="T10"/>
                <a:gd fmla="*/ 734 h 734" name="T11"/>
                <a:gd fmla="*/ 275 w 275" name="T12"/>
                <a:gd fmla="*/ 734 h 734" name="T13"/>
                <a:gd fmla="*/ 133 w 275" name="T14"/>
                <a:gd fmla="*/ 450 h 734" name="T15"/>
                <a:gd fmla="*/ 133 w 275" name="T16"/>
                <a:gd fmla="*/ 450 h 734" name="T17"/>
                <a:gd fmla="*/ 133 w 275" name="T18"/>
                <a:gd fmla="*/ 448 h 734" name="T19"/>
                <a:gd fmla="*/ 225 w 275" name="T20"/>
                <a:gd fmla="*/ 448 h 734" name="T21"/>
                <a:gd fmla="*/ 75 w 275" name="T22"/>
                <a:gd fmla="*/ 201 h 734" name="T23"/>
                <a:gd fmla="*/ 75 w 275" name="T24"/>
                <a:gd fmla="*/ 201 h 734" name="T25"/>
                <a:gd fmla="*/ 75 w 275" name="T26"/>
                <a:gd fmla="*/ 201 h 734" name="T27"/>
                <a:gd fmla="*/ 154 w 275" name="T28"/>
                <a:gd fmla="*/ 201 h 734" name="T29"/>
                <a:gd fmla="*/ 4 w 275" name="T30"/>
                <a:gd fmla="*/ 6 h 734" name="T31"/>
                <a:gd fmla="*/ 0 w 275" name="T32"/>
                <a:gd fmla="*/ 0 h 73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34" w="275">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231"/>
            <p:cNvSpPr/>
            <p:nvPr/>
          </p:nvSpPr>
          <p:spPr bwMode="auto">
            <a:xfrm>
              <a:off x="10631540" y="5704306"/>
              <a:ext cx="260879" cy="780267"/>
            </a:xfrm>
            <a:custGeom>
              <a:gdLst>
                <a:gd fmla="*/ 0 w 110" name="T0"/>
                <a:gd fmla="*/ 0 h 329" name="T1"/>
                <a:gd fmla="*/ 0 w 110" name="T2"/>
                <a:gd fmla="*/ 329 h 329" name="T3"/>
                <a:gd fmla="*/ 60 w 110" name="T4"/>
                <a:gd fmla="*/ 329 h 329" name="T5"/>
                <a:gd fmla="*/ 37 w 110" name="T6"/>
                <a:gd fmla="*/ 177 h 329" name="T7"/>
                <a:gd fmla="*/ 36 w 110" name="T8"/>
                <a:gd fmla="*/ 173 h 329" name="T9"/>
                <a:gd fmla="*/ 110 w 110" name="T10"/>
                <a:gd fmla="*/ 75 h 329" name="T11"/>
                <a:gd fmla="*/ 27 w 110" name="T12"/>
                <a:gd fmla="*/ 134 h 329" name="T13"/>
                <a:gd fmla="*/ 0 w 110" name="T14"/>
                <a:gd fmla="*/ 0 h 32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29" w="110">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232"/>
            <p:cNvSpPr/>
            <p:nvPr/>
          </p:nvSpPr>
          <p:spPr bwMode="auto">
            <a:xfrm>
              <a:off x="10631540" y="5704306"/>
              <a:ext cx="260879" cy="780267"/>
            </a:xfrm>
            <a:custGeom>
              <a:gdLst>
                <a:gd fmla="*/ 0 w 110" name="T0"/>
                <a:gd fmla="*/ 0 h 329" name="T1"/>
                <a:gd fmla="*/ 0 w 110" name="T2"/>
                <a:gd fmla="*/ 329 h 329" name="T3"/>
                <a:gd fmla="*/ 60 w 110" name="T4"/>
                <a:gd fmla="*/ 329 h 329" name="T5"/>
                <a:gd fmla="*/ 37 w 110" name="T6"/>
                <a:gd fmla="*/ 177 h 329" name="T7"/>
                <a:gd fmla="*/ 36 w 110" name="T8"/>
                <a:gd fmla="*/ 173 h 329" name="T9"/>
                <a:gd fmla="*/ 110 w 110" name="T10"/>
                <a:gd fmla="*/ 75 h 329" name="T11"/>
                <a:gd fmla="*/ 27 w 110" name="T12"/>
                <a:gd fmla="*/ 134 h 329" name="T13"/>
                <a:gd fmla="*/ 0 w 110" name="T14"/>
                <a:gd fmla="*/ 0 h 32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29" w="110">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Oval 233"/>
            <p:cNvSpPr>
              <a:spLocks noChangeArrowheads="1"/>
            </p:cNvSpPr>
            <p:nvPr/>
          </p:nvSpPr>
          <p:spPr bwMode="auto">
            <a:xfrm>
              <a:off x="6844044" y="4409395"/>
              <a:ext cx="668800" cy="1304398"/>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234"/>
            <p:cNvSpPr/>
            <p:nvPr/>
          </p:nvSpPr>
          <p:spPr bwMode="auto">
            <a:xfrm>
              <a:off x="7121525" y="5170689"/>
              <a:ext cx="125696" cy="1309141"/>
            </a:xfrm>
            <a:custGeom>
              <a:gdLst>
                <a:gd fmla="*/ 19 w 53" name="T0"/>
                <a:gd fmla="*/ 0 h 552" name="T1"/>
                <a:gd fmla="*/ 0 w 53" name="T2"/>
                <a:gd fmla="*/ 552 h 552" name="T3"/>
                <a:gd fmla="*/ 53 w 53" name="T4"/>
                <a:gd fmla="*/ 552 h 552" name="T5"/>
                <a:gd fmla="*/ 19 w 53" name="T6"/>
                <a:gd fmla="*/ 0 h 552" name="T7"/>
              </a:gdLst>
              <a:cxnLst>
                <a:cxn ang="0">
                  <a:pos x="T0" y="T1"/>
                </a:cxn>
                <a:cxn ang="0">
                  <a:pos x="T2" y="T3"/>
                </a:cxn>
                <a:cxn ang="0">
                  <a:pos x="T4" y="T5"/>
                </a:cxn>
                <a:cxn ang="0">
                  <a:pos x="T6" y="T7"/>
                </a:cxn>
              </a:cxnLst>
              <a:rect b="b" l="0" r="r" t="0"/>
              <a:pathLst>
                <a:path h="552" w="52">
                  <a:moveTo>
                    <a:pt x="19" y="0"/>
                  </a:moveTo>
                  <a:lnTo>
                    <a:pt x="0" y="552"/>
                  </a:lnTo>
                  <a:lnTo>
                    <a:pt x="53" y="552"/>
                  </a:lnTo>
                  <a:lnTo>
                    <a:pt x="19"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235"/>
            <p:cNvSpPr/>
            <p:nvPr/>
          </p:nvSpPr>
          <p:spPr bwMode="auto">
            <a:xfrm>
              <a:off x="7121525" y="5170689"/>
              <a:ext cx="125696" cy="1309141"/>
            </a:xfrm>
            <a:custGeom>
              <a:gdLst>
                <a:gd fmla="*/ 19 w 53" name="T0"/>
                <a:gd fmla="*/ 0 h 552" name="T1"/>
                <a:gd fmla="*/ 0 w 53" name="T2"/>
                <a:gd fmla="*/ 552 h 552" name="T3"/>
                <a:gd fmla="*/ 53 w 53" name="T4"/>
                <a:gd fmla="*/ 552 h 552" name="T5"/>
                <a:gd fmla="*/ 19 w 53" name="T6"/>
                <a:gd fmla="*/ 0 h 552" name="T7"/>
              </a:gdLst>
              <a:cxnLst>
                <a:cxn ang="0">
                  <a:pos x="T0" y="T1"/>
                </a:cxn>
                <a:cxn ang="0">
                  <a:pos x="T2" y="T3"/>
                </a:cxn>
                <a:cxn ang="0">
                  <a:pos x="T4" y="T5"/>
                </a:cxn>
                <a:cxn ang="0">
                  <a:pos x="T6" y="T7"/>
                </a:cxn>
              </a:cxnLst>
              <a:rect b="b" l="0" r="r" t="0"/>
              <a:pathLst>
                <a:path h="552" w="52">
                  <a:moveTo>
                    <a:pt x="19" y="0"/>
                  </a:moveTo>
                  <a:lnTo>
                    <a:pt x="0" y="552"/>
                  </a:lnTo>
                  <a:lnTo>
                    <a:pt x="53" y="552"/>
                  </a:lnTo>
                  <a:lnTo>
                    <a:pt x="1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236"/>
            <p:cNvSpPr>
              <a:spLocks noEditPoints="1"/>
            </p:cNvSpPr>
            <p:nvPr/>
          </p:nvSpPr>
          <p:spPr bwMode="auto">
            <a:xfrm>
              <a:off x="7427465" y="4622842"/>
              <a:ext cx="85379" cy="476698"/>
            </a:xfrm>
            <a:custGeom>
              <a:gdLst>
                <a:gd fmla="*/ 20 w 20" name="T0"/>
                <a:gd fmla="*/ 107 h 107" name="T1"/>
                <a:gd fmla="*/ 20 w 20" name="T2"/>
                <a:gd fmla="*/ 107 h 107" name="T3"/>
                <a:gd fmla="*/ 20 w 20" name="T4"/>
                <a:gd fmla="*/ 104 h 107" name="T5"/>
                <a:gd fmla="*/ 20 w 20" name="T6"/>
                <a:gd fmla="*/ 104 h 107" name="T7"/>
                <a:gd fmla="*/ 20 w 20" name="T8"/>
                <a:gd fmla="*/ 103 h 107" name="T9"/>
                <a:gd fmla="*/ 20 w 20" name="T10"/>
                <a:gd fmla="*/ 103 h 107" name="T11"/>
                <a:gd fmla="*/ 20 w 20" name="T12"/>
                <a:gd fmla="*/ 103 h 107" name="T13"/>
                <a:gd fmla="*/ 20 w 20" name="T14"/>
                <a:gd fmla="*/ 103 h 107" name="T15"/>
                <a:gd fmla="*/ 20 w 20" name="T16"/>
                <a:gd fmla="*/ 103 h 107" name="T17"/>
                <a:gd fmla="*/ 20 w 20" name="T18"/>
                <a:gd fmla="*/ 102 h 107" name="T19"/>
                <a:gd fmla="*/ 20 w 20" name="T20"/>
                <a:gd fmla="*/ 102 h 107" name="T21"/>
                <a:gd fmla="*/ 20 w 20" name="T22"/>
                <a:gd fmla="*/ 102 h 107" name="T23"/>
                <a:gd fmla="*/ 20 w 20" name="T24"/>
                <a:gd fmla="*/ 102 h 107" name="T25"/>
                <a:gd fmla="*/ 20 w 20" name="T26"/>
                <a:gd fmla="*/ 101 h 107" name="T27"/>
                <a:gd fmla="*/ 20 w 20" name="T28"/>
                <a:gd fmla="*/ 101 h 107" name="T29"/>
                <a:gd fmla="*/ 20 w 20" name="T30"/>
                <a:gd fmla="*/ 101 h 107" name="T31"/>
                <a:gd fmla="*/ 20 w 20" name="T32"/>
                <a:gd fmla="*/ 101 h 107" name="T33"/>
                <a:gd fmla="*/ 20 w 20" name="T34"/>
                <a:gd fmla="*/ 100 h 107" name="T35"/>
                <a:gd fmla="*/ 20 w 20" name="T36"/>
                <a:gd fmla="*/ 100 h 107" name="T37"/>
                <a:gd fmla="*/ 20 w 20" name="T38"/>
                <a:gd fmla="*/ 100 h 107" name="T39"/>
                <a:gd fmla="*/ 20 w 20" name="T40"/>
                <a:gd fmla="*/ 100 h 107" name="T41"/>
                <a:gd fmla="*/ 20 w 20" name="T42"/>
                <a:gd fmla="*/ 100 h 107" name="T43"/>
                <a:gd fmla="*/ 20 w 20" name="T44"/>
                <a:gd fmla="*/ 99 h 107" name="T45"/>
                <a:gd fmla="*/ 20 w 20" name="T46"/>
                <a:gd fmla="*/ 99 h 107" name="T47"/>
                <a:gd fmla="*/ 20 w 20" name="T48"/>
                <a:gd fmla="*/ 99 h 107" name="T49"/>
                <a:gd fmla="*/ 20 w 20" name="T50"/>
                <a:gd fmla="*/ 97 h 107" name="T51"/>
                <a:gd fmla="*/ 20 w 20" name="T52"/>
                <a:gd fmla="*/ 97 h 107" name="T53"/>
                <a:gd fmla="*/ 20 w 20" name="T54"/>
                <a:gd fmla="*/ 96 h 107" name="T55"/>
                <a:gd fmla="*/ 20 w 20" name="T56"/>
                <a:gd fmla="*/ 95 h 107" name="T57"/>
                <a:gd fmla="*/ 20 w 20" name="T58"/>
                <a:gd fmla="*/ 94 h 107" name="T59"/>
                <a:gd fmla="*/ 1 w 20" name="T60"/>
                <a:gd fmla="*/ 2 h 107" name="T61"/>
                <a:gd fmla="*/ 1 w 20" name="T62"/>
                <a:gd fmla="*/ 2 h 107" name="T63"/>
                <a:gd fmla="*/ 0 w 20" name="T64"/>
                <a:gd fmla="*/ 2 h 107" name="T65"/>
                <a:gd fmla="*/ 0 w 20" name="T66"/>
                <a:gd fmla="*/ 2 h 107" name="T67"/>
                <a:gd fmla="*/ 0 w 20" name="T68"/>
                <a:gd fmla="*/ 1 h 107" name="T69"/>
                <a:gd fmla="*/ 0 w 20" name="T70"/>
                <a:gd fmla="*/ 1 h 107" name="T71"/>
                <a:gd fmla="*/ 0 w 20" name="T72"/>
                <a:gd fmla="*/ 1 h 107" name="T73"/>
                <a:gd fmla="*/ 0 w 20" name="T74"/>
                <a:gd fmla="*/ 1 h 107" name="T75"/>
                <a:gd fmla="*/ 0 w 20" name="T76"/>
                <a:gd fmla="*/ 1 h 107" name="T77"/>
                <a:gd fmla="*/ 0 w 20" name="T78"/>
                <a:gd fmla="*/ 1 h 107" name="T79"/>
                <a:gd fmla="*/ 0 w 20" name="T80"/>
                <a:gd fmla="*/ 0 h 107" name="T81"/>
                <a:gd fmla="*/ 0 w 20" name="T82"/>
                <a:gd fmla="*/ 0 h 107" name="T83"/>
                <a:gd fmla="*/ 0 w 20" name="T84"/>
                <a:gd fmla="*/ 0 h 107" name="T85"/>
                <a:gd fmla="*/ 0 w 20" name="T86"/>
                <a:gd fmla="*/ 0 h 107" name="T87"/>
                <a:gd fmla="*/ 0 w 20" name="T88"/>
                <a:gd fmla="*/ 0 h 107"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107" w="20">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237"/>
            <p:cNvSpPr/>
            <p:nvPr/>
          </p:nvSpPr>
          <p:spPr bwMode="auto">
            <a:xfrm>
              <a:off x="7180816" y="4409395"/>
              <a:ext cx="332028" cy="1304398"/>
            </a:xfrm>
            <a:custGeom>
              <a:gdLst>
                <a:gd fmla="*/ 0 w 79" name="T0"/>
                <a:gd fmla="*/ 217 h 293" name="T1"/>
                <a:gd fmla="*/ 79 w 79" name="T2"/>
                <a:gd fmla="*/ 155 h 293" name="T3"/>
                <a:gd fmla="*/ 79 w 79" name="T4"/>
                <a:gd fmla="*/ 155 h 293" name="T5"/>
                <a:gd fmla="*/ 79 w 79" name="T6"/>
                <a:gd fmla="*/ 152 h 293" name="T7"/>
                <a:gd fmla="*/ 79 w 79" name="T8"/>
                <a:gd fmla="*/ 152 h 293" name="T9"/>
                <a:gd fmla="*/ 79 w 79" name="T10"/>
                <a:gd fmla="*/ 151 h 293" name="T11"/>
                <a:gd fmla="*/ 79 w 79" name="T12"/>
                <a:gd fmla="*/ 151 h 293" name="T13"/>
                <a:gd fmla="*/ 79 w 79" name="T14"/>
                <a:gd fmla="*/ 151 h 293" name="T15"/>
                <a:gd fmla="*/ 79 w 79" name="T16"/>
                <a:gd fmla="*/ 151 h 293" name="T17"/>
                <a:gd fmla="*/ 79 w 79" name="T18"/>
                <a:gd fmla="*/ 151 h 293" name="T19"/>
                <a:gd fmla="*/ 79 w 79" name="T20"/>
                <a:gd fmla="*/ 150 h 293" name="T21"/>
                <a:gd fmla="*/ 79 w 79" name="T22"/>
                <a:gd fmla="*/ 150 h 293" name="T23"/>
                <a:gd fmla="*/ 79 w 79" name="T24"/>
                <a:gd fmla="*/ 150 h 293" name="T25"/>
                <a:gd fmla="*/ 79 w 79" name="T26"/>
                <a:gd fmla="*/ 150 h 293" name="T27"/>
                <a:gd fmla="*/ 79 w 79" name="T28"/>
                <a:gd fmla="*/ 149 h 293" name="T29"/>
                <a:gd fmla="*/ 79 w 79" name="T30"/>
                <a:gd fmla="*/ 149 h 293" name="T31"/>
                <a:gd fmla="*/ 79 w 79" name="T32"/>
                <a:gd fmla="*/ 149 h 293" name="T33"/>
                <a:gd fmla="*/ 79 w 79" name="T34"/>
                <a:gd fmla="*/ 149 h 293" name="T35"/>
                <a:gd fmla="*/ 79 w 79" name="T36"/>
                <a:gd fmla="*/ 149 h 293" name="T37"/>
                <a:gd fmla="*/ 79 w 79" name="T38"/>
                <a:gd fmla="*/ 148 h 293" name="T39"/>
                <a:gd fmla="*/ 79 w 79" name="T40"/>
                <a:gd fmla="*/ 148 h 293" name="T41"/>
                <a:gd fmla="*/ 79 w 79" name="T42"/>
                <a:gd fmla="*/ 148 h 293" name="T43"/>
                <a:gd fmla="*/ 79 w 79" name="T44"/>
                <a:gd fmla="*/ 148 h 293" name="T45"/>
                <a:gd fmla="*/ 79 w 79" name="T46"/>
                <a:gd fmla="*/ 147 h 293" name="T47"/>
                <a:gd fmla="*/ 79 w 79" name="T48"/>
                <a:gd fmla="*/ 147 h 293" name="T49"/>
                <a:gd fmla="*/ 79 w 79" name="T50"/>
                <a:gd fmla="*/ 147 h 293" name="T51"/>
                <a:gd fmla="*/ 79 w 79" name="T52"/>
                <a:gd fmla="*/ 147 h 293" name="T53"/>
                <a:gd fmla="*/ 79 w 79" name="T54"/>
                <a:gd fmla="*/ 145 h 293" name="T55"/>
                <a:gd fmla="*/ 79 w 79" name="T56"/>
                <a:gd fmla="*/ 145 h 293" name="T57"/>
                <a:gd fmla="*/ 79 w 79" name="T58"/>
                <a:gd fmla="*/ 144 h 293" name="T59"/>
                <a:gd fmla="*/ 79 w 79" name="T60"/>
                <a:gd fmla="*/ 144 h 293" name="T61"/>
                <a:gd fmla="*/ 79 w 79" name="T62"/>
                <a:gd fmla="*/ 143 h 293" name="T63"/>
                <a:gd fmla="*/ 79 w 79" name="T64"/>
                <a:gd fmla="*/ 142 h 293" name="T65"/>
                <a:gd fmla="*/ 60 w 79" name="T66"/>
                <a:gd fmla="*/ 50 h 293" name="T67"/>
                <a:gd fmla="*/ 60 w 79" name="T68"/>
                <a:gd fmla="*/ 50 h 293" name="T69"/>
                <a:gd fmla="*/ 59 w 79" name="T70"/>
                <a:gd fmla="*/ 50 h 293" name="T71"/>
                <a:gd fmla="*/ 59 w 79" name="T72"/>
                <a:gd fmla="*/ 50 h 293" name="T73"/>
                <a:gd fmla="*/ 59 w 79" name="T74"/>
                <a:gd fmla="*/ 49 h 293" name="T75"/>
                <a:gd fmla="*/ 59 w 79" name="T76"/>
                <a:gd fmla="*/ 49 h 293" name="T77"/>
                <a:gd fmla="*/ 59 w 79" name="T78"/>
                <a:gd fmla="*/ 49 h 293" name="T79"/>
                <a:gd fmla="*/ 59 w 79" name="T80"/>
                <a:gd fmla="*/ 49 h 293" name="T81"/>
                <a:gd fmla="*/ 59 w 79" name="T82"/>
                <a:gd fmla="*/ 49 h 293" name="T83"/>
                <a:gd fmla="*/ 59 w 79" name="T84"/>
                <a:gd fmla="*/ 49 h 293" name="T85"/>
                <a:gd fmla="*/ 59 w 79" name="T86"/>
                <a:gd fmla="*/ 48 h 293" name="T87"/>
                <a:gd fmla="*/ 59 w 79" name="T88"/>
                <a:gd fmla="*/ 48 h 293" name="T89"/>
                <a:gd fmla="*/ 59 w 79" name="T90"/>
                <a:gd fmla="*/ 48 h 293" name="T91"/>
                <a:gd fmla="*/ 59 w 79" name="T92"/>
                <a:gd fmla="*/ 48 h 293" name="T93"/>
                <a:gd fmla="*/ 0 w 79" name="T94"/>
                <a:gd fmla="*/ 0 h 29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238"/>
            <p:cNvSpPr/>
            <p:nvPr/>
          </p:nvSpPr>
          <p:spPr bwMode="auto">
            <a:xfrm>
              <a:off x="7180816" y="5374649"/>
              <a:ext cx="66406" cy="1105181"/>
            </a:xfrm>
            <a:custGeom>
              <a:gdLst>
                <a:gd fmla="*/ 0 w 28" name="T0"/>
                <a:gd fmla="*/ 0 h 466" name="T1"/>
                <a:gd fmla="*/ 0 w 28" name="T2"/>
                <a:gd fmla="*/ 466 h 466" name="T3"/>
                <a:gd fmla="*/ 28 w 28" name="T4"/>
                <a:gd fmla="*/ 466 h 466" name="T5"/>
                <a:gd fmla="*/ 9 w 28" name="T6"/>
                <a:gd fmla="*/ 143 h 466" name="T7"/>
                <a:gd fmla="*/ 9 w 28" name="T8"/>
                <a:gd fmla="*/ 143 h 466" name="T9"/>
                <a:gd fmla="*/ 0 w 28" name="T10"/>
                <a:gd fmla="*/ 0 h 466" name="T11"/>
              </a:gdLst>
              <a:cxnLst>
                <a:cxn ang="0">
                  <a:pos x="T0" y="T1"/>
                </a:cxn>
                <a:cxn ang="0">
                  <a:pos x="T2" y="T3"/>
                </a:cxn>
                <a:cxn ang="0">
                  <a:pos x="T4" y="T5"/>
                </a:cxn>
                <a:cxn ang="0">
                  <a:pos x="T6" y="T7"/>
                </a:cxn>
                <a:cxn ang="0">
                  <a:pos x="T8" y="T9"/>
                </a:cxn>
                <a:cxn ang="0">
                  <a:pos x="T10" y="T11"/>
                </a:cxn>
              </a:cxnLst>
              <a:rect b="b" l="0" r="r" t="0"/>
              <a:pathLst>
                <a:path h="466" w="28">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239"/>
            <p:cNvSpPr/>
            <p:nvPr/>
          </p:nvSpPr>
          <p:spPr bwMode="auto">
            <a:xfrm>
              <a:off x="7180816" y="5374649"/>
              <a:ext cx="66406" cy="1105181"/>
            </a:xfrm>
            <a:custGeom>
              <a:gdLst>
                <a:gd fmla="*/ 0 w 28" name="T0"/>
                <a:gd fmla="*/ 0 h 466" name="T1"/>
                <a:gd fmla="*/ 0 w 28" name="T2"/>
                <a:gd fmla="*/ 466 h 466" name="T3"/>
                <a:gd fmla="*/ 28 w 28" name="T4"/>
                <a:gd fmla="*/ 466 h 466" name="T5"/>
                <a:gd fmla="*/ 9 w 28" name="T6"/>
                <a:gd fmla="*/ 143 h 466" name="T7"/>
                <a:gd fmla="*/ 9 w 28" name="T8"/>
                <a:gd fmla="*/ 143 h 466" name="T9"/>
                <a:gd fmla="*/ 0 w 28" name="T10"/>
                <a:gd fmla="*/ 0 h 466" name="T11"/>
              </a:gdLst>
              <a:cxnLst>
                <a:cxn ang="0">
                  <a:pos x="T0" y="T1"/>
                </a:cxn>
                <a:cxn ang="0">
                  <a:pos x="T2" y="T3"/>
                </a:cxn>
                <a:cxn ang="0">
                  <a:pos x="T4" y="T5"/>
                </a:cxn>
                <a:cxn ang="0">
                  <a:pos x="T6" y="T7"/>
                </a:cxn>
                <a:cxn ang="0">
                  <a:pos x="T8" y="T9"/>
                </a:cxn>
                <a:cxn ang="0">
                  <a:pos x="T10" y="T11"/>
                </a:cxn>
              </a:cxnLst>
              <a:rect b="b" l="0" r="r" t="0"/>
              <a:pathLst>
                <a:path h="466" w="28">
                  <a:moveTo>
                    <a:pt x="0" y="0"/>
                  </a:moveTo>
                  <a:lnTo>
                    <a:pt x="0" y="466"/>
                  </a:lnTo>
                  <a:lnTo>
                    <a:pt x="28" y="466"/>
                  </a:lnTo>
                  <a:lnTo>
                    <a:pt x="9" y="143"/>
                  </a:lnTo>
                  <a:lnTo>
                    <a:pt x="9" y="14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280"/>
            <p:cNvSpPr/>
            <p:nvPr/>
          </p:nvSpPr>
          <p:spPr bwMode="auto">
            <a:xfrm>
              <a:off x="108610" y="6332788"/>
              <a:ext cx="59291" cy="234792"/>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281"/>
            <p:cNvSpPr/>
            <p:nvPr/>
          </p:nvSpPr>
          <p:spPr bwMode="auto">
            <a:xfrm>
              <a:off x="179759" y="6328045"/>
              <a:ext cx="66406" cy="208704"/>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282"/>
            <p:cNvSpPr/>
            <p:nvPr/>
          </p:nvSpPr>
          <p:spPr bwMode="auto">
            <a:xfrm>
              <a:off x="260394" y="6363620"/>
              <a:ext cx="33203" cy="201589"/>
            </a:xfrm>
            <a:custGeom>
              <a:gdLst>
                <a:gd fmla="*/ 6 w 8" name="T0"/>
                <a:gd fmla="*/ 3 h 45" name="T1"/>
                <a:gd fmla="*/ 2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6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283"/>
            <p:cNvSpPr/>
            <p:nvPr/>
          </p:nvSpPr>
          <p:spPr bwMode="auto">
            <a:xfrm>
              <a:off x="352888" y="6313815"/>
              <a:ext cx="75892" cy="213447"/>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29 h 48" name="T15"/>
                <a:gd fmla="*/ 0 w 18" name="T16"/>
                <a:gd fmla="*/ 30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284"/>
            <p:cNvSpPr/>
            <p:nvPr/>
          </p:nvSpPr>
          <p:spPr bwMode="auto">
            <a:xfrm>
              <a:off x="507044" y="6382593"/>
              <a:ext cx="21345" cy="144670"/>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285"/>
            <p:cNvSpPr/>
            <p:nvPr/>
          </p:nvSpPr>
          <p:spPr bwMode="auto">
            <a:xfrm>
              <a:off x="571078" y="6363620"/>
              <a:ext cx="59291" cy="182616"/>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1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286"/>
            <p:cNvSpPr/>
            <p:nvPr/>
          </p:nvSpPr>
          <p:spPr bwMode="auto">
            <a:xfrm>
              <a:off x="642227" y="6363620"/>
              <a:ext cx="66406" cy="232420"/>
            </a:xfrm>
            <a:custGeom>
              <a:gdLst>
                <a:gd fmla="*/ 7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287"/>
            <p:cNvSpPr/>
            <p:nvPr/>
          </p:nvSpPr>
          <p:spPr bwMode="auto">
            <a:xfrm>
              <a:off x="452497" y="6382593"/>
              <a:ext cx="52176" cy="203960"/>
            </a:xfrm>
            <a:custGeom>
              <a:gdLst>
                <a:gd fmla="*/ 8 w 12" name="T0"/>
                <a:gd fmla="*/ 7 h 46" name="T1"/>
                <a:gd fmla="*/ 7 w 12" name="T2"/>
                <a:gd fmla="*/ 3 h 46" name="T3"/>
                <a:gd fmla="*/ 3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288"/>
            <p:cNvSpPr/>
            <p:nvPr/>
          </p:nvSpPr>
          <p:spPr bwMode="auto">
            <a:xfrm>
              <a:off x="-26573" y="6349390"/>
              <a:ext cx="75892" cy="218190"/>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289"/>
            <p:cNvSpPr/>
            <p:nvPr/>
          </p:nvSpPr>
          <p:spPr bwMode="auto">
            <a:xfrm>
              <a:off x="129955" y="6420539"/>
              <a:ext cx="21345" cy="144670"/>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290"/>
            <p:cNvSpPr/>
            <p:nvPr/>
          </p:nvSpPr>
          <p:spPr bwMode="auto">
            <a:xfrm>
              <a:off x="191617" y="6403937"/>
              <a:ext cx="59291" cy="182616"/>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291"/>
            <p:cNvSpPr/>
            <p:nvPr/>
          </p:nvSpPr>
          <p:spPr bwMode="auto">
            <a:xfrm>
              <a:off x="75407" y="6420539"/>
              <a:ext cx="49804" cy="206332"/>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292"/>
            <p:cNvSpPr/>
            <p:nvPr/>
          </p:nvSpPr>
          <p:spPr bwMode="auto">
            <a:xfrm>
              <a:off x="54062" y="6389708"/>
              <a:ext cx="54548" cy="125697"/>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293"/>
            <p:cNvSpPr/>
            <p:nvPr/>
          </p:nvSpPr>
          <p:spPr bwMode="auto">
            <a:xfrm>
              <a:off x="217705" y="6399194"/>
              <a:ext cx="45061" cy="147041"/>
            </a:xfrm>
            <a:custGeom>
              <a:gdLst>
                <a:gd fmla="*/ 3 w 11" name="T0"/>
                <a:gd fmla="*/ 4 h 33" name="T1"/>
                <a:gd fmla="*/ 3 w 11" name="T2"/>
                <a:gd fmla="*/ 29 h 33" name="T3"/>
                <a:gd fmla="*/ 9 w 11" name="T4"/>
                <a:gd fmla="*/ 27 h 33" name="T5"/>
                <a:gd fmla="*/ 9 w 11" name="T6"/>
                <a:gd fmla="*/ 6 h 33" name="T7"/>
                <a:gd fmla="*/ 3 w 11" name="T8"/>
                <a:gd fmla="*/ 4 h 33" name="T9"/>
              </a:gdLst>
              <a:cxnLst>
                <a:cxn ang="0">
                  <a:pos x="T0" y="T1"/>
                </a:cxn>
                <a:cxn ang="0">
                  <a:pos x="T2" y="T3"/>
                </a:cxn>
                <a:cxn ang="0">
                  <a:pos x="T4" y="T5"/>
                </a:cxn>
                <a:cxn ang="0">
                  <a:pos x="T6" y="T7"/>
                </a:cxn>
                <a:cxn ang="0">
                  <a:pos x="T8" y="T9"/>
                </a:cxn>
              </a:cxnLst>
              <a:rect b="b" l="0" r="r" t="0"/>
              <a:pathLst>
                <a:path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294"/>
            <p:cNvSpPr/>
            <p:nvPr/>
          </p:nvSpPr>
          <p:spPr bwMode="auto">
            <a:xfrm>
              <a:off x="744207" y="6337532"/>
              <a:ext cx="61662" cy="222933"/>
            </a:xfrm>
            <a:custGeom>
              <a:gdLst>
                <a:gd fmla="*/ 11 w 15" name="T0"/>
                <a:gd fmla="*/ 27 h 50" name="T1"/>
                <a:gd fmla="*/ 13 w 15" name="T2"/>
                <a:gd fmla="*/ 6 h 50" name="T3"/>
                <a:gd fmla="*/ 6 w 15" name="T4"/>
                <a:gd fmla="*/ 4 h 50" name="T5"/>
                <a:gd fmla="*/ 4 w 15" name="T6"/>
                <a:gd fmla="*/ 15 h 50" name="T7"/>
                <a:gd fmla="*/ 3 w 15" name="T8"/>
                <a:gd fmla="*/ 16 h 50" name="T9"/>
                <a:gd fmla="*/ 4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295"/>
            <p:cNvSpPr/>
            <p:nvPr/>
          </p:nvSpPr>
          <p:spPr bwMode="auto">
            <a:xfrm>
              <a:off x="831958" y="6394451"/>
              <a:ext cx="33203" cy="142298"/>
            </a:xfrm>
            <a:custGeom>
              <a:gdLst>
                <a:gd fmla="*/ 6 w 8" name="T0"/>
                <a:gd fmla="*/ 4 h 32" name="T1"/>
                <a:gd fmla="*/ 0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296"/>
            <p:cNvSpPr/>
            <p:nvPr/>
          </p:nvSpPr>
          <p:spPr bwMode="auto">
            <a:xfrm>
              <a:off x="305455" y="6377849"/>
              <a:ext cx="33203" cy="137555"/>
            </a:xfrm>
            <a:custGeom>
              <a:gdLst>
                <a:gd fmla="*/ 6 w 8" name="T0"/>
                <a:gd fmla="*/ 3 h 31" name="T1"/>
                <a:gd fmla="*/ 1 w 8" name="T2"/>
                <a:gd fmla="*/ 5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297"/>
            <p:cNvSpPr/>
            <p:nvPr/>
          </p:nvSpPr>
          <p:spPr bwMode="auto">
            <a:xfrm>
              <a:off x="855674" y="6373106"/>
              <a:ext cx="80635" cy="239535"/>
            </a:xfrm>
            <a:custGeom>
              <a:gdLst>
                <a:gd fmla="*/ 17 w 19" name="T0"/>
                <a:gd fmla="*/ 47 h 54" name="T1"/>
                <a:gd fmla="*/ 12 w 19" name="T2"/>
                <a:gd fmla="*/ 15 h 54" name="T3"/>
                <a:gd fmla="*/ 11 w 19" name="T4"/>
                <a:gd fmla="*/ 13 h 54" name="T5"/>
                <a:gd fmla="*/ 11 w 19" name="T6"/>
                <a:gd fmla="*/ 4 h 54" name="T7"/>
                <a:gd fmla="*/ 7 w 19" name="T8"/>
                <a:gd fmla="*/ 4 h 54" name="T9"/>
                <a:gd fmla="*/ 7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9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298"/>
            <p:cNvSpPr/>
            <p:nvPr/>
          </p:nvSpPr>
          <p:spPr bwMode="auto">
            <a:xfrm>
              <a:off x="957654" y="6491688"/>
              <a:ext cx="28460" cy="130440"/>
            </a:xfrm>
            <a:custGeom>
              <a:gdLst>
                <a:gd fmla="*/ 6 w 7" name="T0"/>
                <a:gd fmla="*/ 4 h 29" name="T1"/>
                <a:gd fmla="*/ 1 w 7" name="T2"/>
                <a:gd fmla="*/ 3 h 29" name="T3"/>
                <a:gd fmla="*/ 0 w 7" name="T4"/>
                <a:gd fmla="*/ 25 h 29" name="T5"/>
                <a:gd fmla="*/ 7 w 7" name="T6"/>
                <a:gd fmla="*/ 25 h 29" name="T7"/>
                <a:gd fmla="*/ 6 w 7" name="T8"/>
                <a:gd fmla="*/ 4 h 29" name="T9"/>
              </a:gdLst>
              <a:cxnLst>
                <a:cxn ang="0">
                  <a:pos x="T0" y="T1"/>
                </a:cxn>
                <a:cxn ang="0">
                  <a:pos x="T2" y="T3"/>
                </a:cxn>
                <a:cxn ang="0">
                  <a:pos x="T4" y="T5"/>
                </a:cxn>
                <a:cxn ang="0">
                  <a:pos x="T6" y="T7"/>
                </a:cxn>
                <a:cxn ang="0">
                  <a:pos x="T8" y="T9"/>
                </a:cxn>
              </a:cxnLst>
              <a:rect b="b" l="0" r="r" t="0"/>
              <a:pathLst>
                <a:path h="28" w="7">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299"/>
            <p:cNvSpPr/>
            <p:nvPr/>
          </p:nvSpPr>
          <p:spPr bwMode="auto">
            <a:xfrm>
              <a:off x="990857" y="6394451"/>
              <a:ext cx="37946" cy="177872"/>
            </a:xfrm>
            <a:custGeom>
              <a:gdLst>
                <a:gd fmla="*/ 3 w 9" name="T0"/>
                <a:gd fmla="*/ 3 h 40" name="T1"/>
                <a:gd fmla="*/ 0 w 9" name="T2"/>
                <a:gd fmla="*/ 35 h 40" name="T3"/>
                <a:gd fmla="*/ 8 w 9" name="T4"/>
                <a:gd fmla="*/ 35 h 40" name="T5"/>
                <a:gd fmla="*/ 9 w 9" name="T6"/>
                <a:gd fmla="*/ 4 h 40" name="T7"/>
                <a:gd fmla="*/ 3 w 9" name="T8"/>
                <a:gd fmla="*/ 3 h 40" name="T9"/>
              </a:gdLst>
              <a:cxnLst>
                <a:cxn ang="0">
                  <a:pos x="T0" y="T1"/>
                </a:cxn>
                <a:cxn ang="0">
                  <a:pos x="T2" y="T3"/>
                </a:cxn>
                <a:cxn ang="0">
                  <a:pos x="T4" y="T5"/>
                </a:cxn>
                <a:cxn ang="0">
                  <a:pos x="T6" y="T7"/>
                </a:cxn>
                <a:cxn ang="0">
                  <a:pos x="T8" y="T9"/>
                </a:cxn>
              </a:cxnLst>
              <a:rect b="b" l="0" r="r" t="0"/>
              <a:pathLst>
                <a:path h="40" w="9">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300"/>
            <p:cNvSpPr/>
            <p:nvPr/>
          </p:nvSpPr>
          <p:spPr bwMode="auto">
            <a:xfrm>
              <a:off x="1028803" y="6382593"/>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301"/>
            <p:cNvSpPr/>
            <p:nvPr/>
          </p:nvSpPr>
          <p:spPr bwMode="auto">
            <a:xfrm>
              <a:off x="948168" y="6347018"/>
              <a:ext cx="35574" cy="158899"/>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302"/>
            <p:cNvSpPr/>
            <p:nvPr/>
          </p:nvSpPr>
          <p:spPr bwMode="auto">
            <a:xfrm>
              <a:off x="1088094" y="6382593"/>
              <a:ext cx="66406" cy="177872"/>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303"/>
            <p:cNvSpPr/>
            <p:nvPr/>
          </p:nvSpPr>
          <p:spPr bwMode="auto">
            <a:xfrm>
              <a:off x="1190074" y="6453742"/>
              <a:ext cx="33203"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304"/>
            <p:cNvSpPr/>
            <p:nvPr/>
          </p:nvSpPr>
          <p:spPr bwMode="auto">
            <a:xfrm>
              <a:off x="1332372" y="6332788"/>
              <a:ext cx="54548" cy="234792"/>
            </a:xfrm>
            <a:custGeom>
              <a:gdLst>
                <a:gd fmla="*/ 10 w 13" name="T0"/>
                <a:gd fmla="*/ 1 h 53" name="T1"/>
                <a:gd fmla="*/ 4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2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305"/>
            <p:cNvSpPr/>
            <p:nvPr/>
          </p:nvSpPr>
          <p:spPr bwMode="auto">
            <a:xfrm>
              <a:off x="1398778" y="6328045"/>
              <a:ext cx="71149" cy="208704"/>
            </a:xfrm>
            <a:custGeom>
              <a:gdLst>
                <a:gd fmla="*/ 12 w 17" name="T0"/>
                <a:gd fmla="*/ 2 h 47" name="T1"/>
                <a:gd fmla="*/ 1 w 17" name="T2"/>
                <a:gd fmla="*/ 44 h 47" name="T3"/>
                <a:gd fmla="*/ 7 w 17" name="T4"/>
                <a:gd fmla="*/ 44 h 47" name="T5"/>
                <a:gd fmla="*/ 15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306"/>
            <p:cNvSpPr/>
            <p:nvPr/>
          </p:nvSpPr>
          <p:spPr bwMode="auto">
            <a:xfrm>
              <a:off x="1484156" y="6363620"/>
              <a:ext cx="28460" cy="201589"/>
            </a:xfrm>
            <a:custGeom>
              <a:gdLst>
                <a:gd fmla="*/ 6 w 7" name="T0"/>
                <a:gd fmla="*/ 3 h 45" name="T1"/>
                <a:gd fmla="*/ 2 w 7" name="T2"/>
                <a:gd fmla="*/ 3 h 45" name="T3"/>
                <a:gd fmla="*/ 2 w 7" name="T4"/>
                <a:gd fmla="*/ 15 h 45" name="T5"/>
                <a:gd fmla="*/ 0 w 7" name="T6"/>
                <a:gd fmla="*/ 17 h 45" name="T7"/>
                <a:gd fmla="*/ 0 w 7" name="T8"/>
                <a:gd fmla="*/ 34 h 45" name="T9"/>
                <a:gd fmla="*/ 1 w 7" name="T10"/>
                <a:gd fmla="*/ 36 h 45" name="T11"/>
                <a:gd fmla="*/ 2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307"/>
            <p:cNvSpPr/>
            <p:nvPr/>
          </p:nvSpPr>
          <p:spPr bwMode="auto">
            <a:xfrm>
              <a:off x="1571907" y="6313815"/>
              <a:ext cx="80635" cy="213447"/>
            </a:xfrm>
            <a:custGeom>
              <a:gdLst>
                <a:gd fmla="*/ 18 w 19" name="T0"/>
                <a:gd fmla="*/ 44 h 48" name="T1"/>
                <a:gd fmla="*/ 17 w 19" name="T2"/>
                <a:gd fmla="*/ 17 h 48" name="T3"/>
                <a:gd fmla="*/ 10 w 19" name="T4"/>
                <a:gd fmla="*/ 15 h 48" name="T5"/>
                <a:gd fmla="*/ 10 w 19" name="T6"/>
                <a:gd fmla="*/ 15 h 48" name="T7"/>
                <a:gd fmla="*/ 10 w 19" name="T8"/>
                <a:gd fmla="*/ 16 h 48" name="T9"/>
                <a:gd fmla="*/ 10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308"/>
            <p:cNvSpPr/>
            <p:nvPr/>
          </p:nvSpPr>
          <p:spPr bwMode="auto">
            <a:xfrm>
              <a:off x="1726063" y="6382593"/>
              <a:ext cx="26088" cy="144670"/>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309"/>
            <p:cNvSpPr/>
            <p:nvPr/>
          </p:nvSpPr>
          <p:spPr bwMode="auto">
            <a:xfrm>
              <a:off x="1794840" y="6363620"/>
              <a:ext cx="59291" cy="182616"/>
            </a:xfrm>
            <a:custGeom>
              <a:gdLst>
                <a:gd fmla="*/ 7 w 14" name="T0"/>
                <a:gd fmla="*/ 7 h 41" name="T1"/>
                <a:gd fmla="*/ 6 w 14" name="T2"/>
                <a:gd fmla="*/ 4 h 41" name="T3"/>
                <a:gd fmla="*/ 0 w 14" name="T4"/>
                <a:gd fmla="*/ 6 h 41" name="T5"/>
                <a:gd fmla="*/ 2 w 14" name="T6"/>
                <a:gd fmla="*/ 30 h 41" name="T7"/>
                <a:gd fmla="*/ 4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310"/>
            <p:cNvSpPr/>
            <p:nvPr/>
          </p:nvSpPr>
          <p:spPr bwMode="auto">
            <a:xfrm>
              <a:off x="1865989" y="6363620"/>
              <a:ext cx="64034" cy="23242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311"/>
            <p:cNvSpPr/>
            <p:nvPr/>
          </p:nvSpPr>
          <p:spPr bwMode="auto">
            <a:xfrm>
              <a:off x="1676259" y="6382593"/>
              <a:ext cx="49804" cy="203960"/>
            </a:xfrm>
            <a:custGeom>
              <a:gdLst>
                <a:gd fmla="*/ 8 w 12" name="T0"/>
                <a:gd fmla="*/ 7 h 46" name="T1"/>
                <a:gd fmla="*/ 7 w 12" name="T2"/>
                <a:gd fmla="*/ 3 h 46" name="T3"/>
                <a:gd fmla="*/ 3 w 12" name="T4"/>
                <a:gd fmla="*/ 4 h 46" name="T5"/>
                <a:gd fmla="*/ 4 w 12" name="T6"/>
                <a:gd fmla="*/ 8 h 46" name="T7"/>
                <a:gd fmla="*/ 3 w 12" name="T8"/>
                <a:gd fmla="*/ 10 h 46" name="T9"/>
                <a:gd fmla="*/ 3 w 12" name="T10"/>
                <a:gd fmla="*/ 43 h 46" name="T11"/>
                <a:gd fmla="*/ 11 w 12" name="T12"/>
                <a:gd fmla="*/ 42 h 46" name="T13"/>
                <a:gd fmla="*/ 10 w 12" name="T14"/>
                <a:gd fmla="*/ 29 h 46" name="T15"/>
                <a:gd fmla="*/ 11 w 12" name="T16"/>
                <a:gd fmla="*/ 28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312"/>
            <p:cNvSpPr/>
            <p:nvPr/>
          </p:nvSpPr>
          <p:spPr bwMode="auto">
            <a:xfrm>
              <a:off x="1277824" y="6389708"/>
              <a:ext cx="49804" cy="125697"/>
            </a:xfrm>
            <a:custGeom>
              <a:gdLst>
                <a:gd fmla="*/ 12 w 12" name="T0"/>
                <a:gd fmla="*/ 25 h 28" name="T1"/>
                <a:gd fmla="*/ 4 w 12" name="T2"/>
                <a:gd fmla="*/ 3 h 28" name="T3"/>
                <a:gd fmla="*/ 0 w 12" name="T4"/>
                <a:gd fmla="*/ 4 h 28" name="T5"/>
                <a:gd fmla="*/ 9 w 12" name="T6"/>
                <a:gd fmla="*/ 26 h 28" name="T7"/>
                <a:gd fmla="*/ 12 w 12" name="T8"/>
                <a:gd fmla="*/ 25 h 28" name="T9"/>
              </a:gdLst>
              <a:cxnLst>
                <a:cxn ang="0">
                  <a:pos x="T0" y="T1"/>
                </a:cxn>
                <a:cxn ang="0">
                  <a:pos x="T2" y="T3"/>
                </a:cxn>
                <a:cxn ang="0">
                  <a:pos x="T4" y="T5"/>
                </a:cxn>
                <a:cxn ang="0">
                  <a:pos x="T6" y="T7"/>
                </a:cxn>
                <a:cxn ang="0">
                  <a:pos x="T8" y="T9"/>
                </a:cxn>
              </a:cxnLst>
              <a:rect b="b" l="0" r="r" t="0"/>
              <a:pathLst>
                <a:path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313"/>
            <p:cNvSpPr/>
            <p:nvPr/>
          </p:nvSpPr>
          <p:spPr bwMode="auto">
            <a:xfrm>
              <a:off x="1171101"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314"/>
            <p:cNvSpPr/>
            <p:nvPr/>
          </p:nvSpPr>
          <p:spPr bwMode="auto">
            <a:xfrm>
              <a:off x="1441467" y="6399194"/>
              <a:ext cx="42689" cy="147041"/>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315"/>
            <p:cNvSpPr/>
            <p:nvPr/>
          </p:nvSpPr>
          <p:spPr bwMode="auto">
            <a:xfrm>
              <a:off x="1963226" y="6337532"/>
              <a:ext cx="61662" cy="222933"/>
            </a:xfrm>
            <a:custGeom>
              <a:gdLst>
                <a:gd fmla="*/ 11 w 15" name="T0"/>
                <a:gd fmla="*/ 27 h 50" name="T1"/>
                <a:gd fmla="*/ 14 w 15" name="T2"/>
                <a:gd fmla="*/ 6 h 50" name="T3"/>
                <a:gd fmla="*/ 7 w 15" name="T4"/>
                <a:gd fmla="*/ 4 h 50" name="T5"/>
                <a:gd fmla="*/ 5 w 15" name="T6"/>
                <a:gd fmla="*/ 15 h 50" name="T7"/>
                <a:gd fmla="*/ 4 w 15" name="T8"/>
                <a:gd fmla="*/ 16 h 50" name="T9"/>
                <a:gd fmla="*/ 5 w 15" name="T10"/>
                <a:gd fmla="*/ 46 h 50" name="T11"/>
                <a:gd fmla="*/ 11 w 15" name="T12"/>
                <a:gd fmla="*/ 42 h 50" name="T13"/>
                <a:gd fmla="*/ 9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316"/>
            <p:cNvSpPr/>
            <p:nvPr/>
          </p:nvSpPr>
          <p:spPr bwMode="auto">
            <a:xfrm>
              <a:off x="2050976" y="6394451"/>
              <a:ext cx="33203" cy="14229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317"/>
            <p:cNvSpPr/>
            <p:nvPr/>
          </p:nvSpPr>
          <p:spPr bwMode="auto">
            <a:xfrm>
              <a:off x="2077064" y="6373106"/>
              <a:ext cx="83007" cy="239535"/>
            </a:xfrm>
            <a:custGeom>
              <a:gdLst>
                <a:gd fmla="*/ 18 w 20" name="T0"/>
                <a:gd fmla="*/ 47 h 54" name="T1"/>
                <a:gd fmla="*/ 13 w 20" name="T2"/>
                <a:gd fmla="*/ 15 h 54" name="T3"/>
                <a:gd fmla="*/ 12 w 20" name="T4"/>
                <a:gd fmla="*/ 13 h 54" name="T5"/>
                <a:gd fmla="*/ 12 w 20" name="T6"/>
                <a:gd fmla="*/ 4 h 54" name="T7"/>
                <a:gd fmla="*/ 8 w 20" name="T8"/>
                <a:gd fmla="*/ 4 h 54" name="T9"/>
                <a:gd fmla="*/ 8 w 20" name="T10"/>
                <a:gd fmla="*/ 13 h 54" name="T11"/>
                <a:gd fmla="*/ 7 w 20" name="T12"/>
                <a:gd fmla="*/ 14 h 54" name="T13"/>
                <a:gd fmla="*/ 6 w 20" name="T14"/>
                <a:gd fmla="*/ 23 h 54" name="T15"/>
                <a:gd fmla="*/ 5 w 20" name="T16"/>
                <a:gd fmla="*/ 23 h 54" name="T17"/>
                <a:gd fmla="*/ 1 w 20" name="T18"/>
                <a:gd fmla="*/ 40 h 54" name="T19"/>
                <a:gd fmla="*/ 3 w 20" name="T20"/>
                <a:gd fmla="*/ 40 h 54" name="T21"/>
                <a:gd fmla="*/ 6 w 20" name="T22"/>
                <a:gd fmla="*/ 26 h 54" name="T23"/>
                <a:gd fmla="*/ 10 w 20" name="T24"/>
                <a:gd fmla="*/ 49 h 54" name="T25"/>
                <a:gd fmla="*/ 18 w 20"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20">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318"/>
            <p:cNvSpPr/>
            <p:nvPr/>
          </p:nvSpPr>
          <p:spPr bwMode="auto">
            <a:xfrm>
              <a:off x="2181416" y="6491688"/>
              <a:ext cx="26088"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319"/>
            <p:cNvSpPr/>
            <p:nvPr/>
          </p:nvSpPr>
          <p:spPr bwMode="auto">
            <a:xfrm>
              <a:off x="2209876" y="6394451"/>
              <a:ext cx="42689" cy="177872"/>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320"/>
            <p:cNvSpPr/>
            <p:nvPr/>
          </p:nvSpPr>
          <p:spPr bwMode="auto">
            <a:xfrm>
              <a:off x="2252565" y="6382593"/>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321"/>
            <p:cNvSpPr/>
            <p:nvPr/>
          </p:nvSpPr>
          <p:spPr bwMode="auto">
            <a:xfrm>
              <a:off x="2169558" y="6347018"/>
              <a:ext cx="33203" cy="158899"/>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322"/>
            <p:cNvSpPr/>
            <p:nvPr/>
          </p:nvSpPr>
          <p:spPr bwMode="auto">
            <a:xfrm>
              <a:off x="2311856" y="6382593"/>
              <a:ext cx="61662" cy="177872"/>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323"/>
            <p:cNvSpPr/>
            <p:nvPr/>
          </p:nvSpPr>
          <p:spPr bwMode="auto">
            <a:xfrm>
              <a:off x="2409093" y="6453742"/>
              <a:ext cx="33203"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324"/>
            <p:cNvSpPr/>
            <p:nvPr/>
          </p:nvSpPr>
          <p:spPr bwMode="auto">
            <a:xfrm>
              <a:off x="2551391" y="6332788"/>
              <a:ext cx="59291" cy="234792"/>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325"/>
            <p:cNvSpPr/>
            <p:nvPr/>
          </p:nvSpPr>
          <p:spPr bwMode="auto">
            <a:xfrm>
              <a:off x="2622540" y="6328045"/>
              <a:ext cx="66406" cy="208704"/>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326"/>
            <p:cNvSpPr/>
            <p:nvPr/>
          </p:nvSpPr>
          <p:spPr bwMode="auto">
            <a:xfrm>
              <a:off x="2703175" y="6363620"/>
              <a:ext cx="33203" cy="201589"/>
            </a:xfrm>
            <a:custGeom>
              <a:gdLst>
                <a:gd fmla="*/ 7 w 8" name="T0"/>
                <a:gd fmla="*/ 3 h 45" name="T1"/>
                <a:gd fmla="*/ 3 w 8" name="T2"/>
                <a:gd fmla="*/ 3 h 45" name="T3"/>
                <a:gd fmla="*/ 2 w 8" name="T4"/>
                <a:gd fmla="*/ 15 h 45" name="T5"/>
                <a:gd fmla="*/ 0 w 8" name="T6"/>
                <a:gd fmla="*/ 17 h 45" name="T7"/>
                <a:gd fmla="*/ 1 w 8" name="T8"/>
                <a:gd fmla="*/ 34 h 45" name="T9"/>
                <a:gd fmla="*/ 2 w 8" name="T10"/>
                <a:gd fmla="*/ 36 h 45" name="T11"/>
                <a:gd fmla="*/ 2 w 8" name="T12"/>
                <a:gd fmla="*/ 42 h 45" name="T13"/>
                <a:gd fmla="*/ 7 w 8" name="T14"/>
                <a:gd fmla="*/ 42 h 45" name="T15"/>
                <a:gd fmla="*/ 7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327"/>
            <p:cNvSpPr/>
            <p:nvPr/>
          </p:nvSpPr>
          <p:spPr bwMode="auto">
            <a:xfrm>
              <a:off x="2795669" y="6313815"/>
              <a:ext cx="78264" cy="213447"/>
            </a:xfrm>
            <a:custGeom>
              <a:gdLst>
                <a:gd fmla="*/ 18 w 19" name="T0"/>
                <a:gd fmla="*/ 44 h 48" name="T1"/>
                <a:gd fmla="*/ 16 w 19" name="T2"/>
                <a:gd fmla="*/ 17 h 48" name="T3"/>
                <a:gd fmla="*/ 10 w 19" name="T4"/>
                <a:gd fmla="*/ 15 h 48" name="T5"/>
                <a:gd fmla="*/ 10 w 19" name="T6"/>
                <a:gd fmla="*/ 15 h 48" name="T7"/>
                <a:gd fmla="*/ 9 w 19" name="T8"/>
                <a:gd fmla="*/ 16 h 48" name="T9"/>
                <a:gd fmla="*/ 10 w 19" name="T10"/>
                <a:gd fmla="*/ 4 h 48" name="T11"/>
                <a:gd fmla="*/ 4 w 19" name="T12"/>
                <a:gd fmla="*/ 3 h 48" name="T13"/>
                <a:gd fmla="*/ 1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328"/>
            <p:cNvSpPr/>
            <p:nvPr/>
          </p:nvSpPr>
          <p:spPr bwMode="auto">
            <a:xfrm>
              <a:off x="2949825" y="6382593"/>
              <a:ext cx="26088" cy="144670"/>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329"/>
            <p:cNvSpPr/>
            <p:nvPr/>
          </p:nvSpPr>
          <p:spPr bwMode="auto">
            <a:xfrm>
              <a:off x="3013859" y="6363620"/>
              <a:ext cx="59291" cy="182616"/>
            </a:xfrm>
            <a:custGeom>
              <a:gdLst>
                <a:gd fmla="*/ 8 w 14" name="T0"/>
                <a:gd fmla="*/ 7 h 41" name="T1"/>
                <a:gd fmla="*/ 7 w 14" name="T2"/>
                <a:gd fmla="*/ 4 h 41" name="T3"/>
                <a:gd fmla="*/ 1 w 14" name="T4"/>
                <a:gd fmla="*/ 6 h 41" name="T5"/>
                <a:gd fmla="*/ 3 w 14" name="T6"/>
                <a:gd fmla="*/ 30 h 41" name="T7"/>
                <a:gd fmla="*/ 5 w 14" name="T8"/>
                <a:gd fmla="*/ 32 h 41" name="T9"/>
                <a:gd fmla="*/ 6 w 14" name="T10"/>
                <a:gd fmla="*/ 38 h 41" name="T11"/>
                <a:gd fmla="*/ 11 w 14" name="T12"/>
                <a:gd fmla="*/ 38 h 41" name="T13"/>
                <a:gd fmla="*/ 14 w 14" name="T14"/>
                <a:gd fmla="*/ 10 h 41" name="T15"/>
                <a:gd fmla="*/ 8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330"/>
            <p:cNvSpPr/>
            <p:nvPr/>
          </p:nvSpPr>
          <p:spPr bwMode="auto">
            <a:xfrm>
              <a:off x="3089751" y="6363620"/>
              <a:ext cx="61662" cy="232420"/>
            </a:xfrm>
            <a:custGeom>
              <a:gdLst>
                <a:gd fmla="*/ 7 w 15" name="T0"/>
                <a:gd fmla="*/ 4 h 52" name="T1"/>
                <a:gd fmla="*/ 6 w 15" name="T2"/>
                <a:gd fmla="*/ 11 h 52" name="T3"/>
                <a:gd fmla="*/ 2 w 15" name="T4"/>
                <a:gd fmla="*/ 13 h 52" name="T5"/>
                <a:gd fmla="*/ 1 w 15" name="T6"/>
                <a:gd fmla="*/ 23 h 52" name="T7"/>
                <a:gd fmla="*/ 3 w 15" name="T8"/>
                <a:gd fmla="*/ 25 h 52" name="T9"/>
                <a:gd fmla="*/ 4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331"/>
            <p:cNvSpPr/>
            <p:nvPr/>
          </p:nvSpPr>
          <p:spPr bwMode="auto">
            <a:xfrm>
              <a:off x="2895277" y="6382593"/>
              <a:ext cx="52176" cy="203960"/>
            </a:xfrm>
            <a:custGeom>
              <a:gdLst>
                <a:gd fmla="*/ 8 w 12" name="T0"/>
                <a:gd fmla="*/ 7 h 46" name="T1"/>
                <a:gd fmla="*/ 7 w 12" name="T2"/>
                <a:gd fmla="*/ 3 h 46" name="T3"/>
                <a:gd fmla="*/ 4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332"/>
            <p:cNvSpPr/>
            <p:nvPr/>
          </p:nvSpPr>
          <p:spPr bwMode="auto">
            <a:xfrm>
              <a:off x="2496843" y="6389708"/>
              <a:ext cx="54548" cy="125697"/>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333"/>
            <p:cNvSpPr/>
            <p:nvPr/>
          </p:nvSpPr>
          <p:spPr bwMode="auto">
            <a:xfrm>
              <a:off x="2392491" y="6342275"/>
              <a:ext cx="73521"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334"/>
            <p:cNvSpPr/>
            <p:nvPr/>
          </p:nvSpPr>
          <p:spPr bwMode="auto">
            <a:xfrm>
              <a:off x="2665229" y="6399194"/>
              <a:ext cx="40318" cy="147041"/>
            </a:xfrm>
            <a:custGeom>
              <a:gdLst>
                <a:gd fmla="*/ 2 w 10" name="T0"/>
                <a:gd fmla="*/ 4 h 33" name="T1"/>
                <a:gd fmla="*/ 2 w 10" name="T2"/>
                <a:gd fmla="*/ 29 h 33" name="T3"/>
                <a:gd fmla="*/ 9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335"/>
            <p:cNvSpPr/>
            <p:nvPr/>
          </p:nvSpPr>
          <p:spPr bwMode="auto">
            <a:xfrm>
              <a:off x="3186988" y="6337532"/>
              <a:ext cx="61662" cy="222933"/>
            </a:xfrm>
            <a:custGeom>
              <a:gdLst>
                <a:gd fmla="*/ 11 w 15" name="T0"/>
                <a:gd fmla="*/ 27 h 50" name="T1"/>
                <a:gd fmla="*/ 13 w 15" name="T2"/>
                <a:gd fmla="*/ 6 h 50" name="T3"/>
                <a:gd fmla="*/ 6 w 15" name="T4"/>
                <a:gd fmla="*/ 4 h 50" name="T5"/>
                <a:gd fmla="*/ 5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336"/>
            <p:cNvSpPr/>
            <p:nvPr/>
          </p:nvSpPr>
          <p:spPr bwMode="auto">
            <a:xfrm>
              <a:off x="3274738" y="6394451"/>
              <a:ext cx="33203" cy="14229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337"/>
            <p:cNvSpPr/>
            <p:nvPr/>
          </p:nvSpPr>
          <p:spPr bwMode="auto">
            <a:xfrm>
              <a:off x="3298455" y="6373106"/>
              <a:ext cx="80635" cy="239535"/>
            </a:xfrm>
            <a:custGeom>
              <a:gdLst>
                <a:gd fmla="*/ 17 w 19" name="T0"/>
                <a:gd fmla="*/ 47 h 54" name="T1"/>
                <a:gd fmla="*/ 12 w 19" name="T2"/>
                <a:gd fmla="*/ 15 h 54" name="T3"/>
                <a:gd fmla="*/ 12 w 19" name="T4"/>
                <a:gd fmla="*/ 13 h 54" name="T5"/>
                <a:gd fmla="*/ 12 w 19" name="T6"/>
                <a:gd fmla="*/ 4 h 54" name="T7"/>
                <a:gd fmla="*/ 7 w 19" name="T8"/>
                <a:gd fmla="*/ 4 h 54" name="T9"/>
                <a:gd fmla="*/ 8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10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338"/>
            <p:cNvSpPr/>
            <p:nvPr/>
          </p:nvSpPr>
          <p:spPr bwMode="auto">
            <a:xfrm>
              <a:off x="3405178" y="6491688"/>
              <a:ext cx="23716"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339"/>
            <p:cNvSpPr/>
            <p:nvPr/>
          </p:nvSpPr>
          <p:spPr bwMode="auto">
            <a:xfrm>
              <a:off x="3433638" y="6394451"/>
              <a:ext cx="42689" cy="177872"/>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340"/>
            <p:cNvSpPr/>
            <p:nvPr/>
          </p:nvSpPr>
          <p:spPr bwMode="auto">
            <a:xfrm>
              <a:off x="3471584" y="6382593"/>
              <a:ext cx="71149" cy="249021"/>
            </a:xfrm>
            <a:custGeom>
              <a:gdLst>
                <a:gd fmla="*/ 7 w 17" name="T0"/>
                <a:gd fmla="*/ 5 h 56" name="T1"/>
                <a:gd fmla="*/ 5 w 17" name="T2"/>
                <a:gd fmla="*/ 12 h 56" name="T3"/>
                <a:gd fmla="*/ 5 w 17" name="T4"/>
                <a:gd fmla="*/ 11 h 56" name="T5"/>
                <a:gd fmla="*/ 2 w 17" name="T6"/>
                <a:gd fmla="*/ 11 h 56" name="T7"/>
                <a:gd fmla="*/ 3 w 17" name="T8"/>
                <a:gd fmla="*/ 19 h 56" name="T9"/>
                <a:gd fmla="*/ 7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341"/>
            <p:cNvSpPr/>
            <p:nvPr/>
          </p:nvSpPr>
          <p:spPr bwMode="auto">
            <a:xfrm>
              <a:off x="3390948" y="6347018"/>
              <a:ext cx="35574" cy="158899"/>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342"/>
            <p:cNvSpPr/>
            <p:nvPr/>
          </p:nvSpPr>
          <p:spPr bwMode="auto">
            <a:xfrm>
              <a:off x="3535618" y="6382593"/>
              <a:ext cx="61662" cy="177872"/>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343"/>
            <p:cNvSpPr/>
            <p:nvPr/>
          </p:nvSpPr>
          <p:spPr bwMode="auto">
            <a:xfrm>
              <a:off x="3630483" y="6453742"/>
              <a:ext cx="35574"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344"/>
            <p:cNvSpPr/>
            <p:nvPr/>
          </p:nvSpPr>
          <p:spPr bwMode="auto">
            <a:xfrm>
              <a:off x="3775153" y="6332788"/>
              <a:ext cx="59291" cy="234792"/>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2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345"/>
            <p:cNvSpPr/>
            <p:nvPr/>
          </p:nvSpPr>
          <p:spPr bwMode="auto">
            <a:xfrm>
              <a:off x="3841558" y="6328045"/>
              <a:ext cx="71149" cy="208704"/>
            </a:xfrm>
            <a:custGeom>
              <a:gdLst>
                <a:gd fmla="*/ 12 w 17" name="T0"/>
                <a:gd fmla="*/ 2 h 47" name="T1"/>
                <a:gd fmla="*/ 1 w 17" name="T2"/>
                <a:gd fmla="*/ 44 h 47" name="T3"/>
                <a:gd fmla="*/ 7 w 17" name="T4"/>
                <a:gd fmla="*/ 44 h 47" name="T5"/>
                <a:gd fmla="*/ 16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346"/>
            <p:cNvSpPr/>
            <p:nvPr/>
          </p:nvSpPr>
          <p:spPr bwMode="auto">
            <a:xfrm>
              <a:off x="3926937" y="6363620"/>
              <a:ext cx="33203" cy="201589"/>
            </a:xfrm>
            <a:custGeom>
              <a:gdLst>
                <a:gd fmla="*/ 6 w 8" name="T0"/>
                <a:gd fmla="*/ 3 h 45" name="T1"/>
                <a:gd fmla="*/ 2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6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347"/>
            <p:cNvSpPr/>
            <p:nvPr/>
          </p:nvSpPr>
          <p:spPr bwMode="auto">
            <a:xfrm>
              <a:off x="4019431" y="6313815"/>
              <a:ext cx="75892" cy="213447"/>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29 h 48" name="T15"/>
                <a:gd fmla="*/ 0 w 18" name="T16"/>
                <a:gd fmla="*/ 30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348"/>
            <p:cNvSpPr/>
            <p:nvPr/>
          </p:nvSpPr>
          <p:spPr bwMode="auto">
            <a:xfrm>
              <a:off x="4173587" y="6382593"/>
              <a:ext cx="21345" cy="144670"/>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349"/>
            <p:cNvSpPr/>
            <p:nvPr/>
          </p:nvSpPr>
          <p:spPr bwMode="auto">
            <a:xfrm>
              <a:off x="4237621" y="6363620"/>
              <a:ext cx="59291" cy="182616"/>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350"/>
            <p:cNvSpPr/>
            <p:nvPr/>
          </p:nvSpPr>
          <p:spPr bwMode="auto">
            <a:xfrm>
              <a:off x="4308770" y="6363620"/>
              <a:ext cx="66406" cy="23242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351"/>
            <p:cNvSpPr/>
            <p:nvPr/>
          </p:nvSpPr>
          <p:spPr bwMode="auto">
            <a:xfrm>
              <a:off x="4119039" y="6382593"/>
              <a:ext cx="49804" cy="203960"/>
            </a:xfrm>
            <a:custGeom>
              <a:gdLst>
                <a:gd fmla="*/ 8 w 12" name="T0"/>
                <a:gd fmla="*/ 7 h 46" name="T1"/>
                <a:gd fmla="*/ 7 w 12" name="T2"/>
                <a:gd fmla="*/ 3 h 46" name="T3"/>
                <a:gd fmla="*/ 3 w 12" name="T4"/>
                <a:gd fmla="*/ 4 h 46" name="T5"/>
                <a:gd fmla="*/ 4 w 12" name="T6"/>
                <a:gd fmla="*/ 8 h 46" name="T7"/>
                <a:gd fmla="*/ 3 w 12" name="T8"/>
                <a:gd fmla="*/ 10 h 46" name="T9"/>
                <a:gd fmla="*/ 4 w 12" name="T10"/>
                <a:gd fmla="*/ 43 h 46" name="T11"/>
                <a:gd fmla="*/ 11 w 12" name="T12"/>
                <a:gd fmla="*/ 42 h 46" name="T13"/>
                <a:gd fmla="*/ 10 w 12" name="T14"/>
                <a:gd fmla="*/ 29 h 46" name="T15"/>
                <a:gd fmla="*/ 11 w 12" name="T16"/>
                <a:gd fmla="*/ 28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352"/>
            <p:cNvSpPr/>
            <p:nvPr/>
          </p:nvSpPr>
          <p:spPr bwMode="auto">
            <a:xfrm>
              <a:off x="3720605" y="6389708"/>
              <a:ext cx="54548" cy="125697"/>
            </a:xfrm>
            <a:custGeom>
              <a:gdLst>
                <a:gd fmla="*/ 12 w 13" name="T0"/>
                <a:gd fmla="*/ 25 h 28" name="T1"/>
                <a:gd fmla="*/ 4 w 13" name="T2"/>
                <a:gd fmla="*/ 3 h 28" name="T3"/>
                <a:gd fmla="*/ 0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353"/>
            <p:cNvSpPr/>
            <p:nvPr/>
          </p:nvSpPr>
          <p:spPr bwMode="auto">
            <a:xfrm>
              <a:off x="3613882"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354"/>
            <p:cNvSpPr/>
            <p:nvPr/>
          </p:nvSpPr>
          <p:spPr bwMode="auto">
            <a:xfrm>
              <a:off x="3884248" y="6399194"/>
              <a:ext cx="45061" cy="147041"/>
            </a:xfrm>
            <a:custGeom>
              <a:gdLst>
                <a:gd fmla="*/ 3 w 11" name="T0"/>
                <a:gd fmla="*/ 4 h 33" name="T1"/>
                <a:gd fmla="*/ 3 w 11" name="T2"/>
                <a:gd fmla="*/ 29 h 33" name="T3"/>
                <a:gd fmla="*/ 9 w 11" name="T4"/>
                <a:gd fmla="*/ 27 h 33" name="T5"/>
                <a:gd fmla="*/ 9 w 11" name="T6"/>
                <a:gd fmla="*/ 6 h 33" name="T7"/>
                <a:gd fmla="*/ 3 w 11" name="T8"/>
                <a:gd fmla="*/ 4 h 33" name="T9"/>
              </a:gdLst>
              <a:cxnLst>
                <a:cxn ang="0">
                  <a:pos x="T0" y="T1"/>
                </a:cxn>
                <a:cxn ang="0">
                  <a:pos x="T2" y="T3"/>
                </a:cxn>
                <a:cxn ang="0">
                  <a:pos x="T4" y="T5"/>
                </a:cxn>
                <a:cxn ang="0">
                  <a:pos x="T6" y="T7"/>
                </a:cxn>
                <a:cxn ang="0">
                  <a:pos x="T8" y="T9"/>
                </a:cxn>
              </a:cxnLst>
              <a:rect b="b" l="0" r="r" t="0"/>
              <a:pathLst>
                <a:path h="33" w="11">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355"/>
            <p:cNvSpPr/>
            <p:nvPr/>
          </p:nvSpPr>
          <p:spPr bwMode="auto">
            <a:xfrm>
              <a:off x="4408378" y="6337532"/>
              <a:ext cx="64034" cy="222933"/>
            </a:xfrm>
            <a:custGeom>
              <a:gdLst>
                <a:gd fmla="*/ 10 w 15" name="T0"/>
                <a:gd fmla="*/ 27 h 50" name="T1"/>
                <a:gd fmla="*/ 13 w 15" name="T2"/>
                <a:gd fmla="*/ 6 h 50" name="T3"/>
                <a:gd fmla="*/ 6 w 15" name="T4"/>
                <a:gd fmla="*/ 4 h 50" name="T5"/>
                <a:gd fmla="*/ 4 w 15" name="T6"/>
                <a:gd fmla="*/ 15 h 50" name="T7"/>
                <a:gd fmla="*/ 3 w 15" name="T8"/>
                <a:gd fmla="*/ 16 h 50" name="T9"/>
                <a:gd fmla="*/ 4 w 15" name="T10"/>
                <a:gd fmla="*/ 46 h 50" name="T11"/>
                <a:gd fmla="*/ 11 w 15" name="T12"/>
                <a:gd fmla="*/ 42 h 50" name="T13"/>
                <a:gd fmla="*/ 8 w 15" name="T14"/>
                <a:gd fmla="*/ 30 h 50" name="T15"/>
                <a:gd fmla="*/ 10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356"/>
            <p:cNvSpPr/>
            <p:nvPr/>
          </p:nvSpPr>
          <p:spPr bwMode="auto">
            <a:xfrm>
              <a:off x="4498500" y="6394451"/>
              <a:ext cx="33203" cy="142298"/>
            </a:xfrm>
            <a:custGeom>
              <a:gdLst>
                <a:gd fmla="*/ 5 w 8" name="T0"/>
                <a:gd fmla="*/ 4 h 32" name="T1"/>
                <a:gd fmla="*/ 0 w 8" name="T2"/>
                <a:gd fmla="*/ 5 h 32" name="T3"/>
                <a:gd fmla="*/ 3 w 8" name="T4"/>
                <a:gd fmla="*/ 29 h 32" name="T5"/>
                <a:gd fmla="*/ 7 w 8" name="T6"/>
                <a:gd fmla="*/ 29 h 32" name="T7"/>
                <a:gd fmla="*/ 5 w 8" name="T8"/>
                <a:gd fmla="*/ 4 h 32" name="T9"/>
              </a:gdLst>
              <a:cxnLst>
                <a:cxn ang="0">
                  <a:pos x="T0" y="T1"/>
                </a:cxn>
                <a:cxn ang="0">
                  <a:pos x="T2" y="T3"/>
                </a:cxn>
                <a:cxn ang="0">
                  <a:pos x="T4" y="T5"/>
                </a:cxn>
                <a:cxn ang="0">
                  <a:pos x="T6" y="T7"/>
                </a:cxn>
                <a:cxn ang="0">
                  <a:pos x="T8" y="T9"/>
                </a:cxn>
              </a:cxnLst>
              <a:rect b="b" l="0" r="r" t="0"/>
              <a:pathLst>
                <a:path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357"/>
            <p:cNvSpPr/>
            <p:nvPr/>
          </p:nvSpPr>
          <p:spPr bwMode="auto">
            <a:xfrm>
              <a:off x="4522217" y="6373106"/>
              <a:ext cx="80635" cy="239535"/>
            </a:xfrm>
            <a:custGeom>
              <a:gdLst>
                <a:gd fmla="*/ 17 w 19" name="T0"/>
                <a:gd fmla="*/ 47 h 54" name="T1"/>
                <a:gd fmla="*/ 12 w 19" name="T2"/>
                <a:gd fmla="*/ 15 h 54" name="T3"/>
                <a:gd fmla="*/ 11 w 19" name="T4"/>
                <a:gd fmla="*/ 13 h 54" name="T5"/>
                <a:gd fmla="*/ 11 w 19" name="T6"/>
                <a:gd fmla="*/ 4 h 54" name="T7"/>
                <a:gd fmla="*/ 7 w 19" name="T8"/>
                <a:gd fmla="*/ 4 h 54" name="T9"/>
                <a:gd fmla="*/ 7 w 19" name="T10"/>
                <a:gd fmla="*/ 13 h 54" name="T11"/>
                <a:gd fmla="*/ 6 w 19" name="T12"/>
                <a:gd fmla="*/ 14 h 54" name="T13"/>
                <a:gd fmla="*/ 6 w 19" name="T14"/>
                <a:gd fmla="*/ 23 h 54" name="T15"/>
                <a:gd fmla="*/ 4 w 19" name="T16"/>
                <a:gd fmla="*/ 23 h 54" name="T17"/>
                <a:gd fmla="*/ 0 w 19" name="T18"/>
                <a:gd fmla="*/ 40 h 54" name="T19"/>
                <a:gd fmla="*/ 2 w 19" name="T20"/>
                <a:gd fmla="*/ 40 h 54" name="T21"/>
                <a:gd fmla="*/ 5 w 19" name="T22"/>
                <a:gd fmla="*/ 26 h 54" name="T23"/>
                <a:gd fmla="*/ 9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358"/>
            <p:cNvSpPr/>
            <p:nvPr/>
          </p:nvSpPr>
          <p:spPr bwMode="auto">
            <a:xfrm>
              <a:off x="4624197" y="6491688"/>
              <a:ext cx="28460" cy="130440"/>
            </a:xfrm>
            <a:custGeom>
              <a:gdLst>
                <a:gd fmla="*/ 6 w 7" name="T0"/>
                <a:gd fmla="*/ 4 h 29" name="T1"/>
                <a:gd fmla="*/ 1 w 7" name="T2"/>
                <a:gd fmla="*/ 3 h 29" name="T3"/>
                <a:gd fmla="*/ 0 w 7" name="T4"/>
                <a:gd fmla="*/ 25 h 29" name="T5"/>
                <a:gd fmla="*/ 7 w 7" name="T6"/>
                <a:gd fmla="*/ 25 h 29" name="T7"/>
                <a:gd fmla="*/ 6 w 7" name="T8"/>
                <a:gd fmla="*/ 4 h 29" name="T9"/>
              </a:gdLst>
              <a:cxnLst>
                <a:cxn ang="0">
                  <a:pos x="T0" y="T1"/>
                </a:cxn>
                <a:cxn ang="0">
                  <a:pos x="T2" y="T3"/>
                </a:cxn>
                <a:cxn ang="0">
                  <a:pos x="T4" y="T5"/>
                </a:cxn>
                <a:cxn ang="0">
                  <a:pos x="T6" y="T7"/>
                </a:cxn>
                <a:cxn ang="0">
                  <a:pos x="T8" y="T9"/>
                </a:cxn>
              </a:cxnLst>
              <a:rect b="b" l="0" r="r" t="0"/>
              <a:pathLst>
                <a:path h="28" w="7">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359"/>
            <p:cNvSpPr/>
            <p:nvPr/>
          </p:nvSpPr>
          <p:spPr bwMode="auto">
            <a:xfrm>
              <a:off x="4652656" y="6394451"/>
              <a:ext cx="42689" cy="177872"/>
            </a:xfrm>
            <a:custGeom>
              <a:gdLst>
                <a:gd fmla="*/ 3 w 10" name="T0"/>
                <a:gd fmla="*/ 3 h 40" name="T1"/>
                <a:gd fmla="*/ 1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360"/>
            <p:cNvSpPr/>
            <p:nvPr/>
          </p:nvSpPr>
          <p:spPr bwMode="auto">
            <a:xfrm>
              <a:off x="4695346" y="6382593"/>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361"/>
            <p:cNvSpPr/>
            <p:nvPr/>
          </p:nvSpPr>
          <p:spPr bwMode="auto">
            <a:xfrm>
              <a:off x="4612339" y="6347018"/>
              <a:ext cx="33203" cy="158899"/>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362"/>
            <p:cNvSpPr/>
            <p:nvPr/>
          </p:nvSpPr>
          <p:spPr bwMode="auto">
            <a:xfrm>
              <a:off x="4754637" y="6382593"/>
              <a:ext cx="66406" cy="177872"/>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363"/>
            <p:cNvSpPr/>
            <p:nvPr/>
          </p:nvSpPr>
          <p:spPr bwMode="auto">
            <a:xfrm>
              <a:off x="4854245" y="6453742"/>
              <a:ext cx="35574" cy="142298"/>
            </a:xfrm>
            <a:custGeom>
              <a:gdLst>
                <a:gd fmla="*/ 0 w 8" name="T0"/>
                <a:gd fmla="*/ 5 h 32" name="T1"/>
                <a:gd fmla="*/ 1 w 8" name="T2"/>
                <a:gd fmla="*/ 28 h 32" name="T3"/>
                <a:gd fmla="*/ 6 w 8" name="T4"/>
                <a:gd fmla="*/ 28 h 32" name="T5"/>
                <a:gd fmla="*/ 7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364"/>
            <p:cNvSpPr/>
            <p:nvPr/>
          </p:nvSpPr>
          <p:spPr bwMode="auto">
            <a:xfrm>
              <a:off x="4998915" y="6332788"/>
              <a:ext cx="54548" cy="234792"/>
            </a:xfrm>
            <a:custGeom>
              <a:gdLst>
                <a:gd fmla="*/ 10 w 13" name="T0"/>
                <a:gd fmla="*/ 1 h 53" name="T1"/>
                <a:gd fmla="*/ 4 w 13" name="T2"/>
                <a:gd fmla="*/ 21 h 53" name="T3"/>
                <a:gd fmla="*/ 0 w 13" name="T4"/>
                <a:gd fmla="*/ 24 h 53" name="T5"/>
                <a:gd fmla="*/ 3 w 13" name="T6"/>
                <a:gd fmla="*/ 44 h 53" name="T7"/>
                <a:gd fmla="*/ 4 w 13" name="T8"/>
                <a:gd fmla="*/ 45 h 53" name="T9"/>
                <a:gd fmla="*/ 5 w 13" name="T10"/>
                <a:gd fmla="*/ 46 h 53" name="T11"/>
                <a:gd fmla="*/ 7 w 13" name="T12"/>
                <a:gd fmla="*/ 50 h 53" name="T13"/>
                <a:gd fmla="*/ 12 w 13" name="T14"/>
                <a:gd fmla="*/ 48 h 53" name="T15"/>
                <a:gd fmla="*/ 8 w 13" name="T16"/>
                <a:gd fmla="*/ 32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365"/>
            <p:cNvSpPr/>
            <p:nvPr/>
          </p:nvSpPr>
          <p:spPr bwMode="auto">
            <a:xfrm>
              <a:off x="5065320" y="6328045"/>
              <a:ext cx="71149" cy="208704"/>
            </a:xfrm>
            <a:custGeom>
              <a:gdLst>
                <a:gd fmla="*/ 12 w 17" name="T0"/>
                <a:gd fmla="*/ 2 h 47" name="T1"/>
                <a:gd fmla="*/ 1 w 17" name="T2"/>
                <a:gd fmla="*/ 44 h 47" name="T3"/>
                <a:gd fmla="*/ 6 w 17" name="T4"/>
                <a:gd fmla="*/ 44 h 47" name="T5"/>
                <a:gd fmla="*/ 15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366"/>
            <p:cNvSpPr/>
            <p:nvPr/>
          </p:nvSpPr>
          <p:spPr bwMode="auto">
            <a:xfrm>
              <a:off x="5148327" y="6363620"/>
              <a:ext cx="30831" cy="201589"/>
            </a:xfrm>
            <a:custGeom>
              <a:gdLst>
                <a:gd fmla="*/ 6 w 7" name="T0"/>
                <a:gd fmla="*/ 3 h 45" name="T1"/>
                <a:gd fmla="*/ 2 w 7" name="T2"/>
                <a:gd fmla="*/ 3 h 45" name="T3"/>
                <a:gd fmla="*/ 1 w 7" name="T4"/>
                <a:gd fmla="*/ 15 h 45" name="T5"/>
                <a:gd fmla="*/ 0 w 7" name="T6"/>
                <a:gd fmla="*/ 17 h 45" name="T7"/>
                <a:gd fmla="*/ 0 w 7" name="T8"/>
                <a:gd fmla="*/ 34 h 45" name="T9"/>
                <a:gd fmla="*/ 1 w 7" name="T10"/>
                <a:gd fmla="*/ 36 h 45" name="T11"/>
                <a:gd fmla="*/ 2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367"/>
            <p:cNvSpPr/>
            <p:nvPr/>
          </p:nvSpPr>
          <p:spPr bwMode="auto">
            <a:xfrm>
              <a:off x="5238449" y="6313815"/>
              <a:ext cx="78264" cy="213447"/>
            </a:xfrm>
            <a:custGeom>
              <a:gdLst>
                <a:gd fmla="*/ 18 w 19" name="T0"/>
                <a:gd fmla="*/ 44 h 48" name="T1"/>
                <a:gd fmla="*/ 17 w 19" name="T2"/>
                <a:gd fmla="*/ 17 h 48" name="T3"/>
                <a:gd fmla="*/ 10 w 19" name="T4"/>
                <a:gd fmla="*/ 15 h 48" name="T5"/>
                <a:gd fmla="*/ 10 w 19" name="T6"/>
                <a:gd fmla="*/ 15 h 48" name="T7"/>
                <a:gd fmla="*/ 9 w 19" name="T8"/>
                <a:gd fmla="*/ 16 h 48" name="T9"/>
                <a:gd fmla="*/ 10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368"/>
            <p:cNvSpPr/>
            <p:nvPr/>
          </p:nvSpPr>
          <p:spPr bwMode="auto">
            <a:xfrm>
              <a:off x="5392605" y="6382593"/>
              <a:ext cx="26088" cy="144670"/>
            </a:xfrm>
            <a:custGeom>
              <a:gdLst>
                <a:gd fmla="*/ 5 w 6" name="T0"/>
                <a:gd fmla="*/ 3 h 33" name="T1"/>
                <a:gd fmla="*/ 1 w 6" name="T2"/>
                <a:gd fmla="*/ 3 h 33" name="T3"/>
                <a:gd fmla="*/ 1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369"/>
            <p:cNvSpPr/>
            <p:nvPr/>
          </p:nvSpPr>
          <p:spPr bwMode="auto">
            <a:xfrm>
              <a:off x="5456640" y="6363620"/>
              <a:ext cx="61662" cy="182616"/>
            </a:xfrm>
            <a:custGeom>
              <a:gdLst>
                <a:gd fmla="*/ 8 w 15" name="T0"/>
                <a:gd fmla="*/ 7 h 41" name="T1"/>
                <a:gd fmla="*/ 7 w 15" name="T2"/>
                <a:gd fmla="*/ 4 h 41" name="T3"/>
                <a:gd fmla="*/ 1 w 15" name="T4"/>
                <a:gd fmla="*/ 6 h 41" name="T5"/>
                <a:gd fmla="*/ 3 w 15" name="T6"/>
                <a:gd fmla="*/ 30 h 41" name="T7"/>
                <a:gd fmla="*/ 5 w 15" name="T8"/>
                <a:gd fmla="*/ 32 h 41" name="T9"/>
                <a:gd fmla="*/ 6 w 15" name="T10"/>
                <a:gd fmla="*/ 38 h 41" name="T11"/>
                <a:gd fmla="*/ 11 w 15" name="T12"/>
                <a:gd fmla="*/ 38 h 41" name="T13"/>
                <a:gd fmla="*/ 14 w 15" name="T14"/>
                <a:gd fmla="*/ 10 h 41" name="T15"/>
                <a:gd fmla="*/ 8 w 15"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370"/>
            <p:cNvSpPr/>
            <p:nvPr/>
          </p:nvSpPr>
          <p:spPr bwMode="auto">
            <a:xfrm>
              <a:off x="5532532" y="6363620"/>
              <a:ext cx="61662" cy="23242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371"/>
            <p:cNvSpPr/>
            <p:nvPr/>
          </p:nvSpPr>
          <p:spPr bwMode="auto">
            <a:xfrm>
              <a:off x="5338058" y="6382593"/>
              <a:ext cx="52176" cy="203960"/>
            </a:xfrm>
            <a:custGeom>
              <a:gdLst>
                <a:gd fmla="*/ 9 w 12" name="T0"/>
                <a:gd fmla="*/ 7 h 46" name="T1"/>
                <a:gd fmla="*/ 8 w 12" name="T2"/>
                <a:gd fmla="*/ 3 h 46" name="T3"/>
                <a:gd fmla="*/ 4 w 12" name="T4"/>
                <a:gd fmla="*/ 4 h 46" name="T5"/>
                <a:gd fmla="*/ 5 w 12" name="T6"/>
                <a:gd fmla="*/ 8 h 46" name="T7"/>
                <a:gd fmla="*/ 4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372"/>
            <p:cNvSpPr/>
            <p:nvPr/>
          </p:nvSpPr>
          <p:spPr bwMode="auto">
            <a:xfrm>
              <a:off x="4944367" y="6389708"/>
              <a:ext cx="49804" cy="125697"/>
            </a:xfrm>
            <a:custGeom>
              <a:gdLst>
                <a:gd fmla="*/ 11 w 12" name="T0"/>
                <a:gd fmla="*/ 25 h 28" name="T1"/>
                <a:gd fmla="*/ 4 w 12" name="T2"/>
                <a:gd fmla="*/ 3 h 28" name="T3"/>
                <a:gd fmla="*/ 0 w 12" name="T4"/>
                <a:gd fmla="*/ 4 h 28" name="T5"/>
                <a:gd fmla="*/ 9 w 12" name="T6"/>
                <a:gd fmla="*/ 26 h 28" name="T7"/>
                <a:gd fmla="*/ 11 w 12" name="T8"/>
                <a:gd fmla="*/ 25 h 28" name="T9"/>
              </a:gdLst>
              <a:cxnLst>
                <a:cxn ang="0">
                  <a:pos x="T0" y="T1"/>
                </a:cxn>
                <a:cxn ang="0">
                  <a:pos x="T2" y="T3"/>
                </a:cxn>
                <a:cxn ang="0">
                  <a:pos x="T4" y="T5"/>
                </a:cxn>
                <a:cxn ang="0">
                  <a:pos x="T6" y="T7"/>
                </a:cxn>
                <a:cxn ang="0">
                  <a:pos x="T8" y="T9"/>
                </a:cxn>
              </a:cxnLst>
              <a:rect b="b" l="0" r="r" t="0"/>
              <a:pathLst>
                <a:path h="28" w="12">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373"/>
            <p:cNvSpPr/>
            <p:nvPr/>
          </p:nvSpPr>
          <p:spPr bwMode="auto">
            <a:xfrm>
              <a:off x="4837644"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374"/>
            <p:cNvSpPr/>
            <p:nvPr/>
          </p:nvSpPr>
          <p:spPr bwMode="auto">
            <a:xfrm>
              <a:off x="5108010" y="6399194"/>
              <a:ext cx="40318" cy="147041"/>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375"/>
            <p:cNvSpPr/>
            <p:nvPr/>
          </p:nvSpPr>
          <p:spPr bwMode="auto">
            <a:xfrm>
              <a:off x="5629769" y="6337532"/>
              <a:ext cx="61662" cy="222933"/>
            </a:xfrm>
            <a:custGeom>
              <a:gdLst>
                <a:gd fmla="*/ 11 w 15" name="T0"/>
                <a:gd fmla="*/ 27 h 50" name="T1"/>
                <a:gd fmla="*/ 14 w 15" name="T2"/>
                <a:gd fmla="*/ 6 h 50" name="T3"/>
                <a:gd fmla="*/ 7 w 15" name="T4"/>
                <a:gd fmla="*/ 4 h 50" name="T5"/>
                <a:gd fmla="*/ 5 w 15" name="T6"/>
                <a:gd fmla="*/ 15 h 50" name="T7"/>
                <a:gd fmla="*/ 4 w 15" name="T8"/>
                <a:gd fmla="*/ 16 h 50" name="T9"/>
                <a:gd fmla="*/ 5 w 15" name="T10"/>
                <a:gd fmla="*/ 46 h 50" name="T11"/>
                <a:gd fmla="*/ 11 w 15" name="T12"/>
                <a:gd fmla="*/ 42 h 50" name="T13"/>
                <a:gd fmla="*/ 9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 name="Freeform 376"/>
            <p:cNvSpPr/>
            <p:nvPr/>
          </p:nvSpPr>
          <p:spPr bwMode="auto">
            <a:xfrm>
              <a:off x="5717519" y="6394451"/>
              <a:ext cx="33203" cy="14229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 name="Freeform 377"/>
            <p:cNvSpPr/>
            <p:nvPr/>
          </p:nvSpPr>
          <p:spPr bwMode="auto">
            <a:xfrm>
              <a:off x="5741235" y="6373106"/>
              <a:ext cx="80635" cy="239535"/>
            </a:xfrm>
            <a:custGeom>
              <a:gdLst>
                <a:gd fmla="*/ 18 w 19" name="T0"/>
                <a:gd fmla="*/ 47 h 54" name="T1"/>
                <a:gd fmla="*/ 12 w 19" name="T2"/>
                <a:gd fmla="*/ 15 h 54" name="T3"/>
                <a:gd fmla="*/ 12 w 19" name="T4"/>
                <a:gd fmla="*/ 13 h 54" name="T5"/>
                <a:gd fmla="*/ 12 w 19" name="T6"/>
                <a:gd fmla="*/ 4 h 54" name="T7"/>
                <a:gd fmla="*/ 8 w 19" name="T8"/>
                <a:gd fmla="*/ 4 h 54" name="T9"/>
                <a:gd fmla="*/ 8 w 19" name="T10"/>
                <a:gd fmla="*/ 13 h 54" name="T11"/>
                <a:gd fmla="*/ 7 w 19" name="T12"/>
                <a:gd fmla="*/ 14 h 54" name="T13"/>
                <a:gd fmla="*/ 6 w 19" name="T14"/>
                <a:gd fmla="*/ 23 h 54" name="T15"/>
                <a:gd fmla="*/ 5 w 19" name="T16"/>
                <a:gd fmla="*/ 23 h 54" name="T17"/>
                <a:gd fmla="*/ 1 w 19" name="T18"/>
                <a:gd fmla="*/ 40 h 54" name="T19"/>
                <a:gd fmla="*/ 3 w 19" name="T20"/>
                <a:gd fmla="*/ 40 h 54" name="T21"/>
                <a:gd fmla="*/ 6 w 19" name="T22"/>
                <a:gd fmla="*/ 26 h 54" name="T23"/>
                <a:gd fmla="*/ 10 w 19" name="T24"/>
                <a:gd fmla="*/ 49 h 54" name="T25"/>
                <a:gd fmla="*/ 18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 name="Freeform 378"/>
            <p:cNvSpPr/>
            <p:nvPr/>
          </p:nvSpPr>
          <p:spPr bwMode="auto">
            <a:xfrm>
              <a:off x="5847959" y="6491688"/>
              <a:ext cx="23716"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 name="Freeform 379"/>
            <p:cNvSpPr/>
            <p:nvPr/>
          </p:nvSpPr>
          <p:spPr bwMode="auto">
            <a:xfrm>
              <a:off x="5876418" y="6394451"/>
              <a:ext cx="42689" cy="177872"/>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 name="Freeform 380"/>
            <p:cNvSpPr/>
            <p:nvPr/>
          </p:nvSpPr>
          <p:spPr bwMode="auto">
            <a:xfrm>
              <a:off x="5919108" y="6382593"/>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4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 name="Freeform 381"/>
            <p:cNvSpPr/>
            <p:nvPr/>
          </p:nvSpPr>
          <p:spPr bwMode="auto">
            <a:xfrm>
              <a:off x="5833729" y="6347018"/>
              <a:ext cx="35574" cy="158899"/>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 name="Freeform 382"/>
            <p:cNvSpPr/>
            <p:nvPr/>
          </p:nvSpPr>
          <p:spPr bwMode="auto">
            <a:xfrm>
              <a:off x="5978399" y="6382593"/>
              <a:ext cx="61662" cy="177872"/>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 name="Freeform 383"/>
            <p:cNvSpPr/>
            <p:nvPr/>
          </p:nvSpPr>
          <p:spPr bwMode="auto">
            <a:xfrm>
              <a:off x="6073264" y="6453742"/>
              <a:ext cx="35574"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 name="Freeform 384"/>
            <p:cNvSpPr/>
            <p:nvPr/>
          </p:nvSpPr>
          <p:spPr bwMode="auto">
            <a:xfrm>
              <a:off x="6217933" y="6332788"/>
              <a:ext cx="59291" cy="234792"/>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 name="Freeform 385"/>
            <p:cNvSpPr/>
            <p:nvPr/>
          </p:nvSpPr>
          <p:spPr bwMode="auto">
            <a:xfrm>
              <a:off x="6289082" y="6328045"/>
              <a:ext cx="66406" cy="208704"/>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 name="Freeform 386"/>
            <p:cNvSpPr/>
            <p:nvPr/>
          </p:nvSpPr>
          <p:spPr bwMode="auto">
            <a:xfrm>
              <a:off x="6369718" y="6363620"/>
              <a:ext cx="33203" cy="201589"/>
            </a:xfrm>
            <a:custGeom>
              <a:gdLst>
                <a:gd fmla="*/ 7 w 8" name="T0"/>
                <a:gd fmla="*/ 3 h 45" name="T1"/>
                <a:gd fmla="*/ 3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7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 name="Freeform 387"/>
            <p:cNvSpPr/>
            <p:nvPr/>
          </p:nvSpPr>
          <p:spPr bwMode="auto">
            <a:xfrm>
              <a:off x="6462211" y="6313815"/>
              <a:ext cx="78264" cy="213447"/>
            </a:xfrm>
            <a:custGeom>
              <a:gdLst>
                <a:gd fmla="*/ 18 w 19" name="T0"/>
                <a:gd fmla="*/ 44 h 48" name="T1"/>
                <a:gd fmla="*/ 15 w 19" name="T2"/>
                <a:gd fmla="*/ 17 h 48" name="T3"/>
                <a:gd fmla="*/ 7 w 19" name="T4"/>
                <a:gd fmla="*/ 15 h 48" name="T5"/>
                <a:gd fmla="*/ 7 w 19" name="T6"/>
                <a:gd fmla="*/ 15 h 48" name="T7"/>
                <a:gd fmla="*/ 8 w 19" name="T8"/>
                <a:gd fmla="*/ 16 h 48" name="T9"/>
                <a:gd fmla="*/ 9 w 19" name="T10"/>
                <a:gd fmla="*/ 4 h 48" name="T11"/>
                <a:gd fmla="*/ 4 w 19" name="T12"/>
                <a:gd fmla="*/ 3 h 48" name="T13"/>
                <a:gd fmla="*/ 1 w 19" name="T14"/>
                <a:gd fmla="*/ 29 h 48" name="T15"/>
                <a:gd fmla="*/ 0 w 19" name="T16"/>
                <a:gd fmla="*/ 30 h 48" name="T17"/>
                <a:gd fmla="*/ 0 w 19" name="T18"/>
                <a:gd fmla="*/ 43 h 48" name="T19"/>
                <a:gd fmla="*/ 2 w 19" name="T20"/>
                <a:gd fmla="*/ 43 h 48" name="T21"/>
                <a:gd fmla="*/ 8 w 19" name="T22"/>
                <a:gd fmla="*/ 43 h 48" name="T23"/>
                <a:gd fmla="*/ 8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 name="Freeform 388"/>
            <p:cNvSpPr/>
            <p:nvPr/>
          </p:nvSpPr>
          <p:spPr bwMode="auto">
            <a:xfrm>
              <a:off x="6616367" y="6382593"/>
              <a:ext cx="26088" cy="144670"/>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 name="Freeform 389"/>
            <p:cNvSpPr/>
            <p:nvPr/>
          </p:nvSpPr>
          <p:spPr bwMode="auto">
            <a:xfrm>
              <a:off x="6680401" y="6363620"/>
              <a:ext cx="59291" cy="182616"/>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1 w 14" name="T12"/>
                <a:gd fmla="*/ 38 h 41" name="T13"/>
                <a:gd fmla="*/ 14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 name="Freeform 390"/>
            <p:cNvSpPr/>
            <p:nvPr/>
          </p:nvSpPr>
          <p:spPr bwMode="auto">
            <a:xfrm>
              <a:off x="6756294" y="6363620"/>
              <a:ext cx="61662" cy="232420"/>
            </a:xfrm>
            <a:custGeom>
              <a:gdLst>
                <a:gd fmla="*/ 7 w 15" name="T0"/>
                <a:gd fmla="*/ 4 h 52" name="T1"/>
                <a:gd fmla="*/ 5 w 15" name="T2"/>
                <a:gd fmla="*/ 11 h 52" name="T3"/>
                <a:gd fmla="*/ 2 w 15" name="T4"/>
                <a:gd fmla="*/ 13 h 52" name="T5"/>
                <a:gd fmla="*/ 1 w 15" name="T6"/>
                <a:gd fmla="*/ 23 h 52" name="T7"/>
                <a:gd fmla="*/ 3 w 15" name="T8"/>
                <a:gd fmla="*/ 25 h 52" name="T9"/>
                <a:gd fmla="*/ 3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 name="Freeform 391"/>
            <p:cNvSpPr/>
            <p:nvPr/>
          </p:nvSpPr>
          <p:spPr bwMode="auto">
            <a:xfrm>
              <a:off x="6561820" y="6382593"/>
              <a:ext cx="49804" cy="203960"/>
            </a:xfrm>
            <a:custGeom>
              <a:gdLst>
                <a:gd fmla="*/ 8 w 12" name="T0"/>
                <a:gd fmla="*/ 7 h 46" name="T1"/>
                <a:gd fmla="*/ 7 w 12" name="T2"/>
                <a:gd fmla="*/ 3 h 46" name="T3"/>
                <a:gd fmla="*/ 4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 name="Freeform 392"/>
            <p:cNvSpPr/>
            <p:nvPr/>
          </p:nvSpPr>
          <p:spPr bwMode="auto">
            <a:xfrm>
              <a:off x="6163386" y="6389708"/>
              <a:ext cx="54548" cy="125697"/>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 name="Freeform 393"/>
            <p:cNvSpPr/>
            <p:nvPr/>
          </p:nvSpPr>
          <p:spPr bwMode="auto">
            <a:xfrm>
              <a:off x="6056662"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 name="Freeform 394"/>
            <p:cNvSpPr/>
            <p:nvPr/>
          </p:nvSpPr>
          <p:spPr bwMode="auto">
            <a:xfrm>
              <a:off x="6331772" y="6399194"/>
              <a:ext cx="40318" cy="147041"/>
            </a:xfrm>
            <a:custGeom>
              <a:gdLst>
                <a:gd fmla="*/ 2 w 10" name="T0"/>
                <a:gd fmla="*/ 4 h 33" name="T1"/>
                <a:gd fmla="*/ 2 w 10" name="T2"/>
                <a:gd fmla="*/ 29 h 33" name="T3"/>
                <a:gd fmla="*/ 8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 name="Freeform 395"/>
            <p:cNvSpPr/>
            <p:nvPr/>
          </p:nvSpPr>
          <p:spPr bwMode="auto">
            <a:xfrm>
              <a:off x="6851159" y="6337532"/>
              <a:ext cx="64034" cy="222933"/>
            </a:xfrm>
            <a:custGeom>
              <a:gdLst>
                <a:gd fmla="*/ 11 w 15" name="T0"/>
                <a:gd fmla="*/ 27 h 50" name="T1"/>
                <a:gd fmla="*/ 13 w 15" name="T2"/>
                <a:gd fmla="*/ 6 h 50" name="T3"/>
                <a:gd fmla="*/ 6 w 15" name="T4"/>
                <a:gd fmla="*/ 4 h 50" name="T5"/>
                <a:gd fmla="*/ 5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 name="Freeform 396"/>
            <p:cNvSpPr/>
            <p:nvPr/>
          </p:nvSpPr>
          <p:spPr bwMode="auto">
            <a:xfrm>
              <a:off x="6941281" y="6394451"/>
              <a:ext cx="33203" cy="14229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 name="Freeform 397"/>
            <p:cNvSpPr/>
            <p:nvPr/>
          </p:nvSpPr>
          <p:spPr bwMode="auto">
            <a:xfrm>
              <a:off x="6964997" y="6373106"/>
              <a:ext cx="80635" cy="239535"/>
            </a:xfrm>
            <a:custGeom>
              <a:gdLst>
                <a:gd fmla="*/ 17 w 19" name="T0"/>
                <a:gd fmla="*/ 47 h 54" name="T1"/>
                <a:gd fmla="*/ 12 w 19" name="T2"/>
                <a:gd fmla="*/ 15 h 54" name="T3"/>
                <a:gd fmla="*/ 12 w 19" name="T4"/>
                <a:gd fmla="*/ 13 h 54" name="T5"/>
                <a:gd fmla="*/ 11 w 19" name="T6"/>
                <a:gd fmla="*/ 4 h 54" name="T7"/>
                <a:gd fmla="*/ 7 w 19" name="T8"/>
                <a:gd fmla="*/ 4 h 54" name="T9"/>
                <a:gd fmla="*/ 7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10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 name="Freeform 398"/>
            <p:cNvSpPr/>
            <p:nvPr/>
          </p:nvSpPr>
          <p:spPr bwMode="auto">
            <a:xfrm>
              <a:off x="7071721" y="6491688"/>
              <a:ext cx="23716"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 name="Freeform 399"/>
            <p:cNvSpPr/>
            <p:nvPr/>
          </p:nvSpPr>
          <p:spPr bwMode="auto">
            <a:xfrm>
              <a:off x="7100180" y="6394451"/>
              <a:ext cx="42689" cy="177872"/>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 name="Freeform 400"/>
            <p:cNvSpPr/>
            <p:nvPr/>
          </p:nvSpPr>
          <p:spPr bwMode="auto">
            <a:xfrm>
              <a:off x="7138126" y="6382593"/>
              <a:ext cx="71149" cy="249021"/>
            </a:xfrm>
            <a:custGeom>
              <a:gdLst>
                <a:gd fmla="*/ 7 w 17" name="T0"/>
                <a:gd fmla="*/ 5 h 56" name="T1"/>
                <a:gd fmla="*/ 5 w 17" name="T2"/>
                <a:gd fmla="*/ 12 h 56" name="T3"/>
                <a:gd fmla="*/ 5 w 17" name="T4"/>
                <a:gd fmla="*/ 11 h 56" name="T5"/>
                <a:gd fmla="*/ 2 w 17" name="T6"/>
                <a:gd fmla="*/ 11 h 56" name="T7"/>
                <a:gd fmla="*/ 3 w 17" name="T8"/>
                <a:gd fmla="*/ 19 h 56" name="T9"/>
                <a:gd fmla="*/ 7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 name="Freeform 401"/>
            <p:cNvSpPr/>
            <p:nvPr/>
          </p:nvSpPr>
          <p:spPr bwMode="auto">
            <a:xfrm>
              <a:off x="7057491" y="6347018"/>
              <a:ext cx="35574" cy="158899"/>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402"/>
            <p:cNvSpPr/>
            <p:nvPr/>
          </p:nvSpPr>
          <p:spPr bwMode="auto">
            <a:xfrm>
              <a:off x="7202160" y="6382593"/>
              <a:ext cx="61662" cy="177872"/>
            </a:xfrm>
            <a:custGeom>
              <a:gdLst>
                <a:gd fmla="*/ 4 w 15" name="T0"/>
                <a:gd fmla="*/ 5 h 40" name="T1"/>
                <a:gd fmla="*/ 3 w 15" name="T2"/>
                <a:gd fmla="*/ 37 h 40" name="T3"/>
                <a:gd fmla="*/ 10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 name="Freeform 403"/>
            <p:cNvSpPr/>
            <p:nvPr/>
          </p:nvSpPr>
          <p:spPr bwMode="auto">
            <a:xfrm>
              <a:off x="7297026" y="6453742"/>
              <a:ext cx="35574"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 name="Freeform 404"/>
            <p:cNvSpPr/>
            <p:nvPr/>
          </p:nvSpPr>
          <p:spPr bwMode="auto">
            <a:xfrm>
              <a:off x="7441695" y="6332788"/>
              <a:ext cx="56919" cy="234792"/>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2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 name="Freeform 405"/>
            <p:cNvSpPr/>
            <p:nvPr/>
          </p:nvSpPr>
          <p:spPr bwMode="auto">
            <a:xfrm>
              <a:off x="7508101" y="6328045"/>
              <a:ext cx="71149" cy="208704"/>
            </a:xfrm>
            <a:custGeom>
              <a:gdLst>
                <a:gd fmla="*/ 12 w 17" name="T0"/>
                <a:gd fmla="*/ 2 h 47" name="T1"/>
                <a:gd fmla="*/ 1 w 17" name="T2"/>
                <a:gd fmla="*/ 44 h 47" name="T3"/>
                <a:gd fmla="*/ 7 w 17" name="T4"/>
                <a:gd fmla="*/ 44 h 47" name="T5"/>
                <a:gd fmla="*/ 16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407"/>
            <p:cNvSpPr/>
            <p:nvPr/>
          </p:nvSpPr>
          <p:spPr bwMode="auto">
            <a:xfrm>
              <a:off x="7591108" y="6363619"/>
              <a:ext cx="30831" cy="201589"/>
            </a:xfrm>
            <a:custGeom>
              <a:gdLst>
                <a:gd fmla="*/ 6 w 7" name="T0"/>
                <a:gd fmla="*/ 3 h 45" name="T1"/>
                <a:gd fmla="*/ 2 w 7" name="T2"/>
                <a:gd fmla="*/ 3 h 45" name="T3"/>
                <a:gd fmla="*/ 2 w 7" name="T4"/>
                <a:gd fmla="*/ 15 h 45" name="T5"/>
                <a:gd fmla="*/ 0 w 7" name="T6"/>
                <a:gd fmla="*/ 17 h 45" name="T7"/>
                <a:gd fmla="*/ 0 w 7" name="T8"/>
                <a:gd fmla="*/ 34 h 45" name="T9"/>
                <a:gd fmla="*/ 2 w 7" name="T10"/>
                <a:gd fmla="*/ 36 h 45" name="T11"/>
                <a:gd fmla="*/ 2 w 7" name="T12"/>
                <a:gd fmla="*/ 42 h 45" name="T13"/>
                <a:gd fmla="*/ 7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408"/>
            <p:cNvSpPr/>
            <p:nvPr/>
          </p:nvSpPr>
          <p:spPr bwMode="auto">
            <a:xfrm>
              <a:off x="7681230" y="6313815"/>
              <a:ext cx="78264" cy="213447"/>
            </a:xfrm>
            <a:custGeom>
              <a:gdLst>
                <a:gd fmla="*/ 18 w 19" name="T0"/>
                <a:gd fmla="*/ 44 h 48" name="T1"/>
                <a:gd fmla="*/ 17 w 19" name="T2"/>
                <a:gd fmla="*/ 17 h 48" name="T3"/>
                <a:gd fmla="*/ 11 w 19" name="T4"/>
                <a:gd fmla="*/ 15 h 48" name="T5"/>
                <a:gd fmla="*/ 11 w 19" name="T6"/>
                <a:gd fmla="*/ 15 h 48" name="T7"/>
                <a:gd fmla="*/ 10 w 19" name="T8"/>
                <a:gd fmla="*/ 16 h 48" name="T9"/>
                <a:gd fmla="*/ 11 w 19" name="T10"/>
                <a:gd fmla="*/ 4 h 48" name="T11"/>
                <a:gd fmla="*/ 5 w 19" name="T12"/>
                <a:gd fmla="*/ 3 h 48" name="T13"/>
                <a:gd fmla="*/ 2 w 19" name="T14"/>
                <a:gd fmla="*/ 29 h 48" name="T15"/>
                <a:gd fmla="*/ 0 w 19" name="T16"/>
                <a:gd fmla="*/ 30 h 48" name="T17"/>
                <a:gd fmla="*/ 1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409"/>
            <p:cNvSpPr/>
            <p:nvPr/>
          </p:nvSpPr>
          <p:spPr bwMode="auto">
            <a:xfrm>
              <a:off x="7835386" y="6382592"/>
              <a:ext cx="26088" cy="144670"/>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410"/>
            <p:cNvSpPr/>
            <p:nvPr/>
          </p:nvSpPr>
          <p:spPr bwMode="auto">
            <a:xfrm>
              <a:off x="7904163" y="6363619"/>
              <a:ext cx="56919" cy="182616"/>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411"/>
            <p:cNvSpPr/>
            <p:nvPr/>
          </p:nvSpPr>
          <p:spPr bwMode="auto">
            <a:xfrm>
              <a:off x="7975312" y="6363619"/>
              <a:ext cx="66406" cy="23242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412"/>
            <p:cNvSpPr/>
            <p:nvPr/>
          </p:nvSpPr>
          <p:spPr bwMode="auto">
            <a:xfrm>
              <a:off x="7785582" y="6382592"/>
              <a:ext cx="49804" cy="203960"/>
            </a:xfrm>
            <a:custGeom>
              <a:gdLst>
                <a:gd fmla="*/ 8 w 12" name="T0"/>
                <a:gd fmla="*/ 7 h 46" name="T1"/>
                <a:gd fmla="*/ 7 w 12" name="T2"/>
                <a:gd fmla="*/ 3 h 46" name="T3"/>
                <a:gd fmla="*/ 3 w 12" name="T4"/>
                <a:gd fmla="*/ 4 h 46" name="T5"/>
                <a:gd fmla="*/ 4 w 12" name="T6"/>
                <a:gd fmla="*/ 8 h 46" name="T7"/>
                <a:gd fmla="*/ 3 w 12" name="T8"/>
                <a:gd fmla="*/ 10 h 46" name="T9"/>
                <a:gd fmla="*/ 4 w 12" name="T10"/>
                <a:gd fmla="*/ 43 h 46" name="T11"/>
                <a:gd fmla="*/ 11 w 12" name="T12"/>
                <a:gd fmla="*/ 42 h 46" name="T13"/>
                <a:gd fmla="*/ 10 w 12" name="T14"/>
                <a:gd fmla="*/ 29 h 46" name="T15"/>
                <a:gd fmla="*/ 11 w 12" name="T16"/>
                <a:gd fmla="*/ 28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413"/>
            <p:cNvSpPr/>
            <p:nvPr/>
          </p:nvSpPr>
          <p:spPr bwMode="auto">
            <a:xfrm>
              <a:off x="7387148" y="6389707"/>
              <a:ext cx="54548" cy="125697"/>
            </a:xfrm>
            <a:custGeom>
              <a:gdLst>
                <a:gd fmla="*/ 12 w 13" name="T0"/>
                <a:gd fmla="*/ 25 h 28" name="T1"/>
                <a:gd fmla="*/ 4 w 13" name="T2"/>
                <a:gd fmla="*/ 3 h 28" name="T3"/>
                <a:gd fmla="*/ 0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414"/>
            <p:cNvSpPr/>
            <p:nvPr/>
          </p:nvSpPr>
          <p:spPr bwMode="auto">
            <a:xfrm>
              <a:off x="7280424"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415"/>
            <p:cNvSpPr/>
            <p:nvPr/>
          </p:nvSpPr>
          <p:spPr bwMode="auto">
            <a:xfrm>
              <a:off x="7550790" y="6399194"/>
              <a:ext cx="40318" cy="147041"/>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416"/>
            <p:cNvSpPr/>
            <p:nvPr/>
          </p:nvSpPr>
          <p:spPr bwMode="auto">
            <a:xfrm>
              <a:off x="8074921" y="6337531"/>
              <a:ext cx="59291" cy="222933"/>
            </a:xfrm>
            <a:custGeom>
              <a:gdLst>
                <a:gd fmla="*/ 10 w 14" name="T0"/>
                <a:gd fmla="*/ 27 h 50" name="T1"/>
                <a:gd fmla="*/ 13 w 14" name="T2"/>
                <a:gd fmla="*/ 6 h 50" name="T3"/>
                <a:gd fmla="*/ 6 w 14" name="T4"/>
                <a:gd fmla="*/ 4 h 50" name="T5"/>
                <a:gd fmla="*/ 4 w 14" name="T6"/>
                <a:gd fmla="*/ 15 h 50" name="T7"/>
                <a:gd fmla="*/ 3 w 14" name="T8"/>
                <a:gd fmla="*/ 16 h 50" name="T9"/>
                <a:gd fmla="*/ 4 w 14" name="T10"/>
                <a:gd fmla="*/ 46 h 50" name="T11"/>
                <a:gd fmla="*/ 11 w 14" name="T12"/>
                <a:gd fmla="*/ 42 h 50" name="T13"/>
                <a:gd fmla="*/ 8 w 14" name="T14"/>
                <a:gd fmla="*/ 30 h 50" name="T15"/>
                <a:gd fmla="*/ 10 w 14"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417"/>
            <p:cNvSpPr/>
            <p:nvPr/>
          </p:nvSpPr>
          <p:spPr bwMode="auto">
            <a:xfrm>
              <a:off x="8160299" y="6394450"/>
              <a:ext cx="37946" cy="142298"/>
            </a:xfrm>
            <a:custGeom>
              <a:gdLst>
                <a:gd fmla="*/ 6 w 9" name="T0"/>
                <a:gd fmla="*/ 4 h 32" name="T1"/>
                <a:gd fmla="*/ 1 w 9" name="T2"/>
                <a:gd fmla="*/ 5 h 32" name="T3"/>
                <a:gd fmla="*/ 4 w 9" name="T4"/>
                <a:gd fmla="*/ 29 h 32" name="T5"/>
                <a:gd fmla="*/ 8 w 9" name="T6"/>
                <a:gd fmla="*/ 29 h 32" name="T7"/>
                <a:gd fmla="*/ 6 w 9" name="T8"/>
                <a:gd fmla="*/ 4 h 32" name="T9"/>
              </a:gdLst>
              <a:cxnLst>
                <a:cxn ang="0">
                  <a:pos x="T0" y="T1"/>
                </a:cxn>
                <a:cxn ang="0">
                  <a:pos x="T2" y="T3"/>
                </a:cxn>
                <a:cxn ang="0">
                  <a:pos x="T4" y="T5"/>
                </a:cxn>
                <a:cxn ang="0">
                  <a:pos x="T6" y="T7"/>
                </a:cxn>
                <a:cxn ang="0">
                  <a:pos x="T8" y="T9"/>
                </a:cxn>
              </a:cxnLst>
              <a:rect b="b" l="0" r="r" t="0"/>
              <a:pathLst>
                <a:path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418"/>
            <p:cNvSpPr/>
            <p:nvPr/>
          </p:nvSpPr>
          <p:spPr bwMode="auto">
            <a:xfrm>
              <a:off x="8184016" y="6373106"/>
              <a:ext cx="85379" cy="239535"/>
            </a:xfrm>
            <a:custGeom>
              <a:gdLst>
                <a:gd fmla="*/ 18 w 20" name="T0"/>
                <a:gd fmla="*/ 47 h 54" name="T1"/>
                <a:gd fmla="*/ 13 w 20" name="T2"/>
                <a:gd fmla="*/ 15 h 54" name="T3"/>
                <a:gd fmla="*/ 12 w 20" name="T4"/>
                <a:gd fmla="*/ 13 h 54" name="T5"/>
                <a:gd fmla="*/ 12 w 20" name="T6"/>
                <a:gd fmla="*/ 4 h 54" name="T7"/>
                <a:gd fmla="*/ 8 w 20" name="T8"/>
                <a:gd fmla="*/ 4 h 54" name="T9"/>
                <a:gd fmla="*/ 8 w 20" name="T10"/>
                <a:gd fmla="*/ 13 h 54" name="T11"/>
                <a:gd fmla="*/ 7 w 20" name="T12"/>
                <a:gd fmla="*/ 14 h 54" name="T13"/>
                <a:gd fmla="*/ 7 w 20" name="T14"/>
                <a:gd fmla="*/ 23 h 54" name="T15"/>
                <a:gd fmla="*/ 5 w 20" name="T16"/>
                <a:gd fmla="*/ 23 h 54" name="T17"/>
                <a:gd fmla="*/ 1 w 20" name="T18"/>
                <a:gd fmla="*/ 40 h 54" name="T19"/>
                <a:gd fmla="*/ 3 w 20" name="T20"/>
                <a:gd fmla="*/ 40 h 54" name="T21"/>
                <a:gd fmla="*/ 6 w 20" name="T22"/>
                <a:gd fmla="*/ 26 h 54" name="T23"/>
                <a:gd fmla="*/ 10 w 20" name="T24"/>
                <a:gd fmla="*/ 49 h 54" name="T25"/>
                <a:gd fmla="*/ 18 w 20"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20">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419"/>
            <p:cNvSpPr/>
            <p:nvPr/>
          </p:nvSpPr>
          <p:spPr bwMode="auto">
            <a:xfrm>
              <a:off x="8290739" y="6491687"/>
              <a:ext cx="23716" cy="130440"/>
            </a:xfrm>
            <a:custGeom>
              <a:gdLst>
                <a:gd fmla="*/ 6 w 6" name="T0"/>
                <a:gd fmla="*/ 4 h 29" name="T1"/>
                <a:gd fmla="*/ 1 w 6" name="T2"/>
                <a:gd fmla="*/ 3 h 29" name="T3"/>
                <a:gd fmla="*/ 0 w 6" name="T4"/>
                <a:gd fmla="*/ 25 h 29" name="T5"/>
                <a:gd fmla="*/ 6 w 6" name="T6"/>
                <a:gd fmla="*/ 25 h 29" name="T7"/>
                <a:gd fmla="*/ 6 w 6" name="T8"/>
                <a:gd fmla="*/ 4 h 29" name="T9"/>
              </a:gdLst>
              <a:cxnLst>
                <a:cxn ang="0">
                  <a:pos x="T0" y="T1"/>
                </a:cxn>
                <a:cxn ang="0">
                  <a:pos x="T2" y="T3"/>
                </a:cxn>
                <a:cxn ang="0">
                  <a:pos x="T4" y="T5"/>
                </a:cxn>
                <a:cxn ang="0">
                  <a:pos x="T6" y="T7"/>
                </a:cxn>
                <a:cxn ang="0">
                  <a:pos x="T8" y="T9"/>
                </a:cxn>
              </a:cxnLst>
              <a:rect b="b" l="0" r="r" t="0"/>
              <a:pathLst>
                <a:path h="28" w="6">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420"/>
            <p:cNvSpPr/>
            <p:nvPr/>
          </p:nvSpPr>
          <p:spPr bwMode="auto">
            <a:xfrm>
              <a:off x="8319199" y="6394450"/>
              <a:ext cx="42689" cy="177872"/>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421"/>
            <p:cNvSpPr/>
            <p:nvPr/>
          </p:nvSpPr>
          <p:spPr bwMode="auto">
            <a:xfrm>
              <a:off x="8361888" y="6382592"/>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422"/>
            <p:cNvSpPr/>
            <p:nvPr/>
          </p:nvSpPr>
          <p:spPr bwMode="auto">
            <a:xfrm>
              <a:off x="8276509" y="6347018"/>
              <a:ext cx="35574" cy="158899"/>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423"/>
            <p:cNvSpPr/>
            <p:nvPr/>
          </p:nvSpPr>
          <p:spPr bwMode="auto">
            <a:xfrm>
              <a:off x="8421179" y="6382592"/>
              <a:ext cx="66406" cy="177872"/>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424"/>
            <p:cNvSpPr/>
            <p:nvPr/>
          </p:nvSpPr>
          <p:spPr bwMode="auto">
            <a:xfrm>
              <a:off x="8516044" y="6453741"/>
              <a:ext cx="35574" cy="142298"/>
            </a:xfrm>
            <a:custGeom>
              <a:gdLst>
                <a:gd fmla="*/ 1 w 8" name="T0"/>
                <a:gd fmla="*/ 5 h 32" name="T1"/>
                <a:gd fmla="*/ 2 w 8" name="T2"/>
                <a:gd fmla="*/ 28 h 32" name="T3"/>
                <a:gd fmla="*/ 7 w 8" name="T4"/>
                <a:gd fmla="*/ 28 h 32" name="T5"/>
                <a:gd fmla="*/ 8 w 8" name="T6"/>
                <a:gd fmla="*/ 5 h 32" name="T7"/>
                <a:gd fmla="*/ 1 w 8" name="T8"/>
                <a:gd fmla="*/ 5 h 32" name="T9"/>
              </a:gdLst>
              <a:cxnLst>
                <a:cxn ang="0">
                  <a:pos x="T0" y="T1"/>
                </a:cxn>
                <a:cxn ang="0">
                  <a:pos x="T2" y="T3"/>
                </a:cxn>
                <a:cxn ang="0">
                  <a:pos x="T4" y="T5"/>
                </a:cxn>
                <a:cxn ang="0">
                  <a:pos x="T6" y="T7"/>
                </a:cxn>
                <a:cxn ang="0">
                  <a:pos x="T8" y="T9"/>
                </a:cxn>
              </a:cxnLst>
              <a:rect b="b" l="0" r="r" t="0"/>
              <a:pathLst>
                <a:path h="32" w="8">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425"/>
            <p:cNvSpPr/>
            <p:nvPr/>
          </p:nvSpPr>
          <p:spPr bwMode="auto">
            <a:xfrm>
              <a:off x="8660714" y="6332788"/>
              <a:ext cx="59291" cy="234792"/>
            </a:xfrm>
            <a:custGeom>
              <a:gdLst>
                <a:gd fmla="*/ 11 w 14" name="T0"/>
                <a:gd fmla="*/ 1 h 53" name="T1"/>
                <a:gd fmla="*/ 5 w 14" name="T2"/>
                <a:gd fmla="*/ 21 h 53" name="T3"/>
                <a:gd fmla="*/ 0 w 14" name="T4"/>
                <a:gd fmla="*/ 24 h 53" name="T5"/>
                <a:gd fmla="*/ 4 w 14" name="T6"/>
                <a:gd fmla="*/ 44 h 53" name="T7"/>
                <a:gd fmla="*/ 4 w 14" name="T8"/>
                <a:gd fmla="*/ 45 h 53" name="T9"/>
                <a:gd fmla="*/ 6 w 14" name="T10"/>
                <a:gd fmla="*/ 46 h 53" name="T11"/>
                <a:gd fmla="*/ 8 w 14" name="T12"/>
                <a:gd fmla="*/ 50 h 53" name="T13"/>
                <a:gd fmla="*/ 13 w 14" name="T14"/>
                <a:gd fmla="*/ 48 h 53" name="T15"/>
                <a:gd fmla="*/ 9 w 14" name="T16"/>
                <a:gd fmla="*/ 32 h 53" name="T17"/>
                <a:gd fmla="*/ 14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426"/>
            <p:cNvSpPr/>
            <p:nvPr/>
          </p:nvSpPr>
          <p:spPr bwMode="auto">
            <a:xfrm>
              <a:off x="8731863" y="6328045"/>
              <a:ext cx="66406" cy="208704"/>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427"/>
            <p:cNvSpPr/>
            <p:nvPr/>
          </p:nvSpPr>
          <p:spPr bwMode="auto">
            <a:xfrm>
              <a:off x="8814870" y="6363619"/>
              <a:ext cx="30831" cy="201589"/>
            </a:xfrm>
            <a:custGeom>
              <a:gdLst>
                <a:gd fmla="*/ 6 w 7" name="T0"/>
                <a:gd fmla="*/ 3 h 45" name="T1"/>
                <a:gd fmla="*/ 2 w 7" name="T2"/>
                <a:gd fmla="*/ 3 h 45" name="T3"/>
                <a:gd fmla="*/ 1 w 7" name="T4"/>
                <a:gd fmla="*/ 15 h 45" name="T5"/>
                <a:gd fmla="*/ 0 w 7" name="T6"/>
                <a:gd fmla="*/ 17 h 45" name="T7"/>
                <a:gd fmla="*/ 0 w 7" name="T8"/>
                <a:gd fmla="*/ 34 h 45" name="T9"/>
                <a:gd fmla="*/ 1 w 7" name="T10"/>
                <a:gd fmla="*/ 36 h 45" name="T11"/>
                <a:gd fmla="*/ 1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428"/>
            <p:cNvSpPr/>
            <p:nvPr/>
          </p:nvSpPr>
          <p:spPr bwMode="auto">
            <a:xfrm>
              <a:off x="8904992" y="6313815"/>
              <a:ext cx="78264" cy="213447"/>
            </a:xfrm>
            <a:custGeom>
              <a:gdLst>
                <a:gd fmla="*/ 18 w 19" name="T0"/>
                <a:gd fmla="*/ 44 h 48" name="T1"/>
                <a:gd fmla="*/ 18 w 19" name="T2"/>
                <a:gd fmla="*/ 17 h 48" name="T3"/>
                <a:gd fmla="*/ 14 w 19" name="T4"/>
                <a:gd fmla="*/ 15 h 48" name="T5"/>
                <a:gd fmla="*/ 14 w 19" name="T6"/>
                <a:gd fmla="*/ 15 h 48" name="T7"/>
                <a:gd fmla="*/ 11 w 19" name="T8"/>
                <a:gd fmla="*/ 16 h 48" name="T9"/>
                <a:gd fmla="*/ 11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429"/>
            <p:cNvSpPr/>
            <p:nvPr/>
          </p:nvSpPr>
          <p:spPr bwMode="auto">
            <a:xfrm>
              <a:off x="9059148" y="6382592"/>
              <a:ext cx="26088" cy="144670"/>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430"/>
            <p:cNvSpPr/>
            <p:nvPr/>
          </p:nvSpPr>
          <p:spPr bwMode="auto">
            <a:xfrm>
              <a:off x="9123182" y="6363619"/>
              <a:ext cx="61662" cy="182616"/>
            </a:xfrm>
            <a:custGeom>
              <a:gdLst>
                <a:gd fmla="*/ 8 w 15" name="T0"/>
                <a:gd fmla="*/ 7 h 41" name="T1"/>
                <a:gd fmla="*/ 7 w 15" name="T2"/>
                <a:gd fmla="*/ 4 h 41" name="T3"/>
                <a:gd fmla="*/ 1 w 15" name="T4"/>
                <a:gd fmla="*/ 6 h 41" name="T5"/>
                <a:gd fmla="*/ 3 w 15" name="T6"/>
                <a:gd fmla="*/ 30 h 41" name="T7"/>
                <a:gd fmla="*/ 5 w 15" name="T8"/>
                <a:gd fmla="*/ 32 h 41" name="T9"/>
                <a:gd fmla="*/ 6 w 15" name="T10"/>
                <a:gd fmla="*/ 38 h 41" name="T11"/>
                <a:gd fmla="*/ 11 w 15" name="T12"/>
                <a:gd fmla="*/ 38 h 41" name="T13"/>
                <a:gd fmla="*/ 14 w 15" name="T14"/>
                <a:gd fmla="*/ 10 h 41" name="T15"/>
                <a:gd fmla="*/ 8 w 15"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431"/>
            <p:cNvSpPr/>
            <p:nvPr/>
          </p:nvSpPr>
          <p:spPr bwMode="auto">
            <a:xfrm>
              <a:off x="9199074" y="6363619"/>
              <a:ext cx="61662" cy="23242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432"/>
            <p:cNvSpPr/>
            <p:nvPr/>
          </p:nvSpPr>
          <p:spPr bwMode="auto">
            <a:xfrm>
              <a:off x="9004600" y="6382592"/>
              <a:ext cx="49804" cy="203960"/>
            </a:xfrm>
            <a:custGeom>
              <a:gdLst>
                <a:gd fmla="*/ 9 w 12" name="T0"/>
                <a:gd fmla="*/ 7 h 46" name="T1"/>
                <a:gd fmla="*/ 8 w 12" name="T2"/>
                <a:gd fmla="*/ 3 h 46" name="T3"/>
                <a:gd fmla="*/ 4 w 12" name="T4"/>
                <a:gd fmla="*/ 4 h 46" name="T5"/>
                <a:gd fmla="*/ 5 w 12" name="T6"/>
                <a:gd fmla="*/ 8 h 46" name="T7"/>
                <a:gd fmla="*/ 4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433"/>
            <p:cNvSpPr/>
            <p:nvPr/>
          </p:nvSpPr>
          <p:spPr bwMode="auto">
            <a:xfrm>
              <a:off x="8606166" y="6389707"/>
              <a:ext cx="54548" cy="125697"/>
            </a:xfrm>
            <a:custGeom>
              <a:gdLst>
                <a:gd fmla="*/ 12 w 13" name="T0"/>
                <a:gd fmla="*/ 25 h 28" name="T1"/>
                <a:gd fmla="*/ 5 w 13" name="T2"/>
                <a:gd fmla="*/ 3 h 28" name="T3"/>
                <a:gd fmla="*/ 1 w 13" name="T4"/>
                <a:gd fmla="*/ 4 h 28" name="T5"/>
                <a:gd fmla="*/ 10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434"/>
            <p:cNvSpPr/>
            <p:nvPr/>
          </p:nvSpPr>
          <p:spPr bwMode="auto">
            <a:xfrm>
              <a:off x="8499443" y="6342275"/>
              <a:ext cx="80635" cy="194474"/>
            </a:xfrm>
            <a:custGeom>
              <a:gdLst>
                <a:gd fmla="*/ 16 w 19" name="T0"/>
                <a:gd fmla="*/ 37 h 44" name="T1"/>
                <a:gd fmla="*/ 12 w 19" name="T2"/>
                <a:gd fmla="*/ 8 h 44" name="T3"/>
                <a:gd fmla="*/ 7 w 19" name="T4"/>
                <a:gd fmla="*/ 4 h 44" name="T5"/>
                <a:gd fmla="*/ 11 w 19" name="T6"/>
                <a:gd fmla="*/ 40 h 44" name="T7"/>
                <a:gd fmla="*/ 16 w 19" name="T8"/>
                <a:gd fmla="*/ 37 h 44" name="T9"/>
              </a:gdLst>
              <a:cxnLst>
                <a:cxn ang="0">
                  <a:pos x="T0" y="T1"/>
                </a:cxn>
                <a:cxn ang="0">
                  <a:pos x="T2" y="T3"/>
                </a:cxn>
                <a:cxn ang="0">
                  <a:pos x="T4" y="T5"/>
                </a:cxn>
                <a:cxn ang="0">
                  <a:pos x="T6" y="T7"/>
                </a:cxn>
                <a:cxn ang="0">
                  <a:pos x="T8" y="T9"/>
                </a:cxn>
              </a:cxnLst>
              <a:rect b="b" l="0" r="r" t="0"/>
              <a:pathLst>
                <a:path h="44" w="19">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435"/>
            <p:cNvSpPr/>
            <p:nvPr/>
          </p:nvSpPr>
          <p:spPr bwMode="auto">
            <a:xfrm>
              <a:off x="8774552" y="6399194"/>
              <a:ext cx="40318" cy="147041"/>
            </a:xfrm>
            <a:custGeom>
              <a:gdLst>
                <a:gd fmla="*/ 2 w 10" name="T0"/>
                <a:gd fmla="*/ 4 h 33" name="T1"/>
                <a:gd fmla="*/ 3 w 10" name="T2"/>
                <a:gd fmla="*/ 29 h 33" name="T3"/>
                <a:gd fmla="*/ 9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436"/>
            <p:cNvSpPr/>
            <p:nvPr/>
          </p:nvSpPr>
          <p:spPr bwMode="auto">
            <a:xfrm>
              <a:off x="9293939" y="6337531"/>
              <a:ext cx="64034" cy="222933"/>
            </a:xfrm>
            <a:custGeom>
              <a:gdLst>
                <a:gd fmla="*/ 11 w 15" name="T0"/>
                <a:gd fmla="*/ 27 h 50" name="T1"/>
                <a:gd fmla="*/ 14 w 15" name="T2"/>
                <a:gd fmla="*/ 6 h 50" name="T3"/>
                <a:gd fmla="*/ 7 w 15" name="T4"/>
                <a:gd fmla="*/ 4 h 50" name="T5"/>
                <a:gd fmla="*/ 5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437"/>
            <p:cNvSpPr/>
            <p:nvPr/>
          </p:nvSpPr>
          <p:spPr bwMode="auto">
            <a:xfrm>
              <a:off x="9384061" y="6394450"/>
              <a:ext cx="33203" cy="14229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438"/>
            <p:cNvSpPr/>
            <p:nvPr/>
          </p:nvSpPr>
          <p:spPr bwMode="auto">
            <a:xfrm>
              <a:off x="9407778" y="6373106"/>
              <a:ext cx="80635" cy="239535"/>
            </a:xfrm>
            <a:custGeom>
              <a:gdLst>
                <a:gd fmla="*/ 18 w 19" name="T0"/>
                <a:gd fmla="*/ 47 h 54" name="T1"/>
                <a:gd fmla="*/ 12 w 19" name="T2"/>
                <a:gd fmla="*/ 15 h 54" name="T3"/>
                <a:gd fmla="*/ 12 w 19" name="T4"/>
                <a:gd fmla="*/ 13 h 54" name="T5"/>
                <a:gd fmla="*/ 12 w 19" name="T6"/>
                <a:gd fmla="*/ 4 h 54" name="T7"/>
                <a:gd fmla="*/ 8 w 19" name="T8"/>
                <a:gd fmla="*/ 4 h 54" name="T9"/>
                <a:gd fmla="*/ 8 w 19" name="T10"/>
                <a:gd fmla="*/ 13 h 54" name="T11"/>
                <a:gd fmla="*/ 7 w 19" name="T12"/>
                <a:gd fmla="*/ 14 h 54" name="T13"/>
                <a:gd fmla="*/ 6 w 19" name="T14"/>
                <a:gd fmla="*/ 23 h 54" name="T15"/>
                <a:gd fmla="*/ 5 w 19" name="T16"/>
                <a:gd fmla="*/ 23 h 54" name="T17"/>
                <a:gd fmla="*/ 1 w 19" name="T18"/>
                <a:gd fmla="*/ 40 h 54" name="T19"/>
                <a:gd fmla="*/ 2 w 19" name="T20"/>
                <a:gd fmla="*/ 40 h 54" name="T21"/>
                <a:gd fmla="*/ 6 w 19" name="T22"/>
                <a:gd fmla="*/ 26 h 54" name="T23"/>
                <a:gd fmla="*/ 10 w 19" name="T24"/>
                <a:gd fmla="*/ 49 h 54" name="T25"/>
                <a:gd fmla="*/ 18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39"/>
            <p:cNvSpPr/>
            <p:nvPr/>
          </p:nvSpPr>
          <p:spPr bwMode="auto">
            <a:xfrm>
              <a:off x="9514501" y="6491687"/>
              <a:ext cx="23716"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40"/>
            <p:cNvSpPr/>
            <p:nvPr/>
          </p:nvSpPr>
          <p:spPr bwMode="auto">
            <a:xfrm>
              <a:off x="9542961" y="6394450"/>
              <a:ext cx="42689" cy="177872"/>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1"/>
            <p:cNvSpPr/>
            <p:nvPr/>
          </p:nvSpPr>
          <p:spPr bwMode="auto">
            <a:xfrm>
              <a:off x="9585650" y="6382592"/>
              <a:ext cx="66406" cy="249021"/>
            </a:xfrm>
            <a:custGeom>
              <a:gdLst>
                <a:gd fmla="*/ 7 w 16" name="T0"/>
                <a:gd fmla="*/ 5 h 56" name="T1"/>
                <a:gd fmla="*/ 4 w 16" name="T2"/>
                <a:gd fmla="*/ 12 h 56" name="T3"/>
                <a:gd fmla="*/ 4 w 16" name="T4"/>
                <a:gd fmla="*/ 11 h 56" name="T5"/>
                <a:gd fmla="*/ 1 w 16" name="T6"/>
                <a:gd fmla="*/ 11 h 56" name="T7"/>
                <a:gd fmla="*/ 2 w 16" name="T8"/>
                <a:gd fmla="*/ 19 h 56" name="T9"/>
                <a:gd fmla="*/ 6 w 16" name="T10"/>
                <a:gd fmla="*/ 54 h 56" name="T11"/>
                <a:gd fmla="*/ 12 w 16" name="T12"/>
                <a:gd fmla="*/ 52 h 56" name="T13"/>
                <a:gd fmla="*/ 14 w 16" name="T14"/>
                <a:gd fmla="*/ 9 h 56" name="T15"/>
                <a:gd fmla="*/ 7 w 16"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42"/>
            <p:cNvSpPr/>
            <p:nvPr/>
          </p:nvSpPr>
          <p:spPr bwMode="auto">
            <a:xfrm>
              <a:off x="9500271" y="6347018"/>
              <a:ext cx="33203" cy="158899"/>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43"/>
            <p:cNvSpPr/>
            <p:nvPr/>
          </p:nvSpPr>
          <p:spPr bwMode="auto">
            <a:xfrm>
              <a:off x="9644941" y="6382592"/>
              <a:ext cx="61662" cy="177872"/>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44"/>
            <p:cNvSpPr/>
            <p:nvPr/>
          </p:nvSpPr>
          <p:spPr bwMode="auto">
            <a:xfrm>
              <a:off x="9739806" y="6453741"/>
              <a:ext cx="35574"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45"/>
            <p:cNvSpPr/>
            <p:nvPr/>
          </p:nvSpPr>
          <p:spPr bwMode="auto">
            <a:xfrm>
              <a:off x="9884476" y="6332788"/>
              <a:ext cx="56919" cy="234792"/>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3 w 14" name="T14"/>
                <a:gd fmla="*/ 48 h 53" name="T15"/>
                <a:gd fmla="*/ 8 w 14" name="T16"/>
                <a:gd fmla="*/ 32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46"/>
            <p:cNvSpPr/>
            <p:nvPr/>
          </p:nvSpPr>
          <p:spPr bwMode="auto">
            <a:xfrm>
              <a:off x="9955625" y="6328045"/>
              <a:ext cx="66406" cy="208704"/>
            </a:xfrm>
            <a:custGeom>
              <a:gdLst>
                <a:gd fmla="*/ 12 w 16" name="T0"/>
                <a:gd fmla="*/ 2 h 47" name="T1"/>
                <a:gd fmla="*/ 0 w 16" name="T2"/>
                <a:gd fmla="*/ 44 h 47" name="T3"/>
                <a:gd fmla="*/ 6 w 16" name="T4"/>
                <a:gd fmla="*/ 44 h 47" name="T5"/>
                <a:gd fmla="*/ 15 w 16" name="T6"/>
                <a:gd fmla="*/ 4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447"/>
            <p:cNvSpPr/>
            <p:nvPr/>
          </p:nvSpPr>
          <p:spPr bwMode="auto">
            <a:xfrm>
              <a:off x="10033889" y="6363619"/>
              <a:ext cx="35574" cy="201589"/>
            </a:xfrm>
            <a:custGeom>
              <a:gdLst>
                <a:gd fmla="*/ 6 w 8" name="T0"/>
                <a:gd fmla="*/ 3 h 45" name="T1"/>
                <a:gd fmla="*/ 2 w 8" name="T2"/>
                <a:gd fmla="*/ 3 h 45" name="T3"/>
                <a:gd fmla="*/ 2 w 8" name="T4"/>
                <a:gd fmla="*/ 15 h 45" name="T5"/>
                <a:gd fmla="*/ 0 w 8" name="T6"/>
                <a:gd fmla="*/ 17 h 45" name="T7"/>
                <a:gd fmla="*/ 0 w 8" name="T8"/>
                <a:gd fmla="*/ 34 h 45" name="T9"/>
                <a:gd fmla="*/ 2 w 8" name="T10"/>
                <a:gd fmla="*/ 36 h 45" name="T11"/>
                <a:gd fmla="*/ 2 w 8" name="T12"/>
                <a:gd fmla="*/ 42 h 45" name="T13"/>
                <a:gd fmla="*/ 7 w 8" name="T14"/>
                <a:gd fmla="*/ 42 h 45" name="T15"/>
                <a:gd fmla="*/ 6 w 8"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8">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448"/>
            <p:cNvSpPr/>
            <p:nvPr/>
          </p:nvSpPr>
          <p:spPr bwMode="auto">
            <a:xfrm>
              <a:off x="10126382" y="6313815"/>
              <a:ext cx="75892" cy="213447"/>
            </a:xfrm>
            <a:custGeom>
              <a:gdLst>
                <a:gd fmla="*/ 18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29 h 48" name="T15"/>
                <a:gd fmla="*/ 0 w 18" name="T16"/>
                <a:gd fmla="*/ 30 h 48" name="T17"/>
                <a:gd fmla="*/ 0 w 18" name="T18"/>
                <a:gd fmla="*/ 43 h 48" name="T19"/>
                <a:gd fmla="*/ 2 w 18" name="T20"/>
                <a:gd fmla="*/ 43 h 48" name="T21"/>
                <a:gd fmla="*/ 8 w 18" name="T22"/>
                <a:gd fmla="*/ 43 h 48" name="T23"/>
                <a:gd fmla="*/ 8 w 18" name="T24"/>
                <a:gd fmla="*/ 42 h 48" name="T25"/>
                <a:gd fmla="*/ 8 w 18" name="T26"/>
                <a:gd fmla="*/ 45 h 48" name="T27"/>
                <a:gd fmla="*/ 13 w 18" name="T28"/>
                <a:gd fmla="*/ 46 h 48" name="T29"/>
                <a:gd fmla="*/ 18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449"/>
            <p:cNvSpPr/>
            <p:nvPr/>
          </p:nvSpPr>
          <p:spPr bwMode="auto">
            <a:xfrm>
              <a:off x="10282910" y="6382592"/>
              <a:ext cx="21345" cy="144670"/>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450"/>
            <p:cNvSpPr/>
            <p:nvPr/>
          </p:nvSpPr>
          <p:spPr bwMode="auto">
            <a:xfrm>
              <a:off x="10346944" y="6363619"/>
              <a:ext cx="56919" cy="182616"/>
            </a:xfrm>
            <a:custGeom>
              <a:gdLst>
                <a:gd fmla="*/ 7 w 14" name="T0"/>
                <a:gd fmla="*/ 7 h 41" name="T1"/>
                <a:gd fmla="*/ 7 w 14" name="T2"/>
                <a:gd fmla="*/ 4 h 41" name="T3"/>
                <a:gd fmla="*/ 1 w 14" name="T4"/>
                <a:gd fmla="*/ 6 h 41" name="T5"/>
                <a:gd fmla="*/ 3 w 14" name="T6"/>
                <a:gd fmla="*/ 30 h 41" name="T7"/>
                <a:gd fmla="*/ 5 w 14" name="T8"/>
                <a:gd fmla="*/ 32 h 41" name="T9"/>
                <a:gd fmla="*/ 5 w 14" name="T10"/>
                <a:gd fmla="*/ 38 h 41" name="T11"/>
                <a:gd fmla="*/ 11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451"/>
            <p:cNvSpPr/>
            <p:nvPr/>
          </p:nvSpPr>
          <p:spPr bwMode="auto">
            <a:xfrm>
              <a:off x="10418093" y="6363619"/>
              <a:ext cx="66406" cy="232420"/>
            </a:xfrm>
            <a:custGeom>
              <a:gdLst>
                <a:gd fmla="*/ 8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8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452"/>
            <p:cNvSpPr/>
            <p:nvPr/>
          </p:nvSpPr>
          <p:spPr bwMode="auto">
            <a:xfrm>
              <a:off x="10228362" y="6382592"/>
              <a:ext cx="49804" cy="203960"/>
            </a:xfrm>
            <a:custGeom>
              <a:gdLst>
                <a:gd fmla="*/ 8 w 12" name="T0"/>
                <a:gd fmla="*/ 7 h 46" name="T1"/>
                <a:gd fmla="*/ 7 w 12" name="T2"/>
                <a:gd fmla="*/ 3 h 46" name="T3"/>
                <a:gd fmla="*/ 4 w 12" name="T4"/>
                <a:gd fmla="*/ 4 h 46" name="T5"/>
                <a:gd fmla="*/ 5 w 12" name="T6"/>
                <a:gd fmla="*/ 8 h 46" name="T7"/>
                <a:gd fmla="*/ 3 w 12" name="T8"/>
                <a:gd fmla="*/ 10 h 46" name="T9"/>
                <a:gd fmla="*/ 4 w 12" name="T10"/>
                <a:gd fmla="*/ 43 h 46" name="T11"/>
                <a:gd fmla="*/ 11 w 12" name="T12"/>
                <a:gd fmla="*/ 42 h 46" name="T13"/>
                <a:gd fmla="*/ 11 w 12" name="T14"/>
                <a:gd fmla="*/ 29 h 46" name="T15"/>
                <a:gd fmla="*/ 11 w 12" name="T16"/>
                <a:gd fmla="*/ 28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453"/>
            <p:cNvSpPr/>
            <p:nvPr/>
          </p:nvSpPr>
          <p:spPr bwMode="auto">
            <a:xfrm>
              <a:off x="9829928" y="6389707"/>
              <a:ext cx="54548" cy="125697"/>
            </a:xfrm>
            <a:custGeom>
              <a:gdLst>
                <a:gd fmla="*/ 12 w 13" name="T0"/>
                <a:gd fmla="*/ 25 h 28" name="T1"/>
                <a:gd fmla="*/ 4 w 13" name="T2"/>
                <a:gd fmla="*/ 3 h 28" name="T3"/>
                <a:gd fmla="*/ 1 w 13" name="T4"/>
                <a:gd fmla="*/ 4 h 28" name="T5"/>
                <a:gd fmla="*/ 9 w 13" name="T6"/>
                <a:gd fmla="*/ 26 h 28" name="T7"/>
                <a:gd fmla="*/ 12 w 13" name="T8"/>
                <a:gd fmla="*/ 25 h 28" name="T9"/>
              </a:gdLst>
              <a:cxnLst>
                <a:cxn ang="0">
                  <a:pos x="T0" y="T1"/>
                </a:cxn>
                <a:cxn ang="0">
                  <a:pos x="T2" y="T3"/>
                </a:cxn>
                <a:cxn ang="0">
                  <a:pos x="T4" y="T5"/>
                </a:cxn>
                <a:cxn ang="0">
                  <a:pos x="T6" y="T7"/>
                </a:cxn>
                <a:cxn ang="0">
                  <a:pos x="T8" y="T9"/>
                </a:cxn>
              </a:cxnLst>
              <a:rect b="b" l="0" r="r" t="0"/>
              <a:pathLst>
                <a:path h="28" w="13">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454"/>
            <p:cNvSpPr/>
            <p:nvPr/>
          </p:nvSpPr>
          <p:spPr bwMode="auto">
            <a:xfrm>
              <a:off x="9723205"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455"/>
            <p:cNvSpPr/>
            <p:nvPr/>
          </p:nvSpPr>
          <p:spPr bwMode="auto">
            <a:xfrm>
              <a:off x="9995942" y="6399194"/>
              <a:ext cx="42689" cy="147041"/>
            </a:xfrm>
            <a:custGeom>
              <a:gdLst>
                <a:gd fmla="*/ 2 w 10" name="T0"/>
                <a:gd fmla="*/ 4 h 33" name="T1"/>
                <a:gd fmla="*/ 2 w 10" name="T2"/>
                <a:gd fmla="*/ 29 h 33" name="T3"/>
                <a:gd fmla="*/ 8 w 10" name="T4"/>
                <a:gd fmla="*/ 27 h 33" name="T5"/>
                <a:gd fmla="*/ 9 w 10" name="T6"/>
                <a:gd fmla="*/ 6 h 33" name="T7"/>
                <a:gd fmla="*/ 2 w 10" name="T8"/>
                <a:gd fmla="*/ 4 h 33" name="T9"/>
              </a:gdLst>
              <a:cxnLst>
                <a:cxn ang="0">
                  <a:pos x="T0" y="T1"/>
                </a:cxn>
                <a:cxn ang="0">
                  <a:pos x="T2" y="T3"/>
                </a:cxn>
                <a:cxn ang="0">
                  <a:pos x="T4" y="T5"/>
                </a:cxn>
                <a:cxn ang="0">
                  <a:pos x="T6" y="T7"/>
                </a:cxn>
                <a:cxn ang="0">
                  <a:pos x="T8" y="T9"/>
                </a:cxn>
              </a:cxnLst>
              <a:rect b="b" l="0" r="r" t="0"/>
              <a:pathLst>
                <a:path h="33" w="10">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456"/>
            <p:cNvSpPr/>
            <p:nvPr/>
          </p:nvSpPr>
          <p:spPr bwMode="auto">
            <a:xfrm>
              <a:off x="10517701" y="6337531"/>
              <a:ext cx="64034" cy="222933"/>
            </a:xfrm>
            <a:custGeom>
              <a:gdLst>
                <a:gd fmla="*/ 11 w 15" name="T0"/>
                <a:gd fmla="*/ 27 h 50" name="T1"/>
                <a:gd fmla="*/ 13 w 15" name="T2"/>
                <a:gd fmla="*/ 6 h 50" name="T3"/>
                <a:gd fmla="*/ 6 w 15" name="T4"/>
                <a:gd fmla="*/ 4 h 50" name="T5"/>
                <a:gd fmla="*/ 4 w 15" name="T6"/>
                <a:gd fmla="*/ 15 h 50" name="T7"/>
                <a:gd fmla="*/ 3 w 15" name="T8"/>
                <a:gd fmla="*/ 16 h 50" name="T9"/>
                <a:gd fmla="*/ 5 w 15" name="T10"/>
                <a:gd fmla="*/ 46 h 50" name="T11"/>
                <a:gd fmla="*/ 11 w 15" name="T12"/>
                <a:gd fmla="*/ 42 h 50" name="T13"/>
                <a:gd fmla="*/ 8 w 15" name="T14"/>
                <a:gd fmla="*/ 30 h 50" name="T15"/>
                <a:gd fmla="*/ 11 w 15"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457"/>
            <p:cNvSpPr/>
            <p:nvPr/>
          </p:nvSpPr>
          <p:spPr bwMode="auto">
            <a:xfrm>
              <a:off x="10607823" y="6394450"/>
              <a:ext cx="33203" cy="14229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458"/>
            <p:cNvSpPr/>
            <p:nvPr/>
          </p:nvSpPr>
          <p:spPr bwMode="auto">
            <a:xfrm>
              <a:off x="10631540" y="6373106"/>
              <a:ext cx="80635" cy="239535"/>
            </a:xfrm>
            <a:custGeom>
              <a:gdLst>
                <a:gd fmla="*/ 17 w 19" name="T0"/>
                <a:gd fmla="*/ 47 h 54" name="T1"/>
                <a:gd fmla="*/ 12 w 19" name="T2"/>
                <a:gd fmla="*/ 15 h 54" name="T3"/>
                <a:gd fmla="*/ 12 w 19" name="T4"/>
                <a:gd fmla="*/ 13 h 54" name="T5"/>
                <a:gd fmla="*/ 11 w 19" name="T6"/>
                <a:gd fmla="*/ 4 h 54" name="T7"/>
                <a:gd fmla="*/ 7 w 19" name="T8"/>
                <a:gd fmla="*/ 4 h 54" name="T9"/>
                <a:gd fmla="*/ 7 w 19" name="T10"/>
                <a:gd fmla="*/ 13 h 54" name="T11"/>
                <a:gd fmla="*/ 7 w 19" name="T12"/>
                <a:gd fmla="*/ 14 h 54" name="T13"/>
                <a:gd fmla="*/ 6 w 19" name="T14"/>
                <a:gd fmla="*/ 23 h 54" name="T15"/>
                <a:gd fmla="*/ 4 w 19" name="T16"/>
                <a:gd fmla="*/ 23 h 54" name="T17"/>
                <a:gd fmla="*/ 0 w 19" name="T18"/>
                <a:gd fmla="*/ 40 h 54" name="T19"/>
                <a:gd fmla="*/ 2 w 19" name="T20"/>
                <a:gd fmla="*/ 40 h 54" name="T21"/>
                <a:gd fmla="*/ 6 w 19" name="T22"/>
                <a:gd fmla="*/ 26 h 54" name="T23"/>
                <a:gd fmla="*/ 9 w 19" name="T24"/>
                <a:gd fmla="*/ 49 h 54" name="T25"/>
                <a:gd fmla="*/ 17 w 19"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19">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459"/>
            <p:cNvSpPr/>
            <p:nvPr/>
          </p:nvSpPr>
          <p:spPr bwMode="auto">
            <a:xfrm>
              <a:off x="10738263" y="6491687"/>
              <a:ext cx="23716" cy="130440"/>
            </a:xfrm>
            <a:custGeom>
              <a:gdLst>
                <a:gd fmla="*/ 5 w 6" name="T0"/>
                <a:gd fmla="*/ 4 h 29" name="T1"/>
                <a:gd fmla="*/ 0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460"/>
            <p:cNvSpPr/>
            <p:nvPr/>
          </p:nvSpPr>
          <p:spPr bwMode="auto">
            <a:xfrm>
              <a:off x="10766723" y="6394450"/>
              <a:ext cx="42689" cy="177872"/>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461"/>
            <p:cNvSpPr/>
            <p:nvPr/>
          </p:nvSpPr>
          <p:spPr bwMode="auto">
            <a:xfrm>
              <a:off x="10804669" y="6382592"/>
              <a:ext cx="71149" cy="249021"/>
            </a:xfrm>
            <a:custGeom>
              <a:gdLst>
                <a:gd fmla="*/ 7 w 17" name="T0"/>
                <a:gd fmla="*/ 5 h 56" name="T1"/>
                <a:gd fmla="*/ 5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462"/>
            <p:cNvSpPr/>
            <p:nvPr/>
          </p:nvSpPr>
          <p:spPr bwMode="auto">
            <a:xfrm>
              <a:off x="10724033" y="6347018"/>
              <a:ext cx="33203" cy="158899"/>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463"/>
            <p:cNvSpPr/>
            <p:nvPr/>
          </p:nvSpPr>
          <p:spPr bwMode="auto">
            <a:xfrm>
              <a:off x="10866331" y="6382592"/>
              <a:ext cx="64034" cy="177872"/>
            </a:xfrm>
            <a:custGeom>
              <a:gdLst>
                <a:gd fmla="*/ 4 w 15" name="T0"/>
                <a:gd fmla="*/ 5 h 40" name="T1"/>
                <a:gd fmla="*/ 3 w 15" name="T2"/>
                <a:gd fmla="*/ 37 h 40" name="T3"/>
                <a:gd fmla="*/ 9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464"/>
            <p:cNvSpPr/>
            <p:nvPr/>
          </p:nvSpPr>
          <p:spPr bwMode="auto">
            <a:xfrm>
              <a:off x="10963568" y="6453741"/>
              <a:ext cx="33203"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465"/>
            <p:cNvSpPr/>
            <p:nvPr/>
          </p:nvSpPr>
          <p:spPr bwMode="auto">
            <a:xfrm>
              <a:off x="11108238" y="6332788"/>
              <a:ext cx="54548" cy="234792"/>
            </a:xfrm>
            <a:custGeom>
              <a:gdLst>
                <a:gd fmla="*/ 10 w 13" name="T0"/>
                <a:gd fmla="*/ 1 h 53" name="T1"/>
                <a:gd fmla="*/ 5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2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466"/>
            <p:cNvSpPr/>
            <p:nvPr/>
          </p:nvSpPr>
          <p:spPr bwMode="auto">
            <a:xfrm>
              <a:off x="11174643" y="6328045"/>
              <a:ext cx="71149" cy="208704"/>
            </a:xfrm>
            <a:custGeom>
              <a:gdLst>
                <a:gd fmla="*/ 12 w 17" name="T0"/>
                <a:gd fmla="*/ 2 h 47" name="T1"/>
                <a:gd fmla="*/ 1 w 17" name="T2"/>
                <a:gd fmla="*/ 44 h 47" name="T3"/>
                <a:gd fmla="*/ 7 w 17" name="T4"/>
                <a:gd fmla="*/ 44 h 47" name="T5"/>
                <a:gd fmla="*/ 15 w 17" name="T6"/>
                <a:gd fmla="*/ 4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467"/>
            <p:cNvSpPr/>
            <p:nvPr/>
          </p:nvSpPr>
          <p:spPr bwMode="auto">
            <a:xfrm>
              <a:off x="11257650" y="6363619"/>
              <a:ext cx="30831" cy="201589"/>
            </a:xfrm>
            <a:custGeom>
              <a:gdLst>
                <a:gd fmla="*/ 6 w 7" name="T0"/>
                <a:gd fmla="*/ 3 h 45" name="T1"/>
                <a:gd fmla="*/ 2 w 7" name="T2"/>
                <a:gd fmla="*/ 3 h 45" name="T3"/>
                <a:gd fmla="*/ 2 w 7" name="T4"/>
                <a:gd fmla="*/ 15 h 45" name="T5"/>
                <a:gd fmla="*/ 0 w 7" name="T6"/>
                <a:gd fmla="*/ 17 h 45" name="T7"/>
                <a:gd fmla="*/ 0 w 7" name="T8"/>
                <a:gd fmla="*/ 34 h 45" name="T9"/>
                <a:gd fmla="*/ 1 w 7" name="T10"/>
                <a:gd fmla="*/ 36 h 45" name="T11"/>
                <a:gd fmla="*/ 2 w 7" name="T12"/>
                <a:gd fmla="*/ 42 h 45" name="T13"/>
                <a:gd fmla="*/ 6 w 7" name="T14"/>
                <a:gd fmla="*/ 42 h 45" name="T15"/>
                <a:gd fmla="*/ 6 w 7" name="T16"/>
                <a:gd fmla="*/ 3 h 4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5" w="7">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468"/>
            <p:cNvSpPr/>
            <p:nvPr/>
          </p:nvSpPr>
          <p:spPr bwMode="auto">
            <a:xfrm>
              <a:off x="11347772" y="6313815"/>
              <a:ext cx="78264" cy="213447"/>
            </a:xfrm>
            <a:custGeom>
              <a:gdLst>
                <a:gd fmla="*/ 18 w 19" name="T0"/>
                <a:gd fmla="*/ 44 h 48" name="T1"/>
                <a:gd fmla="*/ 17 w 19" name="T2"/>
                <a:gd fmla="*/ 17 h 48" name="T3"/>
                <a:gd fmla="*/ 11 w 19" name="T4"/>
                <a:gd fmla="*/ 15 h 48" name="T5"/>
                <a:gd fmla="*/ 11 w 19" name="T6"/>
                <a:gd fmla="*/ 15 h 48" name="T7"/>
                <a:gd fmla="*/ 10 w 19" name="T8"/>
                <a:gd fmla="*/ 16 h 48" name="T9"/>
                <a:gd fmla="*/ 10 w 19" name="T10"/>
                <a:gd fmla="*/ 4 h 48" name="T11"/>
                <a:gd fmla="*/ 5 w 19" name="T12"/>
                <a:gd fmla="*/ 3 h 48" name="T13"/>
                <a:gd fmla="*/ 2 w 19" name="T14"/>
                <a:gd fmla="*/ 29 h 48" name="T15"/>
                <a:gd fmla="*/ 0 w 19" name="T16"/>
                <a:gd fmla="*/ 30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469"/>
            <p:cNvSpPr/>
            <p:nvPr/>
          </p:nvSpPr>
          <p:spPr bwMode="auto">
            <a:xfrm>
              <a:off x="11501929" y="6382592"/>
              <a:ext cx="26088" cy="144670"/>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470"/>
            <p:cNvSpPr/>
            <p:nvPr/>
          </p:nvSpPr>
          <p:spPr bwMode="auto">
            <a:xfrm>
              <a:off x="11570706" y="6363619"/>
              <a:ext cx="56919" cy="182616"/>
            </a:xfrm>
            <a:custGeom>
              <a:gdLst>
                <a:gd fmla="*/ 7 w 14" name="T0"/>
                <a:gd fmla="*/ 7 h 41" name="T1"/>
                <a:gd fmla="*/ 7 w 14" name="T2"/>
                <a:gd fmla="*/ 4 h 41" name="T3"/>
                <a:gd fmla="*/ 1 w 14" name="T4"/>
                <a:gd fmla="*/ 6 h 41" name="T5"/>
                <a:gd fmla="*/ 3 w 14" name="T6"/>
                <a:gd fmla="*/ 30 h 41" name="T7"/>
                <a:gd fmla="*/ 4 w 14" name="T8"/>
                <a:gd fmla="*/ 32 h 41" name="T9"/>
                <a:gd fmla="*/ 5 w 14" name="T10"/>
                <a:gd fmla="*/ 38 h 41" name="T11"/>
                <a:gd fmla="*/ 10 w 14" name="T12"/>
                <a:gd fmla="*/ 38 h 41" name="T13"/>
                <a:gd fmla="*/ 13 w 14" name="T14"/>
                <a:gd fmla="*/ 10 h 41" name="T15"/>
                <a:gd fmla="*/ 7 w 14" name="T16"/>
                <a:gd fmla="*/ 7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471"/>
            <p:cNvSpPr/>
            <p:nvPr/>
          </p:nvSpPr>
          <p:spPr bwMode="auto">
            <a:xfrm>
              <a:off x="11641855" y="6363619"/>
              <a:ext cx="61662" cy="23242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472"/>
            <p:cNvSpPr/>
            <p:nvPr/>
          </p:nvSpPr>
          <p:spPr bwMode="auto">
            <a:xfrm>
              <a:off x="11452124" y="6382592"/>
              <a:ext cx="49804" cy="203960"/>
            </a:xfrm>
            <a:custGeom>
              <a:gdLst>
                <a:gd fmla="*/ 8 w 12" name="T0"/>
                <a:gd fmla="*/ 7 h 46" name="T1"/>
                <a:gd fmla="*/ 7 w 12" name="T2"/>
                <a:gd fmla="*/ 3 h 46" name="T3"/>
                <a:gd fmla="*/ 3 w 12" name="T4"/>
                <a:gd fmla="*/ 4 h 46" name="T5"/>
                <a:gd fmla="*/ 4 w 12" name="T6"/>
                <a:gd fmla="*/ 8 h 46" name="T7"/>
                <a:gd fmla="*/ 3 w 12" name="T8"/>
                <a:gd fmla="*/ 10 h 46" name="T9"/>
                <a:gd fmla="*/ 4 w 12" name="T10"/>
                <a:gd fmla="*/ 43 h 46" name="T11"/>
                <a:gd fmla="*/ 11 w 12" name="T12"/>
                <a:gd fmla="*/ 42 h 46" name="T13"/>
                <a:gd fmla="*/ 10 w 12" name="T14"/>
                <a:gd fmla="*/ 29 h 46" name="T15"/>
                <a:gd fmla="*/ 11 w 12" name="T16"/>
                <a:gd fmla="*/ 28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473"/>
            <p:cNvSpPr/>
            <p:nvPr/>
          </p:nvSpPr>
          <p:spPr bwMode="auto">
            <a:xfrm>
              <a:off x="11051319" y="6389707"/>
              <a:ext cx="52176" cy="125697"/>
            </a:xfrm>
            <a:custGeom>
              <a:gdLst>
                <a:gd fmla="*/ 12 w 12" name="T0"/>
                <a:gd fmla="*/ 25 h 28" name="T1"/>
                <a:gd fmla="*/ 4 w 12" name="T2"/>
                <a:gd fmla="*/ 3 h 28" name="T3"/>
                <a:gd fmla="*/ 0 w 12" name="T4"/>
                <a:gd fmla="*/ 4 h 28" name="T5"/>
                <a:gd fmla="*/ 9 w 12" name="T6"/>
                <a:gd fmla="*/ 26 h 28" name="T7"/>
                <a:gd fmla="*/ 12 w 12" name="T8"/>
                <a:gd fmla="*/ 25 h 28" name="T9"/>
              </a:gdLst>
              <a:cxnLst>
                <a:cxn ang="0">
                  <a:pos x="T0" y="T1"/>
                </a:cxn>
                <a:cxn ang="0">
                  <a:pos x="T2" y="T3"/>
                </a:cxn>
                <a:cxn ang="0">
                  <a:pos x="T4" y="T5"/>
                </a:cxn>
                <a:cxn ang="0">
                  <a:pos x="T6" y="T7"/>
                </a:cxn>
                <a:cxn ang="0">
                  <a:pos x="T8" y="T9"/>
                </a:cxn>
              </a:cxnLst>
              <a:rect b="b" l="0" r="r" t="0"/>
              <a:pathLst>
                <a:path h="28" w="12">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74"/>
            <p:cNvSpPr/>
            <p:nvPr/>
          </p:nvSpPr>
          <p:spPr bwMode="auto">
            <a:xfrm>
              <a:off x="10946967" y="6342275"/>
              <a:ext cx="75892" cy="194474"/>
            </a:xfrm>
            <a:custGeom>
              <a:gdLst>
                <a:gd fmla="*/ 16 w 18" name="T0"/>
                <a:gd fmla="*/ 37 h 44" name="T1"/>
                <a:gd fmla="*/ 12 w 18" name="T2"/>
                <a:gd fmla="*/ 8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475"/>
            <p:cNvSpPr/>
            <p:nvPr/>
          </p:nvSpPr>
          <p:spPr bwMode="auto">
            <a:xfrm>
              <a:off x="11217333" y="6399194"/>
              <a:ext cx="40318" cy="147041"/>
            </a:xfrm>
            <a:custGeom>
              <a:gdLst>
                <a:gd fmla="*/ 3 w 10" name="T0"/>
                <a:gd fmla="*/ 4 h 33" name="T1"/>
                <a:gd fmla="*/ 3 w 10" name="T2"/>
                <a:gd fmla="*/ 29 h 33" name="T3"/>
                <a:gd fmla="*/ 9 w 10" name="T4"/>
                <a:gd fmla="*/ 27 h 33" name="T5"/>
                <a:gd fmla="*/ 9 w 10" name="T6"/>
                <a:gd fmla="*/ 6 h 33" name="T7"/>
                <a:gd fmla="*/ 3 w 10" name="T8"/>
                <a:gd fmla="*/ 4 h 33" name="T9"/>
              </a:gdLst>
              <a:cxnLst>
                <a:cxn ang="0">
                  <a:pos x="T0" y="T1"/>
                </a:cxn>
                <a:cxn ang="0">
                  <a:pos x="T2" y="T3"/>
                </a:cxn>
                <a:cxn ang="0">
                  <a:pos x="T4" y="T5"/>
                </a:cxn>
                <a:cxn ang="0">
                  <a:pos x="T6" y="T7"/>
                </a:cxn>
                <a:cxn ang="0">
                  <a:pos x="T8" y="T9"/>
                </a:cxn>
              </a:cxnLst>
              <a:rect b="b" l="0" r="r" t="0"/>
              <a:pathLst>
                <a:path h="33" w="10">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476"/>
            <p:cNvSpPr/>
            <p:nvPr/>
          </p:nvSpPr>
          <p:spPr bwMode="auto">
            <a:xfrm>
              <a:off x="11741463" y="6337531"/>
              <a:ext cx="59291" cy="222933"/>
            </a:xfrm>
            <a:custGeom>
              <a:gdLst>
                <a:gd fmla="*/ 10 w 14" name="T0"/>
                <a:gd fmla="*/ 27 h 50" name="T1"/>
                <a:gd fmla="*/ 13 w 14" name="T2"/>
                <a:gd fmla="*/ 6 h 50" name="T3"/>
                <a:gd fmla="*/ 6 w 14" name="T4"/>
                <a:gd fmla="*/ 4 h 50" name="T5"/>
                <a:gd fmla="*/ 4 w 14" name="T6"/>
                <a:gd fmla="*/ 15 h 50" name="T7"/>
                <a:gd fmla="*/ 3 w 14" name="T8"/>
                <a:gd fmla="*/ 16 h 50" name="T9"/>
                <a:gd fmla="*/ 4 w 14" name="T10"/>
                <a:gd fmla="*/ 46 h 50" name="T11"/>
                <a:gd fmla="*/ 11 w 14" name="T12"/>
                <a:gd fmla="*/ 42 h 50" name="T13"/>
                <a:gd fmla="*/ 8 w 14" name="T14"/>
                <a:gd fmla="*/ 30 h 50" name="T15"/>
                <a:gd fmla="*/ 10 w 14" name="T16"/>
                <a:gd fmla="*/ 27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477"/>
            <p:cNvSpPr/>
            <p:nvPr/>
          </p:nvSpPr>
          <p:spPr bwMode="auto">
            <a:xfrm>
              <a:off x="11826842" y="6394450"/>
              <a:ext cx="33203" cy="142298"/>
            </a:xfrm>
            <a:custGeom>
              <a:gdLst>
                <a:gd fmla="*/ 6 w 8" name="T0"/>
                <a:gd fmla="*/ 4 h 32" name="T1"/>
                <a:gd fmla="*/ 1 w 8" name="T2"/>
                <a:gd fmla="*/ 5 h 32" name="T3"/>
                <a:gd fmla="*/ 4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478"/>
            <p:cNvSpPr/>
            <p:nvPr/>
          </p:nvSpPr>
          <p:spPr bwMode="auto">
            <a:xfrm>
              <a:off x="11850558" y="6373106"/>
              <a:ext cx="85379" cy="239535"/>
            </a:xfrm>
            <a:custGeom>
              <a:gdLst>
                <a:gd fmla="*/ 18 w 20" name="T0"/>
                <a:gd fmla="*/ 47 h 54" name="T1"/>
                <a:gd fmla="*/ 13 w 20" name="T2"/>
                <a:gd fmla="*/ 15 h 54" name="T3"/>
                <a:gd fmla="*/ 12 w 20" name="T4"/>
                <a:gd fmla="*/ 13 h 54" name="T5"/>
                <a:gd fmla="*/ 12 w 20" name="T6"/>
                <a:gd fmla="*/ 4 h 54" name="T7"/>
                <a:gd fmla="*/ 8 w 20" name="T8"/>
                <a:gd fmla="*/ 4 h 54" name="T9"/>
                <a:gd fmla="*/ 8 w 20" name="T10"/>
                <a:gd fmla="*/ 13 h 54" name="T11"/>
                <a:gd fmla="*/ 7 w 20" name="T12"/>
                <a:gd fmla="*/ 14 h 54" name="T13"/>
                <a:gd fmla="*/ 6 w 20" name="T14"/>
                <a:gd fmla="*/ 23 h 54" name="T15"/>
                <a:gd fmla="*/ 5 w 20" name="T16"/>
                <a:gd fmla="*/ 23 h 54" name="T17"/>
                <a:gd fmla="*/ 1 w 20" name="T18"/>
                <a:gd fmla="*/ 40 h 54" name="T19"/>
                <a:gd fmla="*/ 3 w 20" name="T20"/>
                <a:gd fmla="*/ 40 h 54" name="T21"/>
                <a:gd fmla="*/ 6 w 20" name="T22"/>
                <a:gd fmla="*/ 26 h 54" name="T23"/>
                <a:gd fmla="*/ 10 w 20" name="T24"/>
                <a:gd fmla="*/ 49 h 54" name="T25"/>
                <a:gd fmla="*/ 18 w 20" name="T26"/>
                <a:gd fmla="*/ 47 h 54"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4" w="20">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79"/>
            <p:cNvSpPr/>
            <p:nvPr/>
          </p:nvSpPr>
          <p:spPr bwMode="auto">
            <a:xfrm>
              <a:off x="11957282" y="6491687"/>
              <a:ext cx="23716" cy="130440"/>
            </a:xfrm>
            <a:custGeom>
              <a:gdLst>
                <a:gd fmla="*/ 5 w 6" name="T0"/>
                <a:gd fmla="*/ 4 h 29" name="T1"/>
                <a:gd fmla="*/ 1 w 6" name="T2"/>
                <a:gd fmla="*/ 3 h 29" name="T3"/>
                <a:gd fmla="*/ 0 w 6" name="T4"/>
                <a:gd fmla="*/ 25 h 29" name="T5"/>
                <a:gd fmla="*/ 6 w 6" name="T6"/>
                <a:gd fmla="*/ 25 h 29" name="T7"/>
                <a:gd fmla="*/ 5 w 6" name="T8"/>
                <a:gd fmla="*/ 4 h 29" name="T9"/>
              </a:gdLst>
              <a:cxnLst>
                <a:cxn ang="0">
                  <a:pos x="T0" y="T1"/>
                </a:cxn>
                <a:cxn ang="0">
                  <a:pos x="T2" y="T3"/>
                </a:cxn>
                <a:cxn ang="0">
                  <a:pos x="T4" y="T5"/>
                </a:cxn>
                <a:cxn ang="0">
                  <a:pos x="T6" y="T7"/>
                </a:cxn>
                <a:cxn ang="0">
                  <a:pos x="T8" y="T9"/>
                </a:cxn>
              </a:cxnLst>
              <a:rect b="b" l="0" r="r" t="0"/>
              <a:pathLst>
                <a:path h="28" w="6">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80"/>
            <p:cNvSpPr/>
            <p:nvPr/>
          </p:nvSpPr>
          <p:spPr bwMode="auto">
            <a:xfrm>
              <a:off x="11985741" y="6394450"/>
              <a:ext cx="42689" cy="177872"/>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81"/>
            <p:cNvSpPr/>
            <p:nvPr/>
          </p:nvSpPr>
          <p:spPr bwMode="auto">
            <a:xfrm>
              <a:off x="12028431" y="6382592"/>
              <a:ext cx="71149" cy="249021"/>
            </a:xfrm>
            <a:custGeom>
              <a:gdLst>
                <a:gd fmla="*/ 7 w 17" name="T0"/>
                <a:gd fmla="*/ 5 h 56" name="T1"/>
                <a:gd fmla="*/ 4 w 17" name="T2"/>
                <a:gd fmla="*/ 12 h 56" name="T3"/>
                <a:gd fmla="*/ 4 w 17" name="T4"/>
                <a:gd fmla="*/ 11 h 56" name="T5"/>
                <a:gd fmla="*/ 1 w 17" name="T6"/>
                <a:gd fmla="*/ 11 h 56" name="T7"/>
                <a:gd fmla="*/ 2 w 17" name="T8"/>
                <a:gd fmla="*/ 19 h 56" name="T9"/>
                <a:gd fmla="*/ 6 w 17" name="T10"/>
                <a:gd fmla="*/ 54 h 56" name="T11"/>
                <a:gd fmla="*/ 12 w 17" name="T12"/>
                <a:gd fmla="*/ 52 h 56" name="T13"/>
                <a:gd fmla="*/ 15 w 17" name="T14"/>
                <a:gd fmla="*/ 9 h 56" name="T15"/>
                <a:gd fmla="*/ 7 w 17" name="T16"/>
                <a:gd fmla="*/ 5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17">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82"/>
            <p:cNvSpPr/>
            <p:nvPr/>
          </p:nvSpPr>
          <p:spPr bwMode="auto">
            <a:xfrm>
              <a:off x="11943052" y="6347018"/>
              <a:ext cx="33203" cy="158899"/>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83"/>
            <p:cNvSpPr/>
            <p:nvPr/>
          </p:nvSpPr>
          <p:spPr bwMode="auto">
            <a:xfrm>
              <a:off x="12087722" y="6382592"/>
              <a:ext cx="61662" cy="177872"/>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84"/>
            <p:cNvSpPr/>
            <p:nvPr/>
          </p:nvSpPr>
          <p:spPr bwMode="auto">
            <a:xfrm>
              <a:off x="12182587" y="6453741"/>
              <a:ext cx="35574" cy="142298"/>
            </a:xfrm>
            <a:custGeom>
              <a:gdLst>
                <a:gd fmla="*/ 0 w 8" name="T0"/>
                <a:gd fmla="*/ 5 h 32" name="T1"/>
                <a:gd fmla="*/ 1 w 8" name="T2"/>
                <a:gd fmla="*/ 28 h 32" name="T3"/>
                <a:gd fmla="*/ 7 w 8" name="T4"/>
                <a:gd fmla="*/ 28 h 32" name="T5"/>
                <a:gd fmla="*/ 8 w 8" name="T6"/>
                <a:gd fmla="*/ 5 h 32" name="T7"/>
                <a:gd fmla="*/ 0 w 8" name="T8"/>
                <a:gd fmla="*/ 5 h 32" name="T9"/>
              </a:gdLst>
              <a:cxnLst>
                <a:cxn ang="0">
                  <a:pos x="T0" y="T1"/>
                </a:cxn>
                <a:cxn ang="0">
                  <a:pos x="T2" y="T3"/>
                </a:cxn>
                <a:cxn ang="0">
                  <a:pos x="T4" y="T5"/>
                </a:cxn>
                <a:cxn ang="0">
                  <a:pos x="T6" y="T7"/>
                </a:cxn>
                <a:cxn ang="0">
                  <a:pos x="T8" y="T9"/>
                </a:cxn>
              </a:cxnLst>
              <a:rect b="b" l="0" r="r" t="0"/>
              <a:pathLst>
                <a:path h="32" w="8">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485"/>
            <p:cNvSpPr/>
            <p:nvPr/>
          </p:nvSpPr>
          <p:spPr bwMode="auto">
            <a:xfrm>
              <a:off x="-123810" y="6683790"/>
              <a:ext cx="12408377" cy="267994"/>
            </a:xfrm>
            <a:custGeom>
              <a:gdLst>
                <a:gd fmla="*/ 2945 w 2951" name="T0"/>
                <a:gd fmla="*/ 22 h 60" name="T1"/>
                <a:gd fmla="*/ 2927 w 2951" name="T2"/>
                <a:gd fmla="*/ 60 h 60" name="T3"/>
                <a:gd fmla="*/ 25 w 2951" name="T4"/>
                <a:gd fmla="*/ 60 h 60" name="T5"/>
                <a:gd fmla="*/ 6 w 2951" name="T6"/>
                <a:gd fmla="*/ 18 h 60" name="T7"/>
                <a:gd fmla="*/ 5 w 2951" name="T8"/>
                <a:gd fmla="*/ 38 h 60" name="T9"/>
                <a:gd fmla="*/ 25 w 2951" name="T10"/>
                <a:gd fmla="*/ 0 h 60" name="T11"/>
                <a:gd fmla="*/ 2927 w 2951" name="T12"/>
                <a:gd fmla="*/ 0 h 60" name="T13"/>
                <a:gd fmla="*/ 2945 w 2951" name="T14"/>
                <a:gd fmla="*/ 39 h 60" name="T15"/>
                <a:gd fmla="*/ 2945 w 2951" name="T16"/>
                <a:gd fmla="*/ 22 h 6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486"/>
            <p:cNvSpPr/>
            <p:nvPr/>
          </p:nvSpPr>
          <p:spPr bwMode="auto">
            <a:xfrm>
              <a:off x="-119067" y="6425282"/>
              <a:ext cx="12360944" cy="315427"/>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507" name="组合 506"/>
          <p:cNvGrpSpPr/>
          <p:nvPr/>
        </p:nvGrpSpPr>
        <p:grpSpPr>
          <a:xfrm>
            <a:off x="1965964" y="2880095"/>
            <a:ext cx="1007992" cy="914400"/>
            <a:chOff x="1664391" y="1754376"/>
            <a:chExt cx="1007992" cy="914400"/>
          </a:xfrm>
        </p:grpSpPr>
        <p:sp>
          <p:nvSpPr>
            <p:cNvPr id="508" name="泪滴形 507"/>
            <p:cNvSpPr/>
            <p:nvPr/>
          </p:nvSpPr>
          <p:spPr>
            <a:xfrm rot="8100000">
              <a:off x="1664391" y="1754376"/>
              <a:ext cx="914400" cy="914400"/>
            </a:xfrm>
            <a:prstGeom prst="teardrop">
              <a:avLst/>
            </a:prstGeom>
            <a:solidFill>
              <a:srgbClr val="285B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09" name="文本框 508"/>
            <p:cNvSpPr txBox="1"/>
            <p:nvPr/>
          </p:nvSpPr>
          <p:spPr>
            <a:xfrm>
              <a:off x="1710260" y="1917212"/>
              <a:ext cx="952817" cy="518160"/>
            </a:xfrm>
            <a:prstGeom prst="rect">
              <a:avLst/>
            </a:prstGeom>
            <a:noFill/>
          </p:spPr>
          <p:txBody>
            <a:bodyPr rtlCol="0" wrap="none">
              <a:spAutoFit/>
            </a:bodyPr>
            <a:lstStyle/>
            <a:p>
              <a:r>
                <a:rPr altLang="zh-CN" b="1" lang="en-US" sz="2800">
                  <a:solidFill>
                    <a:schemeClr val="bg1"/>
                  </a:solidFill>
                </a:rPr>
                <a:t>80%</a:t>
              </a:r>
            </a:p>
          </p:txBody>
        </p:sp>
      </p:grpSp>
      <p:grpSp>
        <p:nvGrpSpPr>
          <p:cNvPr id="510" name="组合 509"/>
          <p:cNvGrpSpPr/>
          <p:nvPr/>
        </p:nvGrpSpPr>
        <p:grpSpPr>
          <a:xfrm>
            <a:off x="4368758" y="2230468"/>
            <a:ext cx="962123" cy="914400"/>
            <a:chOff x="2805909" y="1003945"/>
            <a:chExt cx="962123" cy="914400"/>
          </a:xfrm>
        </p:grpSpPr>
        <p:sp>
          <p:nvSpPr>
            <p:cNvPr id="511" name="泪滴形 510"/>
            <p:cNvSpPr/>
            <p:nvPr/>
          </p:nvSpPr>
          <p:spPr>
            <a:xfrm rot="8100000">
              <a:off x="2824241" y="1003945"/>
              <a:ext cx="914400" cy="914400"/>
            </a:xfrm>
            <a:prstGeom prst="teardrop">
              <a:avLst/>
            </a:prstGeom>
            <a:solidFill>
              <a:srgbClr val="72BE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12" name="文本框 511"/>
            <p:cNvSpPr txBox="1"/>
            <p:nvPr/>
          </p:nvSpPr>
          <p:spPr>
            <a:xfrm>
              <a:off x="2805910" y="1168757"/>
              <a:ext cx="952817" cy="518160"/>
            </a:xfrm>
            <a:prstGeom prst="rect">
              <a:avLst/>
            </a:prstGeom>
            <a:noFill/>
          </p:spPr>
          <p:txBody>
            <a:bodyPr rtlCol="0" wrap="none">
              <a:spAutoFit/>
            </a:bodyPr>
            <a:lstStyle/>
            <a:p>
              <a:r>
                <a:rPr altLang="zh-CN" b="1" lang="en-US" sz="2800">
                  <a:solidFill>
                    <a:schemeClr val="bg1"/>
                  </a:solidFill>
                </a:rPr>
                <a:t>90%</a:t>
              </a:r>
            </a:p>
          </p:txBody>
        </p:sp>
      </p:grpSp>
      <p:grpSp>
        <p:nvGrpSpPr>
          <p:cNvPr id="513" name="组合 512"/>
          <p:cNvGrpSpPr/>
          <p:nvPr/>
        </p:nvGrpSpPr>
        <p:grpSpPr>
          <a:xfrm>
            <a:off x="6820791" y="2898225"/>
            <a:ext cx="1015728" cy="914400"/>
            <a:chOff x="5353143" y="2009704"/>
            <a:chExt cx="1015728" cy="914400"/>
          </a:xfrm>
        </p:grpSpPr>
        <p:sp>
          <p:nvSpPr>
            <p:cNvPr id="514" name="泪滴形 513"/>
            <p:cNvSpPr/>
            <p:nvPr/>
          </p:nvSpPr>
          <p:spPr>
            <a:xfrm rot="8100000">
              <a:off x="5353143" y="2009704"/>
              <a:ext cx="914400" cy="914400"/>
            </a:xfrm>
            <a:prstGeom prst="teardrop">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15" name="文本框 514"/>
            <p:cNvSpPr txBox="1"/>
            <p:nvPr/>
          </p:nvSpPr>
          <p:spPr>
            <a:xfrm>
              <a:off x="5406748" y="2174516"/>
              <a:ext cx="952817" cy="518160"/>
            </a:xfrm>
            <a:prstGeom prst="rect">
              <a:avLst/>
            </a:prstGeom>
            <a:noFill/>
          </p:spPr>
          <p:txBody>
            <a:bodyPr rtlCol="0" wrap="none">
              <a:spAutoFit/>
            </a:bodyPr>
            <a:lstStyle/>
            <a:p>
              <a:r>
                <a:rPr altLang="zh-CN" b="1" lang="en-US" sz="2800">
                  <a:solidFill>
                    <a:schemeClr val="bg1"/>
                  </a:solidFill>
                </a:rPr>
                <a:t>80%</a:t>
              </a:r>
            </a:p>
          </p:txBody>
        </p:sp>
      </p:grpSp>
      <p:grpSp>
        <p:nvGrpSpPr>
          <p:cNvPr id="3" name="组合 2"/>
          <p:cNvGrpSpPr/>
          <p:nvPr/>
        </p:nvGrpSpPr>
        <p:grpSpPr>
          <a:xfrm>
            <a:off x="7786565" y="2214741"/>
            <a:ext cx="3318641" cy="1892872"/>
            <a:chOff x="7786565" y="2214741"/>
            <a:chExt cx="3318641" cy="1892872"/>
          </a:xfrm>
        </p:grpSpPr>
        <p:sp>
          <p:nvSpPr>
            <p:cNvPr id="520" name="文本框 519"/>
            <p:cNvSpPr txBox="1"/>
            <p:nvPr/>
          </p:nvSpPr>
          <p:spPr>
            <a:xfrm>
              <a:off x="7786566" y="2214741"/>
              <a:ext cx="3046472" cy="579120"/>
            </a:xfrm>
            <a:prstGeom prst="rect">
              <a:avLst/>
            </a:prstGeom>
            <a:noFill/>
          </p:spPr>
          <p:txBody>
            <a:bodyPr rtlCol="0" wrap="square">
              <a:spAutoFit/>
            </a:bodyPr>
            <a:lstStyle/>
            <a:p>
              <a:pPr algn="just">
                <a:spcBef>
                  <a:spcPct val="50000"/>
                </a:spcBef>
              </a:pPr>
              <a:r>
                <a:rPr altLang="en-US" b="1" lang="zh-CN" sz="3200">
                  <a:latin charset="-122" panose="020b0503020204020204" pitchFamily="34" typeface="微软雅黑"/>
                  <a:ea charset="-122" panose="020b0503020204020204" pitchFamily="34" typeface="微软雅黑"/>
                </a:rPr>
                <a:t>请输入文字</a:t>
              </a:r>
            </a:p>
          </p:txBody>
        </p:sp>
        <p:sp>
          <p:nvSpPr>
            <p:cNvPr id="521" name="文本框 520"/>
            <p:cNvSpPr txBox="1"/>
            <p:nvPr/>
          </p:nvSpPr>
          <p:spPr>
            <a:xfrm>
              <a:off x="7836520" y="2784174"/>
              <a:ext cx="3268687" cy="1310640"/>
            </a:xfrm>
            <a:prstGeom prst="rect">
              <a:avLst/>
            </a:prstGeom>
            <a:noFill/>
          </p:spPr>
          <p:txBody>
            <a:bodyPr rtlCol="0" wrap="square">
              <a:spAutoFit/>
            </a:bodyPr>
            <a:lstStyle/>
            <a:p>
              <a:pPr algn="just"/>
              <a:r>
                <a:rPr altLang="en-US" lang="zh-CN" sz="1600"/>
                <a:t>输入文字输入文字输入文字输入文字输入文字输入文字输入文字输入文字输入文字输入文字输入文字输入文字输入文字输入文字输入文字输入文字</a:t>
              </a:r>
            </a:p>
          </p:txBody>
        </p:sp>
      </p:grpSp>
      <p:grpSp>
        <p:nvGrpSpPr>
          <p:cNvPr id="522" name="组合 521"/>
          <p:cNvGrpSpPr/>
          <p:nvPr/>
        </p:nvGrpSpPr>
        <p:grpSpPr>
          <a:xfrm>
            <a:off x="3728307" y="761890"/>
            <a:ext cx="3268687" cy="1400430"/>
            <a:chOff x="7811542" y="2214741"/>
            <a:chExt cx="3268687" cy="1400430"/>
          </a:xfrm>
        </p:grpSpPr>
        <p:sp>
          <p:nvSpPr>
            <p:cNvPr id="523" name="文本框 522"/>
            <p:cNvSpPr txBox="1"/>
            <p:nvPr/>
          </p:nvSpPr>
          <p:spPr>
            <a:xfrm>
              <a:off x="7922648" y="2214741"/>
              <a:ext cx="3046472" cy="579120"/>
            </a:xfrm>
            <a:prstGeom prst="rect">
              <a:avLst/>
            </a:prstGeom>
            <a:noFill/>
          </p:spPr>
          <p:txBody>
            <a:bodyPr rtlCol="0" wrap="square">
              <a:spAutoFit/>
            </a:bodyPr>
            <a:lstStyle/>
            <a:p>
              <a:pPr algn="ctr">
                <a:spcBef>
                  <a:spcPct val="50000"/>
                </a:spcBef>
              </a:pPr>
              <a:r>
                <a:rPr altLang="en-US" b="1" lang="zh-CN" sz="3200">
                  <a:latin charset="-122" panose="020b0503020204020204" pitchFamily="34" typeface="微软雅黑"/>
                  <a:ea charset="-122" panose="020b0503020204020204" pitchFamily="34" typeface="微软雅黑"/>
                </a:rPr>
                <a:t>请输入文字</a:t>
              </a:r>
            </a:p>
          </p:txBody>
        </p:sp>
        <p:sp>
          <p:nvSpPr>
            <p:cNvPr id="524" name="文本框 523"/>
            <p:cNvSpPr txBox="1"/>
            <p:nvPr/>
          </p:nvSpPr>
          <p:spPr>
            <a:xfrm>
              <a:off x="7811543" y="2784174"/>
              <a:ext cx="3268687" cy="822960"/>
            </a:xfrm>
            <a:prstGeom prst="rect">
              <a:avLst/>
            </a:prstGeom>
            <a:noFill/>
          </p:spPr>
          <p:txBody>
            <a:bodyPr rtlCol="0" wrap="square">
              <a:spAutoFit/>
            </a:bodyPr>
            <a:lstStyle/>
            <a:p>
              <a:r>
                <a:rPr altLang="en-US" lang="zh-CN" sz="1600"/>
                <a:t>输入文字输入文字输入文字输入文字输入文字输入文字输入文字输入文字输入文字输入文字</a:t>
              </a:r>
            </a:p>
          </p:txBody>
        </p:sp>
      </p:grpSp>
      <p:grpSp>
        <p:nvGrpSpPr>
          <p:cNvPr id="525" name="组合 524"/>
          <p:cNvGrpSpPr/>
          <p:nvPr/>
        </p:nvGrpSpPr>
        <p:grpSpPr>
          <a:xfrm>
            <a:off x="377489" y="1622451"/>
            <a:ext cx="3268687" cy="1400430"/>
            <a:chOff x="7811542" y="2214741"/>
            <a:chExt cx="3268687" cy="1400430"/>
          </a:xfrm>
        </p:grpSpPr>
        <p:sp>
          <p:nvSpPr>
            <p:cNvPr id="526" name="文本框 525"/>
            <p:cNvSpPr txBox="1"/>
            <p:nvPr/>
          </p:nvSpPr>
          <p:spPr>
            <a:xfrm>
              <a:off x="7922649" y="2214741"/>
              <a:ext cx="3046472" cy="579120"/>
            </a:xfrm>
            <a:prstGeom prst="rect">
              <a:avLst/>
            </a:prstGeom>
            <a:noFill/>
          </p:spPr>
          <p:txBody>
            <a:bodyPr rtlCol="0" wrap="square">
              <a:spAutoFit/>
            </a:bodyPr>
            <a:lstStyle/>
            <a:p>
              <a:pPr algn="ctr">
                <a:spcBef>
                  <a:spcPct val="50000"/>
                </a:spcBef>
              </a:pPr>
              <a:r>
                <a:rPr altLang="en-US" b="1" lang="zh-CN" sz="3200">
                  <a:latin charset="-122" panose="020b0503020204020204" pitchFamily="34" typeface="微软雅黑"/>
                  <a:ea charset="-122" panose="020b0503020204020204" pitchFamily="34" typeface="微软雅黑"/>
                </a:rPr>
                <a:t>请输入文字</a:t>
              </a:r>
            </a:p>
          </p:txBody>
        </p:sp>
        <p:sp>
          <p:nvSpPr>
            <p:cNvPr id="527" name="文本框 526"/>
            <p:cNvSpPr txBox="1"/>
            <p:nvPr/>
          </p:nvSpPr>
          <p:spPr>
            <a:xfrm>
              <a:off x="7811542" y="2784174"/>
              <a:ext cx="3268687" cy="822960"/>
            </a:xfrm>
            <a:prstGeom prst="rect">
              <a:avLst/>
            </a:prstGeom>
            <a:noFill/>
          </p:spPr>
          <p:txBody>
            <a:bodyPr rtlCol="0" wrap="square">
              <a:spAutoFit/>
            </a:bodyPr>
            <a:lstStyle/>
            <a:p>
              <a:r>
                <a:rPr altLang="en-US" lang="zh-CN" sz="1600"/>
                <a:t>输入文字输入文字输入文字输入文字输入文字输入文字输入文字输入文字输入文字</a:t>
              </a:r>
            </a:p>
          </p:txBody>
        </p:sp>
      </p:grpSp>
    </p:spTree>
    <p:extLst>
      <p:ext uri="{BB962C8B-B14F-4D97-AF65-F5344CB8AC3E}">
        <p14:creationId val="1981059143"/>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22.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476" name="组合 475"/>
          <p:cNvGrpSpPr/>
          <p:nvPr/>
        </p:nvGrpSpPr>
        <p:grpSpPr>
          <a:xfrm>
            <a:off x="2268416" y="628136"/>
            <a:ext cx="7821118" cy="3700093"/>
            <a:chOff x="1648185" y="1123951"/>
            <a:chExt cx="6117256" cy="2894012"/>
          </a:xfrm>
          <a:solidFill>
            <a:schemeClr val="tx1">
              <a:lumMod val="65000"/>
              <a:lumOff val="35000"/>
            </a:schemeClr>
          </a:solidFill>
        </p:grpSpPr>
        <p:sp>
          <p:nvSpPr>
            <p:cNvPr id="510" name="Freeform 6"/>
            <p:cNvSpPr/>
            <p:nvPr/>
          </p:nvSpPr>
          <p:spPr bwMode="auto">
            <a:xfrm>
              <a:off x="2837189" y="1217456"/>
              <a:ext cx="46175" cy="24242"/>
            </a:xfrm>
            <a:custGeom>
              <a:gdLst>
                <a:gd fmla="*/ 9 w 17" name="T0"/>
                <a:gd fmla="*/ 1 h 9" name="T1"/>
                <a:gd fmla="*/ 10 w 17" name="T2"/>
                <a:gd fmla="*/ 2 h 9" name="T3"/>
                <a:gd fmla="*/ 13 w 17" name="T4"/>
                <a:gd fmla="*/ 8 h 9" name="T5"/>
                <a:gd fmla="*/ 6 w 17" name="T6"/>
                <a:gd fmla="*/ 5 h 9" name="T7"/>
                <a:gd fmla="*/ 9 w 17" name="T8"/>
                <a:gd fmla="*/ 1 h 9" name="T9"/>
              </a:gdLst>
              <a:cxnLst>
                <a:cxn ang="0">
                  <a:pos x="T0" y="T1"/>
                </a:cxn>
                <a:cxn ang="0">
                  <a:pos x="T2" y="T3"/>
                </a:cxn>
                <a:cxn ang="0">
                  <a:pos x="T4" y="T5"/>
                </a:cxn>
                <a:cxn ang="0">
                  <a:pos x="T6" y="T7"/>
                </a:cxn>
                <a:cxn ang="0">
                  <a:pos x="T8" y="T9"/>
                </a:cxn>
              </a:cxnLst>
              <a:rect b="b" l="0" r="r" t="0"/>
              <a:pathLst>
                <a:path h="9" w="17">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11" name="Freeform 7"/>
            <p:cNvSpPr/>
            <p:nvPr/>
          </p:nvSpPr>
          <p:spPr bwMode="auto">
            <a:xfrm>
              <a:off x="3455933" y="1217456"/>
              <a:ext cx="84270" cy="46175"/>
            </a:xfrm>
            <a:custGeom>
              <a:gdLst>
                <a:gd fmla="*/ 29 w 31" name="T0"/>
                <a:gd fmla="*/ 12 h 17" name="T1"/>
                <a:gd fmla="*/ 18 w 31" name="T2"/>
                <a:gd fmla="*/ 15 h 17" name="T3"/>
                <a:gd fmla="*/ 3 w 31" name="T4"/>
                <a:gd fmla="*/ 15 h 17" name="T5"/>
                <a:gd fmla="*/ 0 w 31" name="T6"/>
                <a:gd fmla="*/ 12 h 17" name="T7"/>
                <a:gd fmla="*/ 23 w 31" name="T8"/>
                <a:gd fmla="*/ 1 h 17" name="T9"/>
                <a:gd fmla="*/ 28 w 31" name="T10"/>
                <a:gd fmla="*/ 4 h 17" name="T11"/>
                <a:gd fmla="*/ 25 w 31" name="T12"/>
                <a:gd fmla="*/ 5 h 17" name="T13"/>
                <a:gd fmla="*/ 29 w 31" name="T14"/>
                <a:gd fmla="*/ 12 h 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 w="31">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12" name="Freeform 8"/>
            <p:cNvSpPr/>
            <p:nvPr/>
          </p:nvSpPr>
          <p:spPr bwMode="auto">
            <a:xfrm>
              <a:off x="2973405" y="1222073"/>
              <a:ext cx="40403" cy="25396"/>
            </a:xfrm>
            <a:custGeom>
              <a:gdLst>
                <a:gd fmla="*/ 15 w 15" name="T0"/>
                <a:gd fmla="*/ 2 h 9" name="T1"/>
                <a:gd fmla="*/ 14 w 15" name="T2"/>
                <a:gd fmla="*/ 7 h 9" name="T3"/>
                <a:gd fmla="*/ 8 w 15" name="T4"/>
                <a:gd fmla="*/ 9 h 9" name="T5"/>
                <a:gd fmla="*/ 0 w 15" name="T6"/>
                <a:gd fmla="*/ 5 h 9" name="T7"/>
                <a:gd fmla="*/ 9 w 15" name="T8"/>
                <a:gd fmla="*/ 5 h 9" name="T9"/>
                <a:gd fmla="*/ 15 w 15" name="T10"/>
                <a:gd fmla="*/ 2 h 9" name="T11"/>
              </a:gdLst>
              <a:cxnLst>
                <a:cxn ang="0">
                  <a:pos x="T0" y="T1"/>
                </a:cxn>
                <a:cxn ang="0">
                  <a:pos x="T2" y="T3"/>
                </a:cxn>
                <a:cxn ang="0">
                  <a:pos x="T4" y="T5"/>
                </a:cxn>
                <a:cxn ang="0">
                  <a:pos x="T6" y="T7"/>
                </a:cxn>
                <a:cxn ang="0">
                  <a:pos x="T8" y="T9"/>
                </a:cxn>
                <a:cxn ang="0">
                  <a:pos x="T10" y="T11"/>
                </a:cxn>
              </a:cxnLst>
              <a:rect b="b" l="0" r="r" t="0"/>
              <a:pathLst>
                <a:path h="9" w="15">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13" name="Freeform 9"/>
            <p:cNvSpPr/>
            <p:nvPr/>
          </p:nvSpPr>
          <p:spPr bwMode="auto">
            <a:xfrm>
              <a:off x="2713671" y="1235925"/>
              <a:ext cx="51947" cy="27705"/>
            </a:xfrm>
            <a:custGeom>
              <a:gdLst>
                <a:gd fmla="*/ 18 w 19" name="T0"/>
                <a:gd fmla="*/ 0 h 10" name="T1"/>
                <a:gd fmla="*/ 15 w 19" name="T2"/>
                <a:gd fmla="*/ 4 h 10" name="T3"/>
                <a:gd fmla="*/ 11 w 19" name="T4"/>
                <a:gd fmla="*/ 8 h 10" name="T5"/>
                <a:gd fmla="*/ 8 w 19" name="T6"/>
                <a:gd fmla="*/ 5 h 10" name="T7"/>
                <a:gd fmla="*/ 3 w 19" name="T8"/>
                <a:gd fmla="*/ 7 h 10" name="T9"/>
                <a:gd fmla="*/ 1 w 19" name="T10"/>
                <a:gd fmla="*/ 4 h 10" name="T11"/>
                <a:gd fmla="*/ 8 w 19" name="T12"/>
                <a:gd fmla="*/ 2 h 10" name="T13"/>
                <a:gd fmla="*/ 8 w 19" name="T14"/>
                <a:gd fmla="*/ 1 h 10" name="T15"/>
                <a:gd fmla="*/ 18 w 19" name="T16"/>
                <a:gd fmla="*/ 0 h 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0" w="19">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14" name="Freeform 10"/>
            <p:cNvSpPr/>
            <p:nvPr/>
          </p:nvSpPr>
          <p:spPr bwMode="auto">
            <a:xfrm>
              <a:off x="2923767" y="1233617"/>
              <a:ext cx="41557" cy="13852"/>
            </a:xfrm>
            <a:custGeom>
              <a:gdLst>
                <a:gd fmla="*/ 14 w 15" name="T0"/>
                <a:gd fmla="*/ 5 h 5" name="T1"/>
                <a:gd fmla="*/ 2 w 15" name="T2"/>
                <a:gd fmla="*/ 5 h 5" name="T3"/>
                <a:gd fmla="*/ 6 w 15" name="T4"/>
                <a:gd fmla="*/ 1 h 5" name="T5"/>
                <a:gd fmla="*/ 14 w 15" name="T6"/>
                <a:gd fmla="*/ 5 h 5" name="T7"/>
              </a:gdLst>
              <a:cxnLst>
                <a:cxn ang="0">
                  <a:pos x="T0" y="T1"/>
                </a:cxn>
                <a:cxn ang="0">
                  <a:pos x="T2" y="T3"/>
                </a:cxn>
                <a:cxn ang="0">
                  <a:pos x="T4" y="T5"/>
                </a:cxn>
                <a:cxn ang="0">
                  <a:pos x="T6" y="T7"/>
                </a:cxn>
              </a:cxnLst>
              <a:rect b="b" l="0" r="r" t="0"/>
              <a:pathLst>
                <a:path h="5" w="15">
                  <a:moveTo>
                    <a:pt x="14" y="5"/>
                  </a:moveTo>
                  <a:cubicBezTo>
                    <a:pt x="10" y="5"/>
                    <a:pt x="6" y="5"/>
                    <a:pt x="2" y="5"/>
                  </a:cubicBezTo>
                  <a:cubicBezTo>
                    <a:pt x="0" y="0"/>
                    <a:pt x="7" y="4"/>
                    <a:pt x="6" y="1"/>
                  </a:cubicBezTo>
                  <a:cubicBezTo>
                    <a:pt x="8" y="3"/>
                    <a:pt x="15" y="0"/>
                    <a:pt x="14" y="5"/>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15" name="Freeform 11"/>
            <p:cNvSpPr/>
            <p:nvPr/>
          </p:nvSpPr>
          <p:spPr bwMode="auto">
            <a:xfrm>
              <a:off x="2861431" y="1249778"/>
              <a:ext cx="51947" cy="19625"/>
            </a:xfrm>
            <a:custGeom>
              <a:gdLst>
                <a:gd fmla="*/ 13 w 19" name="T0"/>
                <a:gd fmla="*/ 0 h 7" name="T1"/>
                <a:gd fmla="*/ 13 w 19" name="T2"/>
                <a:gd fmla="*/ 6 h 7" name="T3"/>
                <a:gd fmla="*/ 0 w 19" name="T4"/>
                <a:gd fmla="*/ 5 h 7" name="T5"/>
                <a:gd fmla="*/ 13 w 19" name="T6"/>
                <a:gd fmla="*/ 0 h 7" name="T7"/>
              </a:gdLst>
              <a:cxnLst>
                <a:cxn ang="0">
                  <a:pos x="T0" y="T1"/>
                </a:cxn>
                <a:cxn ang="0">
                  <a:pos x="T2" y="T3"/>
                </a:cxn>
                <a:cxn ang="0">
                  <a:pos x="T4" y="T5"/>
                </a:cxn>
                <a:cxn ang="0">
                  <a:pos x="T6" y="T7"/>
                </a:cxn>
              </a:cxnLst>
              <a:rect b="b" l="0" r="r" t="0"/>
              <a:pathLst>
                <a:path h="7" w="19">
                  <a:moveTo>
                    <a:pt x="13" y="0"/>
                  </a:moveTo>
                  <a:cubicBezTo>
                    <a:pt x="19" y="3"/>
                    <a:pt x="13" y="2"/>
                    <a:pt x="13" y="6"/>
                  </a:cubicBezTo>
                  <a:cubicBezTo>
                    <a:pt x="9" y="6"/>
                    <a:pt x="2" y="7"/>
                    <a:pt x="0" y="5"/>
                  </a:cubicBezTo>
                  <a:cubicBezTo>
                    <a:pt x="2" y="1"/>
                    <a:pt x="10" y="4"/>
                    <a:pt x="13"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16" name="Freeform 12"/>
            <p:cNvSpPr/>
            <p:nvPr/>
          </p:nvSpPr>
          <p:spPr bwMode="auto">
            <a:xfrm>
              <a:off x="6320166" y="1265939"/>
              <a:ext cx="25396" cy="16161"/>
            </a:xfrm>
            <a:custGeom>
              <a:gdLst>
                <a:gd fmla="*/ 0 w 9" name="T0"/>
                <a:gd fmla="*/ 0 h 6" name="T1"/>
                <a:gd fmla="*/ 8 w 9" name="T2"/>
                <a:gd fmla="*/ 6 h 6" name="T3"/>
                <a:gd fmla="*/ 0 w 9" name="T4"/>
                <a:gd fmla="*/ 0 h 6" name="T5"/>
              </a:gdLst>
              <a:cxnLst>
                <a:cxn ang="0">
                  <a:pos x="T0" y="T1"/>
                </a:cxn>
                <a:cxn ang="0">
                  <a:pos x="T2" y="T3"/>
                </a:cxn>
                <a:cxn ang="0">
                  <a:pos x="T4" y="T5"/>
                </a:cxn>
              </a:cxnLst>
              <a:rect b="b" l="0" r="r" t="0"/>
              <a:pathLst>
                <a:path h="6" w="9">
                  <a:moveTo>
                    <a:pt x="0" y="0"/>
                  </a:moveTo>
                  <a:cubicBezTo>
                    <a:pt x="5" y="0"/>
                    <a:pt x="9" y="1"/>
                    <a:pt x="8" y="6"/>
                  </a:cubicBezTo>
                  <a:cubicBezTo>
                    <a:pt x="6" y="4"/>
                    <a:pt x="0" y="5"/>
                    <a:pt x="0"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17" name="Freeform 13"/>
            <p:cNvSpPr/>
            <p:nvPr/>
          </p:nvSpPr>
          <p:spPr bwMode="auto">
            <a:xfrm>
              <a:off x="3482484" y="1263630"/>
              <a:ext cx="95813" cy="48484"/>
            </a:xfrm>
            <a:custGeom>
              <a:gdLst>
                <a:gd fmla="*/ 31 w 35" name="T0"/>
                <a:gd fmla="*/ 4 h 18" name="T1"/>
                <a:gd fmla="*/ 34 w 35" name="T2"/>
                <a:gd fmla="*/ 12 h 18" name="T3"/>
                <a:gd fmla="*/ 19 w 35" name="T4"/>
                <a:gd fmla="*/ 16 h 18" name="T5"/>
                <a:gd fmla="*/ 16 w 35" name="T6"/>
                <a:gd fmla="*/ 15 h 18" name="T7"/>
                <a:gd fmla="*/ 10 w 35" name="T8"/>
                <a:gd fmla="*/ 15 h 18" name="T9"/>
                <a:gd fmla="*/ 10 w 35" name="T10"/>
                <a:gd fmla="*/ 12 h 18" name="T11"/>
                <a:gd fmla="*/ 6 w 35" name="T12"/>
                <a:gd fmla="*/ 13 h 18" name="T13"/>
                <a:gd fmla="*/ 8 w 35" name="T14"/>
                <a:gd fmla="*/ 10 h 18" name="T15"/>
                <a:gd fmla="*/ 2 w 35" name="T16"/>
                <a:gd fmla="*/ 9 h 18" name="T17"/>
                <a:gd fmla="*/ 5 w 35" name="T18"/>
                <a:gd fmla="*/ 6 h 18" name="T19"/>
                <a:gd fmla="*/ 9 w 35" name="T20"/>
                <a:gd fmla="*/ 3 h 18" name="T21"/>
                <a:gd fmla="*/ 22 w 35" name="T22"/>
                <a:gd fmla="*/ 1 h 18" name="T23"/>
                <a:gd fmla="*/ 22 w 35" name="T24"/>
                <a:gd fmla="*/ 4 h 18" name="T25"/>
                <a:gd fmla="*/ 31 w 35" name="T26"/>
                <a:gd fmla="*/ 4 h 18"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8" w="35">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18" name="Freeform 14"/>
            <p:cNvSpPr/>
            <p:nvPr/>
          </p:nvSpPr>
          <p:spPr bwMode="auto">
            <a:xfrm>
              <a:off x="3447852" y="1265939"/>
              <a:ext cx="34631" cy="24242"/>
            </a:xfrm>
            <a:custGeom>
              <a:gdLst>
                <a:gd fmla="*/ 13 w 13" name="T0"/>
                <a:gd fmla="*/ 5 h 9" name="T1"/>
                <a:gd fmla="*/ 9 w 13" name="T2"/>
                <a:gd fmla="*/ 5 h 9" name="T3"/>
                <a:gd fmla="*/ 7 w 13" name="T4"/>
                <a:gd fmla="*/ 8 h 9" name="T5"/>
                <a:gd fmla="*/ 0 w 13" name="T6"/>
                <a:gd fmla="*/ 5 h 9" name="T7"/>
                <a:gd fmla="*/ 13 w 13" name="T8"/>
                <a:gd fmla="*/ 5 h 9" name="T9"/>
              </a:gdLst>
              <a:cxnLst>
                <a:cxn ang="0">
                  <a:pos x="T0" y="T1"/>
                </a:cxn>
                <a:cxn ang="0">
                  <a:pos x="T2" y="T3"/>
                </a:cxn>
                <a:cxn ang="0">
                  <a:pos x="T4" y="T5"/>
                </a:cxn>
                <a:cxn ang="0">
                  <a:pos x="T6" y="T7"/>
                </a:cxn>
                <a:cxn ang="0">
                  <a:pos x="T8" y="T9"/>
                </a:cxn>
              </a:cxnLst>
              <a:rect b="b" l="0" r="r" t="0"/>
              <a:pathLst>
                <a:path h="9" w="13">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19" name="Freeform 15"/>
            <p:cNvSpPr/>
            <p:nvPr/>
          </p:nvSpPr>
          <p:spPr bwMode="auto">
            <a:xfrm>
              <a:off x="6235897" y="1293644"/>
              <a:ext cx="95813" cy="51947"/>
            </a:xfrm>
            <a:custGeom>
              <a:gdLst>
                <a:gd fmla="*/ 25 w 35" name="T0"/>
                <a:gd fmla="*/ 5 h 19" name="T1"/>
                <a:gd fmla="*/ 30 w 35" name="T2"/>
                <a:gd fmla="*/ 11 h 19" name="T3"/>
                <a:gd fmla="*/ 34 w 35" name="T4"/>
                <a:gd fmla="*/ 19 h 19" name="T5"/>
                <a:gd fmla="*/ 30 w 35" name="T6"/>
                <a:gd fmla="*/ 19 h 19" name="T7"/>
                <a:gd fmla="*/ 30 w 35" name="T8"/>
                <a:gd fmla="*/ 16 h 19" name="T9"/>
                <a:gd fmla="*/ 27 w 35" name="T10"/>
                <a:gd fmla="*/ 14 h 19" name="T11"/>
                <a:gd fmla="*/ 8 w 35" name="T12"/>
                <a:gd fmla="*/ 13 h 19" name="T13"/>
                <a:gd fmla="*/ 12 w 35" name="T14"/>
                <a:gd fmla="*/ 10 h 19" name="T15"/>
                <a:gd fmla="*/ 9 w 35" name="T16"/>
                <a:gd fmla="*/ 7 h 19" name="T17"/>
                <a:gd fmla="*/ 0 w 35" name="T18"/>
                <a:gd fmla="*/ 2 h 19" name="T19"/>
                <a:gd fmla="*/ 12 w 35" name="T20"/>
                <a:gd fmla="*/ 2 h 19" name="T21"/>
                <a:gd fmla="*/ 15 w 35" name="T22"/>
                <a:gd fmla="*/ 5 h 19" name="T23"/>
                <a:gd fmla="*/ 21 w 35" name="T24"/>
                <a:gd fmla="*/ 5 h 19" name="T25"/>
                <a:gd fmla="*/ 25 w 35" name="T26"/>
                <a:gd fmla="*/ 5 h 19"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9" w="35">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20" name="Freeform 16"/>
            <p:cNvSpPr/>
            <p:nvPr/>
          </p:nvSpPr>
          <p:spPr bwMode="auto">
            <a:xfrm>
              <a:off x="3580605" y="1293644"/>
              <a:ext cx="95813" cy="48484"/>
            </a:xfrm>
            <a:custGeom>
              <a:gdLst>
                <a:gd fmla="*/ 14 w 35" name="T0"/>
                <a:gd fmla="*/ 1 h 18" name="T1"/>
                <a:gd fmla="*/ 20 w 35" name="T2"/>
                <a:gd fmla="*/ 5 h 18" name="T3"/>
                <a:gd fmla="*/ 22 w 35" name="T4"/>
                <a:gd fmla="*/ 2 h 18" name="T5"/>
                <a:gd fmla="*/ 25 w 35" name="T6"/>
                <a:gd fmla="*/ 5 h 18" name="T7"/>
                <a:gd fmla="*/ 28 w 35" name="T8"/>
                <a:gd fmla="*/ 5 h 18" name="T9"/>
                <a:gd fmla="*/ 28 w 35" name="T10"/>
                <a:gd fmla="*/ 7 h 18" name="T11"/>
                <a:gd fmla="*/ 34 w 35" name="T12"/>
                <a:gd fmla="*/ 8 h 18" name="T13"/>
                <a:gd fmla="*/ 23 w 35" name="T14"/>
                <a:gd fmla="*/ 11 h 18" name="T15"/>
                <a:gd fmla="*/ 22 w 35" name="T16"/>
                <a:gd fmla="*/ 14 h 18" name="T17"/>
                <a:gd fmla="*/ 9 w 35" name="T18"/>
                <a:gd fmla="*/ 14 h 18" name="T19"/>
                <a:gd fmla="*/ 7 w 35" name="T20"/>
                <a:gd fmla="*/ 17 h 18" name="T21"/>
                <a:gd fmla="*/ 1 w 35" name="T22"/>
                <a:gd fmla="*/ 16 h 18" name="T23"/>
                <a:gd fmla="*/ 1 w 35" name="T24"/>
                <a:gd fmla="*/ 11 h 18" name="T25"/>
                <a:gd fmla="*/ 4 w 35" name="T26"/>
                <a:gd fmla="*/ 11 h 18" name="T27"/>
                <a:gd fmla="*/ 6 w 35" name="T28"/>
                <a:gd fmla="*/ 7 h 18" name="T29"/>
                <a:gd fmla="*/ 9 w 35" name="T30"/>
                <a:gd fmla="*/ 7 h 18" name="T31"/>
                <a:gd fmla="*/ 14 w 35" name="T32"/>
                <a:gd fmla="*/ 1 h 1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8" w="35">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21" name="Freeform 17"/>
            <p:cNvSpPr/>
            <p:nvPr/>
          </p:nvSpPr>
          <p:spPr bwMode="auto">
            <a:xfrm>
              <a:off x="6069667" y="1328275"/>
              <a:ext cx="16161" cy="27705"/>
            </a:xfrm>
            <a:custGeom>
              <a:gdLst>
                <a:gd fmla="*/ 6 w 6" name="T0"/>
                <a:gd fmla="*/ 6 h 10" name="T1"/>
                <a:gd fmla="*/ 6 w 6" name="T2"/>
                <a:gd fmla="*/ 6 h 10" name="T3"/>
              </a:gdLst>
              <a:cxnLst>
                <a:cxn ang="0">
                  <a:pos x="T0" y="T1"/>
                </a:cxn>
                <a:cxn ang="0">
                  <a:pos x="T2" y="T3"/>
                </a:cxn>
              </a:cxnLst>
              <a:rect b="b" l="0" r="r" t="0"/>
              <a:pathLst>
                <a:path h="10" w="6">
                  <a:moveTo>
                    <a:pt x="6" y="6"/>
                  </a:moveTo>
                  <a:cubicBezTo>
                    <a:pt x="3" y="10"/>
                    <a:pt x="0" y="0"/>
                    <a:pt x="6" y="6"/>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22" name="Freeform 18"/>
            <p:cNvSpPr/>
            <p:nvPr/>
          </p:nvSpPr>
          <p:spPr bwMode="auto">
            <a:xfrm>
              <a:off x="6107762" y="1334047"/>
              <a:ext cx="51947" cy="33477"/>
            </a:xfrm>
            <a:custGeom>
              <a:gdLst>
                <a:gd fmla="*/ 18 w 19" name="T0"/>
                <a:gd fmla="*/ 4 h 12" name="T1"/>
                <a:gd fmla="*/ 4 w 19" name="T2"/>
                <a:gd fmla="*/ 11 h 12" name="T3"/>
                <a:gd fmla="*/ 0 w 19" name="T4"/>
                <a:gd fmla="*/ 7 h 12" name="T5"/>
                <a:gd fmla="*/ 9 w 19" name="T6"/>
                <a:gd fmla="*/ 4 h 12" name="T7"/>
                <a:gd fmla="*/ 18 w 19" name="T8"/>
                <a:gd fmla="*/ 4 h 12" name="T9"/>
              </a:gdLst>
              <a:cxnLst>
                <a:cxn ang="0">
                  <a:pos x="T0" y="T1"/>
                </a:cxn>
                <a:cxn ang="0">
                  <a:pos x="T2" y="T3"/>
                </a:cxn>
                <a:cxn ang="0">
                  <a:pos x="T4" y="T5"/>
                </a:cxn>
                <a:cxn ang="0">
                  <a:pos x="T6" y="T7"/>
                </a:cxn>
                <a:cxn ang="0">
                  <a:pos x="T8" y="T9"/>
                </a:cxn>
              </a:cxnLst>
              <a:rect b="b" l="0" r="r" t="0"/>
              <a:pathLst>
                <a:path h="12" w="19">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23" name="Freeform 19"/>
            <p:cNvSpPr/>
            <p:nvPr/>
          </p:nvSpPr>
          <p:spPr bwMode="auto">
            <a:xfrm>
              <a:off x="6394046" y="1339819"/>
              <a:ext cx="46175" cy="24242"/>
            </a:xfrm>
            <a:custGeom>
              <a:gdLst>
                <a:gd fmla="*/ 15 w 17" name="T0"/>
                <a:gd fmla="*/ 3 h 9" name="T1"/>
                <a:gd fmla="*/ 15 w 17" name="T2"/>
                <a:gd fmla="*/ 6 h 9" name="T3"/>
                <a:gd fmla="*/ 10 w 17" name="T4"/>
                <a:gd fmla="*/ 7 h 9" name="T5"/>
                <a:gd fmla="*/ 9 w 17" name="T6"/>
                <a:gd fmla="*/ 9 h 9" name="T7"/>
                <a:gd fmla="*/ 4 w 17" name="T8"/>
                <a:gd fmla="*/ 7 h 9" name="T9"/>
                <a:gd fmla="*/ 3 w 17" name="T10"/>
                <a:gd fmla="*/ 9 h 9" name="T11"/>
                <a:gd fmla="*/ 1 w 17" name="T12"/>
                <a:gd fmla="*/ 7 h 9" name="T13"/>
                <a:gd fmla="*/ 15 w 17" name="T14"/>
                <a:gd fmla="*/ 3 h 9"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 w="17">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24" name="Freeform 20"/>
            <p:cNvSpPr/>
            <p:nvPr/>
          </p:nvSpPr>
          <p:spPr bwMode="auto">
            <a:xfrm>
              <a:off x="6222044" y="1350208"/>
              <a:ext cx="27705" cy="13852"/>
            </a:xfrm>
            <a:custGeom>
              <a:gdLst>
                <a:gd fmla="*/ 1 w 10" name="T0"/>
                <a:gd fmla="*/ 3 h 5" name="T1"/>
                <a:gd fmla="*/ 8 w 10" name="T2"/>
                <a:gd fmla="*/ 5 h 5" name="T3"/>
                <a:gd fmla="*/ 1 w 10" name="T4"/>
                <a:gd fmla="*/ 3 h 5" name="T5"/>
              </a:gdLst>
              <a:cxnLst>
                <a:cxn ang="0">
                  <a:pos x="T0" y="T1"/>
                </a:cxn>
                <a:cxn ang="0">
                  <a:pos x="T2" y="T3"/>
                </a:cxn>
                <a:cxn ang="0">
                  <a:pos x="T4" y="T5"/>
                </a:cxn>
              </a:cxnLst>
              <a:rect b="b" l="0" r="r" t="0"/>
              <a:pathLst>
                <a:path h="5" w="10">
                  <a:moveTo>
                    <a:pt x="1" y="3"/>
                  </a:moveTo>
                  <a:cubicBezTo>
                    <a:pt x="0" y="1"/>
                    <a:pt x="10" y="0"/>
                    <a:pt x="8" y="5"/>
                  </a:cubicBezTo>
                  <a:cubicBezTo>
                    <a:pt x="5" y="3"/>
                    <a:pt x="5" y="5"/>
                    <a:pt x="1" y="3"/>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25" name="Freeform 21"/>
            <p:cNvSpPr/>
            <p:nvPr/>
          </p:nvSpPr>
          <p:spPr bwMode="auto">
            <a:xfrm>
              <a:off x="6478315" y="1355980"/>
              <a:ext cx="13852" cy="11544"/>
            </a:xfrm>
            <a:custGeom>
              <a:gdLst>
                <a:gd fmla="*/ 0 w 5" name="T0"/>
                <a:gd fmla="*/ 0 h 4" name="T1"/>
                <a:gd fmla="*/ 5 w 5" name="T2"/>
                <a:gd fmla="*/ 4 h 4" name="T3"/>
                <a:gd fmla="*/ 0 w 5" name="T4"/>
                <a:gd fmla="*/ 4 h 4" name="T5"/>
                <a:gd fmla="*/ 0 w 5" name="T6"/>
                <a:gd fmla="*/ 0 h 4" name="T7"/>
              </a:gdLst>
              <a:cxnLst>
                <a:cxn ang="0">
                  <a:pos x="T0" y="T1"/>
                </a:cxn>
                <a:cxn ang="0">
                  <a:pos x="T2" y="T3"/>
                </a:cxn>
                <a:cxn ang="0">
                  <a:pos x="T4" y="T5"/>
                </a:cxn>
                <a:cxn ang="0">
                  <a:pos x="T6" y="T7"/>
                </a:cxn>
              </a:cxnLst>
              <a:rect b="b" l="0" r="r" t="0"/>
              <a:pathLst>
                <a:path h="4" w="5">
                  <a:moveTo>
                    <a:pt x="0" y="0"/>
                  </a:moveTo>
                  <a:cubicBezTo>
                    <a:pt x="3" y="0"/>
                    <a:pt x="5" y="1"/>
                    <a:pt x="5" y="4"/>
                  </a:cubicBezTo>
                  <a:cubicBezTo>
                    <a:pt x="3" y="4"/>
                    <a:pt x="2" y="4"/>
                    <a:pt x="0" y="4"/>
                  </a:cubicBezTo>
                  <a:cubicBezTo>
                    <a:pt x="0" y="3"/>
                    <a:pt x="0" y="1"/>
                    <a:pt x="0"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26" name="Freeform 22"/>
            <p:cNvSpPr/>
            <p:nvPr/>
          </p:nvSpPr>
          <p:spPr bwMode="auto">
            <a:xfrm>
              <a:off x="6369804" y="1375604"/>
              <a:ext cx="286284" cy="86578"/>
            </a:xfrm>
            <a:custGeom>
              <a:gdLst>
                <a:gd fmla="*/ 105 w 105" name="T0"/>
                <a:gd fmla="*/ 18 h 32" name="T1"/>
                <a:gd fmla="*/ 105 w 105" name="T2"/>
                <a:gd fmla="*/ 26 h 32" name="T3"/>
                <a:gd fmla="*/ 101 w 105" name="T4"/>
                <a:gd fmla="*/ 29 h 32" name="T5"/>
                <a:gd fmla="*/ 83 w 105" name="T6"/>
                <a:gd fmla="*/ 29 h 32" name="T7"/>
                <a:gd fmla="*/ 77 w 105" name="T8"/>
                <a:gd fmla="*/ 32 h 32" name="T9"/>
                <a:gd fmla="*/ 73 w 105" name="T10"/>
                <a:gd fmla="*/ 30 h 32" name="T11"/>
                <a:gd fmla="*/ 71 w 105" name="T12"/>
                <a:gd fmla="*/ 32 h 32" name="T13"/>
                <a:gd fmla="*/ 65 w 105" name="T14"/>
                <a:gd fmla="*/ 32 h 32" name="T15"/>
                <a:gd fmla="*/ 65 w 105" name="T16"/>
                <a:gd fmla="*/ 30 h 32" name="T17"/>
                <a:gd fmla="*/ 62 w 105" name="T18"/>
                <a:gd fmla="*/ 32 h 32" name="T19"/>
                <a:gd fmla="*/ 56 w 105" name="T20"/>
                <a:gd fmla="*/ 29 h 32" name="T21"/>
                <a:gd fmla="*/ 34 w 105" name="T22"/>
                <a:gd fmla="*/ 29 h 32" name="T23"/>
                <a:gd fmla="*/ 36 w 105" name="T24"/>
                <a:gd fmla="*/ 26 h 32" name="T25"/>
                <a:gd fmla="*/ 33 w 105" name="T26"/>
                <a:gd fmla="*/ 24 h 32" name="T27"/>
                <a:gd fmla="*/ 30 w 105" name="T28"/>
                <a:gd fmla="*/ 18 h 32" name="T29"/>
                <a:gd fmla="*/ 33 w 105" name="T30"/>
                <a:gd fmla="*/ 15 h 32" name="T31"/>
                <a:gd fmla="*/ 30 w 105" name="T32"/>
                <a:gd fmla="*/ 9 h 32" name="T33"/>
                <a:gd fmla="*/ 16 w 105" name="T34"/>
                <a:gd fmla="*/ 11 h 32" name="T35"/>
                <a:gd fmla="*/ 13 w 105" name="T36"/>
                <a:gd fmla="*/ 8 h 32" name="T37"/>
                <a:gd fmla="*/ 10 w 105" name="T38"/>
                <a:gd fmla="*/ 6 h 32" name="T39"/>
                <a:gd fmla="*/ 4 w 105" name="T40"/>
                <a:gd fmla="*/ 8 h 32" name="T41"/>
                <a:gd fmla="*/ 2 w 105" name="T42"/>
                <a:gd fmla="*/ 2 h 32" name="T43"/>
                <a:gd fmla="*/ 18 w 105" name="T44"/>
                <a:gd fmla="*/ 0 h 32" name="T45"/>
                <a:gd fmla="*/ 21 w 105" name="T46"/>
                <a:gd fmla="*/ 2 h 32" name="T47"/>
                <a:gd fmla="*/ 21 w 105" name="T48"/>
                <a:gd fmla="*/ 5 h 32" name="T49"/>
                <a:gd fmla="*/ 25 w 105" name="T50"/>
                <a:gd fmla="*/ 8 h 32" name="T51"/>
                <a:gd fmla="*/ 39 w 105" name="T52"/>
                <a:gd fmla="*/ 8 h 32" name="T53"/>
                <a:gd fmla="*/ 39 w 105" name="T54"/>
                <a:gd fmla="*/ 15 h 32" name="T55"/>
                <a:gd fmla="*/ 49 w 105" name="T56"/>
                <a:gd fmla="*/ 17 h 32" name="T57"/>
                <a:gd fmla="*/ 49 w 105" name="T58"/>
                <a:gd fmla="*/ 20 h 32" name="T59"/>
                <a:gd fmla="*/ 52 w 105" name="T60"/>
                <a:gd fmla="*/ 18 h 32" name="T61"/>
                <a:gd fmla="*/ 70 w 105" name="T62"/>
                <a:gd fmla="*/ 18 h 32" name="T63"/>
                <a:gd fmla="*/ 73 w 105" name="T64"/>
                <a:gd fmla="*/ 20 h 32" name="T65"/>
                <a:gd fmla="*/ 77 w 105" name="T66"/>
                <a:gd fmla="*/ 17 h 32" name="T67"/>
                <a:gd fmla="*/ 82 w 105" name="T68"/>
                <a:gd fmla="*/ 17 h 32" name="T69"/>
                <a:gd fmla="*/ 105 w 105" name="T70"/>
                <a:gd fmla="*/ 18 h 32"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32" w="105">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27" name="Freeform 23"/>
            <p:cNvSpPr/>
            <p:nvPr/>
          </p:nvSpPr>
          <p:spPr bwMode="auto">
            <a:xfrm>
              <a:off x="2789860" y="1375604"/>
              <a:ext cx="289748" cy="206633"/>
            </a:xfrm>
            <a:custGeom>
              <a:gdLst>
                <a:gd fmla="*/ 87 w 106" name="T0"/>
                <a:gd fmla="*/ 2 h 76" name="T1"/>
                <a:gd fmla="*/ 104 w 106" name="T2"/>
                <a:gd fmla="*/ 0 h 76" name="T3"/>
                <a:gd fmla="*/ 103 w 106" name="T4"/>
                <a:gd fmla="*/ 8 h 76" name="T5"/>
                <a:gd fmla="*/ 84 w 106" name="T6"/>
                <a:gd fmla="*/ 11 h 76" name="T7"/>
                <a:gd fmla="*/ 81 w 106" name="T8"/>
                <a:gd fmla="*/ 14 h 76" name="T9"/>
                <a:gd fmla="*/ 78 w 106" name="T10"/>
                <a:gd fmla="*/ 14 h 76" name="T11"/>
                <a:gd fmla="*/ 75 w 106" name="T12"/>
                <a:gd fmla="*/ 17 h 76" name="T13"/>
                <a:gd fmla="*/ 72 w 106" name="T14"/>
                <a:gd fmla="*/ 15 h 76" name="T15"/>
                <a:gd fmla="*/ 66 w 106" name="T16"/>
                <a:gd fmla="*/ 17 h 76" name="T17"/>
                <a:gd fmla="*/ 60 w 106" name="T18"/>
                <a:gd fmla="*/ 18 h 76" name="T19"/>
                <a:gd fmla="*/ 58 w 106" name="T20"/>
                <a:gd fmla="*/ 21 h 76" name="T21"/>
                <a:gd fmla="*/ 51 w 106" name="T22"/>
                <a:gd fmla="*/ 26 h 76" name="T23"/>
                <a:gd fmla="*/ 47 w 106" name="T24"/>
                <a:gd fmla="*/ 29 h 76" name="T25"/>
                <a:gd fmla="*/ 44 w 106" name="T26"/>
                <a:gd fmla="*/ 32 h 76" name="T27"/>
                <a:gd fmla="*/ 42 w 106" name="T28"/>
                <a:gd fmla="*/ 34 h 76" name="T29"/>
                <a:gd fmla="*/ 35 w 106" name="T30"/>
                <a:gd fmla="*/ 37 h 76" name="T31"/>
                <a:gd fmla="*/ 33 w 106" name="T32"/>
                <a:gd fmla="*/ 39 h 76" name="T33"/>
                <a:gd fmla="*/ 27 w 106" name="T34"/>
                <a:gd fmla="*/ 42 h 76" name="T35"/>
                <a:gd fmla="*/ 24 w 106" name="T36"/>
                <a:gd fmla="*/ 48 h 76" name="T37"/>
                <a:gd fmla="*/ 26 w 106" name="T38"/>
                <a:gd fmla="*/ 57 h 76" name="T39"/>
                <a:gd fmla="*/ 21 w 106" name="T40"/>
                <a:gd fmla="*/ 60 h 76" name="T41"/>
                <a:gd fmla="*/ 24 w 106" name="T42"/>
                <a:gd fmla="*/ 66 h 76" name="T43"/>
                <a:gd fmla="*/ 23 w 106" name="T44"/>
                <a:gd fmla="*/ 67 h 76" name="T45"/>
                <a:gd fmla="*/ 24 w 106" name="T46"/>
                <a:gd fmla="*/ 69 h 76" name="T47"/>
                <a:gd fmla="*/ 26 w 106" name="T48"/>
                <a:gd fmla="*/ 67 h 76" name="T49"/>
                <a:gd fmla="*/ 30 w 106" name="T50"/>
                <a:gd fmla="*/ 70 h 76" name="T51"/>
                <a:gd fmla="*/ 29 w 106" name="T52"/>
                <a:gd fmla="*/ 76 h 76" name="T53"/>
                <a:gd fmla="*/ 15 w 106" name="T54"/>
                <a:gd fmla="*/ 76 h 76" name="T55"/>
                <a:gd fmla="*/ 17 w 106" name="T56"/>
                <a:gd fmla="*/ 73 h 76" name="T57"/>
                <a:gd fmla="*/ 13 w 106" name="T58"/>
                <a:gd fmla="*/ 72 h 76" name="T59"/>
                <a:gd fmla="*/ 10 w 106" name="T60"/>
                <a:gd fmla="*/ 69 h 76" name="T61"/>
                <a:gd fmla="*/ 7 w 106" name="T62"/>
                <a:gd fmla="*/ 69 h 76" name="T63"/>
                <a:gd fmla="*/ 2 w 106" name="T64"/>
                <a:gd fmla="*/ 69 h 76" name="T65"/>
                <a:gd fmla="*/ 1 w 106" name="T66"/>
                <a:gd fmla="*/ 58 h 76" name="T67"/>
                <a:gd fmla="*/ 8 w 106" name="T68"/>
                <a:gd fmla="*/ 55 h 76" name="T69"/>
                <a:gd fmla="*/ 7 w 106" name="T70"/>
                <a:gd fmla="*/ 54 h 76" name="T71"/>
                <a:gd fmla="*/ 8 w 106" name="T72"/>
                <a:gd fmla="*/ 51 h 76" name="T73"/>
                <a:gd fmla="*/ 15 w 106" name="T74"/>
                <a:gd fmla="*/ 48 h 76" name="T75"/>
                <a:gd fmla="*/ 15 w 106" name="T76"/>
                <a:gd fmla="*/ 42 h 76" name="T77"/>
                <a:gd fmla="*/ 20 w 106" name="T78"/>
                <a:gd fmla="*/ 40 h 76" name="T79"/>
                <a:gd fmla="*/ 23 w 106" name="T80"/>
                <a:gd fmla="*/ 36 h 76" name="T81"/>
                <a:gd fmla="*/ 23 w 106" name="T82"/>
                <a:gd fmla="*/ 29 h 76" name="T83"/>
                <a:gd fmla="*/ 35 w 106" name="T84"/>
                <a:gd fmla="*/ 24 h 76" name="T85"/>
                <a:gd fmla="*/ 36 w 106" name="T86"/>
                <a:gd fmla="*/ 21 h 76" name="T87"/>
                <a:gd fmla="*/ 38 w 106" name="T88"/>
                <a:gd fmla="*/ 23 h 76" name="T89"/>
                <a:gd fmla="*/ 41 w 106" name="T90"/>
                <a:gd fmla="*/ 20 h 76" name="T91"/>
                <a:gd fmla="*/ 42 w 106" name="T92"/>
                <a:gd fmla="*/ 17 h 76" name="T93"/>
                <a:gd fmla="*/ 50 w 106" name="T94"/>
                <a:gd fmla="*/ 15 h 76" name="T95"/>
                <a:gd fmla="*/ 58 w 106" name="T96"/>
                <a:gd fmla="*/ 14 h 76" name="T97"/>
                <a:gd fmla="*/ 60 w 106" name="T98"/>
                <a:gd fmla="*/ 12 h 76" name="T99"/>
                <a:gd fmla="*/ 63 w 106" name="T100"/>
                <a:gd fmla="*/ 14 h 76" name="T101"/>
                <a:gd fmla="*/ 64 w 106" name="T102"/>
                <a:gd fmla="*/ 11 h 76" name="T103"/>
                <a:gd fmla="*/ 66 w 106" name="T104"/>
                <a:gd fmla="*/ 11 h 76" name="T105"/>
                <a:gd fmla="*/ 76 w 106" name="T106"/>
                <a:gd fmla="*/ 9 h 76" name="T107"/>
                <a:gd fmla="*/ 79 w 106" name="T108"/>
                <a:gd fmla="*/ 8 h 76" name="T109"/>
                <a:gd fmla="*/ 81 w 106" name="T110"/>
                <a:gd fmla="*/ 6 h 76" name="T111"/>
                <a:gd fmla="*/ 87 w 106" name="T112"/>
                <a:gd fmla="*/ 2 h 76" name="T11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b="b" l="0" r="r" t="0"/>
              <a:pathLst>
                <a:path h="76" w="105">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28" name="Freeform 24"/>
            <p:cNvSpPr/>
            <p:nvPr/>
          </p:nvSpPr>
          <p:spPr bwMode="auto">
            <a:xfrm>
              <a:off x="6295924" y="1385994"/>
              <a:ext cx="30014" cy="13852"/>
            </a:xfrm>
            <a:custGeom>
              <a:gdLst>
                <a:gd fmla="*/ 8 w 11" name="T0"/>
                <a:gd fmla="*/ 1 h 5" name="T1"/>
                <a:gd fmla="*/ 11 w 11" name="T2"/>
                <a:gd fmla="*/ 1 h 5" name="T3"/>
                <a:gd fmla="*/ 8 w 11" name="T4"/>
                <a:gd fmla="*/ 1 h 5" name="T5"/>
              </a:gdLst>
              <a:cxnLst>
                <a:cxn ang="0">
                  <a:pos x="T0" y="T1"/>
                </a:cxn>
                <a:cxn ang="0">
                  <a:pos x="T2" y="T3"/>
                </a:cxn>
                <a:cxn ang="0">
                  <a:pos x="T4" y="T5"/>
                </a:cxn>
              </a:cxnLst>
              <a:rect b="b" l="0" r="r" t="0"/>
              <a:pathLst>
                <a:path h="5" w="11">
                  <a:moveTo>
                    <a:pt x="8" y="1"/>
                  </a:moveTo>
                  <a:cubicBezTo>
                    <a:pt x="9" y="1"/>
                    <a:pt x="10" y="1"/>
                    <a:pt x="11" y="1"/>
                  </a:cubicBezTo>
                  <a:cubicBezTo>
                    <a:pt x="11" y="5"/>
                    <a:pt x="0" y="0"/>
                    <a:pt x="8"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29" name="Freeform 25"/>
            <p:cNvSpPr/>
            <p:nvPr/>
          </p:nvSpPr>
          <p:spPr bwMode="auto">
            <a:xfrm>
              <a:off x="4197040" y="1402155"/>
              <a:ext cx="90041" cy="68108"/>
            </a:xfrm>
            <a:custGeom>
              <a:gdLst>
                <a:gd fmla="*/ 9 w 33" name="T0"/>
                <a:gd fmla="*/ 1 h 25" name="T1"/>
                <a:gd fmla="*/ 11 w 33" name="T2"/>
                <a:gd fmla="*/ 2 h 25" name="T3"/>
                <a:gd fmla="*/ 20 w 33" name="T4"/>
                <a:gd fmla="*/ 7 h 25" name="T5"/>
                <a:gd fmla="*/ 24 w 33" name="T6"/>
                <a:gd fmla="*/ 4 h 25" name="T7"/>
                <a:gd fmla="*/ 33 w 33" name="T8"/>
                <a:gd fmla="*/ 5 h 25" name="T9"/>
                <a:gd fmla="*/ 30 w 33" name="T10"/>
                <a:gd fmla="*/ 13 h 25" name="T11"/>
                <a:gd fmla="*/ 18 w 33" name="T12"/>
                <a:gd fmla="*/ 16 h 25" name="T13"/>
                <a:gd fmla="*/ 18 w 33" name="T14"/>
                <a:gd fmla="*/ 17 h 25" name="T15"/>
                <a:gd fmla="*/ 15 w 33" name="T16"/>
                <a:gd fmla="*/ 20 h 25" name="T17"/>
                <a:gd fmla="*/ 11 w 33" name="T18"/>
                <a:gd fmla="*/ 22 h 25" name="T19"/>
                <a:gd fmla="*/ 5 w 33" name="T20"/>
                <a:gd fmla="*/ 19 h 25" name="T21"/>
                <a:gd fmla="*/ 0 w 33" name="T22"/>
                <a:gd fmla="*/ 7 h 25" name="T23"/>
                <a:gd fmla="*/ 9 w 33" name="T24"/>
                <a:gd fmla="*/ 1 h 25"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5" w="33">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30" name="Freeform 26"/>
            <p:cNvSpPr/>
            <p:nvPr/>
          </p:nvSpPr>
          <p:spPr bwMode="auto">
            <a:xfrm>
              <a:off x="6001559" y="1413699"/>
              <a:ext cx="24242" cy="16161"/>
            </a:xfrm>
            <a:custGeom>
              <a:gdLst>
                <a:gd fmla="*/ 5 w 9" name="T0"/>
                <a:gd fmla="*/ 0 h 6" name="T1"/>
                <a:gd fmla="*/ 6 w 9" name="T2"/>
                <a:gd fmla="*/ 6 h 6" name="T3"/>
                <a:gd fmla="*/ 0 w 9" name="T4"/>
                <a:gd fmla="*/ 4 h 6" name="T5"/>
                <a:gd fmla="*/ 5 w 9" name="T6"/>
                <a:gd fmla="*/ 0 h 6" name="T7"/>
              </a:gdLst>
              <a:cxnLst>
                <a:cxn ang="0">
                  <a:pos x="T0" y="T1"/>
                </a:cxn>
                <a:cxn ang="0">
                  <a:pos x="T2" y="T3"/>
                </a:cxn>
                <a:cxn ang="0">
                  <a:pos x="T4" y="T5"/>
                </a:cxn>
                <a:cxn ang="0">
                  <a:pos x="T6" y="T7"/>
                </a:cxn>
              </a:cxnLst>
              <a:rect b="b" l="0" r="r" t="0"/>
              <a:pathLst>
                <a:path h="6" w="9">
                  <a:moveTo>
                    <a:pt x="5" y="0"/>
                  </a:moveTo>
                  <a:cubicBezTo>
                    <a:pt x="9" y="1"/>
                    <a:pt x="6" y="2"/>
                    <a:pt x="6" y="6"/>
                  </a:cubicBezTo>
                  <a:cubicBezTo>
                    <a:pt x="5" y="5"/>
                    <a:pt x="3" y="4"/>
                    <a:pt x="0" y="4"/>
                  </a:cubicBezTo>
                  <a:cubicBezTo>
                    <a:pt x="0" y="1"/>
                    <a:pt x="5" y="3"/>
                    <a:pt x="5"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31" name="Freeform 27"/>
            <p:cNvSpPr/>
            <p:nvPr/>
          </p:nvSpPr>
          <p:spPr bwMode="auto">
            <a:xfrm>
              <a:off x="4295162" y="1413699"/>
              <a:ext cx="41557" cy="34631"/>
            </a:xfrm>
            <a:custGeom>
              <a:gdLst>
                <a:gd fmla="*/ 0 w 15" name="T0"/>
                <a:gd fmla="*/ 4 h 13" name="T1"/>
                <a:gd fmla="*/ 15 w 15" name="T2"/>
                <a:gd fmla="*/ 7 h 13" name="T3"/>
                <a:gd fmla="*/ 9 w 15" name="T4"/>
                <a:gd fmla="*/ 13 h 13" name="T5"/>
                <a:gd fmla="*/ 6 w 15" name="T6"/>
                <a:gd fmla="*/ 10 h 13" name="T7"/>
                <a:gd fmla="*/ 3 w 15" name="T8"/>
                <a:gd fmla="*/ 10 h 13" name="T9"/>
                <a:gd fmla="*/ 0 w 15" name="T10"/>
                <a:gd fmla="*/ 4 h 13" name="T11"/>
              </a:gdLst>
              <a:cxnLst>
                <a:cxn ang="0">
                  <a:pos x="T0" y="T1"/>
                </a:cxn>
                <a:cxn ang="0">
                  <a:pos x="T2" y="T3"/>
                </a:cxn>
                <a:cxn ang="0">
                  <a:pos x="T4" y="T5"/>
                </a:cxn>
                <a:cxn ang="0">
                  <a:pos x="T6" y="T7"/>
                </a:cxn>
                <a:cxn ang="0">
                  <a:pos x="T8" y="T9"/>
                </a:cxn>
                <a:cxn ang="0">
                  <a:pos x="T10" y="T11"/>
                </a:cxn>
              </a:cxnLst>
              <a:rect b="b" l="0" r="r" t="0"/>
              <a:pathLst>
                <a:path h="13" w="15">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32" name="Freeform 28"/>
            <p:cNvSpPr/>
            <p:nvPr/>
          </p:nvSpPr>
          <p:spPr bwMode="auto">
            <a:xfrm>
              <a:off x="4347109" y="1424088"/>
              <a:ext cx="62336" cy="33477"/>
            </a:xfrm>
            <a:custGeom>
              <a:gdLst>
                <a:gd fmla="*/ 2 w 23" name="T0"/>
                <a:gd fmla="*/ 2 h 12" name="T1"/>
                <a:gd fmla="*/ 5 w 23" name="T2"/>
                <a:gd fmla="*/ 2 h 12" name="T3"/>
                <a:gd fmla="*/ 12 w 23" name="T4"/>
                <a:gd fmla="*/ 5 h 12" name="T5"/>
                <a:gd fmla="*/ 20 w 23" name="T6"/>
                <a:gd fmla="*/ 8 h 12" name="T7"/>
                <a:gd fmla="*/ 22 w 23" name="T8"/>
                <a:gd fmla="*/ 11 h 12" name="T9"/>
                <a:gd fmla="*/ 5 w 23" name="T10"/>
                <a:gd fmla="*/ 8 h 12" name="T11"/>
                <a:gd fmla="*/ 2 w 23" name="T12"/>
                <a:gd fmla="*/ 2 h 12" name="T13"/>
              </a:gdLst>
              <a:cxnLst>
                <a:cxn ang="0">
                  <a:pos x="T0" y="T1"/>
                </a:cxn>
                <a:cxn ang="0">
                  <a:pos x="T2" y="T3"/>
                </a:cxn>
                <a:cxn ang="0">
                  <a:pos x="T4" y="T5"/>
                </a:cxn>
                <a:cxn ang="0">
                  <a:pos x="T6" y="T7"/>
                </a:cxn>
                <a:cxn ang="0">
                  <a:pos x="T8" y="T9"/>
                </a:cxn>
                <a:cxn ang="0">
                  <a:pos x="T10" y="T11"/>
                </a:cxn>
                <a:cxn ang="0">
                  <a:pos x="T12" y="T13"/>
                </a:cxn>
              </a:cxnLst>
              <a:rect b="b" l="0" r="r" t="0"/>
              <a:pathLst>
                <a:path h="12" w="23">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33" name="Freeform 29"/>
            <p:cNvSpPr/>
            <p:nvPr/>
          </p:nvSpPr>
          <p:spPr bwMode="auto">
            <a:xfrm>
              <a:off x="6273991" y="1476035"/>
              <a:ext cx="103894" cy="84270"/>
            </a:xfrm>
            <a:custGeom>
              <a:gdLst>
                <a:gd fmla="*/ 13 w 38" name="T0"/>
                <a:gd fmla="*/ 6 h 31" name="T1"/>
                <a:gd fmla="*/ 13 w 38" name="T2"/>
                <a:gd fmla="*/ 5 h 31" name="T3"/>
                <a:gd fmla="*/ 29 w 38" name="T4"/>
                <a:gd fmla="*/ 0 h 31" name="T5"/>
                <a:gd fmla="*/ 32 w 38" name="T6"/>
                <a:gd fmla="*/ 6 h 31" name="T7"/>
                <a:gd fmla="*/ 29 w 38" name="T8"/>
                <a:gd fmla="*/ 11 h 31" name="T9"/>
                <a:gd fmla="*/ 37 w 38" name="T10"/>
                <a:gd fmla="*/ 12 h 31" name="T11"/>
                <a:gd fmla="*/ 38 w 38" name="T12"/>
                <a:gd fmla="*/ 24 h 31" name="T13"/>
                <a:gd fmla="*/ 34 w 38" name="T14"/>
                <a:gd fmla="*/ 24 h 31" name="T15"/>
                <a:gd fmla="*/ 34 w 38" name="T16"/>
                <a:gd fmla="*/ 27 h 31" name="T17"/>
                <a:gd fmla="*/ 29 w 38" name="T18"/>
                <a:gd fmla="*/ 27 h 31" name="T19"/>
                <a:gd fmla="*/ 25 w 38" name="T20"/>
                <a:gd fmla="*/ 30 h 31" name="T21"/>
                <a:gd fmla="*/ 20 w 38" name="T22"/>
                <a:gd fmla="*/ 26 h 31" name="T23"/>
                <a:gd fmla="*/ 16 w 38" name="T24"/>
                <a:gd fmla="*/ 21 h 31" name="T25"/>
                <a:gd fmla="*/ 13 w 38" name="T26"/>
                <a:gd fmla="*/ 18 h 31" name="T27"/>
                <a:gd fmla="*/ 5 w 38" name="T28"/>
                <a:gd fmla="*/ 17 h 31" name="T29"/>
                <a:gd fmla="*/ 1 w 38" name="T30"/>
                <a:gd fmla="*/ 14 h 31" name="T31"/>
                <a:gd fmla="*/ 16 w 38" name="T32"/>
                <a:gd fmla="*/ 15 h 31" name="T33"/>
                <a:gd fmla="*/ 17 w 38" name="T34"/>
                <a:gd fmla="*/ 9 h 31" name="T35"/>
                <a:gd fmla="*/ 11 w 38" name="T36"/>
                <a:gd fmla="*/ 5 h 31" name="T37"/>
                <a:gd fmla="*/ 13 w 38" name="T38"/>
                <a:gd fmla="*/ 6 h 31"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1" w="38">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34" name="Freeform 30"/>
            <p:cNvSpPr/>
            <p:nvPr/>
          </p:nvSpPr>
          <p:spPr bwMode="auto">
            <a:xfrm>
              <a:off x="6639927" y="1484115"/>
              <a:ext cx="62336" cy="30014"/>
            </a:xfrm>
            <a:custGeom>
              <a:gdLst>
                <a:gd fmla="*/ 0 w 23" name="T0"/>
                <a:gd fmla="*/ 2 h 11" name="T1"/>
                <a:gd fmla="*/ 6 w 23" name="T2"/>
                <a:gd fmla="*/ 0 h 11" name="T3"/>
                <a:gd fmla="*/ 23 w 23" name="T4"/>
                <a:gd fmla="*/ 5 h 11" name="T5"/>
                <a:gd fmla="*/ 21 w 23" name="T6"/>
                <a:gd fmla="*/ 11 h 11" name="T7"/>
                <a:gd fmla="*/ 5 w 23" name="T8"/>
                <a:gd fmla="*/ 5 h 11" name="T9"/>
                <a:gd fmla="*/ 0 w 23" name="T10"/>
                <a:gd fmla="*/ 2 h 11" name="T11"/>
              </a:gdLst>
              <a:cxnLst>
                <a:cxn ang="0">
                  <a:pos x="T0" y="T1"/>
                </a:cxn>
                <a:cxn ang="0">
                  <a:pos x="T2" y="T3"/>
                </a:cxn>
                <a:cxn ang="0">
                  <a:pos x="T4" y="T5"/>
                </a:cxn>
                <a:cxn ang="0">
                  <a:pos x="T6" y="T7"/>
                </a:cxn>
                <a:cxn ang="0">
                  <a:pos x="T8" y="T9"/>
                </a:cxn>
                <a:cxn ang="0">
                  <a:pos x="T10" y="T11"/>
                </a:cxn>
              </a:cxnLst>
              <a:rect b="b" l="0" r="r" t="0"/>
              <a:pathLst>
                <a:path h="11" w="23">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35" name="Freeform 31"/>
            <p:cNvSpPr/>
            <p:nvPr/>
          </p:nvSpPr>
          <p:spPr bwMode="auto">
            <a:xfrm>
              <a:off x="4254759" y="1484115"/>
              <a:ext cx="40403" cy="16161"/>
            </a:xfrm>
            <a:custGeom>
              <a:gdLst>
                <a:gd fmla="*/ 15 w 15" name="T0"/>
                <a:gd fmla="*/ 5 h 6" name="T1"/>
                <a:gd fmla="*/ 0 w 15" name="T2"/>
                <a:gd fmla="*/ 3 h 6" name="T3"/>
                <a:gd fmla="*/ 5 w 15" name="T4"/>
                <a:gd fmla="*/ 0 h 6" name="T5"/>
                <a:gd fmla="*/ 15 w 15" name="T6"/>
                <a:gd fmla="*/ 5 h 6" name="T7"/>
              </a:gdLst>
              <a:cxnLst>
                <a:cxn ang="0">
                  <a:pos x="T0" y="T1"/>
                </a:cxn>
                <a:cxn ang="0">
                  <a:pos x="T2" y="T3"/>
                </a:cxn>
                <a:cxn ang="0">
                  <a:pos x="T4" y="T5"/>
                </a:cxn>
                <a:cxn ang="0">
                  <a:pos x="T6" y="T7"/>
                </a:cxn>
              </a:cxnLst>
              <a:rect b="b" l="0" r="r" t="0"/>
              <a:pathLst>
                <a:path h="6" w="15">
                  <a:moveTo>
                    <a:pt x="15" y="5"/>
                  </a:moveTo>
                  <a:cubicBezTo>
                    <a:pt x="13" y="6"/>
                    <a:pt x="4" y="5"/>
                    <a:pt x="0" y="3"/>
                  </a:cubicBezTo>
                  <a:cubicBezTo>
                    <a:pt x="0" y="1"/>
                    <a:pt x="5" y="3"/>
                    <a:pt x="5" y="0"/>
                  </a:cubicBezTo>
                  <a:cubicBezTo>
                    <a:pt x="8" y="2"/>
                    <a:pt x="15" y="0"/>
                    <a:pt x="15" y="5"/>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36" name="Freeform 32"/>
            <p:cNvSpPr/>
            <p:nvPr/>
          </p:nvSpPr>
          <p:spPr bwMode="auto">
            <a:xfrm>
              <a:off x="7084361" y="1574156"/>
              <a:ext cx="34631" cy="21933"/>
            </a:xfrm>
            <a:custGeom>
              <a:gdLst>
                <a:gd fmla="*/ 12 w 13" name="T0"/>
                <a:gd fmla="*/ 6 h 8" name="T1"/>
                <a:gd fmla="*/ 0 w 13" name="T2"/>
                <a:gd fmla="*/ 3 h 8" name="T3"/>
                <a:gd fmla="*/ 12 w 13" name="T4"/>
                <a:gd fmla="*/ 6 h 8" name="T5"/>
              </a:gdLst>
              <a:cxnLst>
                <a:cxn ang="0">
                  <a:pos x="T0" y="T1"/>
                </a:cxn>
                <a:cxn ang="0">
                  <a:pos x="T2" y="T3"/>
                </a:cxn>
                <a:cxn ang="0">
                  <a:pos x="T4" y="T5"/>
                </a:cxn>
              </a:cxnLst>
              <a:rect b="b" l="0" r="r" t="0"/>
              <a:pathLst>
                <a:path h="8" w="13">
                  <a:moveTo>
                    <a:pt x="12" y="6"/>
                  </a:moveTo>
                  <a:cubicBezTo>
                    <a:pt x="6" y="8"/>
                    <a:pt x="6" y="2"/>
                    <a:pt x="0" y="3"/>
                  </a:cubicBezTo>
                  <a:cubicBezTo>
                    <a:pt x="3" y="0"/>
                    <a:pt x="13" y="2"/>
                    <a:pt x="12" y="6"/>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37" name="Freeform 33"/>
            <p:cNvSpPr/>
            <p:nvPr/>
          </p:nvSpPr>
          <p:spPr bwMode="auto">
            <a:xfrm>
              <a:off x="7062428" y="1596090"/>
              <a:ext cx="46175" cy="27705"/>
            </a:xfrm>
            <a:custGeom>
              <a:gdLst>
                <a:gd fmla="*/ 17 w 17" name="T0"/>
                <a:gd fmla="*/ 5 h 10" name="T1"/>
                <a:gd fmla="*/ 2 w 17" name="T2"/>
                <a:gd fmla="*/ 5 h 10" name="T3"/>
                <a:gd fmla="*/ 7 w 17" name="T4"/>
                <a:gd fmla="*/ 1 h 10" name="T5"/>
                <a:gd fmla="*/ 17 w 17" name="T6"/>
                <a:gd fmla="*/ 5 h 10" name="T7"/>
              </a:gdLst>
              <a:cxnLst>
                <a:cxn ang="0">
                  <a:pos x="T0" y="T1"/>
                </a:cxn>
                <a:cxn ang="0">
                  <a:pos x="T2" y="T3"/>
                </a:cxn>
                <a:cxn ang="0">
                  <a:pos x="T4" y="T5"/>
                </a:cxn>
                <a:cxn ang="0">
                  <a:pos x="T6" y="T7"/>
                </a:cxn>
              </a:cxnLst>
              <a:rect b="b" l="0" r="r" t="0"/>
              <a:pathLst>
                <a:path h="10" w="17">
                  <a:moveTo>
                    <a:pt x="17" y="5"/>
                  </a:moveTo>
                  <a:cubicBezTo>
                    <a:pt x="16" y="10"/>
                    <a:pt x="4" y="10"/>
                    <a:pt x="2" y="5"/>
                  </a:cubicBezTo>
                  <a:cubicBezTo>
                    <a:pt x="0" y="0"/>
                    <a:pt x="7" y="4"/>
                    <a:pt x="7" y="1"/>
                  </a:cubicBezTo>
                  <a:cubicBezTo>
                    <a:pt x="10" y="3"/>
                    <a:pt x="13" y="5"/>
                    <a:pt x="17" y="5"/>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38" name="Freeform 34"/>
            <p:cNvSpPr/>
            <p:nvPr/>
          </p:nvSpPr>
          <p:spPr bwMode="auto">
            <a:xfrm>
              <a:off x="2729833" y="1615714"/>
              <a:ext cx="30014" cy="24242"/>
            </a:xfrm>
            <a:custGeom>
              <a:gdLst>
                <a:gd fmla="*/ 5 w 11" name="T0"/>
                <a:gd fmla="*/ 0 h 9" name="T1"/>
                <a:gd fmla="*/ 11 w 11" name="T2"/>
                <a:gd fmla="*/ 6 h 9" name="T3"/>
                <a:gd fmla="*/ 3 w 11" name="T4"/>
                <a:gd fmla="*/ 9 h 9" name="T5"/>
                <a:gd fmla="*/ 2 w 11" name="T6"/>
                <a:gd fmla="*/ 1 h 9" name="T7"/>
                <a:gd fmla="*/ 5 w 11" name="T8"/>
                <a:gd fmla="*/ 0 h 9" name="T9"/>
              </a:gdLst>
              <a:cxnLst>
                <a:cxn ang="0">
                  <a:pos x="T0" y="T1"/>
                </a:cxn>
                <a:cxn ang="0">
                  <a:pos x="T2" y="T3"/>
                </a:cxn>
                <a:cxn ang="0">
                  <a:pos x="T4" y="T5"/>
                </a:cxn>
                <a:cxn ang="0">
                  <a:pos x="T6" y="T7"/>
                </a:cxn>
                <a:cxn ang="0">
                  <a:pos x="T8" y="T9"/>
                </a:cxn>
              </a:cxnLst>
              <a:rect b="b" l="0" r="r" t="0"/>
              <a:pathLst>
                <a:path h="9" w="11">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39" name="Freeform 35"/>
            <p:cNvSpPr/>
            <p:nvPr/>
          </p:nvSpPr>
          <p:spPr bwMode="auto">
            <a:xfrm>
              <a:off x="6183950" y="1628412"/>
              <a:ext cx="27705" cy="21933"/>
            </a:xfrm>
            <a:custGeom>
              <a:gdLst>
                <a:gd fmla="*/ 10 w 10" name="T0"/>
                <a:gd fmla="*/ 7 h 8" name="T1"/>
                <a:gd fmla="*/ 0 w 10" name="T2"/>
                <a:gd fmla="*/ 8 h 8" name="T3"/>
                <a:gd fmla="*/ 10 w 10" name="T4"/>
                <a:gd fmla="*/ 7 h 8" name="T5"/>
              </a:gdLst>
              <a:cxnLst>
                <a:cxn ang="0">
                  <a:pos x="T0" y="T1"/>
                </a:cxn>
                <a:cxn ang="0">
                  <a:pos x="T2" y="T3"/>
                </a:cxn>
                <a:cxn ang="0">
                  <a:pos x="T4" y="T5"/>
                </a:cxn>
              </a:cxnLst>
              <a:rect b="b" l="0" r="r" t="0"/>
              <a:pathLst>
                <a:path h="8" w="10">
                  <a:moveTo>
                    <a:pt x="10" y="7"/>
                  </a:moveTo>
                  <a:cubicBezTo>
                    <a:pt x="5" y="6"/>
                    <a:pt x="3" y="8"/>
                    <a:pt x="0" y="8"/>
                  </a:cubicBezTo>
                  <a:cubicBezTo>
                    <a:pt x="0" y="6"/>
                    <a:pt x="10" y="0"/>
                    <a:pt x="10" y="7"/>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40" name="Freeform 36"/>
            <p:cNvSpPr/>
            <p:nvPr/>
          </p:nvSpPr>
          <p:spPr bwMode="auto">
            <a:xfrm>
              <a:off x="6691874" y="1648036"/>
              <a:ext cx="51947" cy="30014"/>
            </a:xfrm>
            <a:custGeom>
              <a:gdLst>
                <a:gd fmla="*/ 15 w 19" name="T0"/>
                <a:gd fmla="*/ 1 h 11" name="T1"/>
                <a:gd fmla="*/ 17 w 19" name="T2"/>
                <a:gd fmla="*/ 10 h 11" name="T3"/>
                <a:gd fmla="*/ 2 w 19" name="T4"/>
                <a:gd fmla="*/ 7 h 11" name="T5"/>
                <a:gd fmla="*/ 5 w 19" name="T6"/>
                <a:gd fmla="*/ 1 h 11" name="T7"/>
                <a:gd fmla="*/ 15 w 19" name="T8"/>
                <a:gd fmla="*/ 1 h 11" name="T9"/>
              </a:gdLst>
              <a:cxnLst>
                <a:cxn ang="0">
                  <a:pos x="T0" y="T1"/>
                </a:cxn>
                <a:cxn ang="0">
                  <a:pos x="T2" y="T3"/>
                </a:cxn>
                <a:cxn ang="0">
                  <a:pos x="T4" y="T5"/>
                </a:cxn>
                <a:cxn ang="0">
                  <a:pos x="T6" y="T7"/>
                </a:cxn>
                <a:cxn ang="0">
                  <a:pos x="T8" y="T9"/>
                </a:cxn>
              </a:cxnLst>
              <a:rect b="b" l="0" r="r" t="0"/>
              <a:pathLst>
                <a:path h="11" w="19">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41" name="Freeform 37"/>
            <p:cNvSpPr/>
            <p:nvPr/>
          </p:nvSpPr>
          <p:spPr bwMode="auto">
            <a:xfrm>
              <a:off x="6674558" y="1732306"/>
              <a:ext cx="57719" cy="27705"/>
            </a:xfrm>
            <a:custGeom>
              <a:gdLst>
                <a:gd fmla="*/ 20 w 21" name="T0"/>
                <a:gd fmla="*/ 4 h 10" name="T1"/>
                <a:gd fmla="*/ 14 w 21" name="T2"/>
                <a:gd fmla="*/ 7 h 10" name="T3"/>
                <a:gd fmla="*/ 8 w 21" name="T4"/>
                <a:gd fmla="*/ 9 h 10" name="T5"/>
                <a:gd fmla="*/ 2 w 21" name="T6"/>
                <a:gd fmla="*/ 7 h 10" name="T7"/>
                <a:gd fmla="*/ 4 w 21" name="T8"/>
                <a:gd fmla="*/ 3 h 10" name="T9"/>
                <a:gd fmla="*/ 8 w 21" name="T10"/>
                <a:gd fmla="*/ 0 h 10" name="T11"/>
                <a:gd fmla="*/ 20 w 21" name="T12"/>
                <a:gd fmla="*/ 4 h 10" name="T13"/>
              </a:gdLst>
              <a:cxnLst>
                <a:cxn ang="0">
                  <a:pos x="T0" y="T1"/>
                </a:cxn>
                <a:cxn ang="0">
                  <a:pos x="T2" y="T3"/>
                </a:cxn>
                <a:cxn ang="0">
                  <a:pos x="T4" y="T5"/>
                </a:cxn>
                <a:cxn ang="0">
                  <a:pos x="T6" y="T7"/>
                </a:cxn>
                <a:cxn ang="0">
                  <a:pos x="T8" y="T9"/>
                </a:cxn>
                <a:cxn ang="0">
                  <a:pos x="T10" y="T11"/>
                </a:cxn>
                <a:cxn ang="0">
                  <a:pos x="T12" y="T13"/>
                </a:cxn>
              </a:cxnLst>
              <a:rect b="b" l="0" r="r" t="0"/>
              <a:pathLst>
                <a:path h="10" w="21">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42" name="Freeform 38"/>
            <p:cNvSpPr/>
            <p:nvPr/>
          </p:nvSpPr>
          <p:spPr bwMode="auto">
            <a:xfrm>
              <a:off x="6674558" y="1776172"/>
              <a:ext cx="27705" cy="13852"/>
            </a:xfrm>
            <a:custGeom>
              <a:gdLst>
                <a:gd fmla="*/ 8 w 10" name="T0"/>
                <a:gd fmla="*/ 5 h 5" name="T1"/>
                <a:gd fmla="*/ 2 w 10" name="T2"/>
                <a:gd fmla="*/ 5 h 5" name="T3"/>
                <a:gd fmla="*/ 8 w 10" name="T4"/>
                <a:gd fmla="*/ 5 h 5" name="T5"/>
              </a:gdLst>
              <a:cxnLst>
                <a:cxn ang="0">
                  <a:pos x="T0" y="T1"/>
                </a:cxn>
                <a:cxn ang="0">
                  <a:pos x="T2" y="T3"/>
                </a:cxn>
                <a:cxn ang="0">
                  <a:pos x="T4" y="T5"/>
                </a:cxn>
              </a:cxnLst>
              <a:rect b="b" l="0" r="r" t="0"/>
              <a:pathLst>
                <a:path h="5" w="10">
                  <a:moveTo>
                    <a:pt x="8" y="5"/>
                  </a:moveTo>
                  <a:cubicBezTo>
                    <a:pt x="5" y="2"/>
                    <a:pt x="6" y="5"/>
                    <a:pt x="2" y="5"/>
                  </a:cubicBezTo>
                  <a:cubicBezTo>
                    <a:pt x="0" y="0"/>
                    <a:pt x="10" y="0"/>
                    <a:pt x="8" y="5"/>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43" name="Freeform 39"/>
            <p:cNvSpPr/>
            <p:nvPr/>
          </p:nvSpPr>
          <p:spPr bwMode="auto">
            <a:xfrm>
              <a:off x="6585672" y="1794642"/>
              <a:ext cx="32322" cy="19625"/>
            </a:xfrm>
            <a:custGeom>
              <a:gdLst>
                <a:gd fmla="*/ 10 w 12" name="T0"/>
                <a:gd fmla="*/ 1 h 7" name="T1"/>
                <a:gd fmla="*/ 11 w 12" name="T2"/>
                <a:gd fmla="*/ 3 h 7" name="T3"/>
                <a:gd fmla="*/ 6 w 12" name="T4"/>
                <a:gd fmla="*/ 5 h 7" name="T5"/>
                <a:gd fmla="*/ 0 w 12" name="T6"/>
                <a:gd fmla="*/ 5 h 7" name="T7"/>
                <a:gd fmla="*/ 10 w 12" name="T8"/>
                <a:gd fmla="*/ 1 h 7" name="T9"/>
              </a:gdLst>
              <a:cxnLst>
                <a:cxn ang="0">
                  <a:pos x="T0" y="T1"/>
                </a:cxn>
                <a:cxn ang="0">
                  <a:pos x="T2" y="T3"/>
                </a:cxn>
                <a:cxn ang="0">
                  <a:pos x="T4" y="T5"/>
                </a:cxn>
                <a:cxn ang="0">
                  <a:pos x="T6" y="T7"/>
                </a:cxn>
                <a:cxn ang="0">
                  <a:pos x="T8" y="T9"/>
                </a:cxn>
              </a:cxnLst>
              <a:rect b="b" l="0" r="r" t="0"/>
              <a:pathLst>
                <a:path h="7" w="12">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44" name="Freeform 40"/>
            <p:cNvSpPr/>
            <p:nvPr/>
          </p:nvSpPr>
          <p:spPr bwMode="auto">
            <a:xfrm>
              <a:off x="6645699" y="1811957"/>
              <a:ext cx="12698" cy="21933"/>
            </a:xfrm>
            <a:custGeom>
              <a:gdLst>
                <a:gd fmla="*/ 1 w 5" name="T0"/>
                <a:gd fmla="*/ 0 h 8" name="T1"/>
                <a:gd fmla="*/ 4 w 5" name="T2"/>
                <a:gd fmla="*/ 6 h 8" name="T3"/>
                <a:gd fmla="*/ 1 w 5" name="T4"/>
                <a:gd fmla="*/ 0 h 8" name="T5"/>
              </a:gdLst>
              <a:cxnLst>
                <a:cxn ang="0">
                  <a:pos x="T0" y="T1"/>
                </a:cxn>
                <a:cxn ang="0">
                  <a:pos x="T2" y="T3"/>
                </a:cxn>
                <a:cxn ang="0">
                  <a:pos x="T4" y="T5"/>
                </a:cxn>
              </a:cxnLst>
              <a:rect b="b" l="0" r="r" t="0"/>
              <a:pathLst>
                <a:path h="8" w="5">
                  <a:moveTo>
                    <a:pt x="1" y="0"/>
                  </a:moveTo>
                  <a:cubicBezTo>
                    <a:pt x="4" y="1"/>
                    <a:pt x="5" y="3"/>
                    <a:pt x="4" y="6"/>
                  </a:cubicBezTo>
                  <a:cubicBezTo>
                    <a:pt x="0" y="8"/>
                    <a:pt x="2" y="3"/>
                    <a:pt x="1"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45" name="Freeform 41"/>
            <p:cNvSpPr/>
            <p:nvPr/>
          </p:nvSpPr>
          <p:spPr bwMode="auto">
            <a:xfrm>
              <a:off x="1770548" y="1980495"/>
              <a:ext cx="73880" cy="87732"/>
            </a:xfrm>
            <a:custGeom>
              <a:gdLst>
                <a:gd fmla="*/ 10 w 27" name="T0"/>
                <a:gd fmla="*/ 1 h 32" name="T1"/>
                <a:gd fmla="*/ 12 w 27" name="T2"/>
                <a:gd fmla="*/ 2 h 32" name="T3"/>
                <a:gd fmla="*/ 22 w 27" name="T4"/>
                <a:gd fmla="*/ 2 h 32" name="T5"/>
                <a:gd fmla="*/ 26 w 27" name="T6"/>
                <a:gd fmla="*/ 5 h 32" name="T7"/>
                <a:gd fmla="*/ 25 w 27" name="T8"/>
                <a:gd fmla="*/ 8 h 32" name="T9"/>
                <a:gd fmla="*/ 22 w 27" name="T10"/>
                <a:gd fmla="*/ 10 h 32" name="T11"/>
                <a:gd fmla="*/ 25 w 27" name="T12"/>
                <a:gd fmla="*/ 17 h 32" name="T13"/>
                <a:gd fmla="*/ 23 w 27" name="T14"/>
                <a:gd fmla="*/ 24 h 32" name="T15"/>
                <a:gd fmla="*/ 16 w 27" name="T16"/>
                <a:gd fmla="*/ 24 h 32" name="T17"/>
                <a:gd fmla="*/ 15 w 27" name="T18"/>
                <a:gd fmla="*/ 29 h 32" name="T19"/>
                <a:gd fmla="*/ 12 w 27" name="T20"/>
                <a:gd fmla="*/ 32 h 32" name="T21"/>
                <a:gd fmla="*/ 3 w 27" name="T22"/>
                <a:gd fmla="*/ 32 h 32" name="T23"/>
                <a:gd fmla="*/ 6 w 27" name="T24"/>
                <a:gd fmla="*/ 23 h 32" name="T25"/>
                <a:gd fmla="*/ 6 w 27" name="T26"/>
                <a:gd fmla="*/ 17 h 32" name="T27"/>
                <a:gd fmla="*/ 3 w 27" name="T28"/>
                <a:gd fmla="*/ 10 h 32" name="T29"/>
                <a:gd fmla="*/ 9 w 27" name="T30"/>
                <a:gd fmla="*/ 11 h 32" name="T31"/>
                <a:gd fmla="*/ 10 w 27" name="T32"/>
                <a:gd fmla="*/ 1 h 3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32" w="27">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46" name="Freeform 42"/>
            <p:cNvSpPr/>
            <p:nvPr/>
          </p:nvSpPr>
          <p:spPr bwMode="auto">
            <a:xfrm>
              <a:off x="5254680" y="1986268"/>
              <a:ext cx="21933" cy="18470"/>
            </a:xfrm>
            <a:custGeom>
              <a:gdLst>
                <a:gd fmla="*/ 7 w 8" name="T0"/>
                <a:gd fmla="*/ 0 h 7" name="T1"/>
                <a:gd fmla="*/ 6 w 8" name="T2"/>
                <a:gd fmla="*/ 3 h 7" name="T3"/>
                <a:gd fmla="*/ 0 w 8" name="T4"/>
                <a:gd fmla="*/ 5 h 7" name="T5"/>
                <a:gd fmla="*/ 7 w 8" name="T6"/>
                <a:gd fmla="*/ 0 h 7" name="T7"/>
              </a:gdLst>
              <a:cxnLst>
                <a:cxn ang="0">
                  <a:pos x="T0" y="T1"/>
                </a:cxn>
                <a:cxn ang="0">
                  <a:pos x="T2" y="T3"/>
                </a:cxn>
                <a:cxn ang="0">
                  <a:pos x="T4" y="T5"/>
                </a:cxn>
                <a:cxn ang="0">
                  <a:pos x="T6" y="T7"/>
                </a:cxn>
              </a:cxnLst>
              <a:rect b="b" l="0" r="r" t="0"/>
              <a:pathLst>
                <a:path h="7" w="8">
                  <a:moveTo>
                    <a:pt x="7" y="0"/>
                  </a:moveTo>
                  <a:cubicBezTo>
                    <a:pt x="8" y="2"/>
                    <a:pt x="7" y="2"/>
                    <a:pt x="6" y="3"/>
                  </a:cubicBezTo>
                  <a:cubicBezTo>
                    <a:pt x="4" y="6"/>
                    <a:pt x="3" y="7"/>
                    <a:pt x="0" y="5"/>
                  </a:cubicBezTo>
                  <a:cubicBezTo>
                    <a:pt x="1" y="2"/>
                    <a:pt x="4" y="1"/>
                    <a:pt x="7"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47" name="Freeform 43"/>
            <p:cNvSpPr/>
            <p:nvPr/>
          </p:nvSpPr>
          <p:spPr bwMode="auto">
            <a:xfrm>
              <a:off x="5781074" y="2002429"/>
              <a:ext cx="26551" cy="40403"/>
            </a:xfrm>
            <a:custGeom>
              <a:gdLst>
                <a:gd fmla="*/ 3 w 10" name="T0"/>
                <a:gd fmla="*/ 0 h 15" name="T1"/>
                <a:gd fmla="*/ 10 w 10" name="T2"/>
                <a:gd fmla="*/ 10 h 15" name="T3"/>
                <a:gd fmla="*/ 4 w 10" name="T4"/>
                <a:gd fmla="*/ 8 h 15" name="T5"/>
                <a:gd fmla="*/ 3 w 10" name="T6"/>
                <a:gd fmla="*/ 0 h 15" name="T7"/>
              </a:gdLst>
              <a:cxnLst>
                <a:cxn ang="0">
                  <a:pos x="T0" y="T1"/>
                </a:cxn>
                <a:cxn ang="0">
                  <a:pos x="T2" y="T3"/>
                </a:cxn>
                <a:cxn ang="0">
                  <a:pos x="T4" y="T5"/>
                </a:cxn>
                <a:cxn ang="0">
                  <a:pos x="T6" y="T7"/>
                </a:cxn>
              </a:cxnLst>
              <a:rect b="b" l="0" r="r" t="0"/>
              <a:pathLst>
                <a:path h="15" w="10">
                  <a:moveTo>
                    <a:pt x="3" y="0"/>
                  </a:moveTo>
                  <a:cubicBezTo>
                    <a:pt x="5" y="3"/>
                    <a:pt x="6" y="9"/>
                    <a:pt x="10" y="10"/>
                  </a:cubicBezTo>
                  <a:cubicBezTo>
                    <a:pt x="8" y="15"/>
                    <a:pt x="4" y="10"/>
                    <a:pt x="4" y="8"/>
                  </a:cubicBezTo>
                  <a:cubicBezTo>
                    <a:pt x="0" y="7"/>
                    <a:pt x="1" y="2"/>
                    <a:pt x="3"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48" name="Freeform 44"/>
            <p:cNvSpPr/>
            <p:nvPr/>
          </p:nvSpPr>
          <p:spPr bwMode="auto">
            <a:xfrm>
              <a:off x="4273229" y="1986268"/>
              <a:ext cx="41557" cy="188163"/>
            </a:xfrm>
            <a:custGeom>
              <a:gdLst>
                <a:gd fmla="*/ 5 w 15" name="T0"/>
                <a:gd fmla="*/ 8 h 69" name="T1"/>
                <a:gd fmla="*/ 8 w 15" name="T2"/>
                <a:gd fmla="*/ 18 h 69" name="T3"/>
                <a:gd fmla="*/ 9 w 15" name="T4"/>
                <a:gd fmla="*/ 24 h 69" name="T5"/>
                <a:gd fmla="*/ 9 w 15" name="T6"/>
                <a:gd fmla="*/ 28 h 69" name="T7"/>
                <a:gd fmla="*/ 11 w 15" name="T8"/>
                <a:gd fmla="*/ 40 h 69" name="T9"/>
                <a:gd fmla="*/ 15 w 15" name="T10"/>
                <a:gd fmla="*/ 46 h 69" name="T11"/>
                <a:gd fmla="*/ 9 w 15" name="T12"/>
                <a:gd fmla="*/ 48 h 69" name="T13"/>
                <a:gd fmla="*/ 9 w 15" name="T14"/>
                <a:gd fmla="*/ 58 h 69" name="T15"/>
                <a:gd fmla="*/ 7 w 15" name="T16"/>
                <a:gd fmla="*/ 58 h 69" name="T17"/>
                <a:gd fmla="*/ 9 w 15" name="T18"/>
                <a:gd fmla="*/ 68 h 69" name="T19"/>
                <a:gd fmla="*/ 2 w 15" name="T20"/>
                <a:gd fmla="*/ 67 h 69" name="T21"/>
                <a:gd fmla="*/ 4 w 15" name="T22"/>
                <a:gd fmla="*/ 58 h 69" name="T23"/>
                <a:gd fmla="*/ 1 w 15" name="T24"/>
                <a:gd fmla="*/ 54 h 69" name="T25"/>
                <a:gd fmla="*/ 4 w 15" name="T26"/>
                <a:gd fmla="*/ 36 h 69" name="T27"/>
                <a:gd fmla="*/ 1 w 15" name="T28"/>
                <a:gd fmla="*/ 28 h 69" name="T29"/>
                <a:gd fmla="*/ 1 w 15" name="T30"/>
                <a:gd fmla="*/ 18 h 69" name="T31"/>
                <a:gd fmla="*/ 5 w 15" name="T32"/>
                <a:gd fmla="*/ 14 h 69" name="T33"/>
                <a:gd fmla="*/ 7 w 15" name="T34"/>
                <a:gd fmla="*/ 9 h 69" name="T35"/>
                <a:gd fmla="*/ 5 w 15" name="T36"/>
                <a:gd fmla="*/ 8 h 69"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69" w="15">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49" name="Freeform 45"/>
            <p:cNvSpPr/>
            <p:nvPr/>
          </p:nvSpPr>
          <p:spPr bwMode="auto">
            <a:xfrm>
              <a:off x="5222357" y="2004738"/>
              <a:ext cx="12698" cy="19625"/>
            </a:xfrm>
            <a:custGeom>
              <a:gdLst>
                <a:gd fmla="*/ 2 w 5" name="T0"/>
                <a:gd fmla="*/ 1 h 7" name="T1"/>
                <a:gd fmla="*/ 0 w 5" name="T2"/>
                <a:gd fmla="*/ 5 h 7" name="T3"/>
                <a:gd fmla="*/ 0 w 5" name="T4"/>
                <a:gd fmla="*/ 2 h 7" name="T5"/>
                <a:gd fmla="*/ 2 w 5" name="T6"/>
                <a:gd fmla="*/ 1 h 7" name="T7"/>
              </a:gdLst>
              <a:cxnLst>
                <a:cxn ang="0">
                  <a:pos x="T0" y="T1"/>
                </a:cxn>
                <a:cxn ang="0">
                  <a:pos x="T2" y="T3"/>
                </a:cxn>
                <a:cxn ang="0">
                  <a:pos x="T4" y="T5"/>
                </a:cxn>
                <a:cxn ang="0">
                  <a:pos x="T6" y="T7"/>
                </a:cxn>
              </a:cxnLst>
              <a:rect b="b" l="0" r="r" t="0"/>
              <a:pathLst>
                <a:path h="7" w="5">
                  <a:moveTo>
                    <a:pt x="2" y="1"/>
                  </a:moveTo>
                  <a:cubicBezTo>
                    <a:pt x="5" y="0"/>
                    <a:pt x="4" y="7"/>
                    <a:pt x="0" y="5"/>
                  </a:cubicBezTo>
                  <a:cubicBezTo>
                    <a:pt x="0" y="4"/>
                    <a:pt x="0" y="3"/>
                    <a:pt x="0" y="2"/>
                  </a:cubicBezTo>
                  <a:cubicBezTo>
                    <a:pt x="1" y="2"/>
                    <a:pt x="2" y="2"/>
                    <a:pt x="2"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50" name="Freeform 46"/>
            <p:cNvSpPr/>
            <p:nvPr/>
          </p:nvSpPr>
          <p:spPr bwMode="auto">
            <a:xfrm>
              <a:off x="6988548" y="2070536"/>
              <a:ext cx="120055" cy="103894"/>
            </a:xfrm>
            <a:custGeom>
              <a:gdLst>
                <a:gd fmla="*/ 19 w 44" name="T0"/>
                <a:gd fmla="*/ 0 h 38" name="T1"/>
                <a:gd fmla="*/ 24 w 44" name="T2"/>
                <a:gd fmla="*/ 3 h 38" name="T3"/>
                <a:gd fmla="*/ 22 w 44" name="T4"/>
                <a:gd fmla="*/ 9 h 38" name="T5"/>
                <a:gd fmla="*/ 28 w 44" name="T6"/>
                <a:gd fmla="*/ 12 h 38" name="T7"/>
                <a:gd fmla="*/ 37 w 44" name="T8"/>
                <a:gd fmla="*/ 15 h 38" name="T9"/>
                <a:gd fmla="*/ 35 w 44" name="T10"/>
                <a:gd fmla="*/ 21 h 38" name="T11"/>
                <a:gd fmla="*/ 40 w 44" name="T12"/>
                <a:gd fmla="*/ 23 h 38" name="T13"/>
                <a:gd fmla="*/ 43 w 44" name="T14"/>
                <a:gd fmla="*/ 27 h 38" name="T15"/>
                <a:gd fmla="*/ 40 w 44" name="T16"/>
                <a:gd fmla="*/ 34 h 38" name="T17"/>
                <a:gd fmla="*/ 38 w 44" name="T18"/>
                <a:gd fmla="*/ 31 h 38" name="T19"/>
                <a:gd fmla="*/ 29 w 44" name="T20"/>
                <a:gd fmla="*/ 31 h 38" name="T21"/>
                <a:gd fmla="*/ 24 w 44" name="T22"/>
                <a:gd fmla="*/ 37 h 38" name="T23"/>
                <a:gd fmla="*/ 21 w 44" name="T24"/>
                <a:gd fmla="*/ 33 h 38" name="T25"/>
                <a:gd fmla="*/ 16 w 44" name="T26"/>
                <a:gd fmla="*/ 31 h 38" name="T27"/>
                <a:gd fmla="*/ 10 w 44" name="T28"/>
                <a:gd fmla="*/ 27 h 38" name="T29"/>
                <a:gd fmla="*/ 0 w 44" name="T30"/>
                <a:gd fmla="*/ 28 h 38" name="T31"/>
                <a:gd fmla="*/ 1 w 44" name="T32"/>
                <a:gd fmla="*/ 23 h 38" name="T33"/>
                <a:gd fmla="*/ 7 w 44" name="T34"/>
                <a:gd fmla="*/ 20 h 38" name="T35"/>
                <a:gd fmla="*/ 10 w 44" name="T36"/>
                <a:gd fmla="*/ 14 h 38" name="T37"/>
                <a:gd fmla="*/ 12 w 44" name="T38"/>
                <a:gd fmla="*/ 6 h 38" name="T39"/>
                <a:gd fmla="*/ 15 w 44" name="T40"/>
                <a:gd fmla="*/ 6 h 38" name="T41"/>
                <a:gd fmla="*/ 15 w 44" name="T42"/>
                <a:gd fmla="*/ 3 h 38" name="T43"/>
                <a:gd fmla="*/ 19 w 44" name="T44"/>
                <a:gd fmla="*/ 0 h 38"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38" w="44">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51" name="Freeform 47"/>
            <p:cNvSpPr/>
            <p:nvPr/>
          </p:nvSpPr>
          <p:spPr bwMode="auto">
            <a:xfrm>
              <a:off x="6922749" y="2102859"/>
              <a:ext cx="30014" cy="27705"/>
            </a:xfrm>
            <a:custGeom>
              <a:gdLst>
                <a:gd fmla="*/ 0 w 11" name="T0"/>
                <a:gd fmla="*/ 0 h 10" name="T1"/>
                <a:gd fmla="*/ 11 w 11" name="T2"/>
                <a:gd fmla="*/ 5 h 10" name="T3"/>
                <a:gd fmla="*/ 0 w 11" name="T4"/>
                <a:gd fmla="*/ 0 h 10" name="T5"/>
              </a:gdLst>
              <a:cxnLst>
                <a:cxn ang="0">
                  <a:pos x="T0" y="T1"/>
                </a:cxn>
                <a:cxn ang="0">
                  <a:pos x="T2" y="T3"/>
                </a:cxn>
                <a:cxn ang="0">
                  <a:pos x="T4" y="T5"/>
                </a:cxn>
              </a:cxnLst>
              <a:rect b="b" l="0" r="r" t="0"/>
              <a:pathLst>
                <a:path h="10" w="11">
                  <a:moveTo>
                    <a:pt x="0" y="0"/>
                  </a:moveTo>
                  <a:cubicBezTo>
                    <a:pt x="5" y="0"/>
                    <a:pt x="6" y="5"/>
                    <a:pt x="11" y="5"/>
                  </a:cubicBezTo>
                  <a:cubicBezTo>
                    <a:pt x="9" y="10"/>
                    <a:pt x="0" y="5"/>
                    <a:pt x="0"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52" name="Freeform 48"/>
            <p:cNvSpPr/>
            <p:nvPr/>
          </p:nvSpPr>
          <p:spPr bwMode="auto">
            <a:xfrm>
              <a:off x="4260531" y="2204444"/>
              <a:ext cx="84270" cy="60027"/>
            </a:xfrm>
            <a:custGeom>
              <a:gdLst>
                <a:gd fmla="*/ 9 w 31" name="T0"/>
                <a:gd fmla="*/ 0 h 22" name="T1"/>
                <a:gd fmla="*/ 10 w 31" name="T2"/>
                <a:gd fmla="*/ 2 h 22" name="T3"/>
                <a:gd fmla="*/ 16 w 31" name="T4"/>
                <a:gd fmla="*/ 8 h 22" name="T5"/>
                <a:gd fmla="*/ 31 w 31" name="T6"/>
                <a:gd fmla="*/ 6 h 22" name="T7"/>
                <a:gd fmla="*/ 25 w 31" name="T8"/>
                <a:gd fmla="*/ 15 h 22" name="T9"/>
                <a:gd fmla="*/ 20 w 31" name="T10"/>
                <a:gd fmla="*/ 14 h 22" name="T11"/>
                <a:gd fmla="*/ 14 w 31" name="T12"/>
                <a:gd fmla="*/ 17 h 22" name="T13"/>
                <a:gd fmla="*/ 13 w 31" name="T14"/>
                <a:gd fmla="*/ 21 h 22" name="T15"/>
                <a:gd fmla="*/ 6 w 31" name="T16"/>
                <a:gd fmla="*/ 18 h 22" name="T17"/>
                <a:gd fmla="*/ 9 w 31" name="T18"/>
                <a:gd fmla="*/ 0 h 2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 w="31">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53" name="Freeform 49"/>
            <p:cNvSpPr/>
            <p:nvPr/>
          </p:nvSpPr>
          <p:spPr bwMode="auto">
            <a:xfrm>
              <a:off x="4110462" y="2274861"/>
              <a:ext cx="162767" cy="145451"/>
            </a:xfrm>
            <a:custGeom>
              <a:gdLst>
                <a:gd fmla="*/ 53 w 60" name="T0"/>
                <a:gd fmla="*/ 1 h 53" name="T1"/>
                <a:gd fmla="*/ 58 w 60" name="T2"/>
                <a:gd fmla="*/ 2 h 53" name="T3"/>
                <a:gd fmla="*/ 58 w 60" name="T4"/>
                <a:gd fmla="*/ 25 h 53" name="T5"/>
                <a:gd fmla="*/ 56 w 60" name="T6"/>
                <a:gd fmla="*/ 22 h 53" name="T7"/>
                <a:gd fmla="*/ 56 w 60" name="T8"/>
                <a:gd fmla="*/ 31 h 53" name="T9"/>
                <a:gd fmla="*/ 53 w 60" name="T10"/>
                <a:gd fmla="*/ 29 h 53" name="T11"/>
                <a:gd fmla="*/ 53 w 60" name="T12"/>
                <a:gd fmla="*/ 44 h 53" name="T13"/>
                <a:gd fmla="*/ 50 w 60" name="T14"/>
                <a:gd fmla="*/ 42 h 53" name="T15"/>
                <a:gd fmla="*/ 46 w 60" name="T16"/>
                <a:gd fmla="*/ 45 h 53" name="T17"/>
                <a:gd fmla="*/ 43 w 60" name="T18"/>
                <a:gd fmla="*/ 44 h 53" name="T19"/>
                <a:gd fmla="*/ 37 w 60" name="T20"/>
                <a:gd fmla="*/ 45 h 53" name="T21"/>
                <a:gd fmla="*/ 29 w 60" name="T22"/>
                <a:gd fmla="*/ 47 h 53" name="T23"/>
                <a:gd fmla="*/ 26 w 60" name="T24"/>
                <a:gd fmla="*/ 53 h 53" name="T25"/>
                <a:gd fmla="*/ 21 w 60" name="T26"/>
                <a:gd fmla="*/ 45 h 53" name="T27"/>
                <a:gd fmla="*/ 18 w 60" name="T28"/>
                <a:gd fmla="*/ 48 h 53" name="T29"/>
                <a:gd fmla="*/ 15 w 60" name="T30"/>
                <a:gd fmla="*/ 47 h 53" name="T31"/>
                <a:gd fmla="*/ 0 w 60" name="T32"/>
                <a:gd fmla="*/ 50 h 53" name="T33"/>
                <a:gd fmla="*/ 1 w 60" name="T34"/>
                <a:gd fmla="*/ 44 h 53" name="T35"/>
                <a:gd fmla="*/ 4 w 60" name="T36"/>
                <a:gd fmla="*/ 45 h 53" name="T37"/>
                <a:gd fmla="*/ 6 w 60" name="T38"/>
                <a:gd fmla="*/ 42 h 53" name="T39"/>
                <a:gd fmla="*/ 26 w 60" name="T40"/>
                <a:gd fmla="*/ 41 h 53" name="T41"/>
                <a:gd fmla="*/ 29 w 60" name="T42"/>
                <a:gd fmla="*/ 31 h 53" name="T43"/>
                <a:gd fmla="*/ 32 w 60" name="T44"/>
                <a:gd fmla="*/ 28 h 53" name="T45"/>
                <a:gd fmla="*/ 41 w 60" name="T46"/>
                <a:gd fmla="*/ 29 h 53" name="T47"/>
                <a:gd fmla="*/ 41 w 60" name="T48"/>
                <a:gd fmla="*/ 23 h 53" name="T49"/>
                <a:gd fmla="*/ 43 w 60" name="T50"/>
                <a:gd fmla="*/ 26 h 53" name="T51"/>
                <a:gd fmla="*/ 44 w 60" name="T52"/>
                <a:gd fmla="*/ 19 h 53" name="T53"/>
                <a:gd fmla="*/ 49 w 60" name="T54"/>
                <a:gd fmla="*/ 7 h 53" name="T55"/>
                <a:gd fmla="*/ 53 w 60" name="T56"/>
                <a:gd fmla="*/ 1 h 53"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52" w="60">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54" name="Freeform 50"/>
            <p:cNvSpPr/>
            <p:nvPr/>
          </p:nvSpPr>
          <p:spPr bwMode="auto">
            <a:xfrm>
              <a:off x="2078766" y="2286404"/>
              <a:ext cx="27705" cy="32322"/>
            </a:xfrm>
            <a:custGeom>
              <a:gdLst>
                <a:gd fmla="*/ 4 w 10" name="T0"/>
                <a:gd fmla="*/ 0 h 12" name="T1"/>
                <a:gd fmla="*/ 1 w 10" name="T2"/>
                <a:gd fmla="*/ 10 h 12" name="T3"/>
                <a:gd fmla="*/ 4 w 10" name="T4"/>
                <a:gd fmla="*/ 0 h 12" name="T5"/>
              </a:gdLst>
              <a:cxnLst>
                <a:cxn ang="0">
                  <a:pos x="T0" y="T1"/>
                </a:cxn>
                <a:cxn ang="0">
                  <a:pos x="T2" y="T3"/>
                </a:cxn>
                <a:cxn ang="0">
                  <a:pos x="T4" y="T5"/>
                </a:cxn>
              </a:cxnLst>
              <a:rect b="b" l="0" r="r" t="0"/>
              <a:pathLst>
                <a:path h="12" w="10">
                  <a:moveTo>
                    <a:pt x="4" y="0"/>
                  </a:moveTo>
                  <a:cubicBezTo>
                    <a:pt x="10" y="0"/>
                    <a:pt x="8" y="12"/>
                    <a:pt x="1" y="10"/>
                  </a:cubicBezTo>
                  <a:cubicBezTo>
                    <a:pt x="4" y="9"/>
                    <a:pt x="0" y="1"/>
                    <a:pt x="4"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55" name="Freeform 51"/>
            <p:cNvSpPr/>
            <p:nvPr/>
          </p:nvSpPr>
          <p:spPr bwMode="auto">
            <a:xfrm>
              <a:off x="2149183" y="2332579"/>
              <a:ext cx="41557" cy="30014"/>
            </a:xfrm>
            <a:custGeom>
              <a:gdLst>
                <a:gd fmla="*/ 12 w 15" name="T0"/>
                <a:gd fmla="*/ 2 h 11" name="T1"/>
                <a:gd fmla="*/ 15 w 15" name="T2"/>
                <a:gd fmla="*/ 10 h 11" name="T3"/>
                <a:gd fmla="*/ 7 w 15" name="T4"/>
                <a:gd fmla="*/ 10 h 11" name="T5"/>
                <a:gd fmla="*/ 7 w 15" name="T6"/>
                <a:gd fmla="*/ 8 h 11" name="T7"/>
                <a:gd fmla="*/ 2 w 15" name="T8"/>
                <a:gd fmla="*/ 7 h 11" name="T9"/>
                <a:gd fmla="*/ 12 w 15" name="T10"/>
                <a:gd fmla="*/ 2 h 11" name="T11"/>
              </a:gdLst>
              <a:cxnLst>
                <a:cxn ang="0">
                  <a:pos x="T0" y="T1"/>
                </a:cxn>
                <a:cxn ang="0">
                  <a:pos x="T2" y="T3"/>
                </a:cxn>
                <a:cxn ang="0">
                  <a:pos x="T4" y="T5"/>
                </a:cxn>
                <a:cxn ang="0">
                  <a:pos x="T6" y="T7"/>
                </a:cxn>
                <a:cxn ang="0">
                  <a:pos x="T8" y="T9"/>
                </a:cxn>
                <a:cxn ang="0">
                  <a:pos x="T10" y="T11"/>
                </a:cxn>
              </a:cxnLst>
              <a:rect b="b" l="0" r="r" t="0"/>
              <a:pathLst>
                <a:path h="11" w="15">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56" name="Freeform 52"/>
            <p:cNvSpPr/>
            <p:nvPr/>
          </p:nvSpPr>
          <p:spPr bwMode="auto">
            <a:xfrm>
              <a:off x="2477025" y="2390298"/>
              <a:ext cx="30014" cy="12698"/>
            </a:xfrm>
            <a:custGeom>
              <a:gdLst>
                <a:gd fmla="*/ 0 w 11" name="T0"/>
                <a:gd fmla="*/ 5 h 5" name="T1"/>
                <a:gd fmla="*/ 6 w 11" name="T2"/>
                <a:gd fmla="*/ 0 h 5" name="T3"/>
                <a:gd fmla="*/ 5 w 11" name="T4"/>
                <a:gd fmla="*/ 2 h 5" name="T5"/>
                <a:gd fmla="*/ 0 w 11" name="T6"/>
                <a:gd fmla="*/ 5 h 5" name="T7"/>
              </a:gdLst>
              <a:cxnLst>
                <a:cxn ang="0">
                  <a:pos x="T0" y="T1"/>
                </a:cxn>
                <a:cxn ang="0">
                  <a:pos x="T2" y="T3"/>
                </a:cxn>
                <a:cxn ang="0">
                  <a:pos x="T4" y="T5"/>
                </a:cxn>
                <a:cxn ang="0">
                  <a:pos x="T6" y="T7"/>
                </a:cxn>
              </a:cxnLst>
              <a:rect b="b" l="0" r="r" t="0"/>
              <a:pathLst>
                <a:path h="5" w="11">
                  <a:moveTo>
                    <a:pt x="0" y="5"/>
                  </a:moveTo>
                  <a:cubicBezTo>
                    <a:pt x="0" y="1"/>
                    <a:pt x="2" y="0"/>
                    <a:pt x="6" y="0"/>
                  </a:cubicBezTo>
                  <a:cubicBezTo>
                    <a:pt x="11" y="0"/>
                    <a:pt x="8" y="3"/>
                    <a:pt x="5" y="2"/>
                  </a:cubicBezTo>
                  <a:cubicBezTo>
                    <a:pt x="3" y="3"/>
                    <a:pt x="3" y="5"/>
                    <a:pt x="0" y="5"/>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57" name="Freeform 53"/>
            <p:cNvSpPr/>
            <p:nvPr/>
          </p:nvSpPr>
          <p:spPr bwMode="auto">
            <a:xfrm>
              <a:off x="4123160" y="2414539"/>
              <a:ext cx="30014" cy="18470"/>
            </a:xfrm>
            <a:custGeom>
              <a:gdLst>
                <a:gd fmla="*/ 10 w 11" name="T0"/>
                <a:gd fmla="*/ 0 h 7" name="T1"/>
                <a:gd fmla="*/ 7 w 11" name="T2"/>
                <a:gd fmla="*/ 6 h 7" name="T3"/>
                <a:gd fmla="*/ 1 w 11" name="T4"/>
                <a:gd fmla="*/ 2 h 7" name="T5"/>
                <a:gd fmla="*/ 10 w 11" name="T6"/>
                <a:gd fmla="*/ 0 h 7" name="T7"/>
              </a:gdLst>
              <a:cxnLst>
                <a:cxn ang="0">
                  <a:pos x="T0" y="T1"/>
                </a:cxn>
                <a:cxn ang="0">
                  <a:pos x="T2" y="T3"/>
                </a:cxn>
                <a:cxn ang="0">
                  <a:pos x="T4" y="T5"/>
                </a:cxn>
                <a:cxn ang="0">
                  <a:pos x="T6" y="T7"/>
                </a:cxn>
              </a:cxnLst>
              <a:rect b="b" l="0" r="r" t="0"/>
              <a:pathLst>
                <a:path h="7" w="11">
                  <a:moveTo>
                    <a:pt x="10" y="0"/>
                  </a:moveTo>
                  <a:cubicBezTo>
                    <a:pt x="11" y="5"/>
                    <a:pt x="5" y="1"/>
                    <a:pt x="7" y="6"/>
                  </a:cubicBezTo>
                  <a:cubicBezTo>
                    <a:pt x="3" y="7"/>
                    <a:pt x="0" y="6"/>
                    <a:pt x="1" y="2"/>
                  </a:cubicBezTo>
                  <a:cubicBezTo>
                    <a:pt x="5" y="6"/>
                    <a:pt x="5" y="0"/>
                    <a:pt x="10"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58" name="Freeform 54"/>
            <p:cNvSpPr/>
            <p:nvPr/>
          </p:nvSpPr>
          <p:spPr bwMode="auto">
            <a:xfrm>
              <a:off x="4072368" y="2414539"/>
              <a:ext cx="42712" cy="46175"/>
            </a:xfrm>
            <a:custGeom>
              <a:gdLst>
                <a:gd fmla="*/ 14 w 16" name="T0"/>
                <a:gd fmla="*/ 3 h 17" name="T1"/>
                <a:gd fmla="*/ 14 w 16" name="T2"/>
                <a:gd fmla="*/ 14 h 17" name="T3"/>
                <a:gd fmla="*/ 5 w 16" name="T4"/>
                <a:gd fmla="*/ 15 h 17" name="T5"/>
                <a:gd fmla="*/ 0 w 16" name="T6"/>
                <a:gd fmla="*/ 9 h 17" name="T7"/>
                <a:gd fmla="*/ 14 w 16" name="T8"/>
                <a:gd fmla="*/ 3 h 17" name="T9"/>
              </a:gdLst>
              <a:cxnLst>
                <a:cxn ang="0">
                  <a:pos x="T0" y="T1"/>
                </a:cxn>
                <a:cxn ang="0">
                  <a:pos x="T2" y="T3"/>
                </a:cxn>
                <a:cxn ang="0">
                  <a:pos x="T4" y="T5"/>
                </a:cxn>
                <a:cxn ang="0">
                  <a:pos x="T6" y="T7"/>
                </a:cxn>
                <a:cxn ang="0">
                  <a:pos x="T8" y="T9"/>
                </a:cxn>
              </a:cxnLst>
              <a:rect b="b" l="0" r="r" t="0"/>
              <a:pathLst>
                <a:path h="17" w="16">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59" name="Freeform 55"/>
            <p:cNvSpPr/>
            <p:nvPr/>
          </p:nvSpPr>
          <p:spPr bwMode="auto">
            <a:xfrm>
              <a:off x="3918837" y="2574997"/>
              <a:ext cx="27705" cy="41557"/>
            </a:xfrm>
            <a:custGeom>
              <a:gdLst>
                <a:gd fmla="*/ 9 w 10" name="T0"/>
                <a:gd fmla="*/ 7 h 15" name="T1"/>
                <a:gd fmla="*/ 6 w 10" name="T2"/>
                <a:gd fmla="*/ 15 h 15" name="T3"/>
                <a:gd fmla="*/ 0 w 10" name="T4"/>
                <a:gd fmla="*/ 15 h 15" name="T5"/>
                <a:gd fmla="*/ 2 w 10" name="T6"/>
                <a:gd fmla="*/ 5 h 15" name="T7"/>
                <a:gd fmla="*/ 9 w 10" name="T8"/>
                <a:gd fmla="*/ 7 h 15" name="T9"/>
              </a:gdLst>
              <a:cxnLst>
                <a:cxn ang="0">
                  <a:pos x="T0" y="T1"/>
                </a:cxn>
                <a:cxn ang="0">
                  <a:pos x="T2" y="T3"/>
                </a:cxn>
                <a:cxn ang="0">
                  <a:pos x="T4" y="T5"/>
                </a:cxn>
                <a:cxn ang="0">
                  <a:pos x="T6" y="T7"/>
                </a:cxn>
                <a:cxn ang="0">
                  <a:pos x="T8" y="T9"/>
                </a:cxn>
              </a:cxnLst>
              <a:rect b="b" l="0" r="r" t="0"/>
              <a:pathLst>
                <a:path h="15" w="10">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60" name="Freeform 56"/>
            <p:cNvSpPr/>
            <p:nvPr/>
          </p:nvSpPr>
          <p:spPr bwMode="auto">
            <a:xfrm>
              <a:off x="6149319" y="2594621"/>
              <a:ext cx="16161" cy="13852"/>
            </a:xfrm>
            <a:custGeom>
              <a:gdLst>
                <a:gd fmla="*/ 0 w 6" name="T0"/>
                <a:gd fmla="*/ 2 h 5" name="T1"/>
                <a:gd fmla="*/ 5 w 6" name="T2"/>
                <a:gd fmla="*/ 1 h 5" name="T3"/>
                <a:gd fmla="*/ 4 w 6" name="T4"/>
                <a:gd fmla="*/ 5 h 5" name="T5"/>
                <a:gd fmla="*/ 1 w 6" name="T6"/>
                <a:gd fmla="*/ 5 h 5" name="T7"/>
                <a:gd fmla="*/ 0 w 6" name="T8"/>
                <a:gd fmla="*/ 2 h 5" name="T9"/>
              </a:gdLst>
              <a:cxnLst>
                <a:cxn ang="0">
                  <a:pos x="T0" y="T1"/>
                </a:cxn>
                <a:cxn ang="0">
                  <a:pos x="T2" y="T3"/>
                </a:cxn>
                <a:cxn ang="0">
                  <a:pos x="T4" y="T5"/>
                </a:cxn>
                <a:cxn ang="0">
                  <a:pos x="T6" y="T7"/>
                </a:cxn>
                <a:cxn ang="0">
                  <a:pos x="T8" y="T9"/>
                </a:cxn>
              </a:cxnLst>
              <a:rect b="b" l="0" r="r" t="0"/>
              <a:pathLst>
                <a:path h="5" w="6">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61" name="Freeform 57"/>
            <p:cNvSpPr/>
            <p:nvPr/>
          </p:nvSpPr>
          <p:spPr bwMode="auto">
            <a:xfrm>
              <a:off x="6576437" y="2608474"/>
              <a:ext cx="163921" cy="64645"/>
            </a:xfrm>
            <a:custGeom>
              <a:gdLst>
                <a:gd fmla="*/ 59 w 60" name="T0"/>
                <a:gd fmla="*/ 17 h 24" name="T1"/>
                <a:gd fmla="*/ 46 w 60" name="T2"/>
                <a:gd fmla="*/ 21 h 24" name="T3"/>
                <a:gd fmla="*/ 43 w 60" name="T4"/>
                <a:gd fmla="*/ 14 h 24" name="T5"/>
                <a:gd fmla="*/ 26 w 60" name="T6"/>
                <a:gd fmla="*/ 11 h 24" name="T7"/>
                <a:gd fmla="*/ 25 w 60" name="T8"/>
                <a:gd fmla="*/ 6 h 24" name="T9"/>
                <a:gd fmla="*/ 10 w 60" name="T10"/>
                <a:gd fmla="*/ 6 h 24" name="T11"/>
                <a:gd fmla="*/ 0 w 60" name="T12"/>
                <a:gd fmla="*/ 9 h 24" name="T13"/>
                <a:gd fmla="*/ 6 w 60" name="T14"/>
                <a:gd fmla="*/ 2 h 24" name="T15"/>
                <a:gd fmla="*/ 19 w 60" name="T16"/>
                <a:gd fmla="*/ 0 h 24" name="T17"/>
                <a:gd fmla="*/ 23 w 60" name="T18"/>
                <a:gd fmla="*/ 3 h 24" name="T19"/>
                <a:gd fmla="*/ 28 w 60" name="T20"/>
                <a:gd fmla="*/ 5 h 24" name="T21"/>
                <a:gd fmla="*/ 40 w 60" name="T22"/>
                <a:gd fmla="*/ 6 h 24" name="T23"/>
                <a:gd fmla="*/ 44 w 60" name="T24"/>
                <a:gd fmla="*/ 14 h 24" name="T25"/>
                <a:gd fmla="*/ 49 w 60" name="T26"/>
                <a:gd fmla="*/ 15 h 24" name="T27"/>
                <a:gd fmla="*/ 59 w 60" name="T28"/>
                <a:gd fmla="*/ 17 h 2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24" w="60">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62" name="Freeform 58"/>
            <p:cNvSpPr/>
            <p:nvPr/>
          </p:nvSpPr>
          <p:spPr bwMode="auto">
            <a:xfrm>
              <a:off x="6770372" y="2665039"/>
              <a:ext cx="68108" cy="38095"/>
            </a:xfrm>
            <a:custGeom>
              <a:gdLst>
                <a:gd fmla="*/ 1 w 25" name="T0"/>
                <a:gd fmla="*/ 0 h 14" name="T1"/>
                <a:gd fmla="*/ 13 w 25" name="T2"/>
                <a:gd fmla="*/ 2 h 14" name="T3"/>
                <a:gd fmla="*/ 19 w 25" name="T4"/>
                <a:gd fmla="*/ 3 h 14" name="T5"/>
                <a:gd fmla="*/ 25 w 25" name="T6"/>
                <a:gd fmla="*/ 6 h 14" name="T7"/>
                <a:gd fmla="*/ 4 w 25" name="T8"/>
                <a:gd fmla="*/ 9 h 14" name="T9"/>
                <a:gd fmla="*/ 7 w 25" name="T10"/>
                <a:gd fmla="*/ 8 h 14" name="T11"/>
                <a:gd fmla="*/ 1 w 25"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25">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63" name="Freeform 59"/>
            <p:cNvSpPr/>
            <p:nvPr/>
          </p:nvSpPr>
          <p:spPr bwMode="auto">
            <a:xfrm>
              <a:off x="3728365" y="2670810"/>
              <a:ext cx="32322" cy="24242"/>
            </a:xfrm>
            <a:custGeom>
              <a:gdLst>
                <a:gd fmla="*/ 11 w 12" name="T0"/>
                <a:gd fmla="*/ 0 h 9" name="T1"/>
                <a:gd fmla="*/ 8 w 12" name="T2"/>
                <a:gd fmla="*/ 9 h 9" name="T3"/>
                <a:gd fmla="*/ 0 w 12" name="T4"/>
                <a:gd fmla="*/ 3 h 9" name="T5"/>
                <a:gd fmla="*/ 3 w 12" name="T6"/>
                <a:gd fmla="*/ 0 h 9" name="T7"/>
                <a:gd fmla="*/ 11 w 12" name="T8"/>
                <a:gd fmla="*/ 0 h 9" name="T9"/>
              </a:gdLst>
              <a:cxnLst>
                <a:cxn ang="0">
                  <a:pos x="T0" y="T1"/>
                </a:cxn>
                <a:cxn ang="0">
                  <a:pos x="T2" y="T3"/>
                </a:cxn>
                <a:cxn ang="0">
                  <a:pos x="T4" y="T5"/>
                </a:cxn>
                <a:cxn ang="0">
                  <a:pos x="T6" y="T7"/>
                </a:cxn>
                <a:cxn ang="0">
                  <a:pos x="T8" y="T9"/>
                </a:cxn>
              </a:cxnLst>
              <a:rect b="b" l="0" r="r" t="0"/>
              <a:pathLst>
                <a:path h="9" w="12">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64" name="Freeform 60"/>
            <p:cNvSpPr/>
            <p:nvPr/>
          </p:nvSpPr>
          <p:spPr bwMode="auto">
            <a:xfrm>
              <a:off x="6746129" y="2678891"/>
              <a:ext cx="24242" cy="19625"/>
            </a:xfrm>
            <a:custGeom>
              <a:gdLst>
                <a:gd fmla="*/ 7 w 9" name="T0"/>
                <a:gd fmla="*/ 7 h 7" name="T1"/>
                <a:gd fmla="*/ 0 w 9" name="T2"/>
                <a:gd fmla="*/ 6 h 7" name="T3"/>
                <a:gd fmla="*/ 7 w 9" name="T4"/>
                <a:gd fmla="*/ 7 h 7" name="T5"/>
              </a:gdLst>
              <a:cxnLst>
                <a:cxn ang="0">
                  <a:pos x="T0" y="T1"/>
                </a:cxn>
                <a:cxn ang="0">
                  <a:pos x="T2" y="T3"/>
                </a:cxn>
                <a:cxn ang="0">
                  <a:pos x="T4" y="T5"/>
                </a:cxn>
              </a:cxnLst>
              <a:rect b="b" l="0" r="r" t="0"/>
              <a:pathLst>
                <a:path h="7" w="9">
                  <a:moveTo>
                    <a:pt x="7" y="7"/>
                  </a:moveTo>
                  <a:cubicBezTo>
                    <a:pt x="6" y="6"/>
                    <a:pt x="3" y="5"/>
                    <a:pt x="0" y="6"/>
                  </a:cubicBezTo>
                  <a:cubicBezTo>
                    <a:pt x="1" y="3"/>
                    <a:pt x="9" y="0"/>
                    <a:pt x="7" y="7"/>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65" name="Freeform 61"/>
            <p:cNvSpPr/>
            <p:nvPr/>
          </p:nvSpPr>
          <p:spPr bwMode="auto">
            <a:xfrm>
              <a:off x="6678022" y="2684663"/>
              <a:ext cx="30014" cy="18470"/>
            </a:xfrm>
            <a:custGeom>
              <a:gdLst>
                <a:gd fmla="*/ 1 w 11" name="T0"/>
                <a:gd fmla="*/ 2 h 7" name="T1"/>
                <a:gd fmla="*/ 10 w 11" name="T2"/>
                <a:gd fmla="*/ 5 h 7" name="T3"/>
                <a:gd fmla="*/ 1 w 11" name="T4"/>
                <a:gd fmla="*/ 2 h 7" name="T5"/>
              </a:gdLst>
              <a:cxnLst>
                <a:cxn ang="0">
                  <a:pos x="T0" y="T1"/>
                </a:cxn>
                <a:cxn ang="0">
                  <a:pos x="T2" y="T3"/>
                </a:cxn>
                <a:cxn ang="0">
                  <a:pos x="T4" y="T5"/>
                </a:cxn>
              </a:cxnLst>
              <a:rect b="b" l="0" r="r" t="0"/>
              <a:pathLst>
                <a:path h="7" w="11">
                  <a:moveTo>
                    <a:pt x="1" y="2"/>
                  </a:moveTo>
                  <a:cubicBezTo>
                    <a:pt x="4" y="3"/>
                    <a:pt x="11" y="0"/>
                    <a:pt x="10" y="5"/>
                  </a:cubicBezTo>
                  <a:cubicBezTo>
                    <a:pt x="7" y="4"/>
                    <a:pt x="0" y="7"/>
                    <a:pt x="1"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66" name="Freeform 62"/>
            <p:cNvSpPr/>
            <p:nvPr/>
          </p:nvSpPr>
          <p:spPr bwMode="auto">
            <a:xfrm>
              <a:off x="3910756" y="2695052"/>
              <a:ext cx="43866" cy="76189"/>
            </a:xfrm>
            <a:custGeom>
              <a:gdLst>
                <a:gd fmla="*/ 8 w 16" name="T0"/>
                <a:gd fmla="*/ 0 h 28" name="T1"/>
                <a:gd fmla="*/ 14 w 16" name="T2"/>
                <a:gd fmla="*/ 0 h 28" name="T3"/>
                <a:gd fmla="*/ 16 w 16" name="T4"/>
                <a:gd fmla="*/ 10 h 28" name="T5"/>
                <a:gd fmla="*/ 12 w 16" name="T6"/>
                <a:gd fmla="*/ 14 h 28" name="T7"/>
                <a:gd fmla="*/ 11 w 16" name="T8"/>
                <a:gd fmla="*/ 19 h 28" name="T9"/>
                <a:gd fmla="*/ 9 w 16" name="T10"/>
                <a:gd fmla="*/ 26 h 28" name="T11"/>
                <a:gd fmla="*/ 5 w 16" name="T12"/>
                <a:gd fmla="*/ 22 h 28" name="T13"/>
                <a:gd fmla="*/ 0 w 16" name="T14"/>
                <a:gd fmla="*/ 16 h 28" name="T15"/>
                <a:gd fmla="*/ 3 w 16" name="T16"/>
                <a:gd fmla="*/ 7 h 28" name="T17"/>
                <a:gd fmla="*/ 8 w 16" name="T18"/>
                <a:gd fmla="*/ 0 h 2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 w="16">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67" name="Freeform 63"/>
            <p:cNvSpPr/>
            <p:nvPr/>
          </p:nvSpPr>
          <p:spPr bwMode="auto">
            <a:xfrm>
              <a:off x="3954622" y="2760851"/>
              <a:ext cx="62336" cy="62336"/>
            </a:xfrm>
            <a:custGeom>
              <a:gdLst>
                <a:gd fmla="*/ 12 w 23" name="T0"/>
                <a:gd fmla="*/ 2 h 23" name="T1"/>
                <a:gd fmla="*/ 17 w 23" name="T2"/>
                <a:gd fmla="*/ 7 h 23" name="T3"/>
                <a:gd fmla="*/ 15 w 23" name="T4"/>
                <a:gd fmla="*/ 8 h 23" name="T5"/>
                <a:gd fmla="*/ 17 w 23" name="T6"/>
                <a:gd fmla="*/ 11 h 23" name="T7"/>
                <a:gd fmla="*/ 23 w 23" name="T8"/>
                <a:gd fmla="*/ 18 h 23" name="T9"/>
                <a:gd fmla="*/ 20 w 23" name="T10"/>
                <a:gd fmla="*/ 23 h 23" name="T11"/>
                <a:gd fmla="*/ 15 w 23" name="T12"/>
                <a:gd fmla="*/ 23 h 23" name="T13"/>
                <a:gd fmla="*/ 8 w 23" name="T14"/>
                <a:gd fmla="*/ 16 h 23" name="T15"/>
                <a:gd fmla="*/ 11 w 23" name="T16"/>
                <a:gd fmla="*/ 13 h 23" name="T17"/>
                <a:gd fmla="*/ 0 w 23" name="T18"/>
                <a:gd fmla="*/ 4 h 23" name="T19"/>
                <a:gd fmla="*/ 12 w 23" name="T20"/>
                <a:gd fmla="*/ 2 h 2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3" w="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68" name="Freeform 64"/>
            <p:cNvSpPr/>
            <p:nvPr/>
          </p:nvSpPr>
          <p:spPr bwMode="auto">
            <a:xfrm>
              <a:off x="3932689" y="2787402"/>
              <a:ext cx="11544" cy="9235"/>
            </a:xfrm>
            <a:custGeom>
              <a:gdLst>
                <a:gd fmla="*/ 0 w 4" name="T0"/>
                <a:gd fmla="*/ 0 h 3" name="T1"/>
                <a:gd fmla="*/ 4 w 4" name="T2"/>
                <a:gd fmla="*/ 0 h 3" name="T3"/>
                <a:gd fmla="*/ 4 w 4" name="T4"/>
                <a:gd fmla="*/ 3 h 3" name="T5"/>
                <a:gd fmla="*/ 0 w 4" name="T6"/>
                <a:gd fmla="*/ 3 h 3" name="T7"/>
                <a:gd fmla="*/ 0 w 4" name="T8"/>
                <a:gd fmla="*/ 0 h 3" name="T9"/>
              </a:gdLst>
              <a:cxnLst>
                <a:cxn ang="0">
                  <a:pos x="T0" y="T1"/>
                </a:cxn>
                <a:cxn ang="0">
                  <a:pos x="T2" y="T3"/>
                </a:cxn>
                <a:cxn ang="0">
                  <a:pos x="T4" y="T5"/>
                </a:cxn>
                <a:cxn ang="0">
                  <a:pos x="T6" y="T7"/>
                </a:cxn>
                <a:cxn ang="0">
                  <a:pos x="T8" y="T9"/>
                </a:cxn>
              </a:cxnLst>
              <a:rect b="b" l="0" r="r" t="0"/>
              <a:pathLst>
                <a:path h="3" w="4">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69" name="Freeform 65"/>
            <p:cNvSpPr/>
            <p:nvPr/>
          </p:nvSpPr>
          <p:spPr bwMode="auto">
            <a:xfrm>
              <a:off x="3952313" y="2798946"/>
              <a:ext cx="32322" cy="48484"/>
            </a:xfrm>
            <a:custGeom>
              <a:gdLst>
                <a:gd fmla="*/ 12 w 12" name="T0"/>
                <a:gd fmla="*/ 15 h 18" name="T1"/>
                <a:gd fmla="*/ 4 w 12" name="T2"/>
                <a:gd fmla="*/ 16 h 18" name="T3"/>
                <a:gd fmla="*/ 0 w 12" name="T4"/>
                <a:gd fmla="*/ 9 h 18" name="T5"/>
                <a:gd fmla="*/ 12 w 12" name="T6"/>
                <a:gd fmla="*/ 15 h 18" name="T7"/>
              </a:gdLst>
              <a:cxnLst>
                <a:cxn ang="0">
                  <a:pos x="T0" y="T1"/>
                </a:cxn>
                <a:cxn ang="0">
                  <a:pos x="T2" y="T3"/>
                </a:cxn>
                <a:cxn ang="0">
                  <a:pos x="T4" y="T5"/>
                </a:cxn>
                <a:cxn ang="0">
                  <a:pos x="T6" y="T7"/>
                </a:cxn>
              </a:cxnLst>
              <a:rect b="b" l="0" r="r" t="0"/>
              <a:pathLst>
                <a:path h="18" w="12">
                  <a:moveTo>
                    <a:pt x="12" y="15"/>
                  </a:moveTo>
                  <a:cubicBezTo>
                    <a:pt x="12" y="18"/>
                    <a:pt x="7" y="16"/>
                    <a:pt x="4" y="16"/>
                  </a:cubicBezTo>
                  <a:cubicBezTo>
                    <a:pt x="4" y="12"/>
                    <a:pt x="6" y="7"/>
                    <a:pt x="0" y="9"/>
                  </a:cubicBezTo>
                  <a:cubicBezTo>
                    <a:pt x="6" y="0"/>
                    <a:pt x="5" y="16"/>
                    <a:pt x="12" y="15"/>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70" name="Freeform 66"/>
            <p:cNvSpPr/>
            <p:nvPr/>
          </p:nvSpPr>
          <p:spPr bwMode="auto">
            <a:xfrm>
              <a:off x="3253918" y="2839348"/>
              <a:ext cx="35786" cy="60027"/>
            </a:xfrm>
            <a:custGeom>
              <a:gdLst>
                <a:gd fmla="*/ 3 w 13" name="T0"/>
                <a:gd fmla="*/ 1 h 22" name="T1"/>
                <a:gd fmla="*/ 7 w 13" name="T2"/>
                <a:gd fmla="*/ 6 h 22" name="T3"/>
                <a:gd fmla="*/ 9 w 13" name="T4"/>
                <a:gd fmla="*/ 7 h 22" name="T5"/>
                <a:gd fmla="*/ 11 w 13" name="T6"/>
                <a:gd fmla="*/ 10 h 22" name="T7"/>
                <a:gd fmla="*/ 10 w 13" name="T8"/>
                <a:gd fmla="*/ 12 h 22" name="T9"/>
                <a:gd fmla="*/ 11 w 13" name="T10"/>
                <a:gd fmla="*/ 19 h 22" name="T11"/>
                <a:gd fmla="*/ 9 w 13" name="T12"/>
                <a:gd fmla="*/ 22 h 22" name="T13"/>
                <a:gd fmla="*/ 3 w 13" name="T14"/>
                <a:gd fmla="*/ 1 h 2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2" w="13">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71" name="Freeform 67"/>
            <p:cNvSpPr/>
            <p:nvPr/>
          </p:nvSpPr>
          <p:spPr bwMode="auto">
            <a:xfrm>
              <a:off x="3982327" y="2842812"/>
              <a:ext cx="42712" cy="64645"/>
            </a:xfrm>
            <a:custGeom>
              <a:gdLst>
                <a:gd fmla="*/ 13 w 16" name="T0"/>
                <a:gd fmla="*/ 0 h 24" name="T1"/>
                <a:gd fmla="*/ 16 w 16" name="T2"/>
                <a:gd fmla="*/ 12 h 24" name="T3"/>
                <a:gd fmla="*/ 11 w 16" name="T4"/>
                <a:gd fmla="*/ 14 h 24" name="T5"/>
                <a:gd fmla="*/ 11 w 16" name="T6"/>
                <a:gd fmla="*/ 24 h 24" name="T7"/>
                <a:gd fmla="*/ 4 w 16" name="T8"/>
                <a:gd fmla="*/ 20 h 24" name="T9"/>
                <a:gd fmla="*/ 5 w 16" name="T10"/>
                <a:gd fmla="*/ 14 h 24" name="T11"/>
                <a:gd fmla="*/ 5 w 16" name="T12"/>
                <a:gd fmla="*/ 11 h 24" name="T13"/>
                <a:gd fmla="*/ 4 w 16" name="T14"/>
                <a:gd fmla="*/ 11 h 24" name="T15"/>
                <a:gd fmla="*/ 7 w 16" name="T16"/>
                <a:gd fmla="*/ 6 h 24" name="T17"/>
                <a:gd fmla="*/ 10 w 16" name="T18"/>
                <a:gd fmla="*/ 2 h 24" name="T19"/>
                <a:gd fmla="*/ 13 w 16" name="T20"/>
                <a:gd fmla="*/ 0 h 24"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 w="16">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72" name="Freeform 68"/>
            <p:cNvSpPr/>
            <p:nvPr/>
          </p:nvSpPr>
          <p:spPr bwMode="auto">
            <a:xfrm>
              <a:off x="3948850" y="2856664"/>
              <a:ext cx="33477" cy="26551"/>
            </a:xfrm>
            <a:custGeom>
              <a:gdLst>
                <a:gd fmla="*/ 7 w 12" name="T0"/>
                <a:gd fmla="*/ 0 h 10" name="T1"/>
                <a:gd fmla="*/ 11 w 12" name="T2"/>
                <a:gd fmla="*/ 4 h 10" name="T3"/>
                <a:gd fmla="*/ 10 w 12" name="T4"/>
                <a:gd fmla="*/ 6 h 10" name="T5"/>
                <a:gd fmla="*/ 1 w 12" name="T6"/>
                <a:gd fmla="*/ 10 h 10" name="T7"/>
                <a:gd fmla="*/ 7 w 12" name="T8"/>
                <a:gd fmla="*/ 0 h 10" name="T9"/>
              </a:gdLst>
              <a:cxnLst>
                <a:cxn ang="0">
                  <a:pos x="T0" y="T1"/>
                </a:cxn>
                <a:cxn ang="0">
                  <a:pos x="T2" y="T3"/>
                </a:cxn>
                <a:cxn ang="0">
                  <a:pos x="T4" y="T5"/>
                </a:cxn>
                <a:cxn ang="0">
                  <a:pos x="T6" y="T7"/>
                </a:cxn>
                <a:cxn ang="0">
                  <a:pos x="T8" y="T9"/>
                </a:cxn>
              </a:cxnLst>
              <a:rect b="b" l="0" r="r" t="0"/>
              <a:pathLst>
                <a:path h="10" w="12">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73" name="Freeform 69"/>
            <p:cNvSpPr/>
            <p:nvPr/>
          </p:nvSpPr>
          <p:spPr bwMode="auto">
            <a:xfrm>
              <a:off x="4042354" y="2959403"/>
              <a:ext cx="18470" cy="41557"/>
            </a:xfrm>
            <a:custGeom>
              <a:gdLst>
                <a:gd fmla="*/ 1 w 7" name="T0"/>
                <a:gd fmla="*/ 0 h 15" name="T1"/>
                <a:gd fmla="*/ 7 w 7" name="T2"/>
                <a:gd fmla="*/ 5 h 15" name="T3"/>
                <a:gd fmla="*/ 0 w 7" name="T4"/>
                <a:gd fmla="*/ 14 h 15" name="T5"/>
                <a:gd fmla="*/ 3 w 7" name="T6"/>
                <a:gd fmla="*/ 12 h 15" name="T7"/>
                <a:gd fmla="*/ 1 w 7" name="T8"/>
                <a:gd fmla="*/ 0 h 15" name="T9"/>
              </a:gdLst>
              <a:cxnLst>
                <a:cxn ang="0">
                  <a:pos x="T0" y="T1"/>
                </a:cxn>
                <a:cxn ang="0">
                  <a:pos x="T2" y="T3"/>
                </a:cxn>
                <a:cxn ang="0">
                  <a:pos x="T4" y="T5"/>
                </a:cxn>
                <a:cxn ang="0">
                  <a:pos x="T6" y="T7"/>
                </a:cxn>
                <a:cxn ang="0">
                  <a:pos x="T8" y="T9"/>
                </a:cxn>
              </a:cxnLst>
              <a:rect b="b" l="0" r="r" t="0"/>
              <a:pathLst>
                <a:path h="15" w="7">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74" name="Freeform 70"/>
            <p:cNvSpPr/>
            <p:nvPr/>
          </p:nvSpPr>
          <p:spPr bwMode="auto">
            <a:xfrm>
              <a:off x="3916528" y="2970947"/>
              <a:ext cx="81961" cy="26551"/>
            </a:xfrm>
            <a:custGeom>
              <a:gdLst>
                <a:gd fmla="*/ 29 w 30" name="T0"/>
                <a:gd fmla="*/ 4 h 10" name="T1"/>
                <a:gd fmla="*/ 20 w 30" name="T2"/>
                <a:gd fmla="*/ 8 h 10" name="T3"/>
                <a:gd fmla="*/ 0 w 30" name="T4"/>
                <a:gd fmla="*/ 10 h 10" name="T5"/>
                <a:gd fmla="*/ 25 w 30" name="T6"/>
                <a:gd fmla="*/ 2 h 10" name="T7"/>
                <a:gd fmla="*/ 29 w 30" name="T8"/>
                <a:gd fmla="*/ 4 h 10" name="T9"/>
              </a:gdLst>
              <a:cxnLst>
                <a:cxn ang="0">
                  <a:pos x="T0" y="T1"/>
                </a:cxn>
                <a:cxn ang="0">
                  <a:pos x="T2" y="T3"/>
                </a:cxn>
                <a:cxn ang="0">
                  <a:pos x="T4" y="T5"/>
                </a:cxn>
                <a:cxn ang="0">
                  <a:pos x="T6" y="T7"/>
                </a:cxn>
                <a:cxn ang="0">
                  <a:pos x="T8" y="T9"/>
                </a:cxn>
              </a:cxnLst>
              <a:rect b="b" l="0" r="r" t="0"/>
              <a:pathLst>
                <a:path h="10" w="3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75" name="Freeform 71"/>
            <p:cNvSpPr/>
            <p:nvPr/>
          </p:nvSpPr>
          <p:spPr bwMode="auto">
            <a:xfrm>
              <a:off x="4093147" y="3003269"/>
              <a:ext cx="51947" cy="32322"/>
            </a:xfrm>
            <a:custGeom>
              <a:gdLst>
                <a:gd fmla="*/ 19 w 19" name="T0"/>
                <a:gd fmla="*/ 8 h 12" name="T1"/>
                <a:gd fmla="*/ 16 w 19" name="T2"/>
                <a:gd fmla="*/ 11 h 12" name="T3"/>
                <a:gd fmla="*/ 7 w 19" name="T4"/>
                <a:gd fmla="*/ 11 h 12" name="T5"/>
                <a:gd fmla="*/ 6 w 19" name="T6"/>
                <a:gd fmla="*/ 10 h 12" name="T7"/>
                <a:gd fmla="*/ 0 w 19" name="T8"/>
                <a:gd fmla="*/ 5 h 12" name="T9"/>
                <a:gd fmla="*/ 7 w 19" name="T10"/>
                <a:gd fmla="*/ 2 h 12" name="T11"/>
                <a:gd fmla="*/ 12 w 19" name="T12"/>
                <a:gd fmla="*/ 1 h 12" name="T13"/>
                <a:gd fmla="*/ 12 w 19" name="T14"/>
                <a:gd fmla="*/ 2 h 12" name="T15"/>
                <a:gd fmla="*/ 13 w 19" name="T16"/>
                <a:gd fmla="*/ 1 h 12" name="T17"/>
                <a:gd fmla="*/ 19 w 19" name="T18"/>
                <a:gd fmla="*/ 8 h 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2" w="19">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76" name="Freeform 72"/>
            <p:cNvSpPr/>
            <p:nvPr/>
          </p:nvSpPr>
          <p:spPr bwMode="auto">
            <a:xfrm>
              <a:off x="4120851" y="3022894"/>
              <a:ext cx="294365" cy="154686"/>
            </a:xfrm>
            <a:custGeom>
              <a:gdLst>
                <a:gd fmla="*/ 36 w 108" name="T0"/>
                <a:gd fmla="*/ 28 h 57" name="T1"/>
                <a:gd fmla="*/ 30 w 108" name="T2"/>
                <a:gd fmla="*/ 25 h 57" name="T3"/>
                <a:gd fmla="*/ 27 w 108" name="T4"/>
                <a:gd fmla="*/ 19 h 57" name="T5"/>
                <a:gd fmla="*/ 11 w 108" name="T6"/>
                <a:gd fmla="*/ 14 h 57" name="T7"/>
                <a:gd fmla="*/ 2 w 108" name="T8"/>
                <a:gd fmla="*/ 14 h 57" name="T9"/>
                <a:gd fmla="*/ 0 w 108" name="T10"/>
                <a:gd fmla="*/ 8 h 57" name="T11"/>
                <a:gd fmla="*/ 5 w 108" name="T12"/>
                <a:gd fmla="*/ 8 h 57" name="T13"/>
                <a:gd fmla="*/ 9 w 108" name="T14"/>
                <a:gd fmla="*/ 7 h 57" name="T15"/>
                <a:gd fmla="*/ 17 w 108" name="T16"/>
                <a:gd fmla="*/ 10 h 57" name="T17"/>
                <a:gd fmla="*/ 22 w 108" name="T18"/>
                <a:gd fmla="*/ 6 h 57" name="T19"/>
                <a:gd fmla="*/ 34 w 108" name="T20"/>
                <a:gd fmla="*/ 1 h 57" name="T21"/>
                <a:gd fmla="*/ 37 w 108" name="T22"/>
                <a:gd fmla="*/ 4 h 57" name="T23"/>
                <a:gd fmla="*/ 49 w 108" name="T24"/>
                <a:gd fmla="*/ 8 h 57" name="T25"/>
                <a:gd fmla="*/ 52 w 108" name="T26"/>
                <a:gd fmla="*/ 7 h 57" name="T27"/>
                <a:gd fmla="*/ 55 w 108" name="T28"/>
                <a:gd fmla="*/ 10 h 57" name="T29"/>
                <a:gd fmla="*/ 63 w 108" name="T30"/>
                <a:gd fmla="*/ 10 h 57" name="T31"/>
                <a:gd fmla="*/ 68 w 108" name="T32"/>
                <a:gd fmla="*/ 13 h 57" name="T33"/>
                <a:gd fmla="*/ 68 w 108" name="T34"/>
                <a:gd fmla="*/ 17 h 57" name="T35"/>
                <a:gd fmla="*/ 71 w 108" name="T36"/>
                <a:gd fmla="*/ 16 h 57" name="T37"/>
                <a:gd fmla="*/ 73 w 108" name="T38"/>
                <a:gd fmla="*/ 20 h 57" name="T39"/>
                <a:gd fmla="*/ 80 w 108" name="T40"/>
                <a:gd fmla="*/ 25 h 57" name="T41"/>
                <a:gd fmla="*/ 92 w 108" name="T42"/>
                <a:gd fmla="*/ 29 h 57" name="T43"/>
                <a:gd fmla="*/ 91 w 108" name="T44"/>
                <a:gd fmla="*/ 34 h 57" name="T45"/>
                <a:gd fmla="*/ 95 w 108" name="T46"/>
                <a:gd fmla="*/ 37 h 57" name="T47"/>
                <a:gd fmla="*/ 95 w 108" name="T48"/>
                <a:gd fmla="*/ 40 h 57" name="T49"/>
                <a:gd fmla="*/ 101 w 108" name="T50"/>
                <a:gd fmla="*/ 46 h 57" name="T51"/>
                <a:gd fmla="*/ 108 w 108" name="T52"/>
                <a:gd fmla="*/ 53 h 57" name="T53"/>
                <a:gd fmla="*/ 98 w 108" name="T54"/>
                <a:gd fmla="*/ 53 h 57" name="T55"/>
                <a:gd fmla="*/ 89 w 108" name="T56"/>
                <a:gd fmla="*/ 47 h 57" name="T57"/>
                <a:gd fmla="*/ 86 w 108" name="T58"/>
                <a:gd fmla="*/ 44 h 57" name="T59"/>
                <a:gd fmla="*/ 85 w 108" name="T60"/>
                <a:gd fmla="*/ 43 h 57" name="T61"/>
                <a:gd fmla="*/ 80 w 108" name="T62"/>
                <a:gd fmla="*/ 38 h 57" name="T63"/>
                <a:gd fmla="*/ 68 w 108" name="T64"/>
                <a:gd fmla="*/ 37 h 57" name="T65"/>
                <a:gd fmla="*/ 63 w 108" name="T66"/>
                <a:gd fmla="*/ 50 h 57" name="T67"/>
                <a:gd fmla="*/ 54 w 108" name="T68"/>
                <a:gd fmla="*/ 47 h 57" name="T69"/>
                <a:gd fmla="*/ 49 w 108" name="T70"/>
                <a:gd fmla="*/ 46 h 57" name="T71"/>
                <a:gd fmla="*/ 43 w 108" name="T72"/>
                <a:gd fmla="*/ 38 h 57" name="T73"/>
                <a:gd fmla="*/ 37 w 108" name="T74"/>
                <a:gd fmla="*/ 44 h 57" name="T75"/>
                <a:gd fmla="*/ 33 w 108" name="T76"/>
                <a:gd fmla="*/ 41 h 57" name="T77"/>
                <a:gd fmla="*/ 37 w 108" name="T78"/>
                <a:gd fmla="*/ 37 h 57" name="T79"/>
                <a:gd fmla="*/ 40 w 108" name="T80"/>
                <a:gd fmla="*/ 31 h 57" name="T81"/>
                <a:gd fmla="*/ 39 w 108" name="T82"/>
                <a:gd fmla="*/ 34 h 57" name="T83"/>
                <a:gd fmla="*/ 36 w 108" name="T84"/>
                <a:gd fmla="*/ 28 h 57"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57" w="108">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77" name="Freeform 73"/>
            <p:cNvSpPr/>
            <p:nvPr/>
          </p:nvSpPr>
          <p:spPr bwMode="auto">
            <a:xfrm>
              <a:off x="4052744" y="3039055"/>
              <a:ext cx="30014" cy="26551"/>
            </a:xfrm>
            <a:custGeom>
              <a:gdLst>
                <a:gd fmla="*/ 10 w 11" name="T0"/>
                <a:gd fmla="*/ 4 h 10" name="T1"/>
                <a:gd fmla="*/ 0 w 11" name="T2"/>
                <a:gd fmla="*/ 5 h 10" name="T3"/>
                <a:gd fmla="*/ 10 w 11" name="T4"/>
                <a:gd fmla="*/ 4 h 10" name="T5"/>
              </a:gdLst>
              <a:cxnLst>
                <a:cxn ang="0">
                  <a:pos x="T0" y="T1"/>
                </a:cxn>
                <a:cxn ang="0">
                  <a:pos x="T2" y="T3"/>
                </a:cxn>
                <a:cxn ang="0">
                  <a:pos x="T4" y="T5"/>
                </a:cxn>
              </a:cxnLst>
              <a:rect b="b" l="0" r="r" t="0"/>
              <a:pathLst>
                <a:path h="10" w="11">
                  <a:moveTo>
                    <a:pt x="10" y="4"/>
                  </a:moveTo>
                  <a:cubicBezTo>
                    <a:pt x="11" y="10"/>
                    <a:pt x="3" y="5"/>
                    <a:pt x="0" y="5"/>
                  </a:cubicBezTo>
                  <a:cubicBezTo>
                    <a:pt x="2" y="4"/>
                    <a:pt x="9" y="0"/>
                    <a:pt x="10" y="4"/>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78" name="Freeform 74"/>
            <p:cNvSpPr/>
            <p:nvPr/>
          </p:nvSpPr>
          <p:spPr bwMode="auto">
            <a:xfrm>
              <a:off x="4014649" y="3047135"/>
              <a:ext cx="19625" cy="10390"/>
            </a:xfrm>
            <a:custGeom>
              <a:gdLst>
                <a:gd fmla="*/ 1 w 7" name="T0"/>
                <a:gd fmla="*/ 2 h 4" name="T1"/>
                <a:gd fmla="*/ 5 w 7" name="T2"/>
                <a:gd fmla="*/ 4 h 4" name="T3"/>
                <a:gd fmla="*/ 2 w 7" name="T4"/>
                <a:gd fmla="*/ 4 h 4" name="T5"/>
                <a:gd fmla="*/ 1 w 7" name="T6"/>
                <a:gd fmla="*/ 2 h 4" name="T7"/>
              </a:gdLst>
              <a:cxnLst>
                <a:cxn ang="0">
                  <a:pos x="T0" y="T1"/>
                </a:cxn>
                <a:cxn ang="0">
                  <a:pos x="T2" y="T3"/>
                </a:cxn>
                <a:cxn ang="0">
                  <a:pos x="T4" y="T5"/>
                </a:cxn>
                <a:cxn ang="0">
                  <a:pos x="T6" y="T7"/>
                </a:cxn>
              </a:cxnLst>
              <a:rect b="b" l="0" r="r" t="0"/>
              <a:pathLst>
                <a:path h="4" w="7">
                  <a:moveTo>
                    <a:pt x="1" y="2"/>
                  </a:moveTo>
                  <a:cubicBezTo>
                    <a:pt x="0" y="0"/>
                    <a:pt x="7" y="0"/>
                    <a:pt x="5" y="4"/>
                  </a:cubicBezTo>
                  <a:cubicBezTo>
                    <a:pt x="4" y="4"/>
                    <a:pt x="3" y="4"/>
                    <a:pt x="2" y="4"/>
                  </a:cubicBezTo>
                  <a:cubicBezTo>
                    <a:pt x="3" y="3"/>
                    <a:pt x="2" y="3"/>
                    <a:pt x="1"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79" name="Freeform 75"/>
            <p:cNvSpPr/>
            <p:nvPr/>
          </p:nvSpPr>
          <p:spPr bwMode="auto">
            <a:xfrm>
              <a:off x="4390975" y="3069069"/>
              <a:ext cx="60027" cy="43866"/>
            </a:xfrm>
            <a:custGeom>
              <a:gdLst>
                <a:gd fmla="*/ 17 w 22" name="T0"/>
                <a:gd fmla="*/ 0 h 16" name="T1"/>
                <a:gd fmla="*/ 21 w 22" name="T2"/>
                <a:gd fmla="*/ 0 h 16" name="T3"/>
                <a:gd fmla="*/ 21 w 22" name="T4"/>
                <a:gd fmla="*/ 5 h 16" name="T5"/>
                <a:gd fmla="*/ 18 w 22" name="T6"/>
                <a:gd fmla="*/ 6 h 16" name="T7"/>
                <a:gd fmla="*/ 18 w 22" name="T8"/>
                <a:gd fmla="*/ 11 h 16" name="T9"/>
                <a:gd fmla="*/ 15 w 22" name="T10"/>
                <a:gd fmla="*/ 12 h 16" name="T11"/>
                <a:gd fmla="*/ 2 w 22" name="T12"/>
                <a:gd fmla="*/ 8 h 16" name="T13"/>
                <a:gd fmla="*/ 17 w 22" name="T14"/>
                <a:gd fmla="*/ 0 h 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 w="22">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80" name="Freeform 76"/>
            <p:cNvSpPr/>
            <p:nvPr/>
          </p:nvSpPr>
          <p:spPr bwMode="auto">
            <a:xfrm>
              <a:off x="3866889" y="3134868"/>
              <a:ext cx="33477" cy="12698"/>
            </a:xfrm>
            <a:custGeom>
              <a:gdLst>
                <a:gd fmla="*/ 12 w 12" name="T0"/>
                <a:gd fmla="*/ 0 h 5" name="T1"/>
                <a:gd fmla="*/ 0 w 12" name="T2"/>
                <a:gd fmla="*/ 5 h 5" name="T3"/>
                <a:gd fmla="*/ 12 w 12" name="T4"/>
                <a:gd fmla="*/ 0 h 5" name="T5"/>
              </a:gdLst>
              <a:cxnLst>
                <a:cxn ang="0">
                  <a:pos x="T0" y="T1"/>
                </a:cxn>
                <a:cxn ang="0">
                  <a:pos x="T2" y="T3"/>
                </a:cxn>
                <a:cxn ang="0">
                  <a:pos x="T4" y="T5"/>
                </a:cxn>
              </a:cxnLst>
              <a:rect b="b" l="0" r="r" t="0"/>
              <a:pathLst>
                <a:path h="5" w="12">
                  <a:moveTo>
                    <a:pt x="12" y="0"/>
                  </a:moveTo>
                  <a:cubicBezTo>
                    <a:pt x="9" y="3"/>
                    <a:pt x="6" y="5"/>
                    <a:pt x="0" y="5"/>
                  </a:cubicBezTo>
                  <a:cubicBezTo>
                    <a:pt x="0" y="0"/>
                    <a:pt x="7" y="0"/>
                    <a:pt x="12"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81" name="Freeform 77"/>
            <p:cNvSpPr/>
            <p:nvPr/>
          </p:nvSpPr>
          <p:spPr bwMode="auto">
            <a:xfrm>
              <a:off x="3916528" y="3134868"/>
              <a:ext cx="32322" cy="8081"/>
            </a:xfrm>
            <a:custGeom>
              <a:gdLst>
                <a:gd fmla="*/ 12 w 12" name="T0"/>
                <a:gd fmla="*/ 0 h 3" name="T1"/>
                <a:gd fmla="*/ 0 w 12" name="T2"/>
                <a:gd fmla="*/ 3 h 3" name="T3"/>
                <a:gd fmla="*/ 12 w 12" name="T4"/>
                <a:gd fmla="*/ 0 h 3" name="T5"/>
              </a:gdLst>
              <a:cxnLst>
                <a:cxn ang="0">
                  <a:pos x="T0" y="T1"/>
                </a:cxn>
                <a:cxn ang="0">
                  <a:pos x="T2" y="T3"/>
                </a:cxn>
                <a:cxn ang="0">
                  <a:pos x="T4" y="T5"/>
                </a:cxn>
              </a:cxnLst>
              <a:rect b="b" l="0" r="r" t="0"/>
              <a:pathLst>
                <a:path h="3" w="12">
                  <a:moveTo>
                    <a:pt x="12" y="0"/>
                  </a:moveTo>
                  <a:cubicBezTo>
                    <a:pt x="10" y="3"/>
                    <a:pt x="5" y="3"/>
                    <a:pt x="0" y="3"/>
                  </a:cubicBezTo>
                  <a:cubicBezTo>
                    <a:pt x="1" y="0"/>
                    <a:pt x="6" y="0"/>
                    <a:pt x="12"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82" name="Freeform 78"/>
            <p:cNvSpPr/>
            <p:nvPr/>
          </p:nvSpPr>
          <p:spPr bwMode="auto">
            <a:xfrm>
              <a:off x="3976555" y="3131405"/>
              <a:ext cx="54256" cy="38095"/>
            </a:xfrm>
            <a:custGeom>
              <a:gdLst>
                <a:gd fmla="*/ 19 w 20" name="T0"/>
                <a:gd fmla="*/ 1 h 14" name="T1"/>
                <a:gd fmla="*/ 18 w 20" name="T2"/>
                <a:gd fmla="*/ 7 h 14" name="T3"/>
                <a:gd fmla="*/ 15 w 20" name="T4"/>
                <a:gd fmla="*/ 7 h 14" name="T5"/>
                <a:gd fmla="*/ 1 w 20" name="T6"/>
                <a:gd fmla="*/ 13 h 14" name="T7"/>
                <a:gd fmla="*/ 6 w 20" name="T8"/>
                <a:gd fmla="*/ 9 h 14" name="T9"/>
                <a:gd fmla="*/ 9 w 20" name="T10"/>
                <a:gd fmla="*/ 6 h 14" name="T11"/>
                <a:gd fmla="*/ 12 w 20" name="T12"/>
                <a:gd fmla="*/ 3 h 14" name="T13"/>
                <a:gd fmla="*/ 19 w 20" name="T14"/>
                <a:gd fmla="*/ 1 h 1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4" w="20">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83" name="Freeform 79"/>
            <p:cNvSpPr/>
            <p:nvPr/>
          </p:nvSpPr>
          <p:spPr bwMode="auto">
            <a:xfrm>
              <a:off x="4797314" y="3595463"/>
              <a:ext cx="27705" cy="40403"/>
            </a:xfrm>
            <a:custGeom>
              <a:gdLst>
                <a:gd fmla="*/ 1 w 10" name="T0"/>
                <a:gd fmla="*/ 0 h 15" name="T1"/>
                <a:gd fmla="*/ 3 w 10" name="T2"/>
                <a:gd fmla="*/ 3 h 15" name="T3"/>
                <a:gd fmla="*/ 7 w 10" name="T4"/>
                <a:gd fmla="*/ 7 h 15" name="T5"/>
                <a:gd fmla="*/ 9 w 10" name="T6"/>
                <a:gd fmla="*/ 15 h 15" name="T7"/>
                <a:gd fmla="*/ 4 w 10" name="T8"/>
                <a:gd fmla="*/ 15 h 15" name="T9"/>
                <a:gd fmla="*/ 0 w 10" name="T10"/>
                <a:gd fmla="*/ 3 h 15" name="T11"/>
                <a:gd fmla="*/ 1 w 10" name="T12"/>
                <a:gd fmla="*/ 0 h 15" name="T13"/>
              </a:gdLst>
              <a:cxnLst>
                <a:cxn ang="0">
                  <a:pos x="T0" y="T1"/>
                </a:cxn>
                <a:cxn ang="0">
                  <a:pos x="T2" y="T3"/>
                </a:cxn>
                <a:cxn ang="0">
                  <a:pos x="T4" y="T5"/>
                </a:cxn>
                <a:cxn ang="0">
                  <a:pos x="T6" y="T7"/>
                </a:cxn>
                <a:cxn ang="0">
                  <a:pos x="T8" y="T9"/>
                </a:cxn>
                <a:cxn ang="0">
                  <a:pos x="T10" y="T11"/>
                </a:cxn>
                <a:cxn ang="0">
                  <a:pos x="T12" y="T13"/>
                </a:cxn>
              </a:cxnLst>
              <a:rect b="b" l="0" r="r" t="0"/>
              <a:pathLst>
                <a:path h="15" w="10">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84" name="Freeform 80"/>
            <p:cNvSpPr/>
            <p:nvPr/>
          </p:nvSpPr>
          <p:spPr bwMode="auto">
            <a:xfrm>
              <a:off x="4805395" y="3631248"/>
              <a:ext cx="62336" cy="90041"/>
            </a:xfrm>
            <a:custGeom>
              <a:gdLst>
                <a:gd fmla="*/ 7 w 23" name="T0"/>
                <a:gd fmla="*/ 0 h 33" name="T1"/>
                <a:gd fmla="*/ 9 w 23" name="T2"/>
                <a:gd fmla="*/ 2 h 33" name="T3"/>
                <a:gd fmla="*/ 12 w 23" name="T4"/>
                <a:gd fmla="*/ 2 h 33" name="T5"/>
                <a:gd fmla="*/ 23 w 23" name="T6"/>
                <a:gd fmla="*/ 8 h 33" name="T7"/>
                <a:gd fmla="*/ 23 w 23" name="T8"/>
                <a:gd fmla="*/ 15 h 33" name="T9"/>
                <a:gd fmla="*/ 19 w 23" name="T10"/>
                <a:gd fmla="*/ 15 h 33" name="T11"/>
                <a:gd fmla="*/ 17 w 23" name="T12"/>
                <a:gd fmla="*/ 18 h 33" name="T13"/>
                <a:gd fmla="*/ 16 w 23" name="T14"/>
                <a:gd fmla="*/ 27 h 33" name="T15"/>
                <a:gd fmla="*/ 15 w 23" name="T16"/>
                <a:gd fmla="*/ 30 h 33" name="T17"/>
                <a:gd fmla="*/ 7 w 23" name="T18"/>
                <a:gd fmla="*/ 31 h 33" name="T19"/>
                <a:gd fmla="*/ 6 w 23" name="T20"/>
                <a:gd fmla="*/ 27 h 33" name="T21"/>
                <a:gd fmla="*/ 9 w 23" name="T22"/>
                <a:gd fmla="*/ 24 h 33" name="T23"/>
                <a:gd fmla="*/ 0 w 23" name="T24"/>
                <a:gd fmla="*/ 20 h 33" name="T25"/>
                <a:gd fmla="*/ 6 w 23" name="T26"/>
                <a:gd fmla="*/ 14 h 33" name="T27"/>
                <a:gd fmla="*/ 7 w 23" name="T28"/>
                <a:gd fmla="*/ 0 h 3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33" w="2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85" name="Freeform 81"/>
            <p:cNvSpPr/>
            <p:nvPr/>
          </p:nvSpPr>
          <p:spPr bwMode="auto">
            <a:xfrm>
              <a:off x="4330947" y="3703974"/>
              <a:ext cx="57719" cy="60027"/>
            </a:xfrm>
            <a:custGeom>
              <a:gdLst>
                <a:gd fmla="*/ 20 w 21" name="T0"/>
                <a:gd fmla="*/ 2 h 22" name="T1"/>
                <a:gd fmla="*/ 20 w 21" name="T2"/>
                <a:gd fmla="*/ 10 h 22" name="T3"/>
                <a:gd fmla="*/ 18 w 21" name="T4"/>
                <a:gd fmla="*/ 7 h 22" name="T5"/>
                <a:gd fmla="*/ 17 w 21" name="T6"/>
                <a:gd fmla="*/ 9 h 22" name="T7"/>
                <a:gd fmla="*/ 17 w 21" name="T8"/>
                <a:gd fmla="*/ 16 h 22" name="T9"/>
                <a:gd fmla="*/ 14 w 21" name="T10"/>
                <a:gd fmla="*/ 16 h 22" name="T11"/>
                <a:gd fmla="*/ 14 w 21" name="T12"/>
                <a:gd fmla="*/ 19 h 22" name="T13"/>
                <a:gd fmla="*/ 9 w 21" name="T14"/>
                <a:gd fmla="*/ 22 h 22" name="T15"/>
                <a:gd fmla="*/ 6 w 21" name="T16"/>
                <a:gd fmla="*/ 18 h 22" name="T17"/>
                <a:gd fmla="*/ 3 w 21" name="T18"/>
                <a:gd fmla="*/ 15 h 22" name="T19"/>
                <a:gd fmla="*/ 0 w 21" name="T20"/>
                <a:gd fmla="*/ 6 h 22" name="T21"/>
                <a:gd fmla="*/ 12 w 21" name="T22"/>
                <a:gd fmla="*/ 3 h 22" name="T23"/>
                <a:gd fmla="*/ 20 w 21" name="T24"/>
                <a:gd fmla="*/ 2 h 22"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2" w="21">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86" name="Freeform 82"/>
            <p:cNvSpPr/>
            <p:nvPr/>
          </p:nvSpPr>
          <p:spPr bwMode="auto">
            <a:xfrm>
              <a:off x="6773834" y="1123951"/>
              <a:ext cx="991607" cy="742262"/>
            </a:xfrm>
            <a:custGeom>
              <a:gdLst>
                <a:gd fmla="*/ 258 w 364" name="T0"/>
                <a:gd fmla="*/ 30 h 272" name="T1"/>
                <a:gd fmla="*/ 273 w 364" name="T2"/>
                <a:gd fmla="*/ 32 h 272" name="T3"/>
                <a:gd fmla="*/ 294 w 364" name="T4"/>
                <a:gd fmla="*/ 27 h 272" name="T5"/>
                <a:gd fmla="*/ 306 w 364" name="T6"/>
                <a:gd fmla="*/ 29 h 272" name="T7"/>
                <a:gd fmla="*/ 304 w 364" name="T8"/>
                <a:gd fmla="*/ 33 h 272" name="T9"/>
                <a:gd fmla="*/ 343 w 364" name="T10"/>
                <a:gd fmla="*/ 26 h 272" name="T11"/>
                <a:gd fmla="*/ 363 w 364" name="T12"/>
                <a:gd fmla="*/ 30 h 272" name="T13"/>
                <a:gd fmla="*/ 337 w 364" name="T14"/>
                <a:gd fmla="*/ 43 h 272" name="T15"/>
                <a:gd fmla="*/ 329 w 364" name="T16"/>
                <a:gd fmla="*/ 54 h 272" name="T17"/>
                <a:gd fmla="*/ 316 w 364" name="T18"/>
                <a:gd fmla="*/ 69 h 272" name="T19"/>
                <a:gd fmla="*/ 319 w 364" name="T20"/>
                <a:gd fmla="*/ 82 h 272" name="T21"/>
                <a:gd fmla="*/ 310 w 364" name="T22"/>
                <a:gd fmla="*/ 95 h 272" name="T23"/>
                <a:gd fmla="*/ 320 w 364" name="T24"/>
                <a:gd fmla="*/ 113 h 272" name="T25"/>
                <a:gd fmla="*/ 311 w 364" name="T26"/>
                <a:gd fmla="*/ 126 h 272" name="T27"/>
                <a:gd fmla="*/ 301 w 364" name="T28"/>
                <a:gd fmla="*/ 138 h 272" name="T29"/>
                <a:gd fmla="*/ 316 w 364" name="T30"/>
                <a:gd fmla="*/ 165 h 272" name="T31"/>
                <a:gd fmla="*/ 292 w 364" name="T32"/>
                <a:gd fmla="*/ 162 h 272" name="T33"/>
                <a:gd fmla="*/ 291 w 364" name="T34"/>
                <a:gd fmla="*/ 171 h 272" name="T35"/>
                <a:gd fmla="*/ 280 w 364" name="T36"/>
                <a:gd fmla="*/ 186 h 272" name="T37"/>
                <a:gd fmla="*/ 257 w 364" name="T38"/>
                <a:gd fmla="*/ 192 h 272" name="T39"/>
                <a:gd fmla="*/ 245 w 364" name="T40"/>
                <a:gd fmla="*/ 199 h 272" name="T41"/>
                <a:gd fmla="*/ 237 w 364" name="T42"/>
                <a:gd fmla="*/ 208 h 272" name="T43"/>
                <a:gd fmla="*/ 205 w 364" name="T44"/>
                <a:gd fmla="*/ 217 h 272" name="T45"/>
                <a:gd fmla="*/ 196 w 364" name="T46"/>
                <a:gd fmla="*/ 230 h 272" name="T47"/>
                <a:gd fmla="*/ 187 w 364" name="T48"/>
                <a:gd fmla="*/ 242 h 272" name="T49"/>
                <a:gd fmla="*/ 184 w 364" name="T50"/>
                <a:gd fmla="*/ 254 h 272" name="T51"/>
                <a:gd fmla="*/ 165 w 364" name="T52"/>
                <a:gd fmla="*/ 266 h 272" name="T53"/>
                <a:gd fmla="*/ 144 w 364" name="T54"/>
                <a:gd fmla="*/ 255 h 272" name="T55"/>
                <a:gd fmla="*/ 132 w 364" name="T56"/>
                <a:gd fmla="*/ 241 h 272" name="T57"/>
                <a:gd fmla="*/ 125 w 364" name="T58"/>
                <a:gd fmla="*/ 230 h 272" name="T59"/>
                <a:gd fmla="*/ 119 w 364" name="T60"/>
                <a:gd fmla="*/ 208 h 272" name="T61"/>
                <a:gd fmla="*/ 122 w 364" name="T62"/>
                <a:gd fmla="*/ 201 h 272" name="T63"/>
                <a:gd fmla="*/ 132 w 364" name="T64"/>
                <a:gd fmla="*/ 189 h 272" name="T65"/>
                <a:gd fmla="*/ 126 w 364" name="T66"/>
                <a:gd fmla="*/ 174 h 272" name="T67"/>
                <a:gd fmla="*/ 129 w 364" name="T68"/>
                <a:gd fmla="*/ 162 h 272" name="T69"/>
                <a:gd fmla="*/ 114 w 364" name="T70"/>
                <a:gd fmla="*/ 158 h 272" name="T71"/>
                <a:gd fmla="*/ 104 w 364" name="T72"/>
                <a:gd fmla="*/ 138 h 272" name="T73"/>
                <a:gd fmla="*/ 94 w 364" name="T74"/>
                <a:gd fmla="*/ 118 h 272" name="T75"/>
                <a:gd fmla="*/ 67 w 364" name="T76"/>
                <a:gd fmla="*/ 104 h 272" name="T77"/>
                <a:gd fmla="*/ 30 w 364" name="T78"/>
                <a:gd fmla="*/ 106 h 272" name="T79"/>
                <a:gd fmla="*/ 30 w 364" name="T80"/>
                <a:gd fmla="*/ 97 h 272" name="T81"/>
                <a:gd fmla="*/ 15 w 364" name="T82"/>
                <a:gd fmla="*/ 84 h 272" name="T83"/>
                <a:gd fmla="*/ 22 w 364" name="T84"/>
                <a:gd fmla="*/ 70 h 272" name="T85"/>
                <a:gd fmla="*/ 40 w 364" name="T86"/>
                <a:gd fmla="*/ 63 h 272" name="T87"/>
                <a:gd fmla="*/ 43 w 364" name="T88"/>
                <a:gd fmla="*/ 54 h 272" name="T89"/>
                <a:gd fmla="*/ 39 w 364" name="T90"/>
                <a:gd fmla="*/ 48 h 272" name="T91"/>
                <a:gd fmla="*/ 52 w 364" name="T92"/>
                <a:gd fmla="*/ 43 h 272" name="T93"/>
                <a:gd fmla="*/ 67 w 364" name="T94"/>
                <a:gd fmla="*/ 29 h 272" name="T95"/>
                <a:gd fmla="*/ 111 w 364" name="T96"/>
                <a:gd fmla="*/ 23 h 272" name="T97"/>
                <a:gd fmla="*/ 132 w 364" name="T98"/>
                <a:gd fmla="*/ 29 h 272" name="T99"/>
                <a:gd fmla="*/ 151 w 364" name="T100"/>
                <a:gd fmla="*/ 18 h 272" name="T101"/>
                <a:gd fmla="*/ 169 w 364" name="T102"/>
                <a:gd fmla="*/ 20 h 272" name="T103"/>
                <a:gd fmla="*/ 175 w 364" name="T104"/>
                <a:gd fmla="*/ 9 h 272" name="T105"/>
                <a:gd fmla="*/ 209 w 364" name="T106"/>
                <a:gd fmla="*/ 2 h 272" name="T107"/>
                <a:gd fmla="*/ 257 w 364" name="T108"/>
                <a:gd fmla="*/ 1 h 272" name="T109"/>
                <a:gd fmla="*/ 292 w 364" name="T110"/>
                <a:gd fmla="*/ 12 h 272" name="T111"/>
                <a:gd fmla="*/ 304 w 364" name="T112"/>
                <a:gd fmla="*/ 21 h 272" name="T113"/>
                <a:gd fmla="*/ 254 w 364" name="T114"/>
                <a:gd fmla="*/ 23 h 272"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272" w="364">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87" name="Freeform 83"/>
            <p:cNvSpPr/>
            <p:nvPr/>
          </p:nvSpPr>
          <p:spPr bwMode="auto">
            <a:xfrm>
              <a:off x="6473697" y="1145884"/>
              <a:ext cx="487145" cy="262043"/>
            </a:xfrm>
            <a:custGeom>
              <a:gdLst>
                <a:gd fmla="*/ 167 w 179" name="T0"/>
                <a:gd fmla="*/ 9 h 96" name="T1"/>
                <a:gd fmla="*/ 177 w 179" name="T2"/>
                <a:gd fmla="*/ 15 h 96" name="T3"/>
                <a:gd fmla="*/ 173 w 179" name="T4"/>
                <a:gd fmla="*/ 18 h 96" name="T5"/>
                <a:gd fmla="*/ 165 w 179" name="T6"/>
                <a:gd fmla="*/ 21 h 96" name="T7"/>
                <a:gd fmla="*/ 144 w 179" name="T8"/>
                <a:gd fmla="*/ 25 h 96" name="T9"/>
                <a:gd fmla="*/ 153 w 179" name="T10"/>
                <a:gd fmla="*/ 28 h 96" name="T11"/>
                <a:gd fmla="*/ 135 w 179" name="T12"/>
                <a:gd fmla="*/ 35 h 96" name="T13"/>
                <a:gd fmla="*/ 130 w 179" name="T14"/>
                <a:gd fmla="*/ 38 h 96" name="T15"/>
                <a:gd fmla="*/ 121 w 179" name="T16"/>
                <a:gd fmla="*/ 43 h 96" name="T17"/>
                <a:gd fmla="*/ 106 w 179" name="T18"/>
                <a:gd fmla="*/ 49 h 96" name="T19"/>
                <a:gd fmla="*/ 101 w 179" name="T20"/>
                <a:gd fmla="*/ 53 h 96" name="T21"/>
                <a:gd fmla="*/ 91 w 179" name="T22"/>
                <a:gd fmla="*/ 55 h 96" name="T23"/>
                <a:gd fmla="*/ 97 w 179" name="T24"/>
                <a:gd fmla="*/ 64 h 96" name="T25"/>
                <a:gd fmla="*/ 87 w 179" name="T26"/>
                <a:gd fmla="*/ 71 h 96" name="T27"/>
                <a:gd fmla="*/ 79 w 179" name="T28"/>
                <a:gd fmla="*/ 76 h 96" name="T29"/>
                <a:gd fmla="*/ 66 w 179" name="T30"/>
                <a:gd fmla="*/ 84 h 96" name="T31"/>
                <a:gd fmla="*/ 70 w 179" name="T32"/>
                <a:gd fmla="*/ 92 h 96" name="T33"/>
                <a:gd fmla="*/ 58 w 179" name="T34"/>
                <a:gd fmla="*/ 95 h 96" name="T35"/>
                <a:gd fmla="*/ 36 w 179" name="T36"/>
                <a:gd fmla="*/ 90 h 96" name="T37"/>
                <a:gd fmla="*/ 29 w 179" name="T38"/>
                <a:gd fmla="*/ 92 h 96" name="T39"/>
                <a:gd fmla="*/ 18 w 179" name="T40"/>
                <a:gd fmla="*/ 84 h 96" name="T41"/>
                <a:gd fmla="*/ 29 w 179" name="T42"/>
                <a:gd fmla="*/ 76 h 96" name="T43"/>
                <a:gd fmla="*/ 41 w 179" name="T44"/>
                <a:gd fmla="*/ 76 h 96" name="T45"/>
                <a:gd fmla="*/ 20 w 179" name="T46"/>
                <a:gd fmla="*/ 71 h 96" name="T47"/>
                <a:gd fmla="*/ 32 w 179" name="T48"/>
                <a:gd fmla="*/ 62 h 96" name="T49"/>
                <a:gd fmla="*/ 42 w 179" name="T50"/>
                <a:gd fmla="*/ 62 h 96" name="T51"/>
                <a:gd fmla="*/ 42 w 179" name="T52"/>
                <a:gd fmla="*/ 56 h 96" name="T53"/>
                <a:gd fmla="*/ 39 w 179" name="T54"/>
                <a:gd fmla="*/ 49 h 96" name="T55"/>
                <a:gd fmla="*/ 32 w 179" name="T56"/>
                <a:gd fmla="*/ 46 h 96" name="T57"/>
                <a:gd fmla="*/ 48 w 179" name="T58"/>
                <a:gd fmla="*/ 44 h 96" name="T59"/>
                <a:gd fmla="*/ 54 w 179" name="T60"/>
                <a:gd fmla="*/ 41 h 96" name="T61"/>
                <a:gd fmla="*/ 66 w 179" name="T62"/>
                <a:gd fmla="*/ 33 h 96" name="T63"/>
                <a:gd fmla="*/ 41 w 179" name="T64"/>
                <a:gd fmla="*/ 37 h 96" name="T65"/>
                <a:gd fmla="*/ 23 w 179" name="T66"/>
                <a:gd fmla="*/ 33 h 96" name="T67"/>
                <a:gd fmla="*/ 5 w 179" name="T68"/>
                <a:gd fmla="*/ 28 h 96" name="T69"/>
                <a:gd fmla="*/ 2 w 179" name="T70"/>
                <a:gd fmla="*/ 19 h 96" name="T71"/>
                <a:gd fmla="*/ 32 w 179" name="T72"/>
                <a:gd fmla="*/ 12 h 96" name="T73"/>
                <a:gd fmla="*/ 52 w 179" name="T74"/>
                <a:gd fmla="*/ 7 h 96" name="T75"/>
                <a:gd fmla="*/ 78 w 179" name="T76"/>
                <a:gd fmla="*/ 3 h 96" name="T77"/>
                <a:gd fmla="*/ 103 w 179" name="T78"/>
                <a:gd fmla="*/ 1 h 96" name="T79"/>
                <a:gd fmla="*/ 116 w 179" name="T80"/>
                <a:gd fmla="*/ 1 h 96" name="T81"/>
                <a:gd fmla="*/ 141 w 179" name="T82"/>
                <a:gd fmla="*/ 1 h 96" name="T83"/>
                <a:gd fmla="*/ 167 w 179" name="T84"/>
                <a:gd fmla="*/ 3 h 96"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96" w="179">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88" name="Freeform 84"/>
            <p:cNvSpPr/>
            <p:nvPr/>
          </p:nvSpPr>
          <p:spPr bwMode="auto">
            <a:xfrm>
              <a:off x="2247305" y="1244006"/>
              <a:ext cx="139679" cy="51947"/>
            </a:xfrm>
            <a:custGeom>
              <a:gdLst>
                <a:gd fmla="*/ 13 w 51" name="T0"/>
                <a:gd fmla="*/ 2 h 19" name="T1"/>
                <a:gd fmla="*/ 13 w 51" name="T2"/>
                <a:gd fmla="*/ 4 h 19" name="T3"/>
                <a:gd fmla="*/ 17 w 51" name="T4"/>
                <a:gd fmla="*/ 8 h 19" name="T5"/>
                <a:gd fmla="*/ 22 w 51" name="T6"/>
                <a:gd fmla="*/ 5 h 19" name="T7"/>
                <a:gd fmla="*/ 29 w 51" name="T8"/>
                <a:gd fmla="*/ 8 h 19" name="T9"/>
                <a:gd fmla="*/ 43 w 51" name="T10"/>
                <a:gd fmla="*/ 5 h 19" name="T11"/>
                <a:gd fmla="*/ 48 w 51" name="T12"/>
                <a:gd fmla="*/ 8 h 19" name="T13"/>
                <a:gd fmla="*/ 46 w 51" name="T14"/>
                <a:gd fmla="*/ 14 h 19" name="T15"/>
                <a:gd fmla="*/ 32 w 51" name="T16"/>
                <a:gd fmla="*/ 16 h 19" name="T17"/>
                <a:gd fmla="*/ 23 w 51" name="T18"/>
                <a:gd fmla="*/ 19 h 19" name="T19"/>
                <a:gd fmla="*/ 8 w 51" name="T20"/>
                <a:gd fmla="*/ 8 h 19" name="T21"/>
                <a:gd fmla="*/ 1 w 51" name="T22"/>
                <a:gd fmla="*/ 7 h 19" name="T23"/>
                <a:gd fmla="*/ 13 w 51" name="T24"/>
                <a:gd fmla="*/ 2 h 1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9" w="51">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89" name="Freeform 85"/>
            <p:cNvSpPr/>
            <p:nvPr/>
          </p:nvSpPr>
          <p:spPr bwMode="auto">
            <a:xfrm>
              <a:off x="6099681" y="1315577"/>
              <a:ext cx="62336" cy="16161"/>
            </a:xfrm>
            <a:custGeom>
              <a:gdLst>
                <a:gd fmla="*/ 22 w 23" name="T0"/>
                <a:gd fmla="*/ 0 h 6" name="T1"/>
                <a:gd fmla="*/ 13 w 23" name="T2"/>
                <a:gd fmla="*/ 5 h 6" name="T3"/>
                <a:gd fmla="*/ 10 w 23" name="T4"/>
                <a:gd fmla="*/ 6 h 6" name="T5"/>
                <a:gd fmla="*/ 4 w 23" name="T6"/>
                <a:gd fmla="*/ 6 h 6" name="T7"/>
                <a:gd fmla="*/ 7 w 23" name="T8"/>
                <a:gd fmla="*/ 2 h 6" name="T9"/>
                <a:gd fmla="*/ 22 w 23" name="T10"/>
                <a:gd fmla="*/ 0 h 6" name="T11"/>
              </a:gdLst>
              <a:cxnLst>
                <a:cxn ang="0">
                  <a:pos x="T0" y="T1"/>
                </a:cxn>
                <a:cxn ang="0">
                  <a:pos x="T2" y="T3"/>
                </a:cxn>
                <a:cxn ang="0">
                  <a:pos x="T4" y="T5"/>
                </a:cxn>
                <a:cxn ang="0">
                  <a:pos x="T6" y="T7"/>
                </a:cxn>
                <a:cxn ang="0">
                  <a:pos x="T8" y="T9"/>
                </a:cxn>
                <a:cxn ang="0">
                  <a:pos x="T10" y="T11"/>
                </a:cxn>
              </a:cxnLst>
              <a:rect b="b" l="0" r="r" t="0"/>
              <a:pathLst>
                <a:path h="6" w="23">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90" name="Freeform 86"/>
            <p:cNvSpPr/>
            <p:nvPr/>
          </p:nvSpPr>
          <p:spPr bwMode="auto">
            <a:xfrm>
              <a:off x="6353643" y="1315577"/>
              <a:ext cx="60027" cy="38095"/>
            </a:xfrm>
            <a:custGeom>
              <a:gdLst>
                <a:gd fmla="*/ 10 w 22" name="T0"/>
                <a:gd fmla="*/ 0 h 14" name="T1"/>
                <a:gd fmla="*/ 8 w 22" name="T2"/>
                <a:gd fmla="*/ 2 h 14" name="T3"/>
                <a:gd fmla="*/ 15 w 22" name="T4"/>
                <a:gd fmla="*/ 6 h 14" name="T5"/>
                <a:gd fmla="*/ 18 w 22" name="T6"/>
                <a:gd fmla="*/ 5 h 14" name="T7"/>
                <a:gd fmla="*/ 9 w 22" name="T8"/>
                <a:gd fmla="*/ 14 h 14" name="T9"/>
                <a:gd fmla="*/ 0 w 22" name="T10"/>
                <a:gd fmla="*/ 3 h 14" name="T11"/>
                <a:gd fmla="*/ 10 w 22" name="T12"/>
                <a:gd fmla="*/ 0 h 14" name="T13"/>
              </a:gdLst>
              <a:cxnLst>
                <a:cxn ang="0">
                  <a:pos x="T0" y="T1"/>
                </a:cxn>
                <a:cxn ang="0">
                  <a:pos x="T2" y="T3"/>
                </a:cxn>
                <a:cxn ang="0">
                  <a:pos x="T4" y="T5"/>
                </a:cxn>
                <a:cxn ang="0">
                  <a:pos x="T6" y="T7"/>
                </a:cxn>
                <a:cxn ang="0">
                  <a:pos x="T8" y="T9"/>
                </a:cxn>
                <a:cxn ang="0">
                  <a:pos x="T10" y="T11"/>
                </a:cxn>
                <a:cxn ang="0">
                  <a:pos x="T12" y="T13"/>
                </a:cxn>
              </a:cxnLst>
              <a:rect b="b" l="0" r="r" t="0"/>
              <a:pathLst>
                <a:path h="14" w="22">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91" name="Freeform 87"/>
            <p:cNvSpPr>
              <a:spLocks noEditPoints="1"/>
            </p:cNvSpPr>
            <p:nvPr/>
          </p:nvSpPr>
          <p:spPr bwMode="auto">
            <a:xfrm>
              <a:off x="1648185" y="1355980"/>
              <a:ext cx="3415790" cy="2241791"/>
            </a:xfrm>
            <a:custGeom>
              <a:gdLst>
                <a:gd fmla="*/ 744 w 1253" name="T0"/>
                <a:gd fmla="*/ 58 h 822" name="T1"/>
                <a:gd fmla="*/ 879 w 1253" name="T2"/>
                <a:gd fmla="*/ 58 h 822" name="T3"/>
                <a:gd fmla="*/ 992 w 1253" name="T4"/>
                <a:gd fmla="*/ 68 h 822" name="T5"/>
                <a:gd fmla="*/ 1138 w 1253" name="T6"/>
                <a:gd fmla="*/ 92 h 822" name="T7"/>
                <a:gd fmla="*/ 1253 w 1253" name="T8"/>
                <a:gd fmla="*/ 129 h 822" name="T9"/>
                <a:gd fmla="*/ 1180 w 1253" name="T10"/>
                <a:gd fmla="*/ 147 h 822" name="T11"/>
                <a:gd fmla="*/ 1087 w 1253" name="T12"/>
                <a:gd fmla="*/ 218 h 822" name="T13"/>
                <a:gd fmla="*/ 1050 w 1253" name="T14"/>
                <a:gd fmla="*/ 240 h 822" name="T15"/>
                <a:gd fmla="*/ 1098 w 1253" name="T16"/>
                <a:gd fmla="*/ 166 h 822" name="T17"/>
                <a:gd fmla="*/ 992 w 1253" name="T18"/>
                <a:gd fmla="*/ 197 h 822" name="T19"/>
                <a:gd fmla="*/ 958 w 1253" name="T20"/>
                <a:gd fmla="*/ 249 h 822" name="T21"/>
                <a:gd fmla="*/ 898 w 1253" name="T22"/>
                <a:gd fmla="*/ 330 h 822" name="T23"/>
                <a:gd fmla="*/ 860 w 1253" name="T24"/>
                <a:gd fmla="*/ 350 h 822" name="T25"/>
                <a:gd fmla="*/ 844 w 1253" name="T26"/>
                <a:gd fmla="*/ 369 h 822" name="T27"/>
                <a:gd fmla="*/ 790 w 1253" name="T28"/>
                <a:gd fmla="*/ 467 h 822" name="T29"/>
                <a:gd fmla="*/ 761 w 1253" name="T30"/>
                <a:gd fmla="*/ 536 h 822" name="T31"/>
                <a:gd fmla="*/ 712 w 1253" name="T32"/>
                <a:gd fmla="*/ 545 h 822" name="T33"/>
                <a:gd fmla="*/ 701 w 1253" name="T34"/>
                <a:gd fmla="*/ 548 h 822" name="T35"/>
                <a:gd fmla="*/ 675 w 1253" name="T36"/>
                <a:gd fmla="*/ 479 h 822" name="T37"/>
                <a:gd fmla="*/ 590 w 1253" name="T38"/>
                <a:gd fmla="*/ 523 h 822" name="T39"/>
                <a:gd fmla="*/ 529 w 1253" name="T40"/>
                <a:gd fmla="*/ 461 h 822" name="T41"/>
                <a:gd fmla="*/ 417 w 1253" name="T42"/>
                <a:gd fmla="*/ 443 h 822" name="T43"/>
                <a:gd fmla="*/ 443 w 1253" name="T44"/>
                <a:gd fmla="*/ 491 h 822" name="T45"/>
                <a:gd fmla="*/ 360 w 1253" name="T46"/>
                <a:gd fmla="*/ 495 h 822" name="T47"/>
                <a:gd fmla="*/ 311 w 1253" name="T48"/>
                <a:gd fmla="*/ 434 h 822" name="T49"/>
                <a:gd fmla="*/ 350 w 1253" name="T50"/>
                <a:gd fmla="*/ 514 h 822" name="T51"/>
                <a:gd fmla="*/ 374 w 1253" name="T52"/>
                <a:gd fmla="*/ 596 h 822" name="T53"/>
                <a:gd fmla="*/ 328 w 1253" name="T54"/>
                <a:gd fmla="*/ 714 h 822" name="T55"/>
                <a:gd fmla="*/ 280 w 1253" name="T56"/>
                <a:gd fmla="*/ 806 h 822" name="T57"/>
                <a:gd fmla="*/ 188 w 1253" name="T58"/>
                <a:gd fmla="*/ 735 h 822" name="T59"/>
                <a:gd fmla="*/ 178 w 1253" name="T60"/>
                <a:gd fmla="*/ 627 h 822" name="T61"/>
                <a:gd fmla="*/ 37 w 1253" name="T62"/>
                <a:gd fmla="*/ 559 h 822" name="T63"/>
                <a:gd fmla="*/ 5 w 1253" name="T64"/>
                <a:gd fmla="*/ 468 h 822" name="T65"/>
                <a:gd fmla="*/ 129 w 1253" name="T66"/>
                <a:gd fmla="*/ 370 h 822" name="T67"/>
                <a:gd fmla="*/ 209 w 1253" name="T68"/>
                <a:gd fmla="*/ 408 h 822" name="T69"/>
                <a:gd fmla="*/ 301 w 1253" name="T70"/>
                <a:gd fmla="*/ 408 h 822" name="T71"/>
                <a:gd fmla="*/ 246 w 1253" name="T72"/>
                <a:gd fmla="*/ 347 h 822" name="T73"/>
                <a:gd fmla="*/ 203 w 1253" name="T74"/>
                <a:gd fmla="*/ 320 h 822" name="T75"/>
                <a:gd fmla="*/ 206 w 1253" name="T76"/>
                <a:gd fmla="*/ 344 h 822" name="T77"/>
                <a:gd fmla="*/ 126 w 1253" name="T78"/>
                <a:gd fmla="*/ 325 h 822" name="T79"/>
                <a:gd fmla="*/ 92 w 1253" name="T80"/>
                <a:gd fmla="*/ 323 h 822" name="T81"/>
                <a:gd fmla="*/ 126 w 1253" name="T82"/>
                <a:gd fmla="*/ 262 h 822" name="T83"/>
                <a:gd fmla="*/ 171 w 1253" name="T84"/>
                <a:gd fmla="*/ 233 h 822" name="T85"/>
                <a:gd fmla="*/ 252 w 1253" name="T86"/>
                <a:gd fmla="*/ 197 h 822" name="T87"/>
                <a:gd fmla="*/ 249 w 1253" name="T88"/>
                <a:gd fmla="*/ 157 h 822" name="T89"/>
                <a:gd fmla="*/ 221 w 1253" name="T90"/>
                <a:gd fmla="*/ 190 h 822" name="T91"/>
                <a:gd fmla="*/ 145 w 1253" name="T92"/>
                <a:gd fmla="*/ 200 h 822" name="T93"/>
                <a:gd fmla="*/ 181 w 1253" name="T94"/>
                <a:gd fmla="*/ 133 h 822" name="T95"/>
                <a:gd fmla="*/ 282 w 1253" name="T96"/>
                <a:gd fmla="*/ 84 h 822" name="T97"/>
                <a:gd fmla="*/ 316 w 1253" name="T98"/>
                <a:gd fmla="*/ 123 h 822" name="T99"/>
                <a:gd fmla="*/ 374 w 1253" name="T100"/>
                <a:gd fmla="*/ 107 h 822" name="T101"/>
                <a:gd fmla="*/ 474 w 1253" name="T102"/>
                <a:gd fmla="*/ 101 h 822" name="T103"/>
                <a:gd fmla="*/ 525 w 1253" name="T104"/>
                <a:gd fmla="*/ 67 h 822" name="T105"/>
                <a:gd fmla="*/ 560 w 1253" name="T106"/>
                <a:gd fmla="*/ 104 h 822" name="T107"/>
                <a:gd fmla="*/ 584 w 1253" name="T108"/>
                <a:gd fmla="*/ 65 h 822" name="T109"/>
                <a:gd fmla="*/ 707 w 1253" name="T110"/>
                <a:gd fmla="*/ 15 h 822" name="T111"/>
                <a:gd fmla="*/ 297 w 1253" name="T112"/>
                <a:gd fmla="*/ 298 h 822" name="T113"/>
                <a:gd fmla="*/ 357 w 1253" name="T114"/>
                <a:gd fmla="*/ 338 h 822" name="T115"/>
                <a:gd fmla="*/ 423 w 1253" name="T116"/>
                <a:gd fmla="*/ 328 h 822" name="T117"/>
                <a:gd fmla="*/ 402 w 1253" name="T118"/>
                <a:gd fmla="*/ 359 h 822" name="T119"/>
                <a:gd fmla="*/ 298 w 1253" name="T120"/>
                <a:gd fmla="*/ 606 h 822" name="T1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b="b" l="0" r="r" t="0"/>
              <a:pathLst>
                <a:path h="822" w="1253">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92" name="Freeform 88"/>
            <p:cNvSpPr/>
            <p:nvPr/>
          </p:nvSpPr>
          <p:spPr bwMode="auto">
            <a:xfrm>
              <a:off x="6380194" y="1429860"/>
              <a:ext cx="51947" cy="27705"/>
            </a:xfrm>
            <a:custGeom>
              <a:gdLst>
                <a:gd fmla="*/ 14 w 19" name="T0"/>
                <a:gd fmla="*/ 0 h 10" name="T1"/>
                <a:gd fmla="*/ 17 w 19" name="T2"/>
                <a:gd fmla="*/ 9 h 10" name="T3"/>
                <a:gd fmla="*/ 0 w 19" name="T4"/>
                <a:gd fmla="*/ 4 h 10" name="T5"/>
                <a:gd fmla="*/ 14 w 19" name="T6"/>
                <a:gd fmla="*/ 0 h 10" name="T7"/>
              </a:gdLst>
              <a:cxnLst>
                <a:cxn ang="0">
                  <a:pos x="T0" y="T1"/>
                </a:cxn>
                <a:cxn ang="0">
                  <a:pos x="T2" y="T3"/>
                </a:cxn>
                <a:cxn ang="0">
                  <a:pos x="T4" y="T5"/>
                </a:cxn>
                <a:cxn ang="0">
                  <a:pos x="T6" y="T7"/>
                </a:cxn>
              </a:cxnLst>
              <a:rect b="b" l="0" r="r" t="0"/>
              <a:pathLst>
                <a:path h="10" w="19">
                  <a:moveTo>
                    <a:pt x="14" y="0"/>
                  </a:moveTo>
                  <a:cubicBezTo>
                    <a:pt x="14" y="4"/>
                    <a:pt x="19" y="3"/>
                    <a:pt x="17" y="9"/>
                  </a:cubicBezTo>
                  <a:cubicBezTo>
                    <a:pt x="9" y="10"/>
                    <a:pt x="4" y="7"/>
                    <a:pt x="0" y="4"/>
                  </a:cubicBezTo>
                  <a:cubicBezTo>
                    <a:pt x="3" y="1"/>
                    <a:pt x="9" y="1"/>
                    <a:pt x="14"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93" name="Freeform 89"/>
            <p:cNvSpPr>
              <a:spLocks noEditPoints="1"/>
            </p:cNvSpPr>
            <p:nvPr/>
          </p:nvSpPr>
          <p:spPr bwMode="auto">
            <a:xfrm>
              <a:off x="6484087" y="1478344"/>
              <a:ext cx="485991" cy="338231"/>
            </a:xfrm>
            <a:custGeom>
              <a:gdLst>
                <a:gd fmla="*/ 17 w 178" name="T0"/>
                <a:gd fmla="*/ 7 h 124" name="T1"/>
                <a:gd fmla="*/ 23 w 178" name="T2"/>
                <a:gd fmla="*/ 5 h 124" name="T3"/>
                <a:gd fmla="*/ 23 w 178" name="T4"/>
                <a:gd fmla="*/ 8 h 124" name="T5"/>
                <a:gd fmla="*/ 23 w 178" name="T6"/>
                <a:gd fmla="*/ 14 h 124" name="T7"/>
                <a:gd fmla="*/ 28 w 178" name="T8"/>
                <a:gd fmla="*/ 26 h 124" name="T9"/>
                <a:gd fmla="*/ 38 w 178" name="T10"/>
                <a:gd fmla="*/ 7 h 124" name="T11"/>
                <a:gd fmla="*/ 51 w 178" name="T12"/>
                <a:gd fmla="*/ 5 h 124" name="T13"/>
                <a:gd fmla="*/ 60 w 178" name="T14"/>
                <a:gd fmla="*/ 20 h 124" name="T15"/>
                <a:gd fmla="*/ 71 w 178" name="T16"/>
                <a:gd fmla="*/ 17 h 124" name="T17"/>
                <a:gd fmla="*/ 86 w 178" name="T18"/>
                <a:gd fmla="*/ 16 h 124" name="T19"/>
                <a:gd fmla="*/ 91 w 178" name="T20"/>
                <a:gd fmla="*/ 22 h 124" name="T21"/>
                <a:gd fmla="*/ 97 w 178" name="T22"/>
                <a:gd fmla="*/ 25 h 124" name="T23"/>
                <a:gd fmla="*/ 100 w 178" name="T24"/>
                <a:gd fmla="*/ 26 h 124" name="T25"/>
                <a:gd fmla="*/ 114 w 178" name="T26"/>
                <a:gd fmla="*/ 29 h 124" name="T27"/>
                <a:gd fmla="*/ 126 w 178" name="T28"/>
                <a:gd fmla="*/ 35 h 124" name="T29"/>
                <a:gd fmla="*/ 130 w 178" name="T30"/>
                <a:gd fmla="*/ 39 h 124" name="T31"/>
                <a:gd fmla="*/ 139 w 178" name="T32"/>
                <a:gd fmla="*/ 47 h 124" name="T33"/>
                <a:gd fmla="*/ 133 w 178" name="T34"/>
                <a:gd fmla="*/ 59 h 124" name="T35"/>
                <a:gd fmla="*/ 146 w 178" name="T36"/>
                <a:gd fmla="*/ 60 h 124" name="T37"/>
                <a:gd fmla="*/ 149 w 178" name="T38"/>
                <a:gd fmla="*/ 68 h 124" name="T39"/>
                <a:gd fmla="*/ 161 w 178" name="T40"/>
                <a:gd fmla="*/ 69 h 124" name="T41"/>
                <a:gd fmla="*/ 169 w 178" name="T42"/>
                <a:gd fmla="*/ 77 h 124" name="T43"/>
                <a:gd fmla="*/ 172 w 178" name="T44"/>
                <a:gd fmla="*/ 82 h 124" name="T45"/>
                <a:gd fmla="*/ 164 w 178" name="T46"/>
                <a:gd fmla="*/ 93 h 124" name="T47"/>
                <a:gd fmla="*/ 154 w 178" name="T48"/>
                <a:gd fmla="*/ 91 h 124" name="T49"/>
                <a:gd fmla="*/ 145 w 178" name="T50"/>
                <a:gd fmla="*/ 82 h 124" name="T51"/>
                <a:gd fmla="*/ 137 w 178" name="T52"/>
                <a:gd fmla="*/ 90 h 124" name="T53"/>
                <a:gd fmla="*/ 148 w 178" name="T54"/>
                <a:gd fmla="*/ 96 h 124" name="T55"/>
                <a:gd fmla="*/ 154 w 178" name="T56"/>
                <a:gd fmla="*/ 106 h 124" name="T57"/>
                <a:gd fmla="*/ 149 w 178" name="T58"/>
                <a:gd fmla="*/ 117 h 124" name="T59"/>
                <a:gd fmla="*/ 130 w 178" name="T60"/>
                <a:gd fmla="*/ 109 h 124" name="T61"/>
                <a:gd fmla="*/ 136 w 178" name="T62"/>
                <a:gd fmla="*/ 117 h 124" name="T63"/>
                <a:gd fmla="*/ 143 w 178" name="T64"/>
                <a:gd fmla="*/ 121 h 124" name="T65"/>
                <a:gd fmla="*/ 136 w 178" name="T66"/>
                <a:gd fmla="*/ 121 h 124" name="T67"/>
                <a:gd fmla="*/ 120 w 178" name="T68"/>
                <a:gd fmla="*/ 115 h 124" name="T69"/>
                <a:gd fmla="*/ 111 w 178" name="T70"/>
                <a:gd fmla="*/ 111 h 124" name="T71"/>
                <a:gd fmla="*/ 106 w 178" name="T72"/>
                <a:gd fmla="*/ 103 h 124" name="T73"/>
                <a:gd fmla="*/ 97 w 178" name="T74"/>
                <a:gd fmla="*/ 87 h 124" name="T75"/>
                <a:gd fmla="*/ 99 w 178" name="T76"/>
                <a:gd fmla="*/ 82 h 124" name="T77"/>
                <a:gd fmla="*/ 102 w 178" name="T78"/>
                <a:gd fmla="*/ 77 h 124" name="T79"/>
                <a:gd fmla="*/ 106 w 178" name="T80"/>
                <a:gd fmla="*/ 69 h 124" name="T81"/>
                <a:gd fmla="*/ 102 w 178" name="T82"/>
                <a:gd fmla="*/ 60 h 124" name="T83"/>
                <a:gd fmla="*/ 96 w 178" name="T84"/>
                <a:gd fmla="*/ 56 h 124" name="T85"/>
                <a:gd fmla="*/ 91 w 178" name="T86"/>
                <a:gd fmla="*/ 56 h 124" name="T87"/>
                <a:gd fmla="*/ 86 w 178" name="T88"/>
                <a:gd fmla="*/ 54 h 124" name="T89"/>
                <a:gd fmla="*/ 74 w 178" name="T90"/>
                <a:gd fmla="*/ 41 h 124" name="T91"/>
                <a:gd fmla="*/ 62 w 178" name="T92"/>
                <a:gd fmla="*/ 44 h 124" name="T93"/>
                <a:gd fmla="*/ 51 w 178" name="T94"/>
                <a:gd fmla="*/ 44 h 124" name="T95"/>
                <a:gd fmla="*/ 40 w 178" name="T96"/>
                <a:gd fmla="*/ 44 h 124" name="T97"/>
                <a:gd fmla="*/ 17 w 178" name="T98"/>
                <a:gd fmla="*/ 39 h 124" name="T99"/>
                <a:gd fmla="*/ 7 w 178" name="T100"/>
                <a:gd fmla="*/ 34 h 124" name="T101"/>
                <a:gd fmla="*/ 4 w 178" name="T102"/>
                <a:gd fmla="*/ 26 h 124" name="T103"/>
                <a:gd fmla="*/ 5 w 178" name="T104"/>
                <a:gd fmla="*/ 20 h 124" name="T105"/>
                <a:gd fmla="*/ 115 w 178" name="T106"/>
                <a:gd fmla="*/ 85 h 124" name="T107"/>
                <a:gd fmla="*/ 123 w 178" name="T108"/>
                <a:gd fmla="*/ 79 h 124" name="T109"/>
                <a:gd fmla="*/ 115 w 178" name="T110"/>
                <a:gd fmla="*/ 85 h 124"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24" w="178">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94" name="Freeform 90"/>
            <p:cNvSpPr/>
            <p:nvPr/>
          </p:nvSpPr>
          <p:spPr bwMode="auto">
            <a:xfrm>
              <a:off x="6009640" y="1495659"/>
              <a:ext cx="300137" cy="152377"/>
            </a:xfrm>
            <a:custGeom>
              <a:gdLst>
                <a:gd fmla="*/ 12 w 110" name="T0"/>
                <a:gd fmla="*/ 42 h 56" name="T1"/>
                <a:gd fmla="*/ 13 w 110" name="T2"/>
                <a:gd fmla="*/ 38 h 56" name="T3"/>
                <a:gd fmla="*/ 19 w 110" name="T4"/>
                <a:gd fmla="*/ 36 h 56" name="T5"/>
                <a:gd fmla="*/ 22 w 110" name="T6"/>
                <a:gd fmla="*/ 35 h 56" name="T7"/>
                <a:gd fmla="*/ 39 w 110" name="T8"/>
                <a:gd fmla="*/ 33 h 56" name="T9"/>
                <a:gd fmla="*/ 22 w 110" name="T10"/>
                <a:gd fmla="*/ 32 h 56" name="T11"/>
                <a:gd fmla="*/ 21 w 110" name="T12"/>
                <a:gd fmla="*/ 30 h 56" name="T13"/>
                <a:gd fmla="*/ 16 w 110" name="T14"/>
                <a:gd fmla="*/ 32 h 56" name="T15"/>
                <a:gd fmla="*/ 8 w 110" name="T16"/>
                <a:gd fmla="*/ 30 h 56" name="T17"/>
                <a:gd fmla="*/ 15 w 110" name="T18"/>
                <a:gd fmla="*/ 25 h 56" name="T19"/>
                <a:gd fmla="*/ 19 w 110" name="T20"/>
                <a:gd fmla="*/ 25 h 56" name="T21"/>
                <a:gd fmla="*/ 3 w 110" name="T22"/>
                <a:gd fmla="*/ 22 h 56" name="T23"/>
                <a:gd fmla="*/ 0 w 110" name="T24"/>
                <a:gd fmla="*/ 17 h 56" name="T25"/>
                <a:gd fmla="*/ 8 w 110" name="T26"/>
                <a:gd fmla="*/ 11 h 56" name="T27"/>
                <a:gd fmla="*/ 8 w 110" name="T28"/>
                <a:gd fmla="*/ 10 h 56" name="T29"/>
                <a:gd fmla="*/ 22 w 110" name="T30"/>
                <a:gd fmla="*/ 4 h 56" name="T31"/>
                <a:gd fmla="*/ 27 w 110" name="T32"/>
                <a:gd fmla="*/ 1 h 56" name="T33"/>
                <a:gd fmla="*/ 30 w 110" name="T34"/>
                <a:gd fmla="*/ 2 h 56" name="T35"/>
                <a:gd fmla="*/ 33 w 110" name="T36"/>
                <a:gd fmla="*/ 8 h 56" name="T37"/>
                <a:gd fmla="*/ 30 w 110" name="T38"/>
                <a:gd fmla="*/ 10 h 56" name="T39"/>
                <a:gd fmla="*/ 33 w 110" name="T40"/>
                <a:gd fmla="*/ 11 h 56" name="T41"/>
                <a:gd fmla="*/ 34 w 110" name="T42"/>
                <a:gd fmla="*/ 8 h 56" name="T43"/>
                <a:gd fmla="*/ 43 w 110" name="T44"/>
                <a:gd fmla="*/ 7 h 56" name="T45"/>
                <a:gd fmla="*/ 48 w 110" name="T46"/>
                <a:gd fmla="*/ 14 h 56" name="T47"/>
                <a:gd fmla="*/ 54 w 110" name="T48"/>
                <a:gd fmla="*/ 11 h 56" name="T49"/>
                <a:gd fmla="*/ 58 w 110" name="T50"/>
                <a:gd fmla="*/ 7 h 56" name="T51"/>
                <a:gd fmla="*/ 62 w 110" name="T52"/>
                <a:gd fmla="*/ 8 h 56" name="T53"/>
                <a:gd fmla="*/ 64 w 110" name="T54"/>
                <a:gd fmla="*/ 14 h 56" name="T55"/>
                <a:gd fmla="*/ 67 w 110" name="T56"/>
                <a:gd fmla="*/ 20 h 56" name="T57"/>
                <a:gd fmla="*/ 73 w 110" name="T58"/>
                <a:gd fmla="*/ 16 h 56" name="T59"/>
                <a:gd fmla="*/ 68 w 110" name="T60"/>
                <a:gd fmla="*/ 13 h 56" name="T61"/>
                <a:gd fmla="*/ 68 w 110" name="T62"/>
                <a:gd fmla="*/ 4 h 56" name="T63"/>
                <a:gd fmla="*/ 74 w 110" name="T64"/>
                <a:gd fmla="*/ 2 h 56" name="T65"/>
                <a:gd fmla="*/ 80 w 110" name="T66"/>
                <a:gd fmla="*/ 13 h 56" name="T67"/>
                <a:gd fmla="*/ 85 w 110" name="T68"/>
                <a:gd fmla="*/ 16 h 56" name="T69"/>
                <a:gd fmla="*/ 88 w 110" name="T70"/>
                <a:gd fmla="*/ 20 h 56" name="T71"/>
                <a:gd fmla="*/ 86 w 110" name="T72"/>
                <a:gd fmla="*/ 25 h 56" name="T73"/>
                <a:gd fmla="*/ 91 w 110" name="T74"/>
                <a:gd fmla="*/ 30 h 56" name="T75"/>
                <a:gd fmla="*/ 104 w 110" name="T76"/>
                <a:gd fmla="*/ 32 h 56" name="T77"/>
                <a:gd fmla="*/ 108 w 110" name="T78"/>
                <a:gd fmla="*/ 36 h 56" name="T79"/>
                <a:gd fmla="*/ 110 w 110" name="T80"/>
                <a:gd fmla="*/ 39 h 56" name="T81"/>
                <a:gd fmla="*/ 98 w 110" name="T82"/>
                <a:gd fmla="*/ 39 h 56" name="T83"/>
                <a:gd fmla="*/ 101 w 110" name="T84"/>
                <a:gd fmla="*/ 50 h 56" name="T85"/>
                <a:gd fmla="*/ 85 w 110" name="T86"/>
                <a:gd fmla="*/ 50 h 56" name="T87"/>
                <a:gd fmla="*/ 64 w 110" name="T88"/>
                <a:gd fmla="*/ 50 h 56" name="T89"/>
                <a:gd fmla="*/ 56 w 110" name="T90"/>
                <a:gd fmla="*/ 51 h 56" name="T91"/>
                <a:gd fmla="*/ 55 w 110" name="T92"/>
                <a:gd fmla="*/ 54 h 56" name="T93"/>
                <a:gd fmla="*/ 36 w 110" name="T94"/>
                <a:gd fmla="*/ 54 h 56" name="T95"/>
                <a:gd fmla="*/ 30 w 110" name="T96"/>
                <a:gd fmla="*/ 45 h 56" name="T97"/>
                <a:gd fmla="*/ 18 w 110" name="T98"/>
                <a:gd fmla="*/ 42 h 56" name="T99"/>
                <a:gd fmla="*/ 16 w 110" name="T100"/>
                <a:gd fmla="*/ 44 h 56" name="T101"/>
                <a:gd fmla="*/ 16 w 110" name="T102"/>
                <a:gd fmla="*/ 41 h 56" name="T103"/>
                <a:gd fmla="*/ 12 w 110" name="T104"/>
                <a:gd fmla="*/ 42 h 56" name="T10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b="b" l="0" r="r" t="0"/>
              <a:pathLst>
                <a:path h="56" w="110">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95" name="Freeform 91"/>
            <p:cNvSpPr>
              <a:spLocks noEditPoints="1"/>
            </p:cNvSpPr>
            <p:nvPr/>
          </p:nvSpPr>
          <p:spPr bwMode="auto">
            <a:xfrm>
              <a:off x="5210814" y="1530290"/>
              <a:ext cx="2143671" cy="2487673"/>
            </a:xfrm>
            <a:custGeom>
              <a:gdLst>
                <a:gd fmla="*/ 514 w 786" name="T0"/>
                <a:gd fmla="*/ 60 h 912" name="T1"/>
                <a:gd fmla="*/ 462 w 786" name="T2"/>
                <a:gd fmla="*/ 96 h 912" name="T3"/>
                <a:gd fmla="*/ 456 w 786" name="T4"/>
                <a:gd fmla="*/ 149 h 912" name="T5"/>
                <a:gd fmla="*/ 520 w 786" name="T6"/>
                <a:gd fmla="*/ 192 h 912" name="T7"/>
                <a:gd fmla="*/ 541 w 786" name="T8"/>
                <a:gd fmla="*/ 135 h 912" name="T9"/>
                <a:gd fmla="*/ 594 w 786" name="T10"/>
                <a:gd fmla="*/ 133 h 912" name="T11"/>
                <a:gd fmla="*/ 643 w 786" name="T12"/>
                <a:gd fmla="*/ 146 h 912" name="T13"/>
                <a:gd fmla="*/ 662 w 786" name="T14"/>
                <a:gd fmla="*/ 197 h 912" name="T15"/>
                <a:gd fmla="*/ 601 w 786" name="T16"/>
                <a:gd fmla="*/ 219 h 912" name="T17"/>
                <a:gd fmla="*/ 639 w 786" name="T18"/>
                <a:gd fmla="*/ 241 h 912" name="T19"/>
                <a:gd fmla="*/ 624 w 786" name="T20"/>
                <a:gd fmla="*/ 249 h 912" name="T21"/>
                <a:gd fmla="*/ 557 w 786" name="T22"/>
                <a:gd fmla="*/ 298 h 912" name="T23"/>
                <a:gd fmla="*/ 529 w 786" name="T24"/>
                <a:gd fmla="*/ 381 h 912" name="T25"/>
                <a:gd fmla="*/ 471 w 786" name="T26"/>
                <a:gd fmla="*/ 348 h 912" name="T27"/>
                <a:gd fmla="*/ 425 w 786" name="T28"/>
                <a:gd fmla="*/ 410 h 912" name="T29"/>
                <a:gd fmla="*/ 477 w 786" name="T30"/>
                <a:gd fmla="*/ 435 h 912" name="T31"/>
                <a:gd fmla="*/ 550 w 786" name="T32"/>
                <a:gd fmla="*/ 484 h 912" name="T33"/>
                <a:gd fmla="*/ 609 w 786" name="T34"/>
                <a:gd fmla="*/ 475 h 912" name="T35"/>
                <a:gd fmla="*/ 702 w 786" name="T36"/>
                <a:gd fmla="*/ 515 h 912" name="T37"/>
                <a:gd fmla="*/ 785 w 786" name="T38"/>
                <a:gd fmla="*/ 566 h 912" name="T39"/>
                <a:gd fmla="*/ 750 w 786" name="T40"/>
                <a:gd fmla="*/ 680 h 912" name="T41"/>
                <a:gd fmla="*/ 704 w 786" name="T42"/>
                <a:gd fmla="*/ 730 h 912" name="T43"/>
                <a:gd fmla="*/ 659 w 786" name="T44"/>
                <a:gd fmla="*/ 779 h 912" name="T45"/>
                <a:gd fmla="*/ 619 w 786" name="T46"/>
                <a:gd fmla="*/ 825 h 912" name="T47"/>
                <a:gd fmla="*/ 601 w 786" name="T48"/>
                <a:gd fmla="*/ 861 h 912" name="T49"/>
                <a:gd fmla="*/ 569 w 786" name="T50"/>
                <a:gd fmla="*/ 896 h 912" name="T51"/>
                <a:gd fmla="*/ 558 w 786" name="T52"/>
                <a:gd fmla="*/ 847 h 912" name="T53"/>
                <a:gd fmla="*/ 584 w 786" name="T54"/>
                <a:gd fmla="*/ 745 h 912" name="T55"/>
                <a:gd fmla="*/ 581 w 786" name="T56"/>
                <a:gd fmla="*/ 647 h 912" name="T57"/>
                <a:gd fmla="*/ 529 w 786" name="T58"/>
                <a:gd fmla="*/ 581 h 912" name="T59"/>
                <a:gd fmla="*/ 539 w 786" name="T60"/>
                <a:gd fmla="*/ 526 h 912" name="T61"/>
                <a:gd fmla="*/ 493 w 786" name="T62"/>
                <a:gd fmla="*/ 468 h 912" name="T63"/>
                <a:gd fmla="*/ 444 w 786" name="T64"/>
                <a:gd fmla="*/ 438 h 912" name="T65"/>
                <a:gd fmla="*/ 369 w 786" name="T66"/>
                <a:gd fmla="*/ 395 h 912" name="T67"/>
                <a:gd fmla="*/ 326 w 786" name="T68"/>
                <a:gd fmla="*/ 351 h 912" name="T69"/>
                <a:gd fmla="*/ 326 w 786" name="T70"/>
                <a:gd fmla="*/ 369 h 912" name="T71"/>
                <a:gd fmla="*/ 281 w 786" name="T72"/>
                <a:gd fmla="*/ 312 h 912" name="T73"/>
                <a:gd fmla="*/ 253 w 786" name="T74"/>
                <a:gd fmla="*/ 213 h 912" name="T75"/>
                <a:gd fmla="*/ 237 w 786" name="T76"/>
                <a:gd fmla="*/ 186 h 912" name="T77"/>
                <a:gd fmla="*/ 194 w 786" name="T78"/>
                <a:gd fmla="*/ 139 h 912" name="T79"/>
                <a:gd fmla="*/ 120 w 786" name="T80"/>
                <a:gd fmla="*/ 115 h 912" name="T81"/>
                <a:gd fmla="*/ 83 w 786" name="T82"/>
                <a:gd fmla="*/ 135 h 912" name="T83"/>
                <a:gd fmla="*/ 46 w 786" name="T84"/>
                <a:gd fmla="*/ 158 h 912" name="T85"/>
                <a:gd fmla="*/ 19 w 786" name="T86"/>
                <a:gd fmla="*/ 123 h 912" name="T87"/>
                <a:gd fmla="*/ 7 w 786" name="T88"/>
                <a:gd fmla="*/ 78 h 912" name="T89"/>
                <a:gd fmla="*/ 22 w 786" name="T90"/>
                <a:gd fmla="*/ 50 h 912" name="T91"/>
                <a:gd fmla="*/ 75 w 786" name="T92"/>
                <a:gd fmla="*/ 17 h 912" name="T93"/>
                <a:gd fmla="*/ 203 w 786" name="T94"/>
                <a:gd fmla="*/ 31 h 912" name="T95"/>
                <a:gd fmla="*/ 264 w 786" name="T96"/>
                <a:gd fmla="*/ 34 h 912" name="T97"/>
                <a:gd fmla="*/ 358 w 786" name="T98"/>
                <a:gd fmla="*/ 59 h 912" name="T99"/>
                <a:gd fmla="*/ 427 w 786" name="T100"/>
                <a:gd fmla="*/ 43 h 912" name="T101"/>
                <a:gd fmla="*/ 446 w 786" name="T102"/>
                <a:gd fmla="*/ 10 h 912" name="T103"/>
                <a:gd fmla="*/ 481 w 786" name="T104"/>
                <a:gd fmla="*/ 41 h 912" name="T105"/>
                <a:gd fmla="*/ 258 w 786" name="T106"/>
                <a:gd fmla="*/ 69 h 912" name="T107"/>
                <a:gd fmla="*/ 332 w 786" name="T108"/>
                <a:gd fmla="*/ 108 h 912" name="T109"/>
                <a:gd fmla="*/ 320 w 786" name="T110"/>
                <a:gd fmla="*/ 106 h 912" name="T111"/>
                <a:gd fmla="*/ 424 w 786" name="T112"/>
                <a:gd fmla="*/ 200 h 912" name="T113"/>
                <a:gd fmla="*/ 458 w 786" name="T114"/>
                <a:gd fmla="*/ 235 h 912" name="T115"/>
                <a:gd fmla="*/ 487 w 786" name="T116"/>
                <a:gd fmla="*/ 216 h 912" name="T117"/>
                <a:gd fmla="*/ 481 w 786" name="T118"/>
                <a:gd fmla="*/ 271 h 912" name="T119"/>
                <a:gd fmla="*/ 533 w 786" name="T120"/>
                <a:gd fmla="*/ 253 h 912" name="T121"/>
                <a:gd fmla="*/ 518 w 786" name="T122"/>
                <a:gd fmla="*/ 269 h 912"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912" w="786">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96" name="Freeform 92"/>
            <p:cNvSpPr/>
            <p:nvPr/>
          </p:nvSpPr>
          <p:spPr bwMode="auto">
            <a:xfrm>
              <a:off x="1832885" y="1906615"/>
              <a:ext cx="131599" cy="196243"/>
            </a:xfrm>
            <a:custGeom>
              <a:gdLst>
                <a:gd fmla="*/ 14 w 48" name="T0"/>
                <a:gd fmla="*/ 7 h 72" name="T1"/>
                <a:gd fmla="*/ 24 w 48" name="T2"/>
                <a:gd fmla="*/ 5 h 72" name="T3"/>
                <a:gd fmla="*/ 26 w 48" name="T4"/>
                <a:gd fmla="*/ 14 h 72" name="T5"/>
                <a:gd fmla="*/ 18 w 48" name="T6"/>
                <a:gd fmla="*/ 19 h 72" name="T7"/>
                <a:gd fmla="*/ 27 w 48" name="T8"/>
                <a:gd fmla="*/ 23 h 72" name="T9"/>
                <a:gd fmla="*/ 32 w 48" name="T10"/>
                <a:gd fmla="*/ 34 h 72" name="T11"/>
                <a:gd fmla="*/ 35 w 48" name="T12"/>
                <a:gd fmla="*/ 37 h 72" name="T13"/>
                <a:gd fmla="*/ 40 w 48" name="T14"/>
                <a:gd fmla="*/ 40 h 72" name="T15"/>
                <a:gd fmla="*/ 37 w 48" name="T16"/>
                <a:gd fmla="*/ 45 h 72" name="T17"/>
                <a:gd fmla="*/ 46 w 48" name="T18"/>
                <a:gd fmla="*/ 47 h 72" name="T19"/>
                <a:gd fmla="*/ 46 w 48" name="T20"/>
                <a:gd fmla="*/ 56 h 72" name="T21"/>
                <a:gd fmla="*/ 43 w 48" name="T22"/>
                <a:gd fmla="*/ 56 h 72" name="T23"/>
                <a:gd fmla="*/ 46 w 48" name="T24"/>
                <a:gd fmla="*/ 57 h 72" name="T25"/>
                <a:gd fmla="*/ 43 w 48" name="T26"/>
                <a:gd fmla="*/ 62 h 72" name="T27"/>
                <a:gd fmla="*/ 39 w 48" name="T28"/>
                <a:gd fmla="*/ 65 h 72" name="T29"/>
                <a:gd fmla="*/ 24 w 48" name="T30"/>
                <a:gd fmla="*/ 63 h 72" name="T31"/>
                <a:gd fmla="*/ 18 w 48" name="T32"/>
                <a:gd fmla="*/ 65 h 72" name="T33"/>
                <a:gd fmla="*/ 8 w 48" name="T34"/>
                <a:gd fmla="*/ 65 h 72" name="T35"/>
                <a:gd fmla="*/ 11 w 48" name="T36"/>
                <a:gd fmla="*/ 63 h 72" name="T37"/>
                <a:gd fmla="*/ 12 w 48" name="T38"/>
                <a:gd fmla="*/ 65 h 72" name="T39"/>
                <a:gd fmla="*/ 14 w 48" name="T40"/>
                <a:gd fmla="*/ 62 h 72" name="T41"/>
                <a:gd fmla="*/ 23 w 48" name="T42"/>
                <a:gd fmla="*/ 60 h 72" name="T43"/>
                <a:gd fmla="*/ 11 w 48" name="T44"/>
                <a:gd fmla="*/ 56 h 72" name="T45"/>
                <a:gd fmla="*/ 11 w 48" name="T46"/>
                <a:gd fmla="*/ 47 h 72" name="T47"/>
                <a:gd fmla="*/ 14 w 48" name="T48"/>
                <a:gd fmla="*/ 45 h 72" name="T49"/>
                <a:gd fmla="*/ 20 w 48" name="T50"/>
                <a:gd fmla="*/ 45 h 72" name="T51"/>
                <a:gd fmla="*/ 21 w 48" name="T52"/>
                <a:gd fmla="*/ 37 h 72" name="T53"/>
                <a:gd fmla="*/ 17 w 48" name="T54"/>
                <a:gd fmla="*/ 31 h 72" name="T55"/>
                <a:gd fmla="*/ 11 w 48" name="T56"/>
                <a:gd fmla="*/ 32 h 72" name="T57"/>
                <a:gd fmla="*/ 11 w 48" name="T58"/>
                <a:gd fmla="*/ 25 h 72" name="T59"/>
                <a:gd fmla="*/ 5 w 48" name="T60"/>
                <a:gd fmla="*/ 22 h 72" name="T61"/>
                <a:gd fmla="*/ 0 w 48" name="T62"/>
                <a:gd fmla="*/ 7 h 72" name="T63"/>
                <a:gd fmla="*/ 8 w 48" name="T64"/>
                <a:gd fmla="*/ 0 h 72" name="T65"/>
                <a:gd fmla="*/ 21 w 48" name="T66"/>
                <a:gd fmla="*/ 0 h 72" name="T67"/>
                <a:gd fmla="*/ 14 w 48" name="T68"/>
                <a:gd fmla="*/ 7 h 72"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72" w="48">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97" name="Freeform 93"/>
            <p:cNvSpPr/>
            <p:nvPr/>
          </p:nvSpPr>
          <p:spPr bwMode="auto">
            <a:xfrm>
              <a:off x="5420909" y="1914696"/>
              <a:ext cx="35786" cy="27705"/>
            </a:xfrm>
            <a:custGeom>
              <a:gdLst>
                <a:gd fmla="*/ 12 w 13" name="T0"/>
                <a:gd fmla="*/ 1 h 10" name="T1"/>
                <a:gd fmla="*/ 13 w 13" name="T2"/>
                <a:gd fmla="*/ 7 h 10" name="T3"/>
                <a:gd fmla="*/ 6 w 13" name="T4"/>
                <a:gd fmla="*/ 10 h 10" name="T5"/>
                <a:gd fmla="*/ 6 w 13" name="T6"/>
                <a:gd fmla="*/ 7 h 10" name="T7"/>
                <a:gd fmla="*/ 3 w 13" name="T8"/>
                <a:gd fmla="*/ 8 h 10" name="T9"/>
                <a:gd fmla="*/ 4 w 13" name="T10"/>
                <a:gd fmla="*/ 7 h 10" name="T11"/>
                <a:gd fmla="*/ 12 w 13" name="T12"/>
                <a:gd fmla="*/ 1 h 10" name="T13"/>
              </a:gdLst>
              <a:cxnLst>
                <a:cxn ang="0">
                  <a:pos x="T0" y="T1"/>
                </a:cxn>
                <a:cxn ang="0">
                  <a:pos x="T2" y="T3"/>
                </a:cxn>
                <a:cxn ang="0">
                  <a:pos x="T4" y="T5"/>
                </a:cxn>
                <a:cxn ang="0">
                  <a:pos x="T6" y="T7"/>
                </a:cxn>
                <a:cxn ang="0">
                  <a:pos x="T8" y="T9"/>
                </a:cxn>
                <a:cxn ang="0">
                  <a:pos x="T10" y="T11"/>
                </a:cxn>
                <a:cxn ang="0">
                  <a:pos x="T12" y="T13"/>
                </a:cxn>
              </a:cxnLst>
              <a:rect b="b" l="0" r="r" t="0"/>
              <a:pathLst>
                <a:path h="10" w="13">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98" name="Freeform 94"/>
            <p:cNvSpPr/>
            <p:nvPr/>
          </p:nvSpPr>
          <p:spPr bwMode="auto">
            <a:xfrm>
              <a:off x="4243215" y="2240229"/>
              <a:ext cx="19625" cy="21933"/>
            </a:xfrm>
            <a:custGeom>
              <a:gdLst>
                <a:gd fmla="*/ 1 w 7" name="T0"/>
                <a:gd fmla="*/ 2 h 8" name="T1"/>
                <a:gd fmla="*/ 7 w 7" name="T2"/>
                <a:gd fmla="*/ 1 h 8" name="T3"/>
                <a:gd fmla="*/ 0 w 7" name="T4"/>
                <a:gd fmla="*/ 8 h 8" name="T5"/>
                <a:gd fmla="*/ 1 w 7" name="T6"/>
                <a:gd fmla="*/ 2 h 8" name="T7"/>
              </a:gdLst>
              <a:cxnLst>
                <a:cxn ang="0">
                  <a:pos x="T0" y="T1"/>
                </a:cxn>
                <a:cxn ang="0">
                  <a:pos x="T2" y="T3"/>
                </a:cxn>
                <a:cxn ang="0">
                  <a:pos x="T4" y="T5"/>
                </a:cxn>
                <a:cxn ang="0">
                  <a:pos x="T6" y="T7"/>
                </a:cxn>
              </a:cxnLst>
              <a:rect b="b" l="0" r="r" t="0"/>
              <a:pathLst>
                <a:path h="8" w="7">
                  <a:moveTo>
                    <a:pt x="1" y="2"/>
                  </a:moveTo>
                  <a:cubicBezTo>
                    <a:pt x="3" y="0"/>
                    <a:pt x="3" y="2"/>
                    <a:pt x="7" y="1"/>
                  </a:cubicBezTo>
                  <a:cubicBezTo>
                    <a:pt x="6" y="4"/>
                    <a:pt x="5" y="8"/>
                    <a:pt x="0" y="8"/>
                  </a:cubicBezTo>
                  <a:cubicBezTo>
                    <a:pt x="0" y="6"/>
                    <a:pt x="6" y="4"/>
                    <a:pt x="1"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599" name="Freeform 95"/>
            <p:cNvSpPr/>
            <p:nvPr/>
          </p:nvSpPr>
          <p:spPr bwMode="auto">
            <a:xfrm>
              <a:off x="3734137" y="2877443"/>
              <a:ext cx="160458" cy="188163"/>
            </a:xfrm>
            <a:custGeom>
              <a:gdLst>
                <a:gd fmla="*/ 47 w 59" name="T0"/>
                <a:gd fmla="*/ 4 h 69" name="T1"/>
                <a:gd fmla="*/ 53 w 59" name="T2"/>
                <a:gd fmla="*/ 7 h 69" name="T3"/>
                <a:gd fmla="*/ 59 w 59" name="T4"/>
                <a:gd fmla="*/ 11 h 69" name="T5"/>
                <a:gd fmla="*/ 53 w 59" name="T6"/>
                <a:gd fmla="*/ 18 h 69" name="T7"/>
                <a:gd fmla="*/ 52 w 59" name="T8"/>
                <a:gd fmla="*/ 27 h 69" name="T9"/>
                <a:gd fmla="*/ 55 w 59" name="T10"/>
                <a:gd fmla="*/ 30 h 69" name="T11"/>
                <a:gd fmla="*/ 55 w 59" name="T12"/>
                <a:gd fmla="*/ 35 h 69" name="T13"/>
                <a:gd fmla="*/ 58 w 59" name="T14"/>
                <a:gd fmla="*/ 38 h 69" name="T15"/>
                <a:gd fmla="*/ 50 w 59" name="T16"/>
                <a:gd fmla="*/ 42 h 69" name="T17"/>
                <a:gd fmla="*/ 49 w 59" name="T18"/>
                <a:gd fmla="*/ 50 h 69" name="T19"/>
                <a:gd fmla="*/ 49 w 59" name="T20"/>
                <a:gd fmla="*/ 53 h 69" name="T21"/>
                <a:gd fmla="*/ 46 w 59" name="T22"/>
                <a:gd fmla="*/ 53 h 69" name="T23"/>
                <a:gd fmla="*/ 41 w 59" name="T24"/>
                <a:gd fmla="*/ 59 h 69" name="T25"/>
                <a:gd fmla="*/ 41 w 59" name="T26"/>
                <a:gd fmla="*/ 67 h 69" name="T27"/>
                <a:gd fmla="*/ 27 w 59" name="T28"/>
                <a:gd fmla="*/ 63 h 69" name="T29"/>
                <a:gd fmla="*/ 25 w 59" name="T30"/>
                <a:gd fmla="*/ 66 h 69" name="T31"/>
                <a:gd fmla="*/ 21 w 59" name="T32"/>
                <a:gd fmla="*/ 63 h 69" name="T33"/>
                <a:gd fmla="*/ 13 w 59" name="T34"/>
                <a:gd fmla="*/ 63 h 69" name="T35"/>
                <a:gd fmla="*/ 9 w 59" name="T36"/>
                <a:gd fmla="*/ 61 h 69" name="T37"/>
                <a:gd fmla="*/ 3 w 59" name="T38"/>
                <a:gd fmla="*/ 53 h 69" name="T39"/>
                <a:gd fmla="*/ 4 w 59" name="T40"/>
                <a:gd fmla="*/ 47 h 69" name="T41"/>
                <a:gd fmla="*/ 3 w 59" name="T42"/>
                <a:gd fmla="*/ 47 h 69" name="T43"/>
                <a:gd fmla="*/ 1 w 59" name="T44"/>
                <a:gd fmla="*/ 35 h 69" name="T45"/>
                <a:gd fmla="*/ 16 w 59" name="T46"/>
                <a:gd fmla="*/ 33 h 69" name="T47"/>
                <a:gd fmla="*/ 16 w 59" name="T48"/>
                <a:gd fmla="*/ 29 h 69" name="T49"/>
                <a:gd fmla="*/ 27 w 59" name="T50"/>
                <a:gd fmla="*/ 21 h 69" name="T51"/>
                <a:gd fmla="*/ 36 w 59" name="T52"/>
                <a:gd fmla="*/ 18 h 69" name="T53"/>
                <a:gd fmla="*/ 37 w 59" name="T54"/>
                <a:gd fmla="*/ 14 h 69" name="T55"/>
                <a:gd fmla="*/ 40 w 59" name="T56"/>
                <a:gd fmla="*/ 14 h 69" name="T57"/>
                <a:gd fmla="*/ 43 w 59" name="T58"/>
                <a:gd fmla="*/ 11 h 69" name="T59"/>
                <a:gd fmla="*/ 49 w 59" name="T60"/>
                <a:gd fmla="*/ 4 h 69" name="T61"/>
                <a:gd fmla="*/ 47 w 59" name="T62"/>
                <a:gd fmla="*/ 4 h 69"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69" w="5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00" name="Freeform 96"/>
            <p:cNvSpPr/>
            <p:nvPr/>
          </p:nvSpPr>
          <p:spPr bwMode="auto">
            <a:xfrm>
              <a:off x="3900367" y="3011350"/>
              <a:ext cx="73880" cy="84270"/>
            </a:xfrm>
            <a:custGeom>
              <a:gdLst>
                <a:gd fmla="*/ 23 w 27" name="T0"/>
                <a:gd fmla="*/ 1 h 31" name="T1"/>
                <a:gd fmla="*/ 19 w 27" name="T2"/>
                <a:gd fmla="*/ 7 h 31" name="T3"/>
                <a:gd fmla="*/ 18 w 27" name="T4"/>
                <a:gd fmla="*/ 7 h 31" name="T5"/>
                <a:gd fmla="*/ 19 w 27" name="T6"/>
                <a:gd fmla="*/ 11 h 31" name="T7"/>
                <a:gd fmla="*/ 22 w 27" name="T8"/>
                <a:gd fmla="*/ 14 h 31" name="T9"/>
                <a:gd fmla="*/ 23 w 27" name="T10"/>
                <a:gd fmla="*/ 27 h 31" name="T11"/>
                <a:gd fmla="*/ 18 w 27" name="T12"/>
                <a:gd fmla="*/ 27 h 31" name="T13"/>
                <a:gd fmla="*/ 13 w 27" name="T14"/>
                <a:gd fmla="*/ 12 h 31" name="T15"/>
                <a:gd fmla="*/ 7 w 27" name="T16"/>
                <a:gd fmla="*/ 17 h 31" name="T17"/>
                <a:gd fmla="*/ 7 w 27" name="T18"/>
                <a:gd fmla="*/ 26 h 31" name="T19"/>
                <a:gd fmla="*/ 3 w 27" name="T20"/>
                <a:gd fmla="*/ 30 h 31" name="T21"/>
                <a:gd fmla="*/ 1 w 27" name="T22"/>
                <a:gd fmla="*/ 23 h 31" name="T23"/>
                <a:gd fmla="*/ 3 w 27" name="T24"/>
                <a:gd fmla="*/ 21 h 31" name="T25"/>
                <a:gd fmla="*/ 1 w 27" name="T26"/>
                <a:gd fmla="*/ 20 h 31" name="T27"/>
                <a:gd fmla="*/ 3 w 27" name="T28"/>
                <a:gd fmla="*/ 14 h 31" name="T29"/>
                <a:gd fmla="*/ 0 w 27" name="T30"/>
                <a:gd fmla="*/ 11 h 31" name="T31"/>
                <a:gd fmla="*/ 12 w 27" name="T32"/>
                <a:gd fmla="*/ 1 h 31" name="T33"/>
                <a:gd fmla="*/ 23 w 27" name="T34"/>
                <a:gd fmla="*/ 1 h 3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31" w="27">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01" name="Freeform 97"/>
            <p:cNvSpPr/>
            <p:nvPr/>
          </p:nvSpPr>
          <p:spPr bwMode="auto">
            <a:xfrm>
              <a:off x="3676418" y="3093310"/>
              <a:ext cx="172002" cy="51947"/>
            </a:xfrm>
            <a:custGeom>
              <a:gdLst>
                <a:gd fmla="*/ 2 w 63" name="T0"/>
                <a:gd fmla="*/ 6 h 19" name="T1"/>
                <a:gd fmla="*/ 8 w 63" name="T2"/>
                <a:gd fmla="*/ 2 h 19" name="T3"/>
                <a:gd fmla="*/ 11 w 63" name="T4"/>
                <a:gd fmla="*/ 5 h 19" name="T5"/>
                <a:gd fmla="*/ 14 w 63" name="T6"/>
                <a:gd fmla="*/ 6 h 19" name="T7"/>
                <a:gd fmla="*/ 28 w 63" name="T8"/>
                <a:gd fmla="*/ 9 h 19" name="T9"/>
                <a:gd fmla="*/ 43 w 63" name="T10"/>
                <a:gd fmla="*/ 8 h 19" name="T11"/>
                <a:gd fmla="*/ 46 w 63" name="T12"/>
                <a:gd fmla="*/ 11 h 19" name="T13"/>
                <a:gd fmla="*/ 51 w 63" name="T14"/>
                <a:gd fmla="*/ 12 h 19" name="T15"/>
                <a:gd fmla="*/ 58 w 63" name="T16"/>
                <a:gd fmla="*/ 12 h 19" name="T17"/>
                <a:gd fmla="*/ 60 w 63" name="T18"/>
                <a:gd fmla="*/ 17 h 19" name="T19"/>
                <a:gd fmla="*/ 57 w 63" name="T20"/>
                <a:gd fmla="*/ 17 h 19" name="T21"/>
                <a:gd fmla="*/ 27 w 63" name="T22"/>
                <a:gd fmla="*/ 12 h 19" name="T23"/>
                <a:gd fmla="*/ 19 w 63" name="T24"/>
                <a:gd fmla="*/ 12 h 19" name="T25"/>
                <a:gd fmla="*/ 9 w 63" name="T26"/>
                <a:gd fmla="*/ 9 h 19" name="T27"/>
                <a:gd fmla="*/ 2 w 63" name="T28"/>
                <a:gd fmla="*/ 6 h 19"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9" w="62">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02" name="Freeform 98"/>
            <p:cNvSpPr/>
            <p:nvPr/>
          </p:nvSpPr>
          <p:spPr bwMode="auto">
            <a:xfrm>
              <a:off x="3904984" y="3153338"/>
              <a:ext cx="27705" cy="8081"/>
            </a:xfrm>
            <a:custGeom>
              <a:gdLst>
                <a:gd fmla="*/ 4 w 10" name="T0"/>
                <a:gd fmla="*/ 2 h 3" name="T1"/>
                <a:gd fmla="*/ 10 w 10" name="T2"/>
                <a:gd fmla="*/ 3 h 3" name="T3"/>
                <a:gd fmla="*/ 4 w 10" name="T4"/>
                <a:gd fmla="*/ 3 h 3" name="T5"/>
                <a:gd fmla="*/ 2 w 10" name="T6"/>
                <a:gd fmla="*/ 2 h 3" name="T7"/>
                <a:gd fmla="*/ 4 w 10" name="T8"/>
                <a:gd fmla="*/ 2 h 3" name="T9"/>
              </a:gdLst>
              <a:cxnLst>
                <a:cxn ang="0">
                  <a:pos x="T0" y="T1"/>
                </a:cxn>
                <a:cxn ang="0">
                  <a:pos x="T2" y="T3"/>
                </a:cxn>
                <a:cxn ang="0">
                  <a:pos x="T4" y="T5"/>
                </a:cxn>
                <a:cxn ang="0">
                  <a:pos x="T6" y="T7"/>
                </a:cxn>
                <a:cxn ang="0">
                  <a:pos x="T8" y="T9"/>
                </a:cxn>
              </a:cxnLst>
              <a:rect b="b" l="0" r="r" t="0"/>
              <a:pathLst>
                <a:path h="3" w="10">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03" name="Freeform 99"/>
            <p:cNvSpPr/>
            <p:nvPr/>
          </p:nvSpPr>
          <p:spPr bwMode="auto">
            <a:xfrm>
              <a:off x="4677259" y="3709745"/>
              <a:ext cx="125827" cy="125827"/>
            </a:xfrm>
            <a:custGeom>
              <a:gdLst>
                <a:gd fmla="*/ 1 w 46" name="T0"/>
                <a:gd fmla="*/ 40 h 46" name="T1"/>
                <a:gd fmla="*/ 4 w 46" name="T2"/>
                <a:gd fmla="*/ 34 h 46" name="T3"/>
                <a:gd fmla="*/ 7 w 46" name="T4"/>
                <a:gd fmla="*/ 32 h 46" name="T5"/>
                <a:gd fmla="*/ 7 w 46" name="T6"/>
                <a:gd fmla="*/ 29 h 46" name="T7"/>
                <a:gd fmla="*/ 10 w 46" name="T8"/>
                <a:gd fmla="*/ 29 h 46" name="T9"/>
                <a:gd fmla="*/ 11 w 46" name="T10"/>
                <a:gd fmla="*/ 26 h 46" name="T11"/>
                <a:gd fmla="*/ 17 w 46" name="T12"/>
                <a:gd fmla="*/ 25 h 46" name="T13"/>
                <a:gd fmla="*/ 20 w 46" name="T14"/>
                <a:gd fmla="*/ 22 h 46" name="T15"/>
                <a:gd fmla="*/ 23 w 46" name="T16"/>
                <a:gd fmla="*/ 17 h 46" name="T17"/>
                <a:gd fmla="*/ 26 w 46" name="T18"/>
                <a:gd fmla="*/ 14 h 46" name="T19"/>
                <a:gd fmla="*/ 30 w 46" name="T20"/>
                <a:gd fmla="*/ 16 h 46" name="T21"/>
                <a:gd fmla="*/ 29 w 46" name="T22"/>
                <a:gd fmla="*/ 10 h 46" name="T23"/>
                <a:gd fmla="*/ 35 w 46" name="T24"/>
                <a:gd fmla="*/ 2 h 46" name="T25"/>
                <a:gd fmla="*/ 39 w 46" name="T26"/>
                <a:gd fmla="*/ 0 h 46" name="T27"/>
                <a:gd fmla="*/ 44 w 46" name="T28"/>
                <a:gd fmla="*/ 2 h 46" name="T29"/>
                <a:gd fmla="*/ 45 w 46" name="T30"/>
                <a:gd fmla="*/ 10 h 46" name="T31"/>
                <a:gd fmla="*/ 44 w 46" name="T32"/>
                <a:gd fmla="*/ 14 h 46" name="T33"/>
                <a:gd fmla="*/ 41 w 46" name="T34"/>
                <a:gd fmla="*/ 14 h 46" name="T35"/>
                <a:gd fmla="*/ 39 w 46" name="T36"/>
                <a:gd fmla="*/ 22 h 46" name="T37"/>
                <a:gd fmla="*/ 33 w 46" name="T38"/>
                <a:gd fmla="*/ 23 h 46" name="T39"/>
                <a:gd fmla="*/ 29 w 46" name="T40"/>
                <a:gd fmla="*/ 34 h 46" name="T41"/>
                <a:gd fmla="*/ 26 w 46" name="T42"/>
                <a:gd fmla="*/ 40 h 46" name="T43"/>
                <a:gd fmla="*/ 23 w 46" name="T44"/>
                <a:gd fmla="*/ 42 h 46" name="T45"/>
                <a:gd fmla="*/ 11 w 46" name="T46"/>
                <a:gd fmla="*/ 38 h 46" name="T47"/>
                <a:gd fmla="*/ 5 w 46" name="T48"/>
                <a:gd fmla="*/ 40 h 46" name="T49"/>
                <a:gd fmla="*/ 4 w 46" name="T50"/>
                <a:gd fmla="*/ 37 h 46" name="T51"/>
                <a:gd fmla="*/ 1 w 46" name="T52"/>
                <a:gd fmla="*/ 40 h 46"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46" w="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04" name="Freeform 100"/>
            <p:cNvSpPr/>
            <p:nvPr/>
          </p:nvSpPr>
          <p:spPr bwMode="auto">
            <a:xfrm>
              <a:off x="6380194" y="1219764"/>
              <a:ext cx="180082" cy="130444"/>
            </a:xfrm>
            <a:custGeom>
              <a:gdLst>
                <a:gd fmla="*/ 18 w 66" name="T0"/>
                <a:gd fmla="*/ 0 h 48" name="T1"/>
                <a:gd fmla="*/ 26 w 66" name="T2"/>
                <a:gd fmla="*/ 6 h 48" name="T3"/>
                <a:gd fmla="*/ 30 w 66" name="T4"/>
                <a:gd fmla="*/ 7 h 48" name="T5"/>
                <a:gd fmla="*/ 33 w 66" name="T6"/>
                <a:gd fmla="*/ 7 h 48" name="T7"/>
                <a:gd fmla="*/ 35 w 66" name="T8"/>
                <a:gd fmla="*/ 8 h 48" name="T9"/>
                <a:gd fmla="*/ 39 w 66" name="T10"/>
                <a:gd fmla="*/ 11 h 48" name="T11"/>
                <a:gd fmla="*/ 43 w 66" name="T12"/>
                <a:gd fmla="*/ 11 h 48" name="T13"/>
                <a:gd fmla="*/ 52 w 66" name="T14"/>
                <a:gd fmla="*/ 14 h 48" name="T15"/>
                <a:gd fmla="*/ 52 w 66" name="T16"/>
                <a:gd fmla="*/ 19 h 48" name="T17"/>
                <a:gd fmla="*/ 57 w 66" name="T18"/>
                <a:gd fmla="*/ 19 h 48" name="T19"/>
                <a:gd fmla="*/ 57 w 66" name="T20"/>
                <a:gd fmla="*/ 22 h 48" name="T21"/>
                <a:gd fmla="*/ 66 w 66" name="T22"/>
                <a:gd fmla="*/ 28 h 48" name="T23"/>
                <a:gd fmla="*/ 64 w 66" name="T24"/>
                <a:gd fmla="*/ 32 h 48" name="T25"/>
                <a:gd fmla="*/ 61 w 66" name="T26"/>
                <a:gd fmla="*/ 31 h 48" name="T27"/>
                <a:gd fmla="*/ 54 w 66" name="T28"/>
                <a:gd fmla="*/ 35 h 48" name="T29"/>
                <a:gd fmla="*/ 52 w 66" name="T30"/>
                <a:gd fmla="*/ 38 h 48" name="T31"/>
                <a:gd fmla="*/ 49 w 66" name="T32"/>
                <a:gd fmla="*/ 41 h 48" name="T33"/>
                <a:gd fmla="*/ 41 w 66" name="T34"/>
                <a:gd fmla="*/ 41 h 48" name="T35"/>
                <a:gd fmla="*/ 41 w 66" name="T36"/>
                <a:gd fmla="*/ 43 h 48" name="T37"/>
                <a:gd fmla="*/ 35 w 66" name="T38"/>
                <a:gd fmla="*/ 44 h 48" name="T39"/>
                <a:gd fmla="*/ 33 w 66" name="T40"/>
                <a:gd fmla="*/ 41 h 48" name="T41"/>
                <a:gd fmla="*/ 24 w 66" name="T42"/>
                <a:gd fmla="*/ 41 h 48" name="T43"/>
                <a:gd fmla="*/ 21 w 66" name="T44"/>
                <a:gd fmla="*/ 38 h 48" name="T45"/>
                <a:gd fmla="*/ 26 w 66" name="T46"/>
                <a:gd fmla="*/ 35 h 48" name="T47"/>
                <a:gd fmla="*/ 18 w 66" name="T48"/>
                <a:gd fmla="*/ 34 h 48" name="T49"/>
                <a:gd fmla="*/ 23 w 66" name="T50"/>
                <a:gd fmla="*/ 31 h 48" name="T51"/>
                <a:gd fmla="*/ 26 w 66" name="T52"/>
                <a:gd fmla="*/ 28 h 48" name="T53"/>
                <a:gd fmla="*/ 30 w 66" name="T54"/>
                <a:gd fmla="*/ 29 h 48" name="T55"/>
                <a:gd fmla="*/ 29 w 66" name="T56"/>
                <a:gd fmla="*/ 25 h 48" name="T57"/>
                <a:gd fmla="*/ 15 w 66" name="T58"/>
                <a:gd fmla="*/ 28 h 48" name="T59"/>
                <a:gd fmla="*/ 11 w 66" name="T60"/>
                <a:gd fmla="*/ 26 h 48" name="T61"/>
                <a:gd fmla="*/ 8 w 66" name="T62"/>
                <a:gd fmla="*/ 23 h 48" name="T63"/>
                <a:gd fmla="*/ 2 w 66" name="T64"/>
                <a:gd fmla="*/ 20 h 48" name="T65"/>
                <a:gd fmla="*/ 0 w 66" name="T66"/>
                <a:gd fmla="*/ 16 h 48" name="T67"/>
                <a:gd fmla="*/ 5 w 66" name="T68"/>
                <a:gd fmla="*/ 13 h 48" name="T69"/>
                <a:gd fmla="*/ 8 w 66" name="T70"/>
                <a:gd fmla="*/ 10 h 48" name="T71"/>
                <a:gd fmla="*/ 9 w 66" name="T72"/>
                <a:gd fmla="*/ 6 h 48" name="T73"/>
                <a:gd fmla="*/ 12 w 66" name="T74"/>
                <a:gd fmla="*/ 6 h 48" name="T75"/>
                <a:gd fmla="*/ 15 w 66" name="T76"/>
                <a:gd fmla="*/ 3 h 48" name="T77"/>
                <a:gd fmla="*/ 18 w 66" name="T78"/>
                <a:gd fmla="*/ 0 h 48"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48" w="66">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05" name="Freeform 101"/>
            <p:cNvSpPr/>
            <p:nvPr/>
          </p:nvSpPr>
          <p:spPr bwMode="auto">
            <a:xfrm>
              <a:off x="2116860" y="1265939"/>
              <a:ext cx="234338" cy="120055"/>
            </a:xfrm>
            <a:custGeom>
              <a:gdLst>
                <a:gd fmla="*/ 30 w 86" name="T0"/>
                <a:gd fmla="*/ 30 h 44" name="T1"/>
                <a:gd fmla="*/ 27 w 86" name="T2"/>
                <a:gd fmla="*/ 32 h 44" name="T3"/>
                <a:gd fmla="*/ 19 w 86" name="T4"/>
                <a:gd fmla="*/ 30 h 44" name="T5"/>
                <a:gd fmla="*/ 24 w 86" name="T6"/>
                <a:gd fmla="*/ 27 h 44" name="T7"/>
                <a:gd fmla="*/ 33 w 86" name="T8"/>
                <a:gd fmla="*/ 21 h 44" name="T9"/>
                <a:gd fmla="*/ 30 w 86" name="T10"/>
                <a:gd fmla="*/ 17 h 44" name="T11"/>
                <a:gd fmla="*/ 22 w 86" name="T12"/>
                <a:gd fmla="*/ 17 h 44" name="T13"/>
                <a:gd fmla="*/ 15 w 86" name="T14"/>
                <a:gd fmla="*/ 23 h 44" name="T15"/>
                <a:gd fmla="*/ 5 w 86" name="T16"/>
                <a:gd fmla="*/ 21 h 44" name="T17"/>
                <a:gd fmla="*/ 6 w 86" name="T18"/>
                <a:gd fmla="*/ 11 h 44" name="T19"/>
                <a:gd fmla="*/ 3 w 86" name="T20"/>
                <a:gd fmla="*/ 12 h 44" name="T21"/>
                <a:gd fmla="*/ 2 w 86" name="T22"/>
                <a:gd fmla="*/ 5 h 44" name="T23"/>
                <a:gd fmla="*/ 5 w 86" name="T24"/>
                <a:gd fmla="*/ 6 h 44" name="T25"/>
                <a:gd fmla="*/ 14 w 86" name="T26"/>
                <a:gd fmla="*/ 3 h 44" name="T27"/>
                <a:gd fmla="*/ 15 w 86" name="T28"/>
                <a:gd fmla="*/ 8 h 44" name="T29"/>
                <a:gd fmla="*/ 27 w 86" name="T30"/>
                <a:gd fmla="*/ 9 h 44" name="T31"/>
                <a:gd fmla="*/ 31 w 86" name="T32"/>
                <a:gd fmla="*/ 3 h 44" name="T33"/>
                <a:gd fmla="*/ 46 w 86" name="T34"/>
                <a:gd fmla="*/ 5 h 44" name="T35"/>
                <a:gd fmla="*/ 48 w 86" name="T36"/>
                <a:gd fmla="*/ 5 h 44" name="T37"/>
                <a:gd fmla="*/ 54 w 86" name="T38"/>
                <a:gd fmla="*/ 9 h 44" name="T39"/>
                <a:gd fmla="*/ 52 w 86" name="T40"/>
                <a:gd fmla="*/ 12 h 44" name="T41"/>
                <a:gd fmla="*/ 59 w 86" name="T42"/>
                <a:gd fmla="*/ 11 h 44" name="T43"/>
                <a:gd fmla="*/ 68 w 86" name="T44"/>
                <a:gd fmla="*/ 14 h 44" name="T45"/>
                <a:gd fmla="*/ 70 w 86" name="T46"/>
                <a:gd fmla="*/ 17 h 44" name="T47"/>
                <a:gd fmla="*/ 71 w 86" name="T48"/>
                <a:gd fmla="*/ 18 h 44" name="T49"/>
                <a:gd fmla="*/ 73 w 86" name="T50"/>
                <a:gd fmla="*/ 21 h 44" name="T51"/>
                <a:gd fmla="*/ 76 w 86" name="T52"/>
                <a:gd fmla="*/ 21 h 44" name="T53"/>
                <a:gd fmla="*/ 76 w 86" name="T54"/>
                <a:gd fmla="*/ 24 h 44" name="T55"/>
                <a:gd fmla="*/ 79 w 86" name="T56"/>
                <a:gd fmla="*/ 24 h 44" name="T57"/>
                <a:gd fmla="*/ 80 w 86" name="T58"/>
                <a:gd fmla="*/ 29 h 44" name="T59"/>
                <a:gd fmla="*/ 85 w 86" name="T60"/>
                <a:gd fmla="*/ 29 h 44" name="T61"/>
                <a:gd fmla="*/ 80 w 86" name="T62"/>
                <a:gd fmla="*/ 32 h 44" name="T63"/>
                <a:gd fmla="*/ 80 w 86" name="T64"/>
                <a:gd fmla="*/ 33 h 44" name="T65"/>
                <a:gd fmla="*/ 65 w 86" name="T66"/>
                <a:gd fmla="*/ 33 h 44" name="T67"/>
                <a:gd fmla="*/ 65 w 86" name="T68"/>
                <a:gd fmla="*/ 24 h 44" name="T69"/>
                <a:gd fmla="*/ 51 w 86" name="T70"/>
                <a:gd fmla="*/ 23 h 44" name="T71"/>
                <a:gd fmla="*/ 49 w 86" name="T72"/>
                <a:gd fmla="*/ 27 h 44" name="T73"/>
                <a:gd fmla="*/ 46 w 86" name="T74"/>
                <a:gd fmla="*/ 27 h 44" name="T75"/>
                <a:gd fmla="*/ 43 w 86" name="T76"/>
                <a:gd fmla="*/ 30 h 44" name="T77"/>
                <a:gd fmla="*/ 45 w 86" name="T78"/>
                <a:gd fmla="*/ 32 h 44" name="T79"/>
                <a:gd fmla="*/ 40 w 86" name="T80"/>
                <a:gd fmla="*/ 33 h 44" name="T81"/>
                <a:gd fmla="*/ 40 w 86" name="T82"/>
                <a:gd fmla="*/ 42 h 44" name="T83"/>
                <a:gd fmla="*/ 21 w 86" name="T84"/>
                <a:gd fmla="*/ 36 h 44" name="T85"/>
                <a:gd fmla="*/ 25 w 86" name="T86"/>
                <a:gd fmla="*/ 33 h 44" name="T87"/>
                <a:gd fmla="*/ 31 w 86" name="T88"/>
                <a:gd fmla="*/ 33 h 44" name="T89"/>
                <a:gd fmla="*/ 30 w 86" name="T90"/>
                <a:gd fmla="*/ 30 h 44"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44" w="86">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06" name="Freeform 102"/>
            <p:cNvSpPr/>
            <p:nvPr/>
          </p:nvSpPr>
          <p:spPr bwMode="auto">
            <a:xfrm>
              <a:off x="5949612" y="1358289"/>
              <a:ext cx="111975" cy="60027"/>
            </a:xfrm>
            <a:custGeom>
              <a:gdLst>
                <a:gd fmla="*/ 40 w 41" name="T0"/>
                <a:gd fmla="*/ 3 h 22" name="T1"/>
                <a:gd fmla="*/ 40 w 41" name="T2"/>
                <a:gd fmla="*/ 8 h 22" name="T3"/>
                <a:gd fmla="*/ 37 w 41" name="T4"/>
                <a:gd fmla="*/ 8 h 22" name="T5"/>
                <a:gd fmla="*/ 37 w 41" name="T6"/>
                <a:gd fmla="*/ 12 h 22" name="T7"/>
                <a:gd fmla="*/ 33 w 41" name="T8"/>
                <a:gd fmla="*/ 15 h 22" name="T9"/>
                <a:gd fmla="*/ 28 w 41" name="T10"/>
                <a:gd fmla="*/ 11 h 22" name="T11"/>
                <a:gd fmla="*/ 24 w 41" name="T12"/>
                <a:gd fmla="*/ 14 h 22" name="T13"/>
                <a:gd fmla="*/ 18 w 41" name="T14"/>
                <a:gd fmla="*/ 20 h 22" name="T15"/>
                <a:gd fmla="*/ 1 w 41" name="T16"/>
                <a:gd fmla="*/ 20 h 22" name="T17"/>
                <a:gd fmla="*/ 0 w 41" name="T18"/>
                <a:gd fmla="*/ 14 h 22" name="T19"/>
                <a:gd fmla="*/ 6 w 41" name="T20"/>
                <a:gd fmla="*/ 15 h 22" name="T21"/>
                <a:gd fmla="*/ 12 w 41" name="T22"/>
                <a:gd fmla="*/ 11 h 22" name="T23"/>
                <a:gd fmla="*/ 15 w 41" name="T24"/>
                <a:gd fmla="*/ 8 h 22" name="T25"/>
                <a:gd fmla="*/ 19 w 41" name="T26"/>
                <a:gd fmla="*/ 6 h 22" name="T27"/>
                <a:gd fmla="*/ 21 w 41" name="T28"/>
                <a:gd fmla="*/ 6 h 22" name="T29"/>
                <a:gd fmla="*/ 24 w 41" name="T30"/>
                <a:gd fmla="*/ 3 h 22" name="T31"/>
                <a:gd fmla="*/ 30 w 41" name="T32"/>
                <a:gd fmla="*/ 3 h 22" name="T33"/>
                <a:gd fmla="*/ 40 w 41" name="T34"/>
                <a:gd fmla="*/ 3 h 2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2" w="41">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07" name="Freeform 103"/>
            <p:cNvSpPr/>
            <p:nvPr/>
          </p:nvSpPr>
          <p:spPr bwMode="auto">
            <a:xfrm>
              <a:off x="6252058" y="1383685"/>
              <a:ext cx="115437" cy="56565"/>
            </a:xfrm>
            <a:custGeom>
              <a:gdLst>
                <a:gd fmla="*/ 37 w 42" name="T0"/>
                <a:gd fmla="*/ 2 h 21" name="T1"/>
                <a:gd fmla="*/ 42 w 42" name="T2"/>
                <a:gd fmla="*/ 15 h 21" name="T3"/>
                <a:gd fmla="*/ 39 w 42" name="T4"/>
                <a:gd fmla="*/ 14 h 21" name="T5"/>
                <a:gd fmla="*/ 39 w 42" name="T6"/>
                <a:gd fmla="*/ 18 h 21" name="T7"/>
                <a:gd fmla="*/ 33 w 42" name="T8"/>
                <a:gd fmla="*/ 20 h 21" name="T9"/>
                <a:gd fmla="*/ 31 w 42" name="T10"/>
                <a:gd fmla="*/ 21 h 21" name="T11"/>
                <a:gd fmla="*/ 27 w 42" name="T12"/>
                <a:gd fmla="*/ 21 h 21" name="T13"/>
                <a:gd fmla="*/ 27 w 42" name="T14"/>
                <a:gd fmla="*/ 15 h 21" name="T15"/>
                <a:gd fmla="*/ 12 w 42" name="T16"/>
                <a:gd fmla="*/ 14 h 21" name="T17"/>
                <a:gd fmla="*/ 0 w 42" name="T18"/>
                <a:gd fmla="*/ 6 h 21" name="T19"/>
                <a:gd fmla="*/ 2 w 42" name="T20"/>
                <a:gd fmla="*/ 3 h 21" name="T21"/>
                <a:gd fmla="*/ 5 w 42" name="T22"/>
                <a:gd fmla="*/ 5 h 21" name="T23"/>
                <a:gd fmla="*/ 12 w 42" name="T24"/>
                <a:gd fmla="*/ 8 h 21" name="T25"/>
                <a:gd fmla="*/ 15 w 42" name="T26"/>
                <a:gd fmla="*/ 8 h 21" name="T27"/>
                <a:gd fmla="*/ 16 w 42" name="T28"/>
                <a:gd fmla="*/ 11 h 21" name="T29"/>
                <a:gd fmla="*/ 18 w 42" name="T30"/>
                <a:gd fmla="*/ 5 h 21" name="T31"/>
                <a:gd fmla="*/ 21 w 42" name="T32"/>
                <a:gd fmla="*/ 8 h 21" name="T33"/>
                <a:gd fmla="*/ 37 w 42" name="T34"/>
                <a:gd fmla="*/ 2 h 21"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1" w="42">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08" name="Freeform 104"/>
            <p:cNvSpPr/>
            <p:nvPr/>
          </p:nvSpPr>
          <p:spPr bwMode="auto">
            <a:xfrm>
              <a:off x="6039653" y="1385994"/>
              <a:ext cx="199707" cy="76189"/>
            </a:xfrm>
            <a:custGeom>
              <a:gdLst>
                <a:gd fmla="*/ 32 w 73" name="T0"/>
                <a:gd fmla="*/ 10 h 28" name="T1"/>
                <a:gd fmla="*/ 47 w 73" name="T2"/>
                <a:gd fmla="*/ 16 h 28" name="T3"/>
                <a:gd fmla="*/ 47 w 73" name="T4"/>
                <a:gd fmla="*/ 8 h 28" name="T5"/>
                <a:gd fmla="*/ 43 w 73" name="T6"/>
                <a:gd fmla="*/ 2 h 28" name="T7"/>
                <a:gd fmla="*/ 53 w 73" name="T8"/>
                <a:gd fmla="*/ 1 h 28" name="T9"/>
                <a:gd fmla="*/ 56 w 73" name="T10"/>
                <a:gd fmla="*/ 4 h 28" name="T11"/>
                <a:gd fmla="*/ 56 w 73" name="T12"/>
                <a:gd fmla="*/ 7 h 28" name="T13"/>
                <a:gd fmla="*/ 62 w 73" name="T14"/>
                <a:gd fmla="*/ 11 h 28" name="T15"/>
                <a:gd fmla="*/ 66 w 73" name="T16"/>
                <a:gd fmla="*/ 8 h 28" name="T17"/>
                <a:gd fmla="*/ 71 w 73" name="T18"/>
                <a:gd fmla="*/ 11 h 28" name="T19"/>
                <a:gd fmla="*/ 72 w 73" name="T20"/>
                <a:gd fmla="*/ 14 h 28" name="T21"/>
                <a:gd fmla="*/ 71 w 73" name="T22"/>
                <a:gd fmla="*/ 20 h 28" name="T23"/>
                <a:gd fmla="*/ 62 w 73" name="T24"/>
                <a:gd fmla="*/ 22 h 28" name="T25"/>
                <a:gd fmla="*/ 56 w 73" name="T26"/>
                <a:gd fmla="*/ 20 h 28" name="T27"/>
                <a:gd fmla="*/ 43 w 73" name="T28"/>
                <a:gd fmla="*/ 23 h 28" name="T29"/>
                <a:gd fmla="*/ 40 w 73" name="T30"/>
                <a:gd fmla="*/ 23 h 28" name="T31"/>
                <a:gd fmla="*/ 35 w 73" name="T32"/>
                <a:gd fmla="*/ 25 h 28" name="T33"/>
                <a:gd fmla="*/ 20 w 73" name="T34"/>
                <a:gd fmla="*/ 28 h 28" name="T35"/>
                <a:gd fmla="*/ 34 w 73" name="T36"/>
                <a:gd fmla="*/ 23 h 28" name="T37"/>
                <a:gd fmla="*/ 26 w 73" name="T38"/>
                <a:gd fmla="*/ 20 h 28" name="T39"/>
                <a:gd fmla="*/ 20 w 73" name="T40"/>
                <a:gd fmla="*/ 17 h 28" name="T41"/>
                <a:gd fmla="*/ 14 w 73" name="T42"/>
                <a:gd fmla="*/ 20 h 28" name="T43"/>
                <a:gd fmla="*/ 10 w 73" name="T44"/>
                <a:gd fmla="*/ 19 h 28" name="T45"/>
                <a:gd fmla="*/ 0 w 73" name="T46"/>
                <a:gd fmla="*/ 17 h 28" name="T47"/>
                <a:gd fmla="*/ 2 w 73" name="T48"/>
                <a:gd fmla="*/ 14 h 28" name="T49"/>
                <a:gd fmla="*/ 4 w 73" name="T50"/>
                <a:gd fmla="*/ 10 h 28" name="T51"/>
                <a:gd fmla="*/ 10 w 73" name="T52"/>
                <a:gd fmla="*/ 8 h 28" name="T53"/>
                <a:gd fmla="*/ 8 w 73" name="T54"/>
                <a:gd fmla="*/ 5 h 28" name="T55"/>
                <a:gd fmla="*/ 11 w 73" name="T56"/>
                <a:gd fmla="*/ 5 h 28" name="T57"/>
                <a:gd fmla="*/ 16 w 73" name="T58"/>
                <a:gd fmla="*/ 4 h 28" name="T59"/>
                <a:gd fmla="*/ 23 w 73" name="T60"/>
                <a:gd fmla="*/ 5 h 28" name="T61"/>
                <a:gd fmla="*/ 25 w 73" name="T62"/>
                <a:gd fmla="*/ 8 h 28" name="T63"/>
                <a:gd fmla="*/ 28 w 73" name="T64"/>
                <a:gd fmla="*/ 8 h 28" name="T65"/>
                <a:gd fmla="*/ 28 w 73" name="T66"/>
                <a:gd fmla="*/ 13 h 28" name="T67"/>
                <a:gd fmla="*/ 32 w 73" name="T68"/>
                <a:gd fmla="*/ 10 h 2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8" w="73">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09" name="Freeform 105"/>
            <p:cNvSpPr/>
            <p:nvPr/>
          </p:nvSpPr>
          <p:spPr bwMode="auto">
            <a:xfrm>
              <a:off x="5901129" y="1462182"/>
              <a:ext cx="158149" cy="106202"/>
            </a:xfrm>
            <a:custGeom>
              <a:gdLst>
                <a:gd fmla="*/ 8 w 58" name="T0"/>
                <a:gd fmla="*/ 1 h 39" name="T1"/>
                <a:gd fmla="*/ 33 w 58" name="T2"/>
                <a:gd fmla="*/ 2 h 39" name="T3"/>
                <a:gd fmla="*/ 36 w 58" name="T4"/>
                <a:gd fmla="*/ 2 h 39" name="T5"/>
                <a:gd fmla="*/ 42 w 58" name="T6"/>
                <a:gd fmla="*/ 4 h 39" name="T7"/>
                <a:gd fmla="*/ 48 w 58" name="T8"/>
                <a:gd fmla="*/ 4 h 39" name="T9"/>
                <a:gd fmla="*/ 49 w 58" name="T10"/>
                <a:gd fmla="*/ 5 h 39" name="T11"/>
                <a:gd fmla="*/ 58 w 58" name="T12"/>
                <a:gd fmla="*/ 11 h 39" name="T13"/>
                <a:gd fmla="*/ 45 w 58" name="T14"/>
                <a:gd fmla="*/ 14 h 39" name="T15"/>
                <a:gd fmla="*/ 43 w 58" name="T16"/>
                <a:gd fmla="*/ 17 h 39" name="T17"/>
                <a:gd fmla="*/ 40 w 58" name="T18"/>
                <a:gd fmla="*/ 16 h 39" name="T19"/>
                <a:gd fmla="*/ 39 w 58" name="T20"/>
                <a:gd fmla="*/ 17 h 39" name="T21"/>
                <a:gd fmla="*/ 40 w 58" name="T22"/>
                <a:gd fmla="*/ 19 h 39" name="T23"/>
                <a:gd fmla="*/ 37 w 58" name="T24"/>
                <a:gd fmla="*/ 20 h 39" name="T25"/>
                <a:gd fmla="*/ 37 w 58" name="T26"/>
                <a:gd fmla="*/ 23 h 39" name="T27"/>
                <a:gd fmla="*/ 34 w 58" name="T28"/>
                <a:gd fmla="*/ 23 h 39" name="T29"/>
                <a:gd fmla="*/ 31 w 58" name="T30"/>
                <a:gd fmla="*/ 26 h 39" name="T31"/>
                <a:gd fmla="*/ 31 w 58" name="T32"/>
                <a:gd fmla="*/ 32 h 39" name="T33"/>
                <a:gd fmla="*/ 13 w 58" name="T34"/>
                <a:gd fmla="*/ 37 h 39" name="T35"/>
                <a:gd fmla="*/ 0 w 58" name="T36"/>
                <a:gd fmla="*/ 28 h 39" name="T37"/>
                <a:gd fmla="*/ 5 w 58" name="T38"/>
                <a:gd fmla="*/ 25 h 39" name="T39"/>
                <a:gd fmla="*/ 6 w 58" name="T40"/>
                <a:gd fmla="*/ 22 h 39" name="T41"/>
                <a:gd fmla="*/ 5 w 58" name="T42"/>
                <a:gd fmla="*/ 16 h 39" name="T43"/>
                <a:gd fmla="*/ 8 w 58" name="T44"/>
                <a:gd fmla="*/ 14 h 39" name="T45"/>
                <a:gd fmla="*/ 11 w 58" name="T46"/>
                <a:gd fmla="*/ 8 h 39" name="T47"/>
                <a:gd fmla="*/ 8 w 58" name="T48"/>
                <a:gd fmla="*/ 1 h 39"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39" w="57">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10" name="Freeform 106"/>
            <p:cNvSpPr/>
            <p:nvPr/>
          </p:nvSpPr>
          <p:spPr bwMode="auto">
            <a:xfrm>
              <a:off x="6219735" y="1484115"/>
              <a:ext cx="32322" cy="24242"/>
            </a:xfrm>
            <a:custGeom>
              <a:gdLst>
                <a:gd fmla="*/ 2 w 12" name="T0"/>
                <a:gd fmla="*/ 0 h 9" name="T1"/>
                <a:gd fmla="*/ 11 w 12" name="T2"/>
                <a:gd fmla="*/ 0 h 9" name="T3"/>
                <a:gd fmla="*/ 12 w 12" name="T4"/>
                <a:gd fmla="*/ 6 h 9" name="T5"/>
                <a:gd fmla="*/ 9 w 12" name="T6"/>
                <a:gd fmla="*/ 9 h 9" name="T7"/>
                <a:gd fmla="*/ 0 w 12" name="T8"/>
                <a:gd fmla="*/ 5 h 9" name="T9"/>
                <a:gd fmla="*/ 2 w 12" name="T10"/>
                <a:gd fmla="*/ 0 h 9" name="T11"/>
              </a:gdLst>
              <a:cxnLst>
                <a:cxn ang="0">
                  <a:pos x="T0" y="T1"/>
                </a:cxn>
                <a:cxn ang="0">
                  <a:pos x="T2" y="T3"/>
                </a:cxn>
                <a:cxn ang="0">
                  <a:pos x="T4" y="T5"/>
                </a:cxn>
                <a:cxn ang="0">
                  <a:pos x="T6" y="T7"/>
                </a:cxn>
                <a:cxn ang="0">
                  <a:pos x="T8" y="T9"/>
                </a:cxn>
                <a:cxn ang="0">
                  <a:pos x="T10" y="T11"/>
                </a:cxn>
              </a:cxnLst>
              <a:rect b="b" l="0" r="r" t="0"/>
              <a:pathLst>
                <a:path h="9" w="12">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11" name="Freeform 107"/>
            <p:cNvSpPr/>
            <p:nvPr/>
          </p:nvSpPr>
          <p:spPr bwMode="auto">
            <a:xfrm>
              <a:off x="6397509" y="1473726"/>
              <a:ext cx="78497" cy="56565"/>
            </a:xfrm>
            <a:custGeom>
              <a:gdLst>
                <a:gd fmla="*/ 26 w 29" name="T0"/>
                <a:gd fmla="*/ 1 h 21" name="T1"/>
                <a:gd fmla="*/ 27 w 29" name="T2"/>
                <a:gd fmla="*/ 9 h 21" name="T3"/>
                <a:gd fmla="*/ 24 w 29" name="T4"/>
                <a:gd fmla="*/ 12 h 21" name="T5"/>
                <a:gd fmla="*/ 17 w 29" name="T6"/>
                <a:gd fmla="*/ 13 h 21" name="T7"/>
                <a:gd fmla="*/ 5 w 29" name="T8"/>
                <a:gd fmla="*/ 21 h 21" name="T9"/>
                <a:gd fmla="*/ 3 w 29" name="T10"/>
                <a:gd fmla="*/ 15 h 21" name="T11"/>
                <a:gd fmla="*/ 0 w 29" name="T12"/>
                <a:gd fmla="*/ 12 h 21" name="T13"/>
                <a:gd fmla="*/ 0 w 29" name="T14"/>
                <a:gd fmla="*/ 4 h 21" name="T15"/>
                <a:gd fmla="*/ 3 w 29" name="T16"/>
                <a:gd fmla="*/ 1 h 21" name="T17"/>
                <a:gd fmla="*/ 8 w 29" name="T18"/>
                <a:gd fmla="*/ 0 h 21" name="T19"/>
                <a:gd fmla="*/ 20 w 29" name="T20"/>
                <a:gd fmla="*/ 3 h 21" name="T21"/>
                <a:gd fmla="*/ 26 w 29" name="T22"/>
                <a:gd fmla="*/ 1 h 21"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21" w="28">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12" name="Freeform 108"/>
            <p:cNvSpPr/>
            <p:nvPr/>
          </p:nvSpPr>
          <p:spPr bwMode="auto">
            <a:xfrm>
              <a:off x="7572660" y="1694211"/>
              <a:ext cx="174311" cy="84270"/>
            </a:xfrm>
            <a:custGeom>
              <a:gdLst>
                <a:gd fmla="*/ 47 w 64" name="T0"/>
                <a:gd fmla="*/ 0 h 31" name="T1"/>
                <a:gd fmla="*/ 53 w 64" name="T2"/>
                <a:gd fmla="*/ 3 h 31" name="T3"/>
                <a:gd fmla="*/ 57 w 64" name="T4"/>
                <a:gd fmla="*/ 5 h 31" name="T5"/>
                <a:gd fmla="*/ 56 w 64" name="T6"/>
                <a:gd fmla="*/ 8 h 31" name="T7"/>
                <a:gd fmla="*/ 63 w 64" name="T8"/>
                <a:gd fmla="*/ 12 h 31" name="T9"/>
                <a:gd fmla="*/ 59 w 64" name="T10"/>
                <a:gd fmla="*/ 21 h 31" name="T11"/>
                <a:gd fmla="*/ 54 w 64" name="T12"/>
                <a:gd fmla="*/ 23 h 31" name="T13"/>
                <a:gd fmla="*/ 48 w 64" name="T14"/>
                <a:gd fmla="*/ 26 h 31" name="T15"/>
                <a:gd fmla="*/ 44 w 64" name="T16"/>
                <a:gd fmla="*/ 27 h 31" name="T17"/>
                <a:gd fmla="*/ 41 w 64" name="T18"/>
                <a:gd fmla="*/ 29 h 31" name="T19"/>
                <a:gd fmla="*/ 23 w 64" name="T20"/>
                <a:gd fmla="*/ 30 h 31" name="T21"/>
                <a:gd fmla="*/ 21 w 64" name="T22"/>
                <a:gd fmla="*/ 29 h 31" name="T23"/>
                <a:gd fmla="*/ 16 w 64" name="T24"/>
                <a:gd fmla="*/ 26 h 31" name="T25"/>
                <a:gd fmla="*/ 13 w 64" name="T26"/>
                <a:gd fmla="*/ 24 h 31" name="T27"/>
                <a:gd fmla="*/ 16 w 64" name="T28"/>
                <a:gd fmla="*/ 23 h 31" name="T29"/>
                <a:gd fmla="*/ 11 w 64" name="T30"/>
                <a:gd fmla="*/ 20 h 31" name="T31"/>
                <a:gd fmla="*/ 11 w 64" name="T32"/>
                <a:gd fmla="*/ 11 h 31" name="T33"/>
                <a:gd fmla="*/ 2 w 64" name="T34"/>
                <a:gd fmla="*/ 12 h 31" name="T35"/>
                <a:gd fmla="*/ 5 w 64" name="T36"/>
                <a:gd fmla="*/ 6 h 31" name="T37"/>
                <a:gd fmla="*/ 17 w 64" name="T38"/>
                <a:gd fmla="*/ 6 h 31" name="T39"/>
                <a:gd fmla="*/ 18 w 64" name="T40"/>
                <a:gd fmla="*/ 12 h 31" name="T41"/>
                <a:gd fmla="*/ 23 w 64" name="T42"/>
                <a:gd fmla="*/ 6 h 31" name="T43"/>
                <a:gd fmla="*/ 32 w 64" name="T44"/>
                <a:gd fmla="*/ 9 h 31" name="T45"/>
                <a:gd fmla="*/ 35 w 64" name="T46"/>
                <a:gd fmla="*/ 6 h 31" name="T47"/>
                <a:gd fmla="*/ 44 w 64" name="T48"/>
                <a:gd fmla="*/ 5 h 31" name="T49"/>
                <a:gd fmla="*/ 47 w 64" name="T50"/>
                <a:gd fmla="*/ 0 h 3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31" w="64">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13" name="Freeform 109"/>
            <p:cNvSpPr/>
            <p:nvPr/>
          </p:nvSpPr>
          <p:spPr bwMode="auto">
            <a:xfrm>
              <a:off x="6536034" y="1716144"/>
              <a:ext cx="103894" cy="73880"/>
            </a:xfrm>
            <a:custGeom>
              <a:gdLst>
                <a:gd fmla="*/ 10 w 38" name="T0"/>
                <a:gd fmla="*/ 0 h 27" name="T1"/>
                <a:gd fmla="*/ 19 w 38" name="T2"/>
                <a:gd fmla="*/ 9 h 27" name="T3"/>
                <a:gd fmla="*/ 22 w 38" name="T4"/>
                <a:gd fmla="*/ 7 h 27" name="T5"/>
                <a:gd fmla="*/ 26 w 38" name="T6"/>
                <a:gd fmla="*/ 12 h 27" name="T7"/>
                <a:gd fmla="*/ 32 w 38" name="T8"/>
                <a:gd fmla="*/ 19 h 27" name="T9"/>
                <a:gd fmla="*/ 38 w 38" name="T10"/>
                <a:gd fmla="*/ 21 h 27" name="T11"/>
                <a:gd fmla="*/ 19 w 38" name="T12"/>
                <a:gd fmla="*/ 22 h 27" name="T13"/>
                <a:gd fmla="*/ 12 w 38" name="T14"/>
                <a:gd fmla="*/ 27 h 27" name="T15"/>
                <a:gd fmla="*/ 0 w 38" name="T16"/>
                <a:gd fmla="*/ 22 h 27" name="T17"/>
                <a:gd fmla="*/ 3 w 38" name="T18"/>
                <a:gd fmla="*/ 21 h 27" name="T19"/>
                <a:gd fmla="*/ 4 w 38" name="T20"/>
                <a:gd fmla="*/ 18 h 27" name="T21"/>
                <a:gd fmla="*/ 4 w 38" name="T22"/>
                <a:gd fmla="*/ 4 h 27" name="T23"/>
                <a:gd fmla="*/ 10 w 38" name="T24"/>
                <a:gd fmla="*/ 0 h 2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7" w="38">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14" name="Freeform 110"/>
            <p:cNvSpPr/>
            <p:nvPr/>
          </p:nvSpPr>
          <p:spPr bwMode="auto">
            <a:xfrm>
              <a:off x="3510189" y="2907457"/>
              <a:ext cx="174311" cy="183546"/>
            </a:xfrm>
            <a:custGeom>
              <a:gdLst>
                <a:gd fmla="*/ 6 w 64" name="T0"/>
                <a:gd fmla="*/ 9 h 67" name="T1"/>
                <a:gd fmla="*/ 3 w 64" name="T2"/>
                <a:gd fmla="*/ 7 h 67" name="T3"/>
                <a:gd fmla="*/ 0 w 64" name="T4"/>
                <a:gd fmla="*/ 3 h 67" name="T5"/>
                <a:gd fmla="*/ 12 w 64" name="T6"/>
                <a:gd fmla="*/ 2 h 67" name="T7"/>
                <a:gd fmla="*/ 18 w 64" name="T8"/>
                <a:gd fmla="*/ 5 h 67" name="T9"/>
                <a:gd fmla="*/ 18 w 64" name="T10"/>
                <a:gd fmla="*/ 7 h 67" name="T11"/>
                <a:gd fmla="*/ 21 w 64" name="T12"/>
                <a:gd fmla="*/ 10 h 67" name="T13"/>
                <a:gd fmla="*/ 27 w 64" name="T14"/>
                <a:gd fmla="*/ 13 h 67" name="T15"/>
                <a:gd fmla="*/ 38 w 64" name="T16"/>
                <a:gd fmla="*/ 22 h 67" name="T17"/>
                <a:gd fmla="*/ 40 w 64" name="T18"/>
                <a:gd fmla="*/ 27 h 67" name="T19"/>
                <a:gd fmla="*/ 45 w 64" name="T20"/>
                <a:gd fmla="*/ 28 h 67" name="T21"/>
                <a:gd fmla="*/ 48 w 64" name="T22"/>
                <a:gd fmla="*/ 31 h 67" name="T23"/>
                <a:gd fmla="*/ 48 w 64" name="T24"/>
                <a:gd fmla="*/ 34 h 67" name="T25"/>
                <a:gd fmla="*/ 51 w 64" name="T26"/>
                <a:gd fmla="*/ 37 h 67" name="T27"/>
                <a:gd fmla="*/ 55 w 64" name="T28"/>
                <a:gd fmla="*/ 42 h 67" name="T29"/>
                <a:gd fmla="*/ 58 w 64" name="T30"/>
                <a:gd fmla="*/ 45 h 67" name="T31"/>
                <a:gd fmla="*/ 61 w 64" name="T32"/>
                <a:gd fmla="*/ 52 h 67" name="T33"/>
                <a:gd fmla="*/ 63 w 64" name="T34"/>
                <a:gd fmla="*/ 58 h 67" name="T35"/>
                <a:gd fmla="*/ 64 w 64" name="T36"/>
                <a:gd fmla="*/ 62 h 67" name="T37"/>
                <a:gd fmla="*/ 57 w 64" name="T38"/>
                <a:gd fmla="*/ 64 h 67" name="T39"/>
                <a:gd fmla="*/ 51 w 64" name="T40"/>
                <a:gd fmla="*/ 64 h 67" name="T41"/>
                <a:gd fmla="*/ 51 w 64" name="T42"/>
                <a:gd fmla="*/ 61 h 67" name="T43"/>
                <a:gd fmla="*/ 48 w 64" name="T44"/>
                <a:gd fmla="*/ 61 h 67" name="T45"/>
                <a:gd fmla="*/ 40 w 64" name="T46"/>
                <a:gd fmla="*/ 55 h 67" name="T47"/>
                <a:gd fmla="*/ 42 w 64" name="T48"/>
                <a:gd fmla="*/ 52 h 67" name="T49"/>
                <a:gd fmla="*/ 40 w 64" name="T50"/>
                <a:gd fmla="*/ 52 h 67" name="T51"/>
                <a:gd fmla="*/ 39 w 64" name="T52"/>
                <a:gd fmla="*/ 49 h 67" name="T53"/>
                <a:gd fmla="*/ 36 w 64" name="T54"/>
                <a:gd fmla="*/ 49 h 67" name="T55"/>
                <a:gd fmla="*/ 30 w 64" name="T56"/>
                <a:gd fmla="*/ 43 h 67" name="T57"/>
                <a:gd fmla="*/ 27 w 64" name="T58"/>
                <a:gd fmla="*/ 33 h 67" name="T59"/>
                <a:gd fmla="*/ 26 w 64" name="T60"/>
                <a:gd fmla="*/ 36 h 67" name="T61"/>
                <a:gd fmla="*/ 23 w 64" name="T62"/>
                <a:gd fmla="*/ 28 h 67" name="T63"/>
                <a:gd fmla="*/ 20 w 64" name="T64"/>
                <a:gd fmla="*/ 25 h 67" name="T65"/>
                <a:gd fmla="*/ 17 w 64" name="T66"/>
                <a:gd fmla="*/ 24 h 67" name="T67"/>
                <a:gd fmla="*/ 15 w 64" name="T68"/>
                <a:gd fmla="*/ 18 h 67" name="T69"/>
                <a:gd fmla="*/ 11 w 64" name="T70"/>
                <a:gd fmla="*/ 15 h 67" name="T71"/>
                <a:gd fmla="*/ 8 w 64" name="T72"/>
                <a:gd fmla="*/ 12 h 67" name="T73"/>
                <a:gd fmla="*/ 6 w 64" name="T74"/>
                <a:gd fmla="*/ 9 h 6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67" w="64">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15" name="Freeform 111"/>
            <p:cNvSpPr/>
            <p:nvPr/>
          </p:nvSpPr>
          <p:spPr bwMode="auto">
            <a:xfrm>
              <a:off x="2653644" y="3194895"/>
              <a:ext cx="123518" cy="228566"/>
            </a:xfrm>
            <a:custGeom>
              <a:gdLst>
                <a:gd fmla="*/ 34 w 45" name="T0"/>
                <a:gd fmla="*/ 0 h 84" name="T1"/>
                <a:gd fmla="*/ 40 w 45" name="T2"/>
                <a:gd fmla="*/ 2 h 84" name="T3"/>
                <a:gd fmla="*/ 37 w 45" name="T4"/>
                <a:gd fmla="*/ 28 h 84" name="T5"/>
                <a:gd fmla="*/ 34 w 45" name="T6"/>
                <a:gd fmla="*/ 46 h 84" name="T7"/>
                <a:gd fmla="*/ 30 w 45" name="T8"/>
                <a:gd fmla="*/ 54 h 84" name="T9"/>
                <a:gd fmla="*/ 28 w 45" name="T10"/>
                <a:gd fmla="*/ 63 h 84" name="T11"/>
                <a:gd fmla="*/ 28 w 45" name="T12"/>
                <a:gd fmla="*/ 66 h 84" name="T13"/>
                <a:gd fmla="*/ 25 w 45" name="T14"/>
                <a:gd fmla="*/ 67 h 84" name="T15"/>
                <a:gd fmla="*/ 24 w 45" name="T16"/>
                <a:gd fmla="*/ 76 h 84" name="T17"/>
                <a:gd fmla="*/ 23 w 45" name="T18"/>
                <a:gd fmla="*/ 77 h 84" name="T19"/>
                <a:gd fmla="*/ 21 w 45" name="T20"/>
                <a:gd fmla="*/ 82 h 84" name="T21"/>
                <a:gd fmla="*/ 6 w 45" name="T22"/>
                <a:gd fmla="*/ 83 h 84" name="T23"/>
                <a:gd fmla="*/ 5 w 45" name="T24"/>
                <a:gd fmla="*/ 76 h 84" name="T25"/>
                <a:gd fmla="*/ 3 w 45" name="T26"/>
                <a:gd fmla="*/ 73 h 84" name="T27"/>
                <a:gd fmla="*/ 0 w 45" name="T28"/>
                <a:gd fmla="*/ 71 h 84" name="T29"/>
                <a:gd fmla="*/ 0 w 45" name="T30"/>
                <a:gd fmla="*/ 66 h 84" name="T31"/>
                <a:gd fmla="*/ 2 w 45" name="T32"/>
                <a:gd fmla="*/ 64 h 84" name="T33"/>
                <a:gd fmla="*/ 0 w 45" name="T34"/>
                <a:gd fmla="*/ 63 h 84" name="T35"/>
                <a:gd fmla="*/ 3 w 45" name="T36"/>
                <a:gd fmla="*/ 57 h 84" name="T37"/>
                <a:gd fmla="*/ 3 w 45" name="T38"/>
                <a:gd fmla="*/ 54 h 84" name="T39"/>
                <a:gd fmla="*/ 6 w 45" name="T40"/>
                <a:gd fmla="*/ 52 h 84" name="T41"/>
                <a:gd fmla="*/ 9 w 45" name="T42"/>
                <a:gd fmla="*/ 45 h 84" name="T43"/>
                <a:gd fmla="*/ 6 w 45" name="T44"/>
                <a:gd fmla="*/ 40 h 84" name="T45"/>
                <a:gd fmla="*/ 6 w 45" name="T46"/>
                <a:gd fmla="*/ 31 h 84" name="T47"/>
                <a:gd fmla="*/ 9 w 45" name="T48"/>
                <a:gd fmla="*/ 28 h 84" name="T49"/>
                <a:gd fmla="*/ 14 w 45" name="T50"/>
                <a:gd fmla="*/ 26 h 84" name="T51"/>
                <a:gd fmla="*/ 21 w 45" name="T52"/>
                <a:gd fmla="*/ 20 h 84" name="T53"/>
                <a:gd fmla="*/ 25 w 45" name="T54"/>
                <a:gd fmla="*/ 21 h 84" name="T55"/>
                <a:gd fmla="*/ 27 w 45" name="T56"/>
                <a:gd fmla="*/ 12 h 84" name="T57"/>
                <a:gd fmla="*/ 31 w 45" name="T58"/>
                <a:gd fmla="*/ 11 h 84" name="T59"/>
                <a:gd fmla="*/ 34 w 45" name="T60"/>
                <a:gd fmla="*/ 0 h 84"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84" w="45">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sp>
          <p:nvSpPr>
            <p:cNvPr id="616" name="Freeform 112"/>
            <p:cNvSpPr/>
            <p:nvPr/>
          </p:nvSpPr>
          <p:spPr bwMode="auto">
            <a:xfrm>
              <a:off x="3804553" y="3183351"/>
              <a:ext cx="664919" cy="488300"/>
            </a:xfrm>
            <a:custGeom>
              <a:gdLst>
                <a:gd fmla="*/ 141 w 244" name="T0"/>
                <a:gd fmla="*/ 15 h 179" name="T1"/>
                <a:gd fmla="*/ 136 w 244" name="T2"/>
                <a:gd fmla="*/ 18 h 179" name="T3"/>
                <a:gd fmla="*/ 143 w 244" name="T4"/>
                <a:gd fmla="*/ 27 h 179" name="T5"/>
                <a:gd fmla="*/ 164 w 244" name="T6"/>
                <a:gd fmla="*/ 38 h 179" name="T7"/>
                <a:gd fmla="*/ 170 w 244" name="T8"/>
                <a:gd fmla="*/ 30 h 179" name="T9"/>
                <a:gd fmla="*/ 171 w 244" name="T10"/>
                <a:gd fmla="*/ 24 h 179" name="T11"/>
                <a:gd fmla="*/ 173 w 244" name="T12"/>
                <a:gd fmla="*/ 10 h 179" name="T13"/>
                <a:gd fmla="*/ 177 w 244" name="T14"/>
                <a:gd fmla="*/ 3 h 179" name="T15"/>
                <a:gd fmla="*/ 181 w 244" name="T16"/>
                <a:gd fmla="*/ 9 h 179" name="T17"/>
                <a:gd fmla="*/ 189 w 244" name="T18"/>
                <a:gd fmla="*/ 24 h 179" name="T19"/>
                <a:gd fmla="*/ 196 w 244" name="T20"/>
                <a:gd fmla="*/ 34 h 179" name="T21"/>
                <a:gd fmla="*/ 204 w 244" name="T22"/>
                <a:gd fmla="*/ 44 h 179" name="T23"/>
                <a:gd fmla="*/ 208 w 244" name="T24"/>
                <a:gd fmla="*/ 56 h 179" name="T25"/>
                <a:gd fmla="*/ 213 w 244" name="T26"/>
                <a:gd fmla="*/ 59 h 179" name="T27"/>
                <a:gd fmla="*/ 221 w 244" name="T28"/>
                <a:gd fmla="*/ 65 h 179" name="T29"/>
                <a:gd fmla="*/ 229 w 244" name="T30"/>
                <a:gd fmla="*/ 80 h 179" name="T31"/>
                <a:gd fmla="*/ 232 w 244" name="T32"/>
                <a:gd fmla="*/ 83 h 179" name="T33"/>
                <a:gd fmla="*/ 241 w 244" name="T34"/>
                <a:gd fmla="*/ 89 h 179" name="T35"/>
                <a:gd fmla="*/ 244 w 244" name="T36"/>
                <a:gd fmla="*/ 114 h 179" name="T37"/>
                <a:gd fmla="*/ 239 w 244" name="T38"/>
                <a:gd fmla="*/ 126 h 179" name="T39"/>
                <a:gd fmla="*/ 239 w 244" name="T40"/>
                <a:gd fmla="*/ 130 h 179" name="T41"/>
                <a:gd fmla="*/ 236 w 244" name="T42"/>
                <a:gd fmla="*/ 139 h 179" name="T43"/>
                <a:gd fmla="*/ 227 w 244" name="T44"/>
                <a:gd fmla="*/ 147 h 179" name="T45"/>
                <a:gd fmla="*/ 220 w 244" name="T46"/>
                <a:gd fmla="*/ 169 h 179" name="T47"/>
                <a:gd fmla="*/ 207 w 244" name="T48"/>
                <a:gd fmla="*/ 175 h 179" name="T49"/>
                <a:gd fmla="*/ 201 w 244" name="T50"/>
                <a:gd fmla="*/ 179 h 179" name="T51"/>
                <a:gd fmla="*/ 189 w 244" name="T52"/>
                <a:gd fmla="*/ 176 h 179" name="T53"/>
                <a:gd fmla="*/ 162 w 244" name="T54"/>
                <a:gd fmla="*/ 172 h 179" name="T55"/>
                <a:gd fmla="*/ 161 w 244" name="T56"/>
                <a:gd fmla="*/ 163 h 179" name="T57"/>
                <a:gd fmla="*/ 159 w 244" name="T58"/>
                <a:gd fmla="*/ 158 h 179" name="T59"/>
                <a:gd fmla="*/ 147 w 244" name="T60"/>
                <a:gd fmla="*/ 150 h 179" name="T61"/>
                <a:gd fmla="*/ 141 w 244" name="T62"/>
                <a:gd fmla="*/ 142 h 179" name="T63"/>
                <a:gd fmla="*/ 130 w 244" name="T64"/>
                <a:gd fmla="*/ 138 h 179" name="T65"/>
                <a:gd fmla="*/ 124 w 244" name="T66"/>
                <a:gd fmla="*/ 135 h 179" name="T67"/>
                <a:gd fmla="*/ 96 w 244" name="T68"/>
                <a:gd fmla="*/ 129 h 179" name="T69"/>
                <a:gd fmla="*/ 81 w 244" name="T70"/>
                <a:gd fmla="*/ 133 h 179" name="T71"/>
                <a:gd fmla="*/ 75 w 244" name="T72"/>
                <a:gd fmla="*/ 136 h 179" name="T73"/>
                <a:gd fmla="*/ 70 w 244" name="T74"/>
                <a:gd fmla="*/ 141 h 179" name="T75"/>
                <a:gd fmla="*/ 67 w 244" name="T76"/>
                <a:gd fmla="*/ 141 h 179" name="T77"/>
                <a:gd fmla="*/ 41 w 244" name="T78"/>
                <a:gd fmla="*/ 145 h 179" name="T79"/>
                <a:gd fmla="*/ 36 w 244" name="T80"/>
                <a:gd fmla="*/ 148 h 179" name="T81"/>
                <a:gd fmla="*/ 11 w 244" name="T82"/>
                <a:gd fmla="*/ 153 h 179" name="T83"/>
                <a:gd fmla="*/ 14 w 244" name="T84"/>
                <a:gd fmla="*/ 136 h 179" name="T85"/>
                <a:gd fmla="*/ 11 w 244" name="T86"/>
                <a:gd fmla="*/ 127 h 179" name="T87"/>
                <a:gd fmla="*/ 11 w 244" name="T88"/>
                <a:gd fmla="*/ 121 h 179" name="T89"/>
                <a:gd fmla="*/ 7 w 244" name="T90"/>
                <a:gd fmla="*/ 112 h 179" name="T91"/>
                <a:gd fmla="*/ 5 w 244" name="T92"/>
                <a:gd fmla="*/ 105 h 179" name="T93"/>
                <a:gd fmla="*/ 2 w 244" name="T94"/>
                <a:gd fmla="*/ 96 h 179" name="T95"/>
                <a:gd fmla="*/ 4 w 244" name="T96"/>
                <a:gd fmla="*/ 89 h 179" name="T97"/>
                <a:gd fmla="*/ 4 w 244" name="T98"/>
                <a:gd fmla="*/ 70 h 179" name="T99"/>
                <a:gd fmla="*/ 20 w 244" name="T100"/>
                <a:gd fmla="*/ 59 h 179" name="T101"/>
                <a:gd fmla="*/ 39 w 244" name="T102"/>
                <a:gd fmla="*/ 55 h 179" name="T103"/>
                <a:gd fmla="*/ 50 w 244" name="T104"/>
                <a:gd fmla="*/ 50 h 179" name="T105"/>
                <a:gd fmla="*/ 54 w 244" name="T106"/>
                <a:gd fmla="*/ 34 h 179" name="T107"/>
                <a:gd fmla="*/ 67 w 244" name="T108"/>
                <a:gd fmla="*/ 34 h 179" name="T109"/>
                <a:gd fmla="*/ 70 w 244" name="T110"/>
                <a:gd fmla="*/ 24 h 179" name="T111"/>
                <a:gd fmla="*/ 82 w 244" name="T112"/>
                <a:gd fmla="*/ 16 h 179" name="T113"/>
                <a:gd fmla="*/ 91 w 244" name="T114"/>
                <a:gd fmla="*/ 21 h 179" name="T115"/>
                <a:gd fmla="*/ 94 w 244" name="T116"/>
                <a:gd fmla="*/ 22 h 179" name="T117"/>
                <a:gd fmla="*/ 97 w 244" name="T118"/>
                <a:gd fmla="*/ 19 h 179" name="T119"/>
                <a:gd fmla="*/ 107 w 244" name="T120"/>
                <a:gd fmla="*/ 10 h 179" name="T121"/>
                <a:gd fmla="*/ 115 w 244" name="T122"/>
                <a:gd fmla="*/ 7 h 179"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79" w="244">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a:extLst/>
          </p:spPr>
          <p:txBody>
            <a:bodyPr anchor="t" anchorCtr="0" bIns="45720" compatLnSpc="1" lIns="91440" numCol="1" rIns="91440" tIns="45720" vert="horz" wrap="square">
              <a:prstTxWarp prst="textNoShape">
                <a:avLst/>
              </a:prstTxWarp>
            </a:bodyPr>
            <a:lstStyle/>
            <a:p>
              <a:pPr defTabSz="685800" eaLnBrk="1" fontAlgn="auto" hangingPunct="1" indent="0" latinLnBrk="0" lvl="0" marL="0" marR="0">
                <a:lnSpc>
                  <a:spcPct val="100000"/>
                </a:lnSpc>
                <a:spcBef>
                  <a:spcPct val="0"/>
                </a:spcBef>
                <a:spcAft>
                  <a:spcPct val="0"/>
                </a:spcAft>
                <a:buClrTx/>
                <a:buSzTx/>
                <a:buFontTx/>
                <a:buNone/>
                <a:defRPr/>
              </a:pPr>
              <a:endParaRPr altLang="en-US" b="0" baseline="0" cap="none" i="0" kern="0" kumimoji="0" lang="zh-CN" noProof="0" normalizeH="0" spc="0" strike="noStrike" sz="1350" u="none">
                <a:ln>
                  <a:noFill/>
                </a:ln>
                <a:solidFill>
                  <a:srgbClr val="5A6E82"/>
                </a:solidFill>
                <a:effectLst/>
                <a:uLnTx/>
                <a:uFillTx/>
                <a:latin typeface="冬青黑体简体中文 W3"/>
                <a:ea typeface="冬青黑体简体中文 W3"/>
              </a:endParaRPr>
            </a:p>
          </p:txBody>
        </p:sp>
      </p:grpSp>
      <p:grpSp>
        <p:nvGrpSpPr>
          <p:cNvPr id="2" name="组合 1"/>
          <p:cNvGrpSpPr/>
          <p:nvPr/>
        </p:nvGrpSpPr>
        <p:grpSpPr>
          <a:xfrm flipH="1">
            <a:off x="4660508" y="1785928"/>
            <a:ext cx="380661" cy="703324"/>
            <a:chOff x="992204" y="1036691"/>
            <a:chExt cx="1105180" cy="2041976"/>
          </a:xfrm>
        </p:grpSpPr>
        <p:sp>
          <p:nvSpPr>
            <p:cNvPr id="617" name="Freeform 128"/>
            <p:cNvSpPr/>
            <p:nvPr/>
          </p:nvSpPr>
          <p:spPr bwMode="auto">
            <a:xfrm>
              <a:off x="992204" y="1036691"/>
              <a:ext cx="1105180" cy="1472784"/>
            </a:xfrm>
            <a:custGeom>
              <a:gdLst>
                <a:gd fmla="*/ 466 w 466" name="T0"/>
                <a:gd fmla="*/ 621 h 621" name="T1"/>
                <a:gd fmla="*/ 347 w 466" name="T2"/>
                <a:gd fmla="*/ 381 h 621" name="T3"/>
                <a:gd fmla="*/ 423 w 466" name="T4"/>
                <a:gd fmla="*/ 381 h 621" name="T5"/>
                <a:gd fmla="*/ 297 w 466" name="T6"/>
                <a:gd fmla="*/ 171 h 621" name="T7"/>
                <a:gd fmla="*/ 365 w 466" name="T8"/>
                <a:gd fmla="*/ 171 h 621" name="T9"/>
                <a:gd fmla="*/ 239 w 466" name="T10"/>
                <a:gd fmla="*/ 7 h 621" name="T11"/>
                <a:gd fmla="*/ 232 w 466" name="T12"/>
                <a:gd fmla="*/ 0 h 621" name="T13"/>
                <a:gd fmla="*/ 227 w 466" name="T14"/>
                <a:gd fmla="*/ 7 h 621" name="T15"/>
                <a:gd fmla="*/ 101 w 466" name="T16"/>
                <a:gd fmla="*/ 171 h 621" name="T17"/>
                <a:gd fmla="*/ 168 w 466" name="T18"/>
                <a:gd fmla="*/ 171 h 621" name="T19"/>
                <a:gd fmla="*/ 42 w 466" name="T20"/>
                <a:gd fmla="*/ 381 h 621" name="T21"/>
                <a:gd fmla="*/ 118 w 466" name="T22"/>
                <a:gd fmla="*/ 381 h 621" name="T23"/>
                <a:gd fmla="*/ 0 w 466" name="T24"/>
                <a:gd fmla="*/ 621 h 621" name="T25"/>
                <a:gd fmla="*/ 232 w 466" name="T26"/>
                <a:gd fmla="*/ 621 h 621" name="T27"/>
                <a:gd fmla="*/ 232 w 466" name="T28"/>
                <a:gd fmla="*/ 604 h 621" name="T29"/>
                <a:gd fmla="*/ 232 w 466" name="T30"/>
                <a:gd fmla="*/ 621 h 621" name="T31"/>
                <a:gd fmla="*/ 466 w 466" name="T32"/>
                <a:gd fmla="*/ 621 h 62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8" name="Freeform 130"/>
            <p:cNvSpPr/>
            <p:nvPr/>
          </p:nvSpPr>
          <p:spPr bwMode="auto">
            <a:xfrm>
              <a:off x="1319489" y="2137129"/>
              <a:ext cx="450610" cy="941538"/>
            </a:xfrm>
            <a:custGeom>
              <a:gdLst>
                <a:gd fmla="*/ 44 w 190" name="T0"/>
                <a:gd fmla="*/ 397 h 397" name="T1"/>
                <a:gd fmla="*/ 142 w 190" name="T2"/>
                <a:gd fmla="*/ 397 h 397" name="T3"/>
                <a:gd fmla="*/ 126 w 190" name="T4"/>
                <a:gd fmla="*/ 150 h 397" name="T5"/>
                <a:gd fmla="*/ 190 w 190" name="T6"/>
                <a:gd fmla="*/ 69 h 397" name="T7"/>
                <a:gd fmla="*/ 119 w 190" name="T8"/>
                <a:gd fmla="*/ 116 h 397" name="T9"/>
                <a:gd fmla="*/ 96 w 190" name="T10"/>
                <a:gd fmla="*/ 0 h 397" name="T11"/>
                <a:gd fmla="*/ 71 w 190" name="T12"/>
                <a:gd fmla="*/ 116 h 397" name="T13"/>
                <a:gd fmla="*/ 0 w 190" name="T14"/>
                <a:gd fmla="*/ 69 h 397" name="T15"/>
                <a:gd fmla="*/ 62 w 190" name="T16"/>
                <a:gd fmla="*/ 150 h 397" name="T17"/>
                <a:gd fmla="*/ 44 w 190" name="T18"/>
                <a:gd fmla="*/ 397 h 39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9" name="Freeform 144"/>
            <p:cNvSpPr/>
            <p:nvPr/>
          </p:nvSpPr>
          <p:spPr bwMode="auto">
            <a:xfrm>
              <a:off x="1547166" y="1046178"/>
              <a:ext cx="545475" cy="1463297"/>
            </a:xfrm>
            <a:custGeom>
              <a:gdLst>
                <a:gd fmla="*/ 1 w 230" name="T0"/>
                <a:gd fmla="*/ 0 h 617" name="T1"/>
                <a:gd fmla="*/ 0 w 230" name="T2"/>
                <a:gd fmla="*/ 463 h 617" name="T3"/>
                <a:gd fmla="*/ 23 w 230" name="T4"/>
                <a:gd fmla="*/ 576 h 617" name="T5"/>
                <a:gd fmla="*/ 94 w 230" name="T6"/>
                <a:gd fmla="*/ 529 h 617" name="T7"/>
                <a:gd fmla="*/ 30 w 230" name="T8"/>
                <a:gd fmla="*/ 610 h 617" name="T9"/>
                <a:gd fmla="*/ 32 w 230" name="T10"/>
                <a:gd fmla="*/ 617 h 617" name="T11"/>
                <a:gd fmla="*/ 32 w 230" name="T12"/>
                <a:gd fmla="*/ 617 h 617" name="T13"/>
                <a:gd fmla="*/ 32 w 230" name="T14"/>
                <a:gd fmla="*/ 615 h 617" name="T15"/>
                <a:gd fmla="*/ 230 w 230" name="T16"/>
                <a:gd fmla="*/ 615 h 617" name="T17"/>
                <a:gd fmla="*/ 136 w 230" name="T18"/>
                <a:gd fmla="*/ 426 h 617" name="T19"/>
                <a:gd fmla="*/ 115 w 230" name="T20"/>
                <a:gd fmla="*/ 383 h 617" name="T21"/>
                <a:gd fmla="*/ 113 w 230" name="T22"/>
                <a:gd fmla="*/ 377 h 617" name="T23"/>
                <a:gd fmla="*/ 113 w 230" name="T24"/>
                <a:gd fmla="*/ 377 h 617" name="T25"/>
                <a:gd fmla="*/ 113 w 230" name="T26"/>
                <a:gd fmla="*/ 375 h 617" name="T27"/>
                <a:gd fmla="*/ 188 w 230" name="T28"/>
                <a:gd fmla="*/ 375 h 617" name="T29"/>
                <a:gd fmla="*/ 177 w 230" name="T30"/>
                <a:gd fmla="*/ 358 h 617" name="T31"/>
                <a:gd fmla="*/ 154 w 230" name="T32"/>
                <a:gd fmla="*/ 317 h 617" name="T33"/>
                <a:gd fmla="*/ 152 w 230" name="T34"/>
                <a:gd fmla="*/ 315 h 617" name="T35"/>
                <a:gd fmla="*/ 115 w 230" name="T36"/>
                <a:gd fmla="*/ 251 h 617" name="T37"/>
                <a:gd fmla="*/ 63 w 230" name="T38"/>
                <a:gd fmla="*/ 167 h 617" name="T39"/>
                <a:gd fmla="*/ 65 w 230" name="T40"/>
                <a:gd fmla="*/ 167 h 617" name="T41"/>
                <a:gd fmla="*/ 65 w 230" name="T42"/>
                <a:gd fmla="*/ 167 h 617" name="T43"/>
                <a:gd fmla="*/ 102 w 230" name="T44"/>
                <a:gd fmla="*/ 167 h 617" name="T45"/>
                <a:gd fmla="*/ 131 w 230" name="T46"/>
                <a:gd fmla="*/ 167 h 617" name="T47"/>
                <a:gd fmla="*/ 5 w 230" name="T48"/>
                <a:gd fmla="*/ 3 h 617" name="T49"/>
                <a:gd fmla="*/ 1 w 230" name="T50"/>
                <a:gd fmla="*/ 0 h 61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0" name="Freeform 146"/>
            <p:cNvSpPr/>
            <p:nvPr/>
          </p:nvSpPr>
          <p:spPr bwMode="auto">
            <a:xfrm>
              <a:off x="1547166" y="2144243"/>
              <a:ext cx="222933" cy="934423"/>
            </a:xfrm>
            <a:custGeom>
              <a:gdLst>
                <a:gd fmla="*/ 0 w 94" name="T0"/>
                <a:gd fmla="*/ 0 h 394" name="T1"/>
                <a:gd fmla="*/ 0 w 94" name="T2"/>
                <a:gd fmla="*/ 394 h 394" name="T3"/>
                <a:gd fmla="*/ 46 w 94" name="T4"/>
                <a:gd fmla="*/ 394 h 394" name="T5"/>
                <a:gd fmla="*/ 32 w 94" name="T6"/>
                <a:gd fmla="*/ 154 h 394" name="T7"/>
                <a:gd fmla="*/ 30 w 94" name="T8"/>
                <a:gd fmla="*/ 147 h 394" name="T9"/>
                <a:gd fmla="*/ 94 w 94" name="T10"/>
                <a:gd fmla="*/ 66 h 394" name="T11"/>
                <a:gd fmla="*/ 23 w 94" name="T12"/>
                <a:gd fmla="*/ 113 h 394" name="T13"/>
                <a:gd fmla="*/ 0 w 94" name="T14"/>
                <a:gd fmla="*/ 0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3" name="组合 2"/>
          <p:cNvGrpSpPr/>
          <p:nvPr/>
        </p:nvGrpSpPr>
        <p:grpSpPr>
          <a:xfrm>
            <a:off x="5407343" y="2936235"/>
            <a:ext cx="478810" cy="729098"/>
            <a:chOff x="6109556" y="1810070"/>
            <a:chExt cx="1043518" cy="1588994"/>
          </a:xfrm>
        </p:grpSpPr>
        <p:sp>
          <p:nvSpPr>
            <p:cNvPr id="621" name="Freeform 80"/>
            <p:cNvSpPr/>
            <p:nvPr/>
          </p:nvSpPr>
          <p:spPr bwMode="auto">
            <a:xfrm>
              <a:off x="6109556" y="1810070"/>
              <a:ext cx="1043518" cy="1100437"/>
            </a:xfrm>
            <a:custGeom>
              <a:gdLst>
                <a:gd fmla="*/ 181 w 248" name="T0"/>
                <a:gd fmla="*/ 80 h 247" name="T1"/>
                <a:gd fmla="*/ 124 w 248" name="T2"/>
                <a:gd fmla="*/ 0 h 247" name="T3"/>
                <a:gd fmla="*/ 68 w 248" name="T4"/>
                <a:gd fmla="*/ 80 h 247" name="T5"/>
                <a:gd fmla="*/ 123 w 248" name="T6"/>
                <a:gd fmla="*/ 247 h 247" name="T7"/>
                <a:gd fmla="*/ 123 w 248" name="T8"/>
                <a:gd fmla="*/ 247 h 247" name="T9"/>
                <a:gd fmla="*/ 125 w 248" name="T10"/>
                <a:gd fmla="*/ 247 h 247" name="T11"/>
                <a:gd fmla="*/ 127 w 248" name="T12"/>
                <a:gd fmla="*/ 247 h 247" name="T13"/>
                <a:gd fmla="*/ 127 w 248" name="T14"/>
                <a:gd fmla="*/ 247 h 247" name="T15"/>
                <a:gd fmla="*/ 181 w 248" name="T16"/>
                <a:gd fmla="*/ 80 h 24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6"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2" name="Freeform 81"/>
            <p:cNvSpPr/>
            <p:nvPr/>
          </p:nvSpPr>
          <p:spPr bwMode="auto">
            <a:xfrm>
              <a:off x="6451071" y="2417208"/>
              <a:ext cx="360488" cy="981856"/>
            </a:xfrm>
            <a:custGeom>
              <a:gdLst>
                <a:gd fmla="*/ 152 w 152" name="T0"/>
                <a:gd fmla="*/ 65 h 414" name="T1"/>
                <a:gd fmla="*/ 87 w 152" name="T2"/>
                <a:gd fmla="*/ 105 h 414" name="T3"/>
                <a:gd fmla="*/ 76 w 152" name="T4"/>
                <a:gd fmla="*/ 0 h 414" name="T5"/>
                <a:gd fmla="*/ 65 w 152" name="T6"/>
                <a:gd fmla="*/ 105 h 414" name="T7"/>
                <a:gd fmla="*/ 0 w 152" name="T8"/>
                <a:gd fmla="*/ 65 h 414" name="T9"/>
                <a:gd fmla="*/ 60 w 152" name="T10"/>
                <a:gd fmla="*/ 139 h 414" name="T11"/>
                <a:gd fmla="*/ 44 w 152" name="T12"/>
                <a:gd fmla="*/ 414 h 414" name="T13"/>
                <a:gd fmla="*/ 112 w 152" name="T14"/>
                <a:gd fmla="*/ 414 h 414" name="T15"/>
                <a:gd fmla="*/ 92 w 152" name="T16"/>
                <a:gd fmla="*/ 139 h 414" name="T17"/>
                <a:gd fmla="*/ 152 w 152" name="T18"/>
                <a:gd fmla="*/ 65 h 4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12"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3" name="Freeform 87"/>
            <p:cNvSpPr/>
            <p:nvPr/>
          </p:nvSpPr>
          <p:spPr bwMode="auto">
            <a:xfrm>
              <a:off x="6631315" y="1814813"/>
              <a:ext cx="455353" cy="1090951"/>
            </a:xfrm>
            <a:custGeom>
              <a:gdLst>
                <a:gd fmla="*/ 0 w 108" name="T0"/>
                <a:gd fmla="*/ 0 h 245" name="T1"/>
                <a:gd fmla="*/ 0 w 108" name="T2"/>
                <a:gd fmla="*/ 0 h 245" name="T3"/>
                <a:gd fmla="*/ 0 w 108" name="T4"/>
                <a:gd fmla="*/ 136 h 245" name="T5"/>
                <a:gd fmla="*/ 6 w 108" name="T6"/>
                <a:gd fmla="*/ 191 h 245" name="T7"/>
                <a:gd fmla="*/ 43 w 108" name="T8"/>
                <a:gd fmla="*/ 170 h 245" name="T9"/>
                <a:gd fmla="*/ 9 w 108" name="T10"/>
                <a:gd fmla="*/ 209 h 245" name="T11"/>
                <a:gd fmla="*/ 11 w 108" name="T12"/>
                <a:gd fmla="*/ 245 h 245" name="T13"/>
                <a:gd fmla="*/ 32 w 108" name="T14"/>
                <a:gd fmla="*/ 237 h 245" name="T15"/>
                <a:gd fmla="*/ 37 w 108" name="T16"/>
                <a:gd fmla="*/ 235 h 245" name="T17"/>
                <a:gd fmla="*/ 57 w 108" name="T18"/>
                <a:gd fmla="*/ 79 h 245" name="T19"/>
                <a:gd fmla="*/ 0 w 108" name="T20"/>
                <a:gd fmla="*/ 0 h 24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4" name="Freeform 88"/>
            <p:cNvSpPr/>
            <p:nvPr/>
          </p:nvSpPr>
          <p:spPr bwMode="auto">
            <a:xfrm>
              <a:off x="6631315" y="2419579"/>
              <a:ext cx="180244" cy="979484"/>
            </a:xfrm>
            <a:custGeom>
              <a:gdLst>
                <a:gd fmla="*/ 0 w 43" name="T0"/>
                <a:gd fmla="*/ 0 h 220" name="T1"/>
                <a:gd fmla="*/ 0 w 43" name="T2"/>
                <a:gd fmla="*/ 220 h 220" name="T3"/>
                <a:gd fmla="*/ 20 w 43" name="T4"/>
                <a:gd fmla="*/ 220 h 220" name="T5"/>
                <a:gd fmla="*/ 9 w 43" name="T6"/>
                <a:gd fmla="*/ 109 h 220" name="T7"/>
                <a:gd fmla="*/ 11 w 43" name="T8"/>
                <a:gd fmla="*/ 109 h 220" name="T9"/>
                <a:gd fmla="*/ 11 w 43" name="T10"/>
                <a:gd fmla="*/ 109 h 220" name="T11"/>
                <a:gd fmla="*/ 9 w 43" name="T12"/>
                <a:gd fmla="*/ 73 h 220" name="T13"/>
                <a:gd fmla="*/ 43 w 43" name="T14"/>
                <a:gd fmla="*/ 34 h 220" name="T15"/>
                <a:gd fmla="*/ 6 w 43" name="T16"/>
                <a:gd fmla="*/ 55 h 220" name="T17"/>
                <a:gd fmla="*/ 0 w 43" name="T18"/>
                <a:gd fmla="*/ 0 h 2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5" name="组合 4"/>
          <p:cNvGrpSpPr/>
          <p:nvPr/>
        </p:nvGrpSpPr>
        <p:grpSpPr>
          <a:xfrm>
            <a:off x="7741906" y="1399749"/>
            <a:ext cx="679868" cy="809842"/>
            <a:chOff x="6171117" y="5479616"/>
            <a:chExt cx="967626" cy="1152613"/>
          </a:xfrm>
        </p:grpSpPr>
        <p:sp>
          <p:nvSpPr>
            <p:cNvPr id="625" name="Freeform 89"/>
            <p:cNvSpPr/>
            <p:nvPr/>
          </p:nvSpPr>
          <p:spPr bwMode="auto">
            <a:xfrm>
              <a:off x="6171117" y="5479616"/>
              <a:ext cx="967626" cy="884619"/>
            </a:xfrm>
            <a:custGeom>
              <a:gdLst>
                <a:gd fmla="*/ 188 w 230" name="T0"/>
                <a:gd fmla="*/ 57 h 199" name="T1"/>
                <a:gd fmla="*/ 115 w 230" name="T2"/>
                <a:gd fmla="*/ 0 h 199" name="T3"/>
                <a:gd fmla="*/ 42 w 230" name="T4"/>
                <a:gd fmla="*/ 57 h 199" name="T5"/>
                <a:gd fmla="*/ 0 w 230" name="T6"/>
                <a:gd fmla="*/ 124 h 199" name="T7"/>
                <a:gd fmla="*/ 75 w 230" name="T8"/>
                <a:gd fmla="*/ 199 h 199" name="T9"/>
                <a:gd fmla="*/ 115 w 230" name="T10"/>
                <a:gd fmla="*/ 188 h 199" name="T11"/>
                <a:gd fmla="*/ 155 w 230" name="T12"/>
                <a:gd fmla="*/ 199 h 199" name="T13"/>
                <a:gd fmla="*/ 230 w 230" name="T14"/>
                <a:gd fmla="*/ 124 h 199" name="T15"/>
                <a:gd fmla="*/ 188 w 230" name="T16"/>
                <a:gd fmla="*/ 57 h 19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6" name="Freeform 90"/>
            <p:cNvSpPr/>
            <p:nvPr/>
          </p:nvSpPr>
          <p:spPr bwMode="auto">
            <a:xfrm>
              <a:off x="6474685" y="5968172"/>
              <a:ext cx="362860" cy="664057"/>
            </a:xfrm>
            <a:custGeom>
              <a:gdLst>
                <a:gd fmla="*/ 153 w 153" name="T0"/>
                <a:gd fmla="*/ 66 h 280" name="T1"/>
                <a:gd fmla="*/ 87 w 153" name="T2"/>
                <a:gd fmla="*/ 107 h 280" name="T3"/>
                <a:gd fmla="*/ 76 w 153" name="T4"/>
                <a:gd fmla="*/ 0 h 280" name="T5"/>
                <a:gd fmla="*/ 66 w 153" name="T6"/>
                <a:gd fmla="*/ 107 h 280" name="T7"/>
                <a:gd fmla="*/ 0 w 153" name="T8"/>
                <a:gd fmla="*/ 66 h 280" name="T9"/>
                <a:gd fmla="*/ 60 w 153" name="T10"/>
                <a:gd fmla="*/ 143 h 280" name="T11"/>
                <a:gd fmla="*/ 53 w 153" name="T12"/>
                <a:gd fmla="*/ 280 h 280" name="T13"/>
                <a:gd fmla="*/ 99 w 153" name="T14"/>
                <a:gd fmla="*/ 280 h 280" name="T15"/>
                <a:gd fmla="*/ 92 w 153" name="T16"/>
                <a:gd fmla="*/ 143 h 280" name="T17"/>
                <a:gd fmla="*/ 153 w 153" name="T18"/>
                <a:gd fmla="*/ 66 h 28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7" name="Freeform 94"/>
            <p:cNvSpPr/>
            <p:nvPr/>
          </p:nvSpPr>
          <p:spPr bwMode="auto">
            <a:xfrm>
              <a:off x="6659673" y="5479616"/>
              <a:ext cx="479070" cy="884619"/>
            </a:xfrm>
            <a:custGeom>
              <a:gdLst>
                <a:gd fmla="*/ 0 w 114" name="T0"/>
                <a:gd fmla="*/ 0 h 199" name="T1"/>
                <a:gd fmla="*/ 0 w 114" name="T2"/>
                <a:gd fmla="*/ 122 h 199" name="T3"/>
                <a:gd fmla="*/ 5 w 114" name="T4"/>
                <a:gd fmla="*/ 167 h 199" name="T5"/>
                <a:gd fmla="*/ 42 w 114" name="T6"/>
                <a:gd fmla="*/ 145 h 199" name="T7"/>
                <a:gd fmla="*/ 8 w 114" name="T8"/>
                <a:gd fmla="*/ 186 h 199" name="T9"/>
                <a:gd fmla="*/ 8 w 114" name="T10"/>
                <a:gd fmla="*/ 193 h 199" name="T11"/>
                <a:gd fmla="*/ 8 w 114" name="T12"/>
                <a:gd fmla="*/ 193 h 199" name="T13"/>
                <a:gd fmla="*/ 8 w 114" name="T14"/>
                <a:gd fmla="*/ 193 h 199" name="T15"/>
                <a:gd fmla="*/ 37 w 114" name="T16"/>
                <a:gd fmla="*/ 199 h 199" name="T17"/>
                <a:gd fmla="*/ 37 w 114" name="T18"/>
                <a:gd fmla="*/ 199 h 199" name="T19"/>
                <a:gd fmla="*/ 37 w 114" name="T20"/>
                <a:gd fmla="*/ 199 h 199" name="T21"/>
                <a:gd fmla="*/ 37 w 114" name="T22"/>
                <a:gd fmla="*/ 199 h 199" name="T23"/>
                <a:gd fmla="*/ 37 w 114" name="T24"/>
                <a:gd fmla="*/ 199 h 199" name="T25"/>
                <a:gd fmla="*/ 37 w 114" name="T26"/>
                <a:gd fmla="*/ 199 h 199" name="T27"/>
                <a:gd fmla="*/ 37 w 114" name="T28"/>
                <a:gd fmla="*/ 199 h 199" name="T29"/>
                <a:gd fmla="*/ 37 w 114" name="T30"/>
                <a:gd fmla="*/ 199 h 199" name="T31"/>
                <a:gd fmla="*/ 37 w 114" name="T32"/>
                <a:gd fmla="*/ 199 h 199" name="T33"/>
                <a:gd fmla="*/ 37 w 114" name="T34"/>
                <a:gd fmla="*/ 199 h 199" name="T35"/>
                <a:gd fmla="*/ 37 w 114" name="T36"/>
                <a:gd fmla="*/ 199 h 199" name="T37"/>
                <a:gd fmla="*/ 38 w 114" name="T38"/>
                <a:gd fmla="*/ 199 h 199" name="T39"/>
                <a:gd fmla="*/ 38 w 114" name="T40"/>
                <a:gd fmla="*/ 199 h 199" name="T41"/>
                <a:gd fmla="*/ 38 w 114" name="T42"/>
                <a:gd fmla="*/ 199 h 199" name="T43"/>
                <a:gd fmla="*/ 38 w 114" name="T44"/>
                <a:gd fmla="*/ 199 h 199" name="T45"/>
                <a:gd fmla="*/ 38 w 114" name="T46"/>
                <a:gd fmla="*/ 199 h 199" name="T47"/>
                <a:gd fmla="*/ 38 w 114" name="T48"/>
                <a:gd fmla="*/ 199 h 199" name="T49"/>
                <a:gd fmla="*/ 38 w 114" name="T50"/>
                <a:gd fmla="*/ 199 h 199" name="T51"/>
                <a:gd fmla="*/ 38 w 114" name="T52"/>
                <a:gd fmla="*/ 199 h 199" name="T53"/>
                <a:gd fmla="*/ 38 w 114" name="T54"/>
                <a:gd fmla="*/ 199 h 199" name="T55"/>
                <a:gd fmla="*/ 38 w 114" name="T56"/>
                <a:gd fmla="*/ 199 h 199" name="T57"/>
                <a:gd fmla="*/ 39 w 114" name="T58"/>
                <a:gd fmla="*/ 199 h 199" name="T59"/>
                <a:gd fmla="*/ 39 w 114" name="T60"/>
                <a:gd fmla="*/ 199 h 199" name="T61"/>
                <a:gd fmla="*/ 114 w 114" name="T62"/>
                <a:gd fmla="*/ 124 h 199" name="T63"/>
                <a:gd fmla="*/ 77 w 114" name="T64"/>
                <a:gd fmla="*/ 60 h 199" name="T65"/>
                <a:gd fmla="*/ 72 w 114" name="T66"/>
                <a:gd fmla="*/ 57 h 199" name="T67"/>
                <a:gd fmla="*/ 66 w 114" name="T68"/>
                <a:gd fmla="*/ 42 h 199" name="T69"/>
                <a:gd fmla="*/ 0 w 114" name="T70"/>
                <a:gd fmla="*/ 0 h 19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8" name="Freeform 95"/>
            <p:cNvSpPr/>
            <p:nvPr/>
          </p:nvSpPr>
          <p:spPr bwMode="auto">
            <a:xfrm>
              <a:off x="6659673" y="6022720"/>
              <a:ext cx="177872" cy="600023"/>
            </a:xfrm>
            <a:custGeom>
              <a:gdLst>
                <a:gd fmla="*/ 0 w 75" name="T0"/>
                <a:gd fmla="*/ 0 h 253" name="T1"/>
                <a:gd fmla="*/ 0 w 75" name="T2"/>
                <a:gd fmla="*/ 253 h 253" name="T3"/>
                <a:gd fmla="*/ 21 w 75" name="T4"/>
                <a:gd fmla="*/ 253 h 253" name="T5"/>
                <a:gd fmla="*/ 14 w 75" name="T6"/>
                <a:gd fmla="*/ 133 h 253" name="T7"/>
                <a:gd fmla="*/ 14 w 75" name="T8"/>
                <a:gd fmla="*/ 120 h 253" name="T9"/>
                <a:gd fmla="*/ 75 w 75" name="T10"/>
                <a:gd fmla="*/ 43 h 253" name="T11"/>
                <a:gd fmla="*/ 9 w 75" name="T12"/>
                <a:gd fmla="*/ 84 h 253" name="T13"/>
                <a:gd fmla="*/ 0 w 75" name="T14"/>
                <a:gd fmla="*/ 0 h 25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 name="组合 5"/>
          <p:cNvGrpSpPr/>
          <p:nvPr/>
        </p:nvGrpSpPr>
        <p:grpSpPr>
          <a:xfrm>
            <a:off x="8831939" y="2896455"/>
            <a:ext cx="275611" cy="853221"/>
            <a:chOff x="6996444" y="4561795"/>
            <a:chExt cx="668800" cy="2070435"/>
          </a:xfrm>
        </p:grpSpPr>
        <p:sp>
          <p:nvSpPr>
            <p:cNvPr id="629"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0" name="Freeform 234"/>
            <p:cNvSpPr/>
            <p:nvPr/>
          </p:nvSpPr>
          <p:spPr bwMode="auto">
            <a:xfrm>
              <a:off x="7273925" y="5323089"/>
              <a:ext cx="125696" cy="1309141"/>
            </a:xfrm>
            <a:custGeom>
              <a:gdLst>
                <a:gd fmla="*/ 19 w 53" name="T0"/>
                <a:gd fmla="*/ 0 h 552" name="T1"/>
                <a:gd fmla="*/ 0 w 53" name="T2"/>
                <a:gd fmla="*/ 552 h 552" name="T3"/>
                <a:gd fmla="*/ 53 w 53" name="T4"/>
                <a:gd fmla="*/ 552 h 552" name="T5"/>
                <a:gd fmla="*/ 19 w 53" name="T6"/>
                <a:gd fmla="*/ 0 h 552" name="T7"/>
              </a:gdLst>
              <a:cxnLst>
                <a:cxn ang="0">
                  <a:pos x="T0" y="T1"/>
                </a:cxn>
                <a:cxn ang="0">
                  <a:pos x="T2" y="T3"/>
                </a:cxn>
                <a:cxn ang="0">
                  <a:pos x="T4" y="T5"/>
                </a:cxn>
                <a:cxn ang="0">
                  <a:pos x="T6" y="T7"/>
                </a:cxn>
              </a:cxnLst>
              <a:rect b="b" l="0" r="r" t="0"/>
              <a:pathLst>
                <a:path h="552" w="52">
                  <a:moveTo>
                    <a:pt x="19" y="0"/>
                  </a:moveTo>
                  <a:lnTo>
                    <a:pt x="0" y="552"/>
                  </a:lnTo>
                  <a:lnTo>
                    <a:pt x="53" y="552"/>
                  </a:lnTo>
                  <a:lnTo>
                    <a:pt x="19"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1" name="Freeform 237"/>
            <p:cNvSpPr/>
            <p:nvPr/>
          </p:nvSpPr>
          <p:spPr bwMode="auto">
            <a:xfrm>
              <a:off x="7333216" y="4561795"/>
              <a:ext cx="332028" cy="1304398"/>
            </a:xfrm>
            <a:custGeom>
              <a:gdLst>
                <a:gd fmla="*/ 0 w 79" name="T0"/>
                <a:gd fmla="*/ 217 h 293" name="T1"/>
                <a:gd fmla="*/ 79 w 79" name="T2"/>
                <a:gd fmla="*/ 155 h 293" name="T3"/>
                <a:gd fmla="*/ 79 w 79" name="T4"/>
                <a:gd fmla="*/ 155 h 293" name="T5"/>
                <a:gd fmla="*/ 79 w 79" name="T6"/>
                <a:gd fmla="*/ 152 h 293" name="T7"/>
                <a:gd fmla="*/ 79 w 79" name="T8"/>
                <a:gd fmla="*/ 152 h 293" name="T9"/>
                <a:gd fmla="*/ 79 w 79" name="T10"/>
                <a:gd fmla="*/ 151 h 293" name="T11"/>
                <a:gd fmla="*/ 79 w 79" name="T12"/>
                <a:gd fmla="*/ 151 h 293" name="T13"/>
                <a:gd fmla="*/ 79 w 79" name="T14"/>
                <a:gd fmla="*/ 151 h 293" name="T15"/>
                <a:gd fmla="*/ 79 w 79" name="T16"/>
                <a:gd fmla="*/ 151 h 293" name="T17"/>
                <a:gd fmla="*/ 79 w 79" name="T18"/>
                <a:gd fmla="*/ 151 h 293" name="T19"/>
                <a:gd fmla="*/ 79 w 79" name="T20"/>
                <a:gd fmla="*/ 150 h 293" name="T21"/>
                <a:gd fmla="*/ 79 w 79" name="T22"/>
                <a:gd fmla="*/ 150 h 293" name="T23"/>
                <a:gd fmla="*/ 79 w 79" name="T24"/>
                <a:gd fmla="*/ 150 h 293" name="T25"/>
                <a:gd fmla="*/ 79 w 79" name="T26"/>
                <a:gd fmla="*/ 150 h 293" name="T27"/>
                <a:gd fmla="*/ 79 w 79" name="T28"/>
                <a:gd fmla="*/ 149 h 293" name="T29"/>
                <a:gd fmla="*/ 79 w 79" name="T30"/>
                <a:gd fmla="*/ 149 h 293" name="T31"/>
                <a:gd fmla="*/ 79 w 79" name="T32"/>
                <a:gd fmla="*/ 149 h 293" name="T33"/>
                <a:gd fmla="*/ 79 w 79" name="T34"/>
                <a:gd fmla="*/ 149 h 293" name="T35"/>
                <a:gd fmla="*/ 79 w 79" name="T36"/>
                <a:gd fmla="*/ 149 h 293" name="T37"/>
                <a:gd fmla="*/ 79 w 79" name="T38"/>
                <a:gd fmla="*/ 148 h 293" name="T39"/>
                <a:gd fmla="*/ 79 w 79" name="T40"/>
                <a:gd fmla="*/ 148 h 293" name="T41"/>
                <a:gd fmla="*/ 79 w 79" name="T42"/>
                <a:gd fmla="*/ 148 h 293" name="T43"/>
                <a:gd fmla="*/ 79 w 79" name="T44"/>
                <a:gd fmla="*/ 148 h 293" name="T45"/>
                <a:gd fmla="*/ 79 w 79" name="T46"/>
                <a:gd fmla="*/ 147 h 293" name="T47"/>
                <a:gd fmla="*/ 79 w 79" name="T48"/>
                <a:gd fmla="*/ 147 h 293" name="T49"/>
                <a:gd fmla="*/ 79 w 79" name="T50"/>
                <a:gd fmla="*/ 147 h 293" name="T51"/>
                <a:gd fmla="*/ 79 w 79" name="T52"/>
                <a:gd fmla="*/ 147 h 293" name="T53"/>
                <a:gd fmla="*/ 79 w 79" name="T54"/>
                <a:gd fmla="*/ 145 h 293" name="T55"/>
                <a:gd fmla="*/ 79 w 79" name="T56"/>
                <a:gd fmla="*/ 145 h 293" name="T57"/>
                <a:gd fmla="*/ 79 w 79" name="T58"/>
                <a:gd fmla="*/ 144 h 293" name="T59"/>
                <a:gd fmla="*/ 79 w 79" name="T60"/>
                <a:gd fmla="*/ 144 h 293" name="T61"/>
                <a:gd fmla="*/ 79 w 79" name="T62"/>
                <a:gd fmla="*/ 143 h 293" name="T63"/>
                <a:gd fmla="*/ 79 w 79" name="T64"/>
                <a:gd fmla="*/ 142 h 293" name="T65"/>
                <a:gd fmla="*/ 60 w 79" name="T66"/>
                <a:gd fmla="*/ 50 h 293" name="T67"/>
                <a:gd fmla="*/ 60 w 79" name="T68"/>
                <a:gd fmla="*/ 50 h 293" name="T69"/>
                <a:gd fmla="*/ 59 w 79" name="T70"/>
                <a:gd fmla="*/ 50 h 293" name="T71"/>
                <a:gd fmla="*/ 59 w 79" name="T72"/>
                <a:gd fmla="*/ 50 h 293" name="T73"/>
                <a:gd fmla="*/ 59 w 79" name="T74"/>
                <a:gd fmla="*/ 49 h 293" name="T75"/>
                <a:gd fmla="*/ 59 w 79" name="T76"/>
                <a:gd fmla="*/ 49 h 293" name="T77"/>
                <a:gd fmla="*/ 59 w 79" name="T78"/>
                <a:gd fmla="*/ 49 h 293" name="T79"/>
                <a:gd fmla="*/ 59 w 79" name="T80"/>
                <a:gd fmla="*/ 49 h 293" name="T81"/>
                <a:gd fmla="*/ 59 w 79" name="T82"/>
                <a:gd fmla="*/ 49 h 293" name="T83"/>
                <a:gd fmla="*/ 59 w 79" name="T84"/>
                <a:gd fmla="*/ 49 h 293" name="T85"/>
                <a:gd fmla="*/ 59 w 79" name="T86"/>
                <a:gd fmla="*/ 48 h 293" name="T87"/>
                <a:gd fmla="*/ 59 w 79" name="T88"/>
                <a:gd fmla="*/ 48 h 293" name="T89"/>
                <a:gd fmla="*/ 59 w 79" name="T90"/>
                <a:gd fmla="*/ 48 h 293" name="T91"/>
                <a:gd fmla="*/ 59 w 79" name="T92"/>
                <a:gd fmla="*/ 48 h 293" name="T93"/>
                <a:gd fmla="*/ 0 w 79" name="T94"/>
                <a:gd fmla="*/ 0 h 29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2" name="Freeform 238"/>
            <p:cNvSpPr/>
            <p:nvPr/>
          </p:nvSpPr>
          <p:spPr bwMode="auto">
            <a:xfrm>
              <a:off x="7333216" y="5527049"/>
              <a:ext cx="66406" cy="1105181"/>
            </a:xfrm>
            <a:custGeom>
              <a:gdLst>
                <a:gd fmla="*/ 0 w 28" name="T0"/>
                <a:gd fmla="*/ 0 h 466" name="T1"/>
                <a:gd fmla="*/ 0 w 28" name="T2"/>
                <a:gd fmla="*/ 466 h 466" name="T3"/>
                <a:gd fmla="*/ 28 w 28" name="T4"/>
                <a:gd fmla="*/ 466 h 466" name="T5"/>
                <a:gd fmla="*/ 9 w 28" name="T6"/>
                <a:gd fmla="*/ 143 h 466" name="T7"/>
                <a:gd fmla="*/ 9 w 28" name="T8"/>
                <a:gd fmla="*/ 143 h 466" name="T9"/>
                <a:gd fmla="*/ 0 w 28" name="T10"/>
                <a:gd fmla="*/ 0 h 466" name="T11"/>
              </a:gdLst>
              <a:cxnLst>
                <a:cxn ang="0">
                  <a:pos x="T0" y="T1"/>
                </a:cxn>
                <a:cxn ang="0">
                  <a:pos x="T2" y="T3"/>
                </a:cxn>
                <a:cxn ang="0">
                  <a:pos x="T4" y="T5"/>
                </a:cxn>
                <a:cxn ang="0">
                  <a:pos x="T6" y="T7"/>
                </a:cxn>
                <a:cxn ang="0">
                  <a:pos x="T8" y="T9"/>
                </a:cxn>
                <a:cxn ang="0">
                  <a:pos x="T10" y="T11"/>
                </a:cxn>
              </a:cxnLst>
              <a:rect b="b" l="0" r="r" t="0"/>
              <a:pathLst>
                <a:path h="466" w="28">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33" name="组合 632"/>
          <p:cNvGrpSpPr/>
          <p:nvPr/>
        </p:nvGrpSpPr>
        <p:grpSpPr>
          <a:xfrm>
            <a:off x="5301351" y="3214531"/>
            <a:ext cx="326410" cy="497034"/>
            <a:chOff x="6109556" y="1810070"/>
            <a:chExt cx="1043518" cy="1588994"/>
          </a:xfrm>
        </p:grpSpPr>
        <p:sp>
          <p:nvSpPr>
            <p:cNvPr id="634" name="Freeform 80"/>
            <p:cNvSpPr/>
            <p:nvPr/>
          </p:nvSpPr>
          <p:spPr bwMode="auto">
            <a:xfrm>
              <a:off x="6109556" y="1810070"/>
              <a:ext cx="1043518" cy="1100437"/>
            </a:xfrm>
            <a:custGeom>
              <a:gdLst>
                <a:gd fmla="*/ 181 w 248" name="T0"/>
                <a:gd fmla="*/ 80 h 247" name="T1"/>
                <a:gd fmla="*/ 124 w 248" name="T2"/>
                <a:gd fmla="*/ 0 h 247" name="T3"/>
                <a:gd fmla="*/ 68 w 248" name="T4"/>
                <a:gd fmla="*/ 80 h 247" name="T5"/>
                <a:gd fmla="*/ 123 w 248" name="T6"/>
                <a:gd fmla="*/ 247 h 247" name="T7"/>
                <a:gd fmla="*/ 123 w 248" name="T8"/>
                <a:gd fmla="*/ 247 h 247" name="T9"/>
                <a:gd fmla="*/ 125 w 248" name="T10"/>
                <a:gd fmla="*/ 247 h 247" name="T11"/>
                <a:gd fmla="*/ 127 w 248" name="T12"/>
                <a:gd fmla="*/ 247 h 247" name="T13"/>
                <a:gd fmla="*/ 127 w 248" name="T14"/>
                <a:gd fmla="*/ 247 h 247" name="T15"/>
                <a:gd fmla="*/ 181 w 248" name="T16"/>
                <a:gd fmla="*/ 80 h 24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6"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5" name="Freeform 81"/>
            <p:cNvSpPr/>
            <p:nvPr/>
          </p:nvSpPr>
          <p:spPr bwMode="auto">
            <a:xfrm>
              <a:off x="6451071" y="2417208"/>
              <a:ext cx="360488" cy="981856"/>
            </a:xfrm>
            <a:custGeom>
              <a:gdLst>
                <a:gd fmla="*/ 152 w 152" name="T0"/>
                <a:gd fmla="*/ 65 h 414" name="T1"/>
                <a:gd fmla="*/ 87 w 152" name="T2"/>
                <a:gd fmla="*/ 105 h 414" name="T3"/>
                <a:gd fmla="*/ 76 w 152" name="T4"/>
                <a:gd fmla="*/ 0 h 414" name="T5"/>
                <a:gd fmla="*/ 65 w 152" name="T6"/>
                <a:gd fmla="*/ 105 h 414" name="T7"/>
                <a:gd fmla="*/ 0 w 152" name="T8"/>
                <a:gd fmla="*/ 65 h 414" name="T9"/>
                <a:gd fmla="*/ 60 w 152" name="T10"/>
                <a:gd fmla="*/ 139 h 414" name="T11"/>
                <a:gd fmla="*/ 44 w 152" name="T12"/>
                <a:gd fmla="*/ 414 h 414" name="T13"/>
                <a:gd fmla="*/ 112 w 152" name="T14"/>
                <a:gd fmla="*/ 414 h 414" name="T15"/>
                <a:gd fmla="*/ 92 w 152" name="T16"/>
                <a:gd fmla="*/ 139 h 414" name="T17"/>
                <a:gd fmla="*/ 152 w 152" name="T18"/>
                <a:gd fmla="*/ 65 h 4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12"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6" name="Freeform 87"/>
            <p:cNvSpPr/>
            <p:nvPr/>
          </p:nvSpPr>
          <p:spPr bwMode="auto">
            <a:xfrm>
              <a:off x="6631315" y="1814813"/>
              <a:ext cx="455353" cy="1090951"/>
            </a:xfrm>
            <a:custGeom>
              <a:gdLst>
                <a:gd fmla="*/ 0 w 108" name="T0"/>
                <a:gd fmla="*/ 0 h 245" name="T1"/>
                <a:gd fmla="*/ 0 w 108" name="T2"/>
                <a:gd fmla="*/ 0 h 245" name="T3"/>
                <a:gd fmla="*/ 0 w 108" name="T4"/>
                <a:gd fmla="*/ 136 h 245" name="T5"/>
                <a:gd fmla="*/ 6 w 108" name="T6"/>
                <a:gd fmla="*/ 191 h 245" name="T7"/>
                <a:gd fmla="*/ 43 w 108" name="T8"/>
                <a:gd fmla="*/ 170 h 245" name="T9"/>
                <a:gd fmla="*/ 9 w 108" name="T10"/>
                <a:gd fmla="*/ 209 h 245" name="T11"/>
                <a:gd fmla="*/ 11 w 108" name="T12"/>
                <a:gd fmla="*/ 245 h 245" name="T13"/>
                <a:gd fmla="*/ 32 w 108" name="T14"/>
                <a:gd fmla="*/ 237 h 245" name="T15"/>
                <a:gd fmla="*/ 37 w 108" name="T16"/>
                <a:gd fmla="*/ 235 h 245" name="T17"/>
                <a:gd fmla="*/ 57 w 108" name="T18"/>
                <a:gd fmla="*/ 79 h 245" name="T19"/>
                <a:gd fmla="*/ 0 w 108" name="T20"/>
                <a:gd fmla="*/ 0 h 24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7" name="Freeform 88"/>
            <p:cNvSpPr/>
            <p:nvPr/>
          </p:nvSpPr>
          <p:spPr bwMode="auto">
            <a:xfrm>
              <a:off x="6631315" y="2419579"/>
              <a:ext cx="180244" cy="979484"/>
            </a:xfrm>
            <a:custGeom>
              <a:gdLst>
                <a:gd fmla="*/ 0 w 43" name="T0"/>
                <a:gd fmla="*/ 0 h 220" name="T1"/>
                <a:gd fmla="*/ 0 w 43" name="T2"/>
                <a:gd fmla="*/ 220 h 220" name="T3"/>
                <a:gd fmla="*/ 20 w 43" name="T4"/>
                <a:gd fmla="*/ 220 h 220" name="T5"/>
                <a:gd fmla="*/ 9 w 43" name="T6"/>
                <a:gd fmla="*/ 109 h 220" name="T7"/>
                <a:gd fmla="*/ 11 w 43" name="T8"/>
                <a:gd fmla="*/ 109 h 220" name="T9"/>
                <a:gd fmla="*/ 11 w 43" name="T10"/>
                <a:gd fmla="*/ 109 h 220" name="T11"/>
                <a:gd fmla="*/ 9 w 43" name="T12"/>
                <a:gd fmla="*/ 73 h 220" name="T13"/>
                <a:gd fmla="*/ 43 w 43" name="T14"/>
                <a:gd fmla="*/ 34 h 220" name="T15"/>
                <a:gd fmla="*/ 6 w 43" name="T16"/>
                <a:gd fmla="*/ 55 h 220" name="T17"/>
                <a:gd fmla="*/ 0 w 43" name="T18"/>
                <a:gd fmla="*/ 0 h 2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38" name="组合 637"/>
          <p:cNvGrpSpPr/>
          <p:nvPr/>
        </p:nvGrpSpPr>
        <p:grpSpPr>
          <a:xfrm flipH="1">
            <a:off x="2970913" y="3164320"/>
            <a:ext cx="266635" cy="492645"/>
            <a:chOff x="992204" y="1036691"/>
            <a:chExt cx="1105180" cy="2041976"/>
          </a:xfrm>
        </p:grpSpPr>
        <p:sp>
          <p:nvSpPr>
            <p:cNvPr id="639" name="Freeform 128"/>
            <p:cNvSpPr/>
            <p:nvPr/>
          </p:nvSpPr>
          <p:spPr bwMode="auto">
            <a:xfrm>
              <a:off x="992204" y="1036691"/>
              <a:ext cx="1105180" cy="1472784"/>
            </a:xfrm>
            <a:custGeom>
              <a:gdLst>
                <a:gd fmla="*/ 466 w 466" name="T0"/>
                <a:gd fmla="*/ 621 h 621" name="T1"/>
                <a:gd fmla="*/ 347 w 466" name="T2"/>
                <a:gd fmla="*/ 381 h 621" name="T3"/>
                <a:gd fmla="*/ 423 w 466" name="T4"/>
                <a:gd fmla="*/ 381 h 621" name="T5"/>
                <a:gd fmla="*/ 297 w 466" name="T6"/>
                <a:gd fmla="*/ 171 h 621" name="T7"/>
                <a:gd fmla="*/ 365 w 466" name="T8"/>
                <a:gd fmla="*/ 171 h 621" name="T9"/>
                <a:gd fmla="*/ 239 w 466" name="T10"/>
                <a:gd fmla="*/ 7 h 621" name="T11"/>
                <a:gd fmla="*/ 232 w 466" name="T12"/>
                <a:gd fmla="*/ 0 h 621" name="T13"/>
                <a:gd fmla="*/ 227 w 466" name="T14"/>
                <a:gd fmla="*/ 7 h 621" name="T15"/>
                <a:gd fmla="*/ 101 w 466" name="T16"/>
                <a:gd fmla="*/ 171 h 621" name="T17"/>
                <a:gd fmla="*/ 168 w 466" name="T18"/>
                <a:gd fmla="*/ 171 h 621" name="T19"/>
                <a:gd fmla="*/ 42 w 466" name="T20"/>
                <a:gd fmla="*/ 381 h 621" name="T21"/>
                <a:gd fmla="*/ 118 w 466" name="T22"/>
                <a:gd fmla="*/ 381 h 621" name="T23"/>
                <a:gd fmla="*/ 0 w 466" name="T24"/>
                <a:gd fmla="*/ 621 h 621" name="T25"/>
                <a:gd fmla="*/ 232 w 466" name="T26"/>
                <a:gd fmla="*/ 621 h 621" name="T27"/>
                <a:gd fmla="*/ 232 w 466" name="T28"/>
                <a:gd fmla="*/ 604 h 621" name="T29"/>
                <a:gd fmla="*/ 232 w 466" name="T30"/>
                <a:gd fmla="*/ 621 h 621" name="T31"/>
                <a:gd fmla="*/ 466 w 466" name="T32"/>
                <a:gd fmla="*/ 621 h 62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0" name="Freeform 130"/>
            <p:cNvSpPr/>
            <p:nvPr/>
          </p:nvSpPr>
          <p:spPr bwMode="auto">
            <a:xfrm>
              <a:off x="1319489" y="2137129"/>
              <a:ext cx="450610" cy="941538"/>
            </a:xfrm>
            <a:custGeom>
              <a:gdLst>
                <a:gd fmla="*/ 44 w 190" name="T0"/>
                <a:gd fmla="*/ 397 h 397" name="T1"/>
                <a:gd fmla="*/ 142 w 190" name="T2"/>
                <a:gd fmla="*/ 397 h 397" name="T3"/>
                <a:gd fmla="*/ 126 w 190" name="T4"/>
                <a:gd fmla="*/ 150 h 397" name="T5"/>
                <a:gd fmla="*/ 190 w 190" name="T6"/>
                <a:gd fmla="*/ 69 h 397" name="T7"/>
                <a:gd fmla="*/ 119 w 190" name="T8"/>
                <a:gd fmla="*/ 116 h 397" name="T9"/>
                <a:gd fmla="*/ 96 w 190" name="T10"/>
                <a:gd fmla="*/ 0 h 397" name="T11"/>
                <a:gd fmla="*/ 71 w 190" name="T12"/>
                <a:gd fmla="*/ 116 h 397" name="T13"/>
                <a:gd fmla="*/ 0 w 190" name="T14"/>
                <a:gd fmla="*/ 69 h 397" name="T15"/>
                <a:gd fmla="*/ 62 w 190" name="T16"/>
                <a:gd fmla="*/ 150 h 397" name="T17"/>
                <a:gd fmla="*/ 44 w 190" name="T18"/>
                <a:gd fmla="*/ 397 h 39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1" name="Freeform 144"/>
            <p:cNvSpPr/>
            <p:nvPr/>
          </p:nvSpPr>
          <p:spPr bwMode="auto">
            <a:xfrm>
              <a:off x="1547166" y="1046178"/>
              <a:ext cx="545475" cy="1463297"/>
            </a:xfrm>
            <a:custGeom>
              <a:gdLst>
                <a:gd fmla="*/ 1 w 230" name="T0"/>
                <a:gd fmla="*/ 0 h 617" name="T1"/>
                <a:gd fmla="*/ 0 w 230" name="T2"/>
                <a:gd fmla="*/ 463 h 617" name="T3"/>
                <a:gd fmla="*/ 23 w 230" name="T4"/>
                <a:gd fmla="*/ 576 h 617" name="T5"/>
                <a:gd fmla="*/ 94 w 230" name="T6"/>
                <a:gd fmla="*/ 529 h 617" name="T7"/>
                <a:gd fmla="*/ 30 w 230" name="T8"/>
                <a:gd fmla="*/ 610 h 617" name="T9"/>
                <a:gd fmla="*/ 32 w 230" name="T10"/>
                <a:gd fmla="*/ 617 h 617" name="T11"/>
                <a:gd fmla="*/ 32 w 230" name="T12"/>
                <a:gd fmla="*/ 617 h 617" name="T13"/>
                <a:gd fmla="*/ 32 w 230" name="T14"/>
                <a:gd fmla="*/ 615 h 617" name="T15"/>
                <a:gd fmla="*/ 230 w 230" name="T16"/>
                <a:gd fmla="*/ 615 h 617" name="T17"/>
                <a:gd fmla="*/ 136 w 230" name="T18"/>
                <a:gd fmla="*/ 426 h 617" name="T19"/>
                <a:gd fmla="*/ 115 w 230" name="T20"/>
                <a:gd fmla="*/ 383 h 617" name="T21"/>
                <a:gd fmla="*/ 113 w 230" name="T22"/>
                <a:gd fmla="*/ 377 h 617" name="T23"/>
                <a:gd fmla="*/ 113 w 230" name="T24"/>
                <a:gd fmla="*/ 377 h 617" name="T25"/>
                <a:gd fmla="*/ 113 w 230" name="T26"/>
                <a:gd fmla="*/ 375 h 617" name="T27"/>
                <a:gd fmla="*/ 188 w 230" name="T28"/>
                <a:gd fmla="*/ 375 h 617" name="T29"/>
                <a:gd fmla="*/ 177 w 230" name="T30"/>
                <a:gd fmla="*/ 358 h 617" name="T31"/>
                <a:gd fmla="*/ 154 w 230" name="T32"/>
                <a:gd fmla="*/ 317 h 617" name="T33"/>
                <a:gd fmla="*/ 152 w 230" name="T34"/>
                <a:gd fmla="*/ 315 h 617" name="T35"/>
                <a:gd fmla="*/ 115 w 230" name="T36"/>
                <a:gd fmla="*/ 251 h 617" name="T37"/>
                <a:gd fmla="*/ 63 w 230" name="T38"/>
                <a:gd fmla="*/ 167 h 617" name="T39"/>
                <a:gd fmla="*/ 65 w 230" name="T40"/>
                <a:gd fmla="*/ 167 h 617" name="T41"/>
                <a:gd fmla="*/ 65 w 230" name="T42"/>
                <a:gd fmla="*/ 167 h 617" name="T43"/>
                <a:gd fmla="*/ 102 w 230" name="T44"/>
                <a:gd fmla="*/ 167 h 617" name="T45"/>
                <a:gd fmla="*/ 131 w 230" name="T46"/>
                <a:gd fmla="*/ 167 h 617" name="T47"/>
                <a:gd fmla="*/ 5 w 230" name="T48"/>
                <a:gd fmla="*/ 3 h 617" name="T49"/>
                <a:gd fmla="*/ 1 w 230" name="T50"/>
                <a:gd fmla="*/ 0 h 61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2" name="Freeform 146"/>
            <p:cNvSpPr/>
            <p:nvPr/>
          </p:nvSpPr>
          <p:spPr bwMode="auto">
            <a:xfrm>
              <a:off x="1547166" y="2144243"/>
              <a:ext cx="222933" cy="934423"/>
            </a:xfrm>
            <a:custGeom>
              <a:gdLst>
                <a:gd fmla="*/ 0 w 94" name="T0"/>
                <a:gd fmla="*/ 0 h 394" name="T1"/>
                <a:gd fmla="*/ 0 w 94" name="T2"/>
                <a:gd fmla="*/ 394 h 394" name="T3"/>
                <a:gd fmla="*/ 46 w 94" name="T4"/>
                <a:gd fmla="*/ 394 h 394" name="T5"/>
                <a:gd fmla="*/ 32 w 94" name="T6"/>
                <a:gd fmla="*/ 154 h 394" name="T7"/>
                <a:gd fmla="*/ 30 w 94" name="T8"/>
                <a:gd fmla="*/ 147 h 394" name="T9"/>
                <a:gd fmla="*/ 94 w 94" name="T10"/>
                <a:gd fmla="*/ 66 h 394" name="T11"/>
                <a:gd fmla="*/ 23 w 94" name="T12"/>
                <a:gd fmla="*/ 113 h 394" name="T13"/>
                <a:gd fmla="*/ 0 w 94" name="T14"/>
                <a:gd fmla="*/ 0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43" name="组合 642"/>
          <p:cNvGrpSpPr/>
          <p:nvPr/>
        </p:nvGrpSpPr>
        <p:grpSpPr>
          <a:xfrm>
            <a:off x="3144925" y="924793"/>
            <a:ext cx="152553" cy="472265"/>
            <a:chOff x="6996444" y="4561795"/>
            <a:chExt cx="668800" cy="2070435"/>
          </a:xfrm>
        </p:grpSpPr>
        <p:sp>
          <p:nvSpPr>
            <p:cNvPr id="644"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5" name="Freeform 234"/>
            <p:cNvSpPr/>
            <p:nvPr/>
          </p:nvSpPr>
          <p:spPr bwMode="auto">
            <a:xfrm>
              <a:off x="7273925" y="5323089"/>
              <a:ext cx="125696" cy="1309141"/>
            </a:xfrm>
            <a:custGeom>
              <a:gdLst>
                <a:gd fmla="*/ 19 w 53" name="T0"/>
                <a:gd fmla="*/ 0 h 552" name="T1"/>
                <a:gd fmla="*/ 0 w 53" name="T2"/>
                <a:gd fmla="*/ 552 h 552" name="T3"/>
                <a:gd fmla="*/ 53 w 53" name="T4"/>
                <a:gd fmla="*/ 552 h 552" name="T5"/>
                <a:gd fmla="*/ 19 w 53" name="T6"/>
                <a:gd fmla="*/ 0 h 552" name="T7"/>
              </a:gdLst>
              <a:cxnLst>
                <a:cxn ang="0">
                  <a:pos x="T0" y="T1"/>
                </a:cxn>
                <a:cxn ang="0">
                  <a:pos x="T2" y="T3"/>
                </a:cxn>
                <a:cxn ang="0">
                  <a:pos x="T4" y="T5"/>
                </a:cxn>
                <a:cxn ang="0">
                  <a:pos x="T6" y="T7"/>
                </a:cxn>
              </a:cxnLst>
              <a:rect b="b" l="0" r="r" t="0"/>
              <a:pathLst>
                <a:path h="552" w="52">
                  <a:moveTo>
                    <a:pt x="19" y="0"/>
                  </a:moveTo>
                  <a:lnTo>
                    <a:pt x="0" y="552"/>
                  </a:lnTo>
                  <a:lnTo>
                    <a:pt x="53" y="552"/>
                  </a:lnTo>
                  <a:lnTo>
                    <a:pt x="19"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237"/>
            <p:cNvSpPr/>
            <p:nvPr/>
          </p:nvSpPr>
          <p:spPr bwMode="auto">
            <a:xfrm>
              <a:off x="7333216" y="4561795"/>
              <a:ext cx="332028" cy="1304398"/>
            </a:xfrm>
            <a:custGeom>
              <a:gdLst>
                <a:gd fmla="*/ 0 w 79" name="T0"/>
                <a:gd fmla="*/ 217 h 293" name="T1"/>
                <a:gd fmla="*/ 79 w 79" name="T2"/>
                <a:gd fmla="*/ 155 h 293" name="T3"/>
                <a:gd fmla="*/ 79 w 79" name="T4"/>
                <a:gd fmla="*/ 155 h 293" name="T5"/>
                <a:gd fmla="*/ 79 w 79" name="T6"/>
                <a:gd fmla="*/ 152 h 293" name="T7"/>
                <a:gd fmla="*/ 79 w 79" name="T8"/>
                <a:gd fmla="*/ 152 h 293" name="T9"/>
                <a:gd fmla="*/ 79 w 79" name="T10"/>
                <a:gd fmla="*/ 151 h 293" name="T11"/>
                <a:gd fmla="*/ 79 w 79" name="T12"/>
                <a:gd fmla="*/ 151 h 293" name="T13"/>
                <a:gd fmla="*/ 79 w 79" name="T14"/>
                <a:gd fmla="*/ 151 h 293" name="T15"/>
                <a:gd fmla="*/ 79 w 79" name="T16"/>
                <a:gd fmla="*/ 151 h 293" name="T17"/>
                <a:gd fmla="*/ 79 w 79" name="T18"/>
                <a:gd fmla="*/ 151 h 293" name="T19"/>
                <a:gd fmla="*/ 79 w 79" name="T20"/>
                <a:gd fmla="*/ 150 h 293" name="T21"/>
                <a:gd fmla="*/ 79 w 79" name="T22"/>
                <a:gd fmla="*/ 150 h 293" name="T23"/>
                <a:gd fmla="*/ 79 w 79" name="T24"/>
                <a:gd fmla="*/ 150 h 293" name="T25"/>
                <a:gd fmla="*/ 79 w 79" name="T26"/>
                <a:gd fmla="*/ 150 h 293" name="T27"/>
                <a:gd fmla="*/ 79 w 79" name="T28"/>
                <a:gd fmla="*/ 149 h 293" name="T29"/>
                <a:gd fmla="*/ 79 w 79" name="T30"/>
                <a:gd fmla="*/ 149 h 293" name="T31"/>
                <a:gd fmla="*/ 79 w 79" name="T32"/>
                <a:gd fmla="*/ 149 h 293" name="T33"/>
                <a:gd fmla="*/ 79 w 79" name="T34"/>
                <a:gd fmla="*/ 149 h 293" name="T35"/>
                <a:gd fmla="*/ 79 w 79" name="T36"/>
                <a:gd fmla="*/ 149 h 293" name="T37"/>
                <a:gd fmla="*/ 79 w 79" name="T38"/>
                <a:gd fmla="*/ 148 h 293" name="T39"/>
                <a:gd fmla="*/ 79 w 79" name="T40"/>
                <a:gd fmla="*/ 148 h 293" name="T41"/>
                <a:gd fmla="*/ 79 w 79" name="T42"/>
                <a:gd fmla="*/ 148 h 293" name="T43"/>
                <a:gd fmla="*/ 79 w 79" name="T44"/>
                <a:gd fmla="*/ 148 h 293" name="T45"/>
                <a:gd fmla="*/ 79 w 79" name="T46"/>
                <a:gd fmla="*/ 147 h 293" name="T47"/>
                <a:gd fmla="*/ 79 w 79" name="T48"/>
                <a:gd fmla="*/ 147 h 293" name="T49"/>
                <a:gd fmla="*/ 79 w 79" name="T50"/>
                <a:gd fmla="*/ 147 h 293" name="T51"/>
                <a:gd fmla="*/ 79 w 79" name="T52"/>
                <a:gd fmla="*/ 147 h 293" name="T53"/>
                <a:gd fmla="*/ 79 w 79" name="T54"/>
                <a:gd fmla="*/ 145 h 293" name="T55"/>
                <a:gd fmla="*/ 79 w 79" name="T56"/>
                <a:gd fmla="*/ 145 h 293" name="T57"/>
                <a:gd fmla="*/ 79 w 79" name="T58"/>
                <a:gd fmla="*/ 144 h 293" name="T59"/>
                <a:gd fmla="*/ 79 w 79" name="T60"/>
                <a:gd fmla="*/ 144 h 293" name="T61"/>
                <a:gd fmla="*/ 79 w 79" name="T62"/>
                <a:gd fmla="*/ 143 h 293" name="T63"/>
                <a:gd fmla="*/ 79 w 79" name="T64"/>
                <a:gd fmla="*/ 142 h 293" name="T65"/>
                <a:gd fmla="*/ 60 w 79" name="T66"/>
                <a:gd fmla="*/ 50 h 293" name="T67"/>
                <a:gd fmla="*/ 60 w 79" name="T68"/>
                <a:gd fmla="*/ 50 h 293" name="T69"/>
                <a:gd fmla="*/ 59 w 79" name="T70"/>
                <a:gd fmla="*/ 50 h 293" name="T71"/>
                <a:gd fmla="*/ 59 w 79" name="T72"/>
                <a:gd fmla="*/ 50 h 293" name="T73"/>
                <a:gd fmla="*/ 59 w 79" name="T74"/>
                <a:gd fmla="*/ 49 h 293" name="T75"/>
                <a:gd fmla="*/ 59 w 79" name="T76"/>
                <a:gd fmla="*/ 49 h 293" name="T77"/>
                <a:gd fmla="*/ 59 w 79" name="T78"/>
                <a:gd fmla="*/ 49 h 293" name="T79"/>
                <a:gd fmla="*/ 59 w 79" name="T80"/>
                <a:gd fmla="*/ 49 h 293" name="T81"/>
                <a:gd fmla="*/ 59 w 79" name="T82"/>
                <a:gd fmla="*/ 49 h 293" name="T83"/>
                <a:gd fmla="*/ 59 w 79" name="T84"/>
                <a:gd fmla="*/ 49 h 293" name="T85"/>
                <a:gd fmla="*/ 59 w 79" name="T86"/>
                <a:gd fmla="*/ 48 h 293" name="T87"/>
                <a:gd fmla="*/ 59 w 79" name="T88"/>
                <a:gd fmla="*/ 48 h 293" name="T89"/>
                <a:gd fmla="*/ 59 w 79" name="T90"/>
                <a:gd fmla="*/ 48 h 293" name="T91"/>
                <a:gd fmla="*/ 59 w 79" name="T92"/>
                <a:gd fmla="*/ 48 h 293" name="T93"/>
                <a:gd fmla="*/ 0 w 79" name="T94"/>
                <a:gd fmla="*/ 0 h 29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238"/>
            <p:cNvSpPr/>
            <p:nvPr/>
          </p:nvSpPr>
          <p:spPr bwMode="auto">
            <a:xfrm>
              <a:off x="7333216" y="5527049"/>
              <a:ext cx="66406" cy="1105181"/>
            </a:xfrm>
            <a:custGeom>
              <a:gdLst>
                <a:gd fmla="*/ 0 w 28" name="T0"/>
                <a:gd fmla="*/ 0 h 466" name="T1"/>
                <a:gd fmla="*/ 0 w 28" name="T2"/>
                <a:gd fmla="*/ 466 h 466" name="T3"/>
                <a:gd fmla="*/ 28 w 28" name="T4"/>
                <a:gd fmla="*/ 466 h 466" name="T5"/>
                <a:gd fmla="*/ 9 w 28" name="T6"/>
                <a:gd fmla="*/ 143 h 466" name="T7"/>
                <a:gd fmla="*/ 9 w 28" name="T8"/>
                <a:gd fmla="*/ 143 h 466" name="T9"/>
                <a:gd fmla="*/ 0 w 28" name="T10"/>
                <a:gd fmla="*/ 0 h 466" name="T11"/>
              </a:gdLst>
              <a:cxnLst>
                <a:cxn ang="0">
                  <a:pos x="T0" y="T1"/>
                </a:cxn>
                <a:cxn ang="0">
                  <a:pos x="T2" y="T3"/>
                </a:cxn>
                <a:cxn ang="0">
                  <a:pos x="T4" y="T5"/>
                </a:cxn>
                <a:cxn ang="0">
                  <a:pos x="T6" y="T7"/>
                </a:cxn>
                <a:cxn ang="0">
                  <a:pos x="T8" y="T9"/>
                </a:cxn>
                <a:cxn ang="0">
                  <a:pos x="T10" y="T11"/>
                </a:cxn>
              </a:cxnLst>
              <a:rect b="b" l="0" r="r" t="0"/>
              <a:pathLst>
                <a:path h="466" w="28">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48" name="组合 647"/>
          <p:cNvGrpSpPr/>
          <p:nvPr/>
        </p:nvGrpSpPr>
        <p:grpSpPr>
          <a:xfrm>
            <a:off x="8120398" y="1956872"/>
            <a:ext cx="257365" cy="306567"/>
            <a:chOff x="6171117" y="5479616"/>
            <a:chExt cx="967626" cy="1152613"/>
          </a:xfrm>
        </p:grpSpPr>
        <p:sp>
          <p:nvSpPr>
            <p:cNvPr id="649" name="Freeform 89"/>
            <p:cNvSpPr/>
            <p:nvPr/>
          </p:nvSpPr>
          <p:spPr bwMode="auto">
            <a:xfrm>
              <a:off x="6171117" y="5479616"/>
              <a:ext cx="967626" cy="884619"/>
            </a:xfrm>
            <a:custGeom>
              <a:gdLst>
                <a:gd fmla="*/ 188 w 230" name="T0"/>
                <a:gd fmla="*/ 57 h 199" name="T1"/>
                <a:gd fmla="*/ 115 w 230" name="T2"/>
                <a:gd fmla="*/ 0 h 199" name="T3"/>
                <a:gd fmla="*/ 42 w 230" name="T4"/>
                <a:gd fmla="*/ 57 h 199" name="T5"/>
                <a:gd fmla="*/ 0 w 230" name="T6"/>
                <a:gd fmla="*/ 124 h 199" name="T7"/>
                <a:gd fmla="*/ 75 w 230" name="T8"/>
                <a:gd fmla="*/ 199 h 199" name="T9"/>
                <a:gd fmla="*/ 115 w 230" name="T10"/>
                <a:gd fmla="*/ 188 h 199" name="T11"/>
                <a:gd fmla="*/ 155 w 230" name="T12"/>
                <a:gd fmla="*/ 199 h 199" name="T13"/>
                <a:gd fmla="*/ 230 w 230" name="T14"/>
                <a:gd fmla="*/ 124 h 199" name="T15"/>
                <a:gd fmla="*/ 188 w 230" name="T16"/>
                <a:gd fmla="*/ 57 h 19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Freeform 90"/>
            <p:cNvSpPr/>
            <p:nvPr/>
          </p:nvSpPr>
          <p:spPr bwMode="auto">
            <a:xfrm>
              <a:off x="6474685" y="5968172"/>
              <a:ext cx="362860" cy="664057"/>
            </a:xfrm>
            <a:custGeom>
              <a:gdLst>
                <a:gd fmla="*/ 153 w 153" name="T0"/>
                <a:gd fmla="*/ 66 h 280" name="T1"/>
                <a:gd fmla="*/ 87 w 153" name="T2"/>
                <a:gd fmla="*/ 107 h 280" name="T3"/>
                <a:gd fmla="*/ 76 w 153" name="T4"/>
                <a:gd fmla="*/ 0 h 280" name="T5"/>
                <a:gd fmla="*/ 66 w 153" name="T6"/>
                <a:gd fmla="*/ 107 h 280" name="T7"/>
                <a:gd fmla="*/ 0 w 153" name="T8"/>
                <a:gd fmla="*/ 66 h 280" name="T9"/>
                <a:gd fmla="*/ 60 w 153" name="T10"/>
                <a:gd fmla="*/ 143 h 280" name="T11"/>
                <a:gd fmla="*/ 53 w 153" name="T12"/>
                <a:gd fmla="*/ 280 h 280" name="T13"/>
                <a:gd fmla="*/ 99 w 153" name="T14"/>
                <a:gd fmla="*/ 280 h 280" name="T15"/>
                <a:gd fmla="*/ 92 w 153" name="T16"/>
                <a:gd fmla="*/ 143 h 280" name="T17"/>
                <a:gd fmla="*/ 153 w 153" name="T18"/>
                <a:gd fmla="*/ 66 h 28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94"/>
            <p:cNvSpPr/>
            <p:nvPr/>
          </p:nvSpPr>
          <p:spPr bwMode="auto">
            <a:xfrm>
              <a:off x="6659673" y="5479616"/>
              <a:ext cx="479070" cy="884619"/>
            </a:xfrm>
            <a:custGeom>
              <a:gdLst>
                <a:gd fmla="*/ 0 w 114" name="T0"/>
                <a:gd fmla="*/ 0 h 199" name="T1"/>
                <a:gd fmla="*/ 0 w 114" name="T2"/>
                <a:gd fmla="*/ 122 h 199" name="T3"/>
                <a:gd fmla="*/ 5 w 114" name="T4"/>
                <a:gd fmla="*/ 167 h 199" name="T5"/>
                <a:gd fmla="*/ 42 w 114" name="T6"/>
                <a:gd fmla="*/ 145 h 199" name="T7"/>
                <a:gd fmla="*/ 8 w 114" name="T8"/>
                <a:gd fmla="*/ 186 h 199" name="T9"/>
                <a:gd fmla="*/ 8 w 114" name="T10"/>
                <a:gd fmla="*/ 193 h 199" name="T11"/>
                <a:gd fmla="*/ 8 w 114" name="T12"/>
                <a:gd fmla="*/ 193 h 199" name="T13"/>
                <a:gd fmla="*/ 8 w 114" name="T14"/>
                <a:gd fmla="*/ 193 h 199" name="T15"/>
                <a:gd fmla="*/ 37 w 114" name="T16"/>
                <a:gd fmla="*/ 199 h 199" name="T17"/>
                <a:gd fmla="*/ 37 w 114" name="T18"/>
                <a:gd fmla="*/ 199 h 199" name="T19"/>
                <a:gd fmla="*/ 37 w 114" name="T20"/>
                <a:gd fmla="*/ 199 h 199" name="T21"/>
                <a:gd fmla="*/ 37 w 114" name="T22"/>
                <a:gd fmla="*/ 199 h 199" name="T23"/>
                <a:gd fmla="*/ 37 w 114" name="T24"/>
                <a:gd fmla="*/ 199 h 199" name="T25"/>
                <a:gd fmla="*/ 37 w 114" name="T26"/>
                <a:gd fmla="*/ 199 h 199" name="T27"/>
                <a:gd fmla="*/ 37 w 114" name="T28"/>
                <a:gd fmla="*/ 199 h 199" name="T29"/>
                <a:gd fmla="*/ 37 w 114" name="T30"/>
                <a:gd fmla="*/ 199 h 199" name="T31"/>
                <a:gd fmla="*/ 37 w 114" name="T32"/>
                <a:gd fmla="*/ 199 h 199" name="T33"/>
                <a:gd fmla="*/ 37 w 114" name="T34"/>
                <a:gd fmla="*/ 199 h 199" name="T35"/>
                <a:gd fmla="*/ 37 w 114" name="T36"/>
                <a:gd fmla="*/ 199 h 199" name="T37"/>
                <a:gd fmla="*/ 38 w 114" name="T38"/>
                <a:gd fmla="*/ 199 h 199" name="T39"/>
                <a:gd fmla="*/ 38 w 114" name="T40"/>
                <a:gd fmla="*/ 199 h 199" name="T41"/>
                <a:gd fmla="*/ 38 w 114" name="T42"/>
                <a:gd fmla="*/ 199 h 199" name="T43"/>
                <a:gd fmla="*/ 38 w 114" name="T44"/>
                <a:gd fmla="*/ 199 h 199" name="T45"/>
                <a:gd fmla="*/ 38 w 114" name="T46"/>
                <a:gd fmla="*/ 199 h 199" name="T47"/>
                <a:gd fmla="*/ 38 w 114" name="T48"/>
                <a:gd fmla="*/ 199 h 199" name="T49"/>
                <a:gd fmla="*/ 38 w 114" name="T50"/>
                <a:gd fmla="*/ 199 h 199" name="T51"/>
                <a:gd fmla="*/ 38 w 114" name="T52"/>
                <a:gd fmla="*/ 199 h 199" name="T53"/>
                <a:gd fmla="*/ 38 w 114" name="T54"/>
                <a:gd fmla="*/ 199 h 199" name="T55"/>
                <a:gd fmla="*/ 38 w 114" name="T56"/>
                <a:gd fmla="*/ 199 h 199" name="T57"/>
                <a:gd fmla="*/ 39 w 114" name="T58"/>
                <a:gd fmla="*/ 199 h 199" name="T59"/>
                <a:gd fmla="*/ 39 w 114" name="T60"/>
                <a:gd fmla="*/ 199 h 199" name="T61"/>
                <a:gd fmla="*/ 114 w 114" name="T62"/>
                <a:gd fmla="*/ 124 h 199" name="T63"/>
                <a:gd fmla="*/ 77 w 114" name="T64"/>
                <a:gd fmla="*/ 60 h 199" name="T65"/>
                <a:gd fmla="*/ 72 w 114" name="T66"/>
                <a:gd fmla="*/ 57 h 199" name="T67"/>
                <a:gd fmla="*/ 66 w 114" name="T68"/>
                <a:gd fmla="*/ 42 h 199" name="T69"/>
                <a:gd fmla="*/ 0 w 114" name="T70"/>
                <a:gd fmla="*/ 0 h 19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95"/>
            <p:cNvSpPr/>
            <p:nvPr/>
          </p:nvSpPr>
          <p:spPr bwMode="auto">
            <a:xfrm>
              <a:off x="6659673" y="6022720"/>
              <a:ext cx="177872" cy="600023"/>
            </a:xfrm>
            <a:custGeom>
              <a:gdLst>
                <a:gd fmla="*/ 0 w 75" name="T0"/>
                <a:gd fmla="*/ 0 h 253" name="T1"/>
                <a:gd fmla="*/ 0 w 75" name="T2"/>
                <a:gd fmla="*/ 253 h 253" name="T3"/>
                <a:gd fmla="*/ 21 w 75" name="T4"/>
                <a:gd fmla="*/ 253 h 253" name="T5"/>
                <a:gd fmla="*/ 14 w 75" name="T6"/>
                <a:gd fmla="*/ 133 h 253" name="T7"/>
                <a:gd fmla="*/ 14 w 75" name="T8"/>
                <a:gd fmla="*/ 120 h 253" name="T9"/>
                <a:gd fmla="*/ 75 w 75" name="T10"/>
                <a:gd fmla="*/ 43 h 253" name="T11"/>
                <a:gd fmla="*/ 9 w 75" name="T12"/>
                <a:gd fmla="*/ 84 h 253" name="T13"/>
                <a:gd fmla="*/ 0 w 75" name="T14"/>
                <a:gd fmla="*/ 0 h 25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53" name="组合 652"/>
          <p:cNvGrpSpPr/>
          <p:nvPr/>
        </p:nvGrpSpPr>
        <p:grpSpPr>
          <a:xfrm>
            <a:off x="2380160" y="1858467"/>
            <a:ext cx="233898" cy="278614"/>
            <a:chOff x="6171117" y="5479616"/>
            <a:chExt cx="967626" cy="1152613"/>
          </a:xfrm>
        </p:grpSpPr>
        <p:sp>
          <p:nvSpPr>
            <p:cNvPr id="654" name="Freeform 89"/>
            <p:cNvSpPr/>
            <p:nvPr/>
          </p:nvSpPr>
          <p:spPr bwMode="auto">
            <a:xfrm>
              <a:off x="6171117" y="5479616"/>
              <a:ext cx="967626" cy="884619"/>
            </a:xfrm>
            <a:custGeom>
              <a:gdLst>
                <a:gd fmla="*/ 188 w 230" name="T0"/>
                <a:gd fmla="*/ 57 h 199" name="T1"/>
                <a:gd fmla="*/ 115 w 230" name="T2"/>
                <a:gd fmla="*/ 0 h 199" name="T3"/>
                <a:gd fmla="*/ 42 w 230" name="T4"/>
                <a:gd fmla="*/ 57 h 199" name="T5"/>
                <a:gd fmla="*/ 0 w 230" name="T6"/>
                <a:gd fmla="*/ 124 h 199" name="T7"/>
                <a:gd fmla="*/ 75 w 230" name="T8"/>
                <a:gd fmla="*/ 199 h 199" name="T9"/>
                <a:gd fmla="*/ 115 w 230" name="T10"/>
                <a:gd fmla="*/ 188 h 199" name="T11"/>
                <a:gd fmla="*/ 155 w 230" name="T12"/>
                <a:gd fmla="*/ 199 h 199" name="T13"/>
                <a:gd fmla="*/ 230 w 230" name="T14"/>
                <a:gd fmla="*/ 124 h 199" name="T15"/>
                <a:gd fmla="*/ 188 w 230" name="T16"/>
                <a:gd fmla="*/ 57 h 19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90"/>
            <p:cNvSpPr/>
            <p:nvPr/>
          </p:nvSpPr>
          <p:spPr bwMode="auto">
            <a:xfrm>
              <a:off x="6474685" y="5968172"/>
              <a:ext cx="362860" cy="664057"/>
            </a:xfrm>
            <a:custGeom>
              <a:gdLst>
                <a:gd fmla="*/ 153 w 153" name="T0"/>
                <a:gd fmla="*/ 66 h 280" name="T1"/>
                <a:gd fmla="*/ 87 w 153" name="T2"/>
                <a:gd fmla="*/ 107 h 280" name="T3"/>
                <a:gd fmla="*/ 76 w 153" name="T4"/>
                <a:gd fmla="*/ 0 h 280" name="T5"/>
                <a:gd fmla="*/ 66 w 153" name="T6"/>
                <a:gd fmla="*/ 107 h 280" name="T7"/>
                <a:gd fmla="*/ 0 w 153" name="T8"/>
                <a:gd fmla="*/ 66 h 280" name="T9"/>
                <a:gd fmla="*/ 60 w 153" name="T10"/>
                <a:gd fmla="*/ 143 h 280" name="T11"/>
                <a:gd fmla="*/ 53 w 153" name="T12"/>
                <a:gd fmla="*/ 280 h 280" name="T13"/>
                <a:gd fmla="*/ 99 w 153" name="T14"/>
                <a:gd fmla="*/ 280 h 280" name="T15"/>
                <a:gd fmla="*/ 92 w 153" name="T16"/>
                <a:gd fmla="*/ 143 h 280" name="T17"/>
                <a:gd fmla="*/ 153 w 153" name="T18"/>
                <a:gd fmla="*/ 66 h 28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94"/>
            <p:cNvSpPr/>
            <p:nvPr/>
          </p:nvSpPr>
          <p:spPr bwMode="auto">
            <a:xfrm>
              <a:off x="6659673" y="5479616"/>
              <a:ext cx="479070" cy="884619"/>
            </a:xfrm>
            <a:custGeom>
              <a:gdLst>
                <a:gd fmla="*/ 0 w 114" name="T0"/>
                <a:gd fmla="*/ 0 h 199" name="T1"/>
                <a:gd fmla="*/ 0 w 114" name="T2"/>
                <a:gd fmla="*/ 122 h 199" name="T3"/>
                <a:gd fmla="*/ 5 w 114" name="T4"/>
                <a:gd fmla="*/ 167 h 199" name="T5"/>
                <a:gd fmla="*/ 42 w 114" name="T6"/>
                <a:gd fmla="*/ 145 h 199" name="T7"/>
                <a:gd fmla="*/ 8 w 114" name="T8"/>
                <a:gd fmla="*/ 186 h 199" name="T9"/>
                <a:gd fmla="*/ 8 w 114" name="T10"/>
                <a:gd fmla="*/ 193 h 199" name="T11"/>
                <a:gd fmla="*/ 8 w 114" name="T12"/>
                <a:gd fmla="*/ 193 h 199" name="T13"/>
                <a:gd fmla="*/ 8 w 114" name="T14"/>
                <a:gd fmla="*/ 193 h 199" name="T15"/>
                <a:gd fmla="*/ 37 w 114" name="T16"/>
                <a:gd fmla="*/ 199 h 199" name="T17"/>
                <a:gd fmla="*/ 37 w 114" name="T18"/>
                <a:gd fmla="*/ 199 h 199" name="T19"/>
                <a:gd fmla="*/ 37 w 114" name="T20"/>
                <a:gd fmla="*/ 199 h 199" name="T21"/>
                <a:gd fmla="*/ 37 w 114" name="T22"/>
                <a:gd fmla="*/ 199 h 199" name="T23"/>
                <a:gd fmla="*/ 37 w 114" name="T24"/>
                <a:gd fmla="*/ 199 h 199" name="T25"/>
                <a:gd fmla="*/ 37 w 114" name="T26"/>
                <a:gd fmla="*/ 199 h 199" name="T27"/>
                <a:gd fmla="*/ 37 w 114" name="T28"/>
                <a:gd fmla="*/ 199 h 199" name="T29"/>
                <a:gd fmla="*/ 37 w 114" name="T30"/>
                <a:gd fmla="*/ 199 h 199" name="T31"/>
                <a:gd fmla="*/ 37 w 114" name="T32"/>
                <a:gd fmla="*/ 199 h 199" name="T33"/>
                <a:gd fmla="*/ 37 w 114" name="T34"/>
                <a:gd fmla="*/ 199 h 199" name="T35"/>
                <a:gd fmla="*/ 37 w 114" name="T36"/>
                <a:gd fmla="*/ 199 h 199" name="T37"/>
                <a:gd fmla="*/ 38 w 114" name="T38"/>
                <a:gd fmla="*/ 199 h 199" name="T39"/>
                <a:gd fmla="*/ 38 w 114" name="T40"/>
                <a:gd fmla="*/ 199 h 199" name="T41"/>
                <a:gd fmla="*/ 38 w 114" name="T42"/>
                <a:gd fmla="*/ 199 h 199" name="T43"/>
                <a:gd fmla="*/ 38 w 114" name="T44"/>
                <a:gd fmla="*/ 199 h 199" name="T45"/>
                <a:gd fmla="*/ 38 w 114" name="T46"/>
                <a:gd fmla="*/ 199 h 199" name="T47"/>
                <a:gd fmla="*/ 38 w 114" name="T48"/>
                <a:gd fmla="*/ 199 h 199" name="T49"/>
                <a:gd fmla="*/ 38 w 114" name="T50"/>
                <a:gd fmla="*/ 199 h 199" name="T51"/>
                <a:gd fmla="*/ 38 w 114" name="T52"/>
                <a:gd fmla="*/ 199 h 199" name="T53"/>
                <a:gd fmla="*/ 38 w 114" name="T54"/>
                <a:gd fmla="*/ 199 h 199" name="T55"/>
                <a:gd fmla="*/ 38 w 114" name="T56"/>
                <a:gd fmla="*/ 199 h 199" name="T57"/>
                <a:gd fmla="*/ 39 w 114" name="T58"/>
                <a:gd fmla="*/ 199 h 199" name="T59"/>
                <a:gd fmla="*/ 39 w 114" name="T60"/>
                <a:gd fmla="*/ 199 h 199" name="T61"/>
                <a:gd fmla="*/ 114 w 114" name="T62"/>
                <a:gd fmla="*/ 124 h 199" name="T63"/>
                <a:gd fmla="*/ 77 w 114" name="T64"/>
                <a:gd fmla="*/ 60 h 199" name="T65"/>
                <a:gd fmla="*/ 72 w 114" name="T66"/>
                <a:gd fmla="*/ 57 h 199" name="T67"/>
                <a:gd fmla="*/ 66 w 114" name="T68"/>
                <a:gd fmla="*/ 42 h 199" name="T69"/>
                <a:gd fmla="*/ 0 w 114" name="T70"/>
                <a:gd fmla="*/ 0 h 19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95"/>
            <p:cNvSpPr/>
            <p:nvPr/>
          </p:nvSpPr>
          <p:spPr bwMode="auto">
            <a:xfrm>
              <a:off x="6659673" y="6022720"/>
              <a:ext cx="177872" cy="600023"/>
            </a:xfrm>
            <a:custGeom>
              <a:gdLst>
                <a:gd fmla="*/ 0 w 75" name="T0"/>
                <a:gd fmla="*/ 0 h 253" name="T1"/>
                <a:gd fmla="*/ 0 w 75" name="T2"/>
                <a:gd fmla="*/ 253 h 253" name="T3"/>
                <a:gd fmla="*/ 21 w 75" name="T4"/>
                <a:gd fmla="*/ 253 h 253" name="T5"/>
                <a:gd fmla="*/ 14 w 75" name="T6"/>
                <a:gd fmla="*/ 133 h 253" name="T7"/>
                <a:gd fmla="*/ 14 w 75" name="T8"/>
                <a:gd fmla="*/ 120 h 253" name="T9"/>
                <a:gd fmla="*/ 75 w 75" name="T10"/>
                <a:gd fmla="*/ 43 h 253" name="T11"/>
                <a:gd fmla="*/ 9 w 75" name="T12"/>
                <a:gd fmla="*/ 84 h 253" name="T13"/>
                <a:gd fmla="*/ 0 w 75" name="T14"/>
                <a:gd fmla="*/ 0 h 25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58" name="组合 657"/>
          <p:cNvGrpSpPr/>
          <p:nvPr/>
        </p:nvGrpSpPr>
        <p:grpSpPr>
          <a:xfrm flipH="1">
            <a:off x="1709458" y="4338453"/>
            <a:ext cx="380661" cy="703324"/>
            <a:chOff x="992204" y="1036691"/>
            <a:chExt cx="1105180" cy="2041976"/>
          </a:xfrm>
        </p:grpSpPr>
        <p:sp>
          <p:nvSpPr>
            <p:cNvPr id="659" name="Freeform 128"/>
            <p:cNvSpPr/>
            <p:nvPr/>
          </p:nvSpPr>
          <p:spPr bwMode="auto">
            <a:xfrm>
              <a:off x="992204" y="1036691"/>
              <a:ext cx="1105180" cy="1472784"/>
            </a:xfrm>
            <a:custGeom>
              <a:gdLst>
                <a:gd fmla="*/ 466 w 466" name="T0"/>
                <a:gd fmla="*/ 621 h 621" name="T1"/>
                <a:gd fmla="*/ 347 w 466" name="T2"/>
                <a:gd fmla="*/ 381 h 621" name="T3"/>
                <a:gd fmla="*/ 423 w 466" name="T4"/>
                <a:gd fmla="*/ 381 h 621" name="T5"/>
                <a:gd fmla="*/ 297 w 466" name="T6"/>
                <a:gd fmla="*/ 171 h 621" name="T7"/>
                <a:gd fmla="*/ 365 w 466" name="T8"/>
                <a:gd fmla="*/ 171 h 621" name="T9"/>
                <a:gd fmla="*/ 239 w 466" name="T10"/>
                <a:gd fmla="*/ 7 h 621" name="T11"/>
                <a:gd fmla="*/ 232 w 466" name="T12"/>
                <a:gd fmla="*/ 0 h 621" name="T13"/>
                <a:gd fmla="*/ 227 w 466" name="T14"/>
                <a:gd fmla="*/ 7 h 621" name="T15"/>
                <a:gd fmla="*/ 101 w 466" name="T16"/>
                <a:gd fmla="*/ 171 h 621" name="T17"/>
                <a:gd fmla="*/ 168 w 466" name="T18"/>
                <a:gd fmla="*/ 171 h 621" name="T19"/>
                <a:gd fmla="*/ 42 w 466" name="T20"/>
                <a:gd fmla="*/ 381 h 621" name="T21"/>
                <a:gd fmla="*/ 118 w 466" name="T22"/>
                <a:gd fmla="*/ 381 h 621" name="T23"/>
                <a:gd fmla="*/ 0 w 466" name="T24"/>
                <a:gd fmla="*/ 621 h 621" name="T25"/>
                <a:gd fmla="*/ 232 w 466" name="T26"/>
                <a:gd fmla="*/ 621 h 621" name="T27"/>
                <a:gd fmla="*/ 232 w 466" name="T28"/>
                <a:gd fmla="*/ 604 h 621" name="T29"/>
                <a:gd fmla="*/ 232 w 466" name="T30"/>
                <a:gd fmla="*/ 621 h 621" name="T31"/>
                <a:gd fmla="*/ 466 w 466" name="T32"/>
                <a:gd fmla="*/ 621 h 62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0" name="Freeform 130"/>
            <p:cNvSpPr/>
            <p:nvPr/>
          </p:nvSpPr>
          <p:spPr bwMode="auto">
            <a:xfrm>
              <a:off x="1319489" y="2137129"/>
              <a:ext cx="450610" cy="941538"/>
            </a:xfrm>
            <a:custGeom>
              <a:gdLst>
                <a:gd fmla="*/ 44 w 190" name="T0"/>
                <a:gd fmla="*/ 397 h 397" name="T1"/>
                <a:gd fmla="*/ 142 w 190" name="T2"/>
                <a:gd fmla="*/ 397 h 397" name="T3"/>
                <a:gd fmla="*/ 126 w 190" name="T4"/>
                <a:gd fmla="*/ 150 h 397" name="T5"/>
                <a:gd fmla="*/ 190 w 190" name="T6"/>
                <a:gd fmla="*/ 69 h 397" name="T7"/>
                <a:gd fmla="*/ 119 w 190" name="T8"/>
                <a:gd fmla="*/ 116 h 397" name="T9"/>
                <a:gd fmla="*/ 96 w 190" name="T10"/>
                <a:gd fmla="*/ 0 h 397" name="T11"/>
                <a:gd fmla="*/ 71 w 190" name="T12"/>
                <a:gd fmla="*/ 116 h 397" name="T13"/>
                <a:gd fmla="*/ 0 w 190" name="T14"/>
                <a:gd fmla="*/ 69 h 397" name="T15"/>
                <a:gd fmla="*/ 62 w 190" name="T16"/>
                <a:gd fmla="*/ 150 h 397" name="T17"/>
                <a:gd fmla="*/ 44 w 190" name="T18"/>
                <a:gd fmla="*/ 397 h 39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1" name="Freeform 144"/>
            <p:cNvSpPr/>
            <p:nvPr/>
          </p:nvSpPr>
          <p:spPr bwMode="auto">
            <a:xfrm>
              <a:off x="1547166" y="1046178"/>
              <a:ext cx="545475" cy="1463297"/>
            </a:xfrm>
            <a:custGeom>
              <a:gdLst>
                <a:gd fmla="*/ 1 w 230" name="T0"/>
                <a:gd fmla="*/ 0 h 617" name="T1"/>
                <a:gd fmla="*/ 0 w 230" name="T2"/>
                <a:gd fmla="*/ 463 h 617" name="T3"/>
                <a:gd fmla="*/ 23 w 230" name="T4"/>
                <a:gd fmla="*/ 576 h 617" name="T5"/>
                <a:gd fmla="*/ 94 w 230" name="T6"/>
                <a:gd fmla="*/ 529 h 617" name="T7"/>
                <a:gd fmla="*/ 30 w 230" name="T8"/>
                <a:gd fmla="*/ 610 h 617" name="T9"/>
                <a:gd fmla="*/ 32 w 230" name="T10"/>
                <a:gd fmla="*/ 617 h 617" name="T11"/>
                <a:gd fmla="*/ 32 w 230" name="T12"/>
                <a:gd fmla="*/ 617 h 617" name="T13"/>
                <a:gd fmla="*/ 32 w 230" name="T14"/>
                <a:gd fmla="*/ 615 h 617" name="T15"/>
                <a:gd fmla="*/ 230 w 230" name="T16"/>
                <a:gd fmla="*/ 615 h 617" name="T17"/>
                <a:gd fmla="*/ 136 w 230" name="T18"/>
                <a:gd fmla="*/ 426 h 617" name="T19"/>
                <a:gd fmla="*/ 115 w 230" name="T20"/>
                <a:gd fmla="*/ 383 h 617" name="T21"/>
                <a:gd fmla="*/ 113 w 230" name="T22"/>
                <a:gd fmla="*/ 377 h 617" name="T23"/>
                <a:gd fmla="*/ 113 w 230" name="T24"/>
                <a:gd fmla="*/ 377 h 617" name="T25"/>
                <a:gd fmla="*/ 113 w 230" name="T26"/>
                <a:gd fmla="*/ 375 h 617" name="T27"/>
                <a:gd fmla="*/ 188 w 230" name="T28"/>
                <a:gd fmla="*/ 375 h 617" name="T29"/>
                <a:gd fmla="*/ 177 w 230" name="T30"/>
                <a:gd fmla="*/ 358 h 617" name="T31"/>
                <a:gd fmla="*/ 154 w 230" name="T32"/>
                <a:gd fmla="*/ 317 h 617" name="T33"/>
                <a:gd fmla="*/ 152 w 230" name="T34"/>
                <a:gd fmla="*/ 315 h 617" name="T35"/>
                <a:gd fmla="*/ 115 w 230" name="T36"/>
                <a:gd fmla="*/ 251 h 617" name="T37"/>
                <a:gd fmla="*/ 63 w 230" name="T38"/>
                <a:gd fmla="*/ 167 h 617" name="T39"/>
                <a:gd fmla="*/ 65 w 230" name="T40"/>
                <a:gd fmla="*/ 167 h 617" name="T41"/>
                <a:gd fmla="*/ 65 w 230" name="T42"/>
                <a:gd fmla="*/ 167 h 617" name="T43"/>
                <a:gd fmla="*/ 102 w 230" name="T44"/>
                <a:gd fmla="*/ 167 h 617" name="T45"/>
                <a:gd fmla="*/ 131 w 230" name="T46"/>
                <a:gd fmla="*/ 167 h 617" name="T47"/>
                <a:gd fmla="*/ 5 w 230" name="T48"/>
                <a:gd fmla="*/ 3 h 617" name="T49"/>
                <a:gd fmla="*/ 1 w 230" name="T50"/>
                <a:gd fmla="*/ 0 h 61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2" name="Freeform 146"/>
            <p:cNvSpPr/>
            <p:nvPr/>
          </p:nvSpPr>
          <p:spPr bwMode="auto">
            <a:xfrm>
              <a:off x="1547166" y="2144243"/>
              <a:ext cx="222933" cy="934423"/>
            </a:xfrm>
            <a:custGeom>
              <a:gdLst>
                <a:gd fmla="*/ 0 w 94" name="T0"/>
                <a:gd fmla="*/ 0 h 394" name="T1"/>
                <a:gd fmla="*/ 0 w 94" name="T2"/>
                <a:gd fmla="*/ 394 h 394" name="T3"/>
                <a:gd fmla="*/ 46 w 94" name="T4"/>
                <a:gd fmla="*/ 394 h 394" name="T5"/>
                <a:gd fmla="*/ 32 w 94" name="T6"/>
                <a:gd fmla="*/ 154 h 394" name="T7"/>
                <a:gd fmla="*/ 30 w 94" name="T8"/>
                <a:gd fmla="*/ 147 h 394" name="T9"/>
                <a:gd fmla="*/ 94 w 94" name="T10"/>
                <a:gd fmla="*/ 66 h 394" name="T11"/>
                <a:gd fmla="*/ 23 w 94" name="T12"/>
                <a:gd fmla="*/ 113 h 394" name="T13"/>
                <a:gd fmla="*/ 0 w 94" name="T14"/>
                <a:gd fmla="*/ 0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663" name="矩形 662"/>
          <p:cNvSpPr>
            <a:spLocks noChangeArrowheads="1"/>
          </p:cNvSpPr>
          <p:nvPr/>
        </p:nvSpPr>
        <p:spPr bwMode="auto">
          <a:xfrm>
            <a:off x="595806" y="5041776"/>
            <a:ext cx="2643461" cy="14630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nSpc>
                <a:spcPct val="150000"/>
              </a:lnSpc>
            </a:pPr>
            <a:r>
              <a:rPr altLang="en-US" lang="zh-CN" sz="1200">
                <a:latin charset="-122" panose="020b0503020204020204" pitchFamily="34" typeface="微软雅黑"/>
                <a:ea charset="-122" panose="020b0503020204020204" pitchFamily="34" typeface="微软雅黑"/>
              </a:rPr>
              <a:t>输入文本输入文本输入文本输入文本输入文本输入文本输入文本输入文本输入文本输入文本输入文本输入文本输入文本输入文本输入文本输入文本输入文本输入文本</a:t>
            </a:r>
          </a:p>
        </p:txBody>
      </p:sp>
      <p:sp>
        <p:nvSpPr>
          <p:cNvPr id="669" name="矩形 668"/>
          <p:cNvSpPr>
            <a:spLocks noChangeArrowheads="1"/>
          </p:cNvSpPr>
          <p:nvPr/>
        </p:nvSpPr>
        <p:spPr bwMode="auto">
          <a:xfrm>
            <a:off x="3434245" y="5051260"/>
            <a:ext cx="2643461" cy="14630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nSpc>
                <a:spcPct val="150000"/>
              </a:lnSpc>
            </a:pPr>
            <a:r>
              <a:rPr altLang="en-US" lang="zh-CN" sz="1200">
                <a:latin charset="-122" panose="020b0503020204020204" pitchFamily="34" typeface="微软雅黑"/>
                <a:ea charset="-122" panose="020b0503020204020204" pitchFamily="34" typeface="微软雅黑"/>
              </a:rPr>
              <a:t>输入文本输入文本输入文本输入文本输入文本输入文本输入文本输入文本输入文本输入文本输入文本输入文本输入文本输入文本输入文本输入文本输入文本输入文本</a:t>
            </a:r>
          </a:p>
        </p:txBody>
      </p:sp>
      <p:grpSp>
        <p:nvGrpSpPr>
          <p:cNvPr id="670" name="组合 669"/>
          <p:cNvGrpSpPr/>
          <p:nvPr/>
        </p:nvGrpSpPr>
        <p:grpSpPr>
          <a:xfrm>
            <a:off x="4457276" y="4283788"/>
            <a:ext cx="601217" cy="716156"/>
            <a:chOff x="6171117" y="5479616"/>
            <a:chExt cx="967626" cy="1152613"/>
          </a:xfrm>
        </p:grpSpPr>
        <p:sp>
          <p:nvSpPr>
            <p:cNvPr id="671" name="Freeform 89"/>
            <p:cNvSpPr/>
            <p:nvPr/>
          </p:nvSpPr>
          <p:spPr bwMode="auto">
            <a:xfrm>
              <a:off x="6171117" y="5479616"/>
              <a:ext cx="967626" cy="884619"/>
            </a:xfrm>
            <a:custGeom>
              <a:gdLst>
                <a:gd fmla="*/ 188 w 230" name="T0"/>
                <a:gd fmla="*/ 57 h 199" name="T1"/>
                <a:gd fmla="*/ 115 w 230" name="T2"/>
                <a:gd fmla="*/ 0 h 199" name="T3"/>
                <a:gd fmla="*/ 42 w 230" name="T4"/>
                <a:gd fmla="*/ 57 h 199" name="T5"/>
                <a:gd fmla="*/ 0 w 230" name="T6"/>
                <a:gd fmla="*/ 124 h 199" name="T7"/>
                <a:gd fmla="*/ 75 w 230" name="T8"/>
                <a:gd fmla="*/ 199 h 199" name="T9"/>
                <a:gd fmla="*/ 115 w 230" name="T10"/>
                <a:gd fmla="*/ 188 h 199" name="T11"/>
                <a:gd fmla="*/ 155 w 230" name="T12"/>
                <a:gd fmla="*/ 199 h 199" name="T13"/>
                <a:gd fmla="*/ 230 w 230" name="T14"/>
                <a:gd fmla="*/ 124 h 199" name="T15"/>
                <a:gd fmla="*/ 188 w 230" name="T16"/>
                <a:gd fmla="*/ 57 h 19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2" name="Freeform 90"/>
            <p:cNvSpPr/>
            <p:nvPr/>
          </p:nvSpPr>
          <p:spPr bwMode="auto">
            <a:xfrm>
              <a:off x="6474685" y="5968172"/>
              <a:ext cx="362860" cy="664057"/>
            </a:xfrm>
            <a:custGeom>
              <a:gdLst>
                <a:gd fmla="*/ 153 w 153" name="T0"/>
                <a:gd fmla="*/ 66 h 280" name="T1"/>
                <a:gd fmla="*/ 87 w 153" name="T2"/>
                <a:gd fmla="*/ 107 h 280" name="T3"/>
                <a:gd fmla="*/ 76 w 153" name="T4"/>
                <a:gd fmla="*/ 0 h 280" name="T5"/>
                <a:gd fmla="*/ 66 w 153" name="T6"/>
                <a:gd fmla="*/ 107 h 280" name="T7"/>
                <a:gd fmla="*/ 0 w 153" name="T8"/>
                <a:gd fmla="*/ 66 h 280" name="T9"/>
                <a:gd fmla="*/ 60 w 153" name="T10"/>
                <a:gd fmla="*/ 143 h 280" name="T11"/>
                <a:gd fmla="*/ 53 w 153" name="T12"/>
                <a:gd fmla="*/ 280 h 280" name="T13"/>
                <a:gd fmla="*/ 99 w 153" name="T14"/>
                <a:gd fmla="*/ 280 h 280" name="T15"/>
                <a:gd fmla="*/ 92 w 153" name="T16"/>
                <a:gd fmla="*/ 143 h 280" name="T17"/>
                <a:gd fmla="*/ 153 w 153" name="T18"/>
                <a:gd fmla="*/ 66 h 28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3" name="Freeform 94"/>
            <p:cNvSpPr/>
            <p:nvPr/>
          </p:nvSpPr>
          <p:spPr bwMode="auto">
            <a:xfrm>
              <a:off x="6659673" y="5479616"/>
              <a:ext cx="479070" cy="884619"/>
            </a:xfrm>
            <a:custGeom>
              <a:gdLst>
                <a:gd fmla="*/ 0 w 114" name="T0"/>
                <a:gd fmla="*/ 0 h 199" name="T1"/>
                <a:gd fmla="*/ 0 w 114" name="T2"/>
                <a:gd fmla="*/ 122 h 199" name="T3"/>
                <a:gd fmla="*/ 5 w 114" name="T4"/>
                <a:gd fmla="*/ 167 h 199" name="T5"/>
                <a:gd fmla="*/ 42 w 114" name="T6"/>
                <a:gd fmla="*/ 145 h 199" name="T7"/>
                <a:gd fmla="*/ 8 w 114" name="T8"/>
                <a:gd fmla="*/ 186 h 199" name="T9"/>
                <a:gd fmla="*/ 8 w 114" name="T10"/>
                <a:gd fmla="*/ 193 h 199" name="T11"/>
                <a:gd fmla="*/ 8 w 114" name="T12"/>
                <a:gd fmla="*/ 193 h 199" name="T13"/>
                <a:gd fmla="*/ 8 w 114" name="T14"/>
                <a:gd fmla="*/ 193 h 199" name="T15"/>
                <a:gd fmla="*/ 37 w 114" name="T16"/>
                <a:gd fmla="*/ 199 h 199" name="T17"/>
                <a:gd fmla="*/ 37 w 114" name="T18"/>
                <a:gd fmla="*/ 199 h 199" name="T19"/>
                <a:gd fmla="*/ 37 w 114" name="T20"/>
                <a:gd fmla="*/ 199 h 199" name="T21"/>
                <a:gd fmla="*/ 37 w 114" name="T22"/>
                <a:gd fmla="*/ 199 h 199" name="T23"/>
                <a:gd fmla="*/ 37 w 114" name="T24"/>
                <a:gd fmla="*/ 199 h 199" name="T25"/>
                <a:gd fmla="*/ 37 w 114" name="T26"/>
                <a:gd fmla="*/ 199 h 199" name="T27"/>
                <a:gd fmla="*/ 37 w 114" name="T28"/>
                <a:gd fmla="*/ 199 h 199" name="T29"/>
                <a:gd fmla="*/ 37 w 114" name="T30"/>
                <a:gd fmla="*/ 199 h 199" name="T31"/>
                <a:gd fmla="*/ 37 w 114" name="T32"/>
                <a:gd fmla="*/ 199 h 199" name="T33"/>
                <a:gd fmla="*/ 37 w 114" name="T34"/>
                <a:gd fmla="*/ 199 h 199" name="T35"/>
                <a:gd fmla="*/ 37 w 114" name="T36"/>
                <a:gd fmla="*/ 199 h 199" name="T37"/>
                <a:gd fmla="*/ 38 w 114" name="T38"/>
                <a:gd fmla="*/ 199 h 199" name="T39"/>
                <a:gd fmla="*/ 38 w 114" name="T40"/>
                <a:gd fmla="*/ 199 h 199" name="T41"/>
                <a:gd fmla="*/ 38 w 114" name="T42"/>
                <a:gd fmla="*/ 199 h 199" name="T43"/>
                <a:gd fmla="*/ 38 w 114" name="T44"/>
                <a:gd fmla="*/ 199 h 199" name="T45"/>
                <a:gd fmla="*/ 38 w 114" name="T46"/>
                <a:gd fmla="*/ 199 h 199" name="T47"/>
                <a:gd fmla="*/ 38 w 114" name="T48"/>
                <a:gd fmla="*/ 199 h 199" name="T49"/>
                <a:gd fmla="*/ 38 w 114" name="T50"/>
                <a:gd fmla="*/ 199 h 199" name="T51"/>
                <a:gd fmla="*/ 38 w 114" name="T52"/>
                <a:gd fmla="*/ 199 h 199" name="T53"/>
                <a:gd fmla="*/ 38 w 114" name="T54"/>
                <a:gd fmla="*/ 199 h 199" name="T55"/>
                <a:gd fmla="*/ 38 w 114" name="T56"/>
                <a:gd fmla="*/ 199 h 199" name="T57"/>
                <a:gd fmla="*/ 39 w 114" name="T58"/>
                <a:gd fmla="*/ 199 h 199" name="T59"/>
                <a:gd fmla="*/ 39 w 114" name="T60"/>
                <a:gd fmla="*/ 199 h 199" name="T61"/>
                <a:gd fmla="*/ 114 w 114" name="T62"/>
                <a:gd fmla="*/ 124 h 199" name="T63"/>
                <a:gd fmla="*/ 77 w 114" name="T64"/>
                <a:gd fmla="*/ 60 h 199" name="T65"/>
                <a:gd fmla="*/ 72 w 114" name="T66"/>
                <a:gd fmla="*/ 57 h 199" name="T67"/>
                <a:gd fmla="*/ 66 w 114" name="T68"/>
                <a:gd fmla="*/ 42 h 199" name="T69"/>
                <a:gd fmla="*/ 0 w 114" name="T70"/>
                <a:gd fmla="*/ 0 h 19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4" name="Freeform 95"/>
            <p:cNvSpPr/>
            <p:nvPr/>
          </p:nvSpPr>
          <p:spPr bwMode="auto">
            <a:xfrm>
              <a:off x="6659673" y="6022720"/>
              <a:ext cx="177872" cy="600023"/>
            </a:xfrm>
            <a:custGeom>
              <a:gdLst>
                <a:gd fmla="*/ 0 w 75" name="T0"/>
                <a:gd fmla="*/ 0 h 253" name="T1"/>
                <a:gd fmla="*/ 0 w 75" name="T2"/>
                <a:gd fmla="*/ 253 h 253" name="T3"/>
                <a:gd fmla="*/ 21 w 75" name="T4"/>
                <a:gd fmla="*/ 253 h 253" name="T5"/>
                <a:gd fmla="*/ 14 w 75" name="T6"/>
                <a:gd fmla="*/ 133 h 253" name="T7"/>
                <a:gd fmla="*/ 14 w 75" name="T8"/>
                <a:gd fmla="*/ 120 h 253" name="T9"/>
                <a:gd fmla="*/ 75 w 75" name="T10"/>
                <a:gd fmla="*/ 43 h 253" name="T11"/>
                <a:gd fmla="*/ 9 w 75" name="T12"/>
                <a:gd fmla="*/ 84 h 253" name="T13"/>
                <a:gd fmla="*/ 0 w 75" name="T14"/>
                <a:gd fmla="*/ 0 h 25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675" name="矩形 674"/>
          <p:cNvSpPr>
            <a:spLocks noChangeArrowheads="1"/>
          </p:cNvSpPr>
          <p:nvPr/>
        </p:nvSpPr>
        <p:spPr bwMode="auto">
          <a:xfrm>
            <a:off x="6294052" y="4994049"/>
            <a:ext cx="2643461" cy="14630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nSpc>
                <a:spcPct val="150000"/>
              </a:lnSpc>
            </a:pPr>
            <a:r>
              <a:rPr altLang="en-US" lang="zh-CN" sz="1200">
                <a:latin charset="-122" panose="020b0503020204020204" pitchFamily="34" typeface="微软雅黑"/>
                <a:ea charset="-122" panose="020b0503020204020204" pitchFamily="34" typeface="微软雅黑"/>
              </a:rPr>
              <a:t>输入文本输入文本输入文本输入文本输入文本输入文本输入文本输入文本输入文本输入文本输入文本输入文本输入文本输入文本输入文本输入文本输入文本输入文本</a:t>
            </a:r>
          </a:p>
        </p:txBody>
      </p:sp>
      <p:grpSp>
        <p:nvGrpSpPr>
          <p:cNvPr id="681" name="组合 680"/>
          <p:cNvGrpSpPr/>
          <p:nvPr/>
        </p:nvGrpSpPr>
        <p:grpSpPr>
          <a:xfrm>
            <a:off x="7166490" y="4244205"/>
            <a:ext cx="478810" cy="729098"/>
            <a:chOff x="6109556" y="1810070"/>
            <a:chExt cx="1043518" cy="1588994"/>
          </a:xfrm>
        </p:grpSpPr>
        <p:sp>
          <p:nvSpPr>
            <p:cNvPr id="682" name="Freeform 80"/>
            <p:cNvSpPr/>
            <p:nvPr/>
          </p:nvSpPr>
          <p:spPr bwMode="auto">
            <a:xfrm>
              <a:off x="6109556" y="1810070"/>
              <a:ext cx="1043518" cy="1100437"/>
            </a:xfrm>
            <a:custGeom>
              <a:gdLst>
                <a:gd fmla="*/ 181 w 248" name="T0"/>
                <a:gd fmla="*/ 80 h 247" name="T1"/>
                <a:gd fmla="*/ 124 w 248" name="T2"/>
                <a:gd fmla="*/ 0 h 247" name="T3"/>
                <a:gd fmla="*/ 68 w 248" name="T4"/>
                <a:gd fmla="*/ 80 h 247" name="T5"/>
                <a:gd fmla="*/ 123 w 248" name="T6"/>
                <a:gd fmla="*/ 247 h 247" name="T7"/>
                <a:gd fmla="*/ 123 w 248" name="T8"/>
                <a:gd fmla="*/ 247 h 247" name="T9"/>
                <a:gd fmla="*/ 125 w 248" name="T10"/>
                <a:gd fmla="*/ 247 h 247" name="T11"/>
                <a:gd fmla="*/ 127 w 248" name="T12"/>
                <a:gd fmla="*/ 247 h 247" name="T13"/>
                <a:gd fmla="*/ 127 w 248" name="T14"/>
                <a:gd fmla="*/ 247 h 247" name="T15"/>
                <a:gd fmla="*/ 181 w 248" name="T16"/>
                <a:gd fmla="*/ 80 h 24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6"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3" name="Freeform 81"/>
            <p:cNvSpPr/>
            <p:nvPr/>
          </p:nvSpPr>
          <p:spPr bwMode="auto">
            <a:xfrm>
              <a:off x="6451071" y="2417208"/>
              <a:ext cx="360488" cy="981856"/>
            </a:xfrm>
            <a:custGeom>
              <a:gdLst>
                <a:gd fmla="*/ 152 w 152" name="T0"/>
                <a:gd fmla="*/ 65 h 414" name="T1"/>
                <a:gd fmla="*/ 87 w 152" name="T2"/>
                <a:gd fmla="*/ 105 h 414" name="T3"/>
                <a:gd fmla="*/ 76 w 152" name="T4"/>
                <a:gd fmla="*/ 0 h 414" name="T5"/>
                <a:gd fmla="*/ 65 w 152" name="T6"/>
                <a:gd fmla="*/ 105 h 414" name="T7"/>
                <a:gd fmla="*/ 0 w 152" name="T8"/>
                <a:gd fmla="*/ 65 h 414" name="T9"/>
                <a:gd fmla="*/ 60 w 152" name="T10"/>
                <a:gd fmla="*/ 139 h 414" name="T11"/>
                <a:gd fmla="*/ 44 w 152" name="T12"/>
                <a:gd fmla="*/ 414 h 414" name="T13"/>
                <a:gd fmla="*/ 112 w 152" name="T14"/>
                <a:gd fmla="*/ 414 h 414" name="T15"/>
                <a:gd fmla="*/ 92 w 152" name="T16"/>
                <a:gd fmla="*/ 139 h 414" name="T17"/>
                <a:gd fmla="*/ 152 w 152" name="T18"/>
                <a:gd fmla="*/ 65 h 4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12"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4" name="Freeform 87"/>
            <p:cNvSpPr/>
            <p:nvPr/>
          </p:nvSpPr>
          <p:spPr bwMode="auto">
            <a:xfrm>
              <a:off x="6631315" y="1814813"/>
              <a:ext cx="455353" cy="1090951"/>
            </a:xfrm>
            <a:custGeom>
              <a:gdLst>
                <a:gd fmla="*/ 0 w 108" name="T0"/>
                <a:gd fmla="*/ 0 h 245" name="T1"/>
                <a:gd fmla="*/ 0 w 108" name="T2"/>
                <a:gd fmla="*/ 0 h 245" name="T3"/>
                <a:gd fmla="*/ 0 w 108" name="T4"/>
                <a:gd fmla="*/ 136 h 245" name="T5"/>
                <a:gd fmla="*/ 6 w 108" name="T6"/>
                <a:gd fmla="*/ 191 h 245" name="T7"/>
                <a:gd fmla="*/ 43 w 108" name="T8"/>
                <a:gd fmla="*/ 170 h 245" name="T9"/>
                <a:gd fmla="*/ 9 w 108" name="T10"/>
                <a:gd fmla="*/ 209 h 245" name="T11"/>
                <a:gd fmla="*/ 11 w 108" name="T12"/>
                <a:gd fmla="*/ 245 h 245" name="T13"/>
                <a:gd fmla="*/ 32 w 108" name="T14"/>
                <a:gd fmla="*/ 237 h 245" name="T15"/>
                <a:gd fmla="*/ 37 w 108" name="T16"/>
                <a:gd fmla="*/ 235 h 245" name="T17"/>
                <a:gd fmla="*/ 57 w 108" name="T18"/>
                <a:gd fmla="*/ 79 h 245" name="T19"/>
                <a:gd fmla="*/ 0 w 108" name="T20"/>
                <a:gd fmla="*/ 0 h 24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5" name="Freeform 88"/>
            <p:cNvSpPr/>
            <p:nvPr/>
          </p:nvSpPr>
          <p:spPr bwMode="auto">
            <a:xfrm>
              <a:off x="6631315" y="2419579"/>
              <a:ext cx="180244" cy="979484"/>
            </a:xfrm>
            <a:custGeom>
              <a:gdLst>
                <a:gd fmla="*/ 0 w 43" name="T0"/>
                <a:gd fmla="*/ 0 h 220" name="T1"/>
                <a:gd fmla="*/ 0 w 43" name="T2"/>
                <a:gd fmla="*/ 220 h 220" name="T3"/>
                <a:gd fmla="*/ 20 w 43" name="T4"/>
                <a:gd fmla="*/ 220 h 220" name="T5"/>
                <a:gd fmla="*/ 9 w 43" name="T6"/>
                <a:gd fmla="*/ 109 h 220" name="T7"/>
                <a:gd fmla="*/ 11 w 43" name="T8"/>
                <a:gd fmla="*/ 109 h 220" name="T9"/>
                <a:gd fmla="*/ 11 w 43" name="T10"/>
                <a:gd fmla="*/ 109 h 220" name="T11"/>
                <a:gd fmla="*/ 9 w 43" name="T12"/>
                <a:gd fmla="*/ 73 h 220" name="T13"/>
                <a:gd fmla="*/ 43 w 43" name="T14"/>
                <a:gd fmla="*/ 34 h 220" name="T15"/>
                <a:gd fmla="*/ 6 w 43" name="T16"/>
                <a:gd fmla="*/ 55 h 220" name="T17"/>
                <a:gd fmla="*/ 0 w 43" name="T18"/>
                <a:gd fmla="*/ 0 h 2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686" name="组合 685"/>
          <p:cNvGrpSpPr/>
          <p:nvPr/>
        </p:nvGrpSpPr>
        <p:grpSpPr>
          <a:xfrm>
            <a:off x="10256560" y="4108288"/>
            <a:ext cx="275611" cy="853221"/>
            <a:chOff x="6996444" y="4561795"/>
            <a:chExt cx="668800" cy="2070435"/>
          </a:xfrm>
        </p:grpSpPr>
        <p:sp>
          <p:nvSpPr>
            <p:cNvPr id="687"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8" name="Freeform 234"/>
            <p:cNvSpPr/>
            <p:nvPr/>
          </p:nvSpPr>
          <p:spPr bwMode="auto">
            <a:xfrm>
              <a:off x="7273925" y="5323089"/>
              <a:ext cx="125696" cy="1309141"/>
            </a:xfrm>
            <a:custGeom>
              <a:gdLst>
                <a:gd fmla="*/ 19 w 53" name="T0"/>
                <a:gd fmla="*/ 0 h 552" name="T1"/>
                <a:gd fmla="*/ 0 w 53" name="T2"/>
                <a:gd fmla="*/ 552 h 552" name="T3"/>
                <a:gd fmla="*/ 53 w 53" name="T4"/>
                <a:gd fmla="*/ 552 h 552" name="T5"/>
                <a:gd fmla="*/ 19 w 53" name="T6"/>
                <a:gd fmla="*/ 0 h 552" name="T7"/>
              </a:gdLst>
              <a:cxnLst>
                <a:cxn ang="0">
                  <a:pos x="T0" y="T1"/>
                </a:cxn>
                <a:cxn ang="0">
                  <a:pos x="T2" y="T3"/>
                </a:cxn>
                <a:cxn ang="0">
                  <a:pos x="T4" y="T5"/>
                </a:cxn>
                <a:cxn ang="0">
                  <a:pos x="T6" y="T7"/>
                </a:cxn>
              </a:cxnLst>
              <a:rect b="b" l="0" r="r" t="0"/>
              <a:pathLst>
                <a:path h="552" w="52">
                  <a:moveTo>
                    <a:pt x="19" y="0"/>
                  </a:moveTo>
                  <a:lnTo>
                    <a:pt x="0" y="552"/>
                  </a:lnTo>
                  <a:lnTo>
                    <a:pt x="53" y="552"/>
                  </a:lnTo>
                  <a:lnTo>
                    <a:pt x="19"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9" name="Freeform 237"/>
            <p:cNvSpPr/>
            <p:nvPr/>
          </p:nvSpPr>
          <p:spPr bwMode="auto">
            <a:xfrm>
              <a:off x="7333216" y="4561795"/>
              <a:ext cx="332028" cy="1304398"/>
            </a:xfrm>
            <a:custGeom>
              <a:gdLst>
                <a:gd fmla="*/ 0 w 79" name="T0"/>
                <a:gd fmla="*/ 217 h 293" name="T1"/>
                <a:gd fmla="*/ 79 w 79" name="T2"/>
                <a:gd fmla="*/ 155 h 293" name="T3"/>
                <a:gd fmla="*/ 79 w 79" name="T4"/>
                <a:gd fmla="*/ 155 h 293" name="T5"/>
                <a:gd fmla="*/ 79 w 79" name="T6"/>
                <a:gd fmla="*/ 152 h 293" name="T7"/>
                <a:gd fmla="*/ 79 w 79" name="T8"/>
                <a:gd fmla="*/ 152 h 293" name="T9"/>
                <a:gd fmla="*/ 79 w 79" name="T10"/>
                <a:gd fmla="*/ 151 h 293" name="T11"/>
                <a:gd fmla="*/ 79 w 79" name="T12"/>
                <a:gd fmla="*/ 151 h 293" name="T13"/>
                <a:gd fmla="*/ 79 w 79" name="T14"/>
                <a:gd fmla="*/ 151 h 293" name="T15"/>
                <a:gd fmla="*/ 79 w 79" name="T16"/>
                <a:gd fmla="*/ 151 h 293" name="T17"/>
                <a:gd fmla="*/ 79 w 79" name="T18"/>
                <a:gd fmla="*/ 151 h 293" name="T19"/>
                <a:gd fmla="*/ 79 w 79" name="T20"/>
                <a:gd fmla="*/ 150 h 293" name="T21"/>
                <a:gd fmla="*/ 79 w 79" name="T22"/>
                <a:gd fmla="*/ 150 h 293" name="T23"/>
                <a:gd fmla="*/ 79 w 79" name="T24"/>
                <a:gd fmla="*/ 150 h 293" name="T25"/>
                <a:gd fmla="*/ 79 w 79" name="T26"/>
                <a:gd fmla="*/ 150 h 293" name="T27"/>
                <a:gd fmla="*/ 79 w 79" name="T28"/>
                <a:gd fmla="*/ 149 h 293" name="T29"/>
                <a:gd fmla="*/ 79 w 79" name="T30"/>
                <a:gd fmla="*/ 149 h 293" name="T31"/>
                <a:gd fmla="*/ 79 w 79" name="T32"/>
                <a:gd fmla="*/ 149 h 293" name="T33"/>
                <a:gd fmla="*/ 79 w 79" name="T34"/>
                <a:gd fmla="*/ 149 h 293" name="T35"/>
                <a:gd fmla="*/ 79 w 79" name="T36"/>
                <a:gd fmla="*/ 149 h 293" name="T37"/>
                <a:gd fmla="*/ 79 w 79" name="T38"/>
                <a:gd fmla="*/ 148 h 293" name="T39"/>
                <a:gd fmla="*/ 79 w 79" name="T40"/>
                <a:gd fmla="*/ 148 h 293" name="T41"/>
                <a:gd fmla="*/ 79 w 79" name="T42"/>
                <a:gd fmla="*/ 148 h 293" name="T43"/>
                <a:gd fmla="*/ 79 w 79" name="T44"/>
                <a:gd fmla="*/ 148 h 293" name="T45"/>
                <a:gd fmla="*/ 79 w 79" name="T46"/>
                <a:gd fmla="*/ 147 h 293" name="T47"/>
                <a:gd fmla="*/ 79 w 79" name="T48"/>
                <a:gd fmla="*/ 147 h 293" name="T49"/>
                <a:gd fmla="*/ 79 w 79" name="T50"/>
                <a:gd fmla="*/ 147 h 293" name="T51"/>
                <a:gd fmla="*/ 79 w 79" name="T52"/>
                <a:gd fmla="*/ 147 h 293" name="T53"/>
                <a:gd fmla="*/ 79 w 79" name="T54"/>
                <a:gd fmla="*/ 145 h 293" name="T55"/>
                <a:gd fmla="*/ 79 w 79" name="T56"/>
                <a:gd fmla="*/ 145 h 293" name="T57"/>
                <a:gd fmla="*/ 79 w 79" name="T58"/>
                <a:gd fmla="*/ 144 h 293" name="T59"/>
                <a:gd fmla="*/ 79 w 79" name="T60"/>
                <a:gd fmla="*/ 144 h 293" name="T61"/>
                <a:gd fmla="*/ 79 w 79" name="T62"/>
                <a:gd fmla="*/ 143 h 293" name="T63"/>
                <a:gd fmla="*/ 79 w 79" name="T64"/>
                <a:gd fmla="*/ 142 h 293" name="T65"/>
                <a:gd fmla="*/ 60 w 79" name="T66"/>
                <a:gd fmla="*/ 50 h 293" name="T67"/>
                <a:gd fmla="*/ 60 w 79" name="T68"/>
                <a:gd fmla="*/ 50 h 293" name="T69"/>
                <a:gd fmla="*/ 59 w 79" name="T70"/>
                <a:gd fmla="*/ 50 h 293" name="T71"/>
                <a:gd fmla="*/ 59 w 79" name="T72"/>
                <a:gd fmla="*/ 50 h 293" name="T73"/>
                <a:gd fmla="*/ 59 w 79" name="T74"/>
                <a:gd fmla="*/ 49 h 293" name="T75"/>
                <a:gd fmla="*/ 59 w 79" name="T76"/>
                <a:gd fmla="*/ 49 h 293" name="T77"/>
                <a:gd fmla="*/ 59 w 79" name="T78"/>
                <a:gd fmla="*/ 49 h 293" name="T79"/>
                <a:gd fmla="*/ 59 w 79" name="T80"/>
                <a:gd fmla="*/ 49 h 293" name="T81"/>
                <a:gd fmla="*/ 59 w 79" name="T82"/>
                <a:gd fmla="*/ 49 h 293" name="T83"/>
                <a:gd fmla="*/ 59 w 79" name="T84"/>
                <a:gd fmla="*/ 49 h 293" name="T85"/>
                <a:gd fmla="*/ 59 w 79" name="T86"/>
                <a:gd fmla="*/ 48 h 293" name="T87"/>
                <a:gd fmla="*/ 59 w 79" name="T88"/>
                <a:gd fmla="*/ 48 h 293" name="T89"/>
                <a:gd fmla="*/ 59 w 79" name="T90"/>
                <a:gd fmla="*/ 48 h 293" name="T91"/>
                <a:gd fmla="*/ 59 w 79" name="T92"/>
                <a:gd fmla="*/ 48 h 293" name="T93"/>
                <a:gd fmla="*/ 0 w 79" name="T94"/>
                <a:gd fmla="*/ 0 h 29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0" name="Freeform 238"/>
            <p:cNvSpPr/>
            <p:nvPr/>
          </p:nvSpPr>
          <p:spPr bwMode="auto">
            <a:xfrm>
              <a:off x="7333216" y="5527049"/>
              <a:ext cx="66406" cy="1105181"/>
            </a:xfrm>
            <a:custGeom>
              <a:gdLst>
                <a:gd fmla="*/ 0 w 28" name="T0"/>
                <a:gd fmla="*/ 0 h 466" name="T1"/>
                <a:gd fmla="*/ 0 w 28" name="T2"/>
                <a:gd fmla="*/ 466 h 466" name="T3"/>
                <a:gd fmla="*/ 28 w 28" name="T4"/>
                <a:gd fmla="*/ 466 h 466" name="T5"/>
                <a:gd fmla="*/ 9 w 28" name="T6"/>
                <a:gd fmla="*/ 143 h 466" name="T7"/>
                <a:gd fmla="*/ 9 w 28" name="T8"/>
                <a:gd fmla="*/ 143 h 466" name="T9"/>
                <a:gd fmla="*/ 0 w 28" name="T10"/>
                <a:gd fmla="*/ 0 h 466" name="T11"/>
              </a:gdLst>
              <a:cxnLst>
                <a:cxn ang="0">
                  <a:pos x="T0" y="T1"/>
                </a:cxn>
                <a:cxn ang="0">
                  <a:pos x="T2" y="T3"/>
                </a:cxn>
                <a:cxn ang="0">
                  <a:pos x="T4" y="T5"/>
                </a:cxn>
                <a:cxn ang="0">
                  <a:pos x="T6" y="T7"/>
                </a:cxn>
                <a:cxn ang="0">
                  <a:pos x="T8" y="T9"/>
                </a:cxn>
                <a:cxn ang="0">
                  <a:pos x="T10" y="T11"/>
                </a:cxn>
              </a:cxnLst>
              <a:rect b="b" l="0" r="r" t="0"/>
              <a:pathLst>
                <a:path h="466" w="28">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691" name="矩形 690"/>
          <p:cNvSpPr>
            <a:spLocks noChangeArrowheads="1"/>
          </p:cNvSpPr>
          <p:nvPr/>
        </p:nvSpPr>
        <p:spPr bwMode="auto">
          <a:xfrm>
            <a:off x="9072637" y="4961508"/>
            <a:ext cx="2643461" cy="146304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nSpc>
                <a:spcPct val="150000"/>
              </a:lnSpc>
            </a:pPr>
            <a:r>
              <a:rPr altLang="en-US" lang="zh-CN" sz="1200">
                <a:latin charset="-122" panose="020b0503020204020204" pitchFamily="34" typeface="微软雅黑"/>
                <a:ea charset="-122" panose="020b0503020204020204" pitchFamily="34" typeface="微软雅黑"/>
              </a:rPr>
              <a:t>输入文本输入文本输入文本输入文本输入文本输入文本输入文本输入文本输入文本输入文本输入文本输入文本输入文本输入文本输入文本输入文本输入文本输入文本</a:t>
            </a:r>
          </a:p>
        </p:txBody>
      </p:sp>
      <p:sp>
        <p:nvSpPr>
          <p:cNvPr id="692" name="Freeform 485"/>
          <p:cNvSpPr/>
          <p:nvPr/>
        </p:nvSpPr>
        <p:spPr bwMode="auto">
          <a:xfrm>
            <a:off x="-78610" y="-30520"/>
            <a:ext cx="12346745" cy="132415"/>
          </a:xfrm>
          <a:custGeom>
            <a:gdLst>
              <a:gd fmla="*/ 2945 w 2951" name="T0"/>
              <a:gd fmla="*/ 22 h 60" name="T1"/>
              <a:gd fmla="*/ 2927 w 2951" name="T2"/>
              <a:gd fmla="*/ 60 h 60" name="T3"/>
              <a:gd fmla="*/ 25 w 2951" name="T4"/>
              <a:gd fmla="*/ 60 h 60" name="T5"/>
              <a:gd fmla="*/ 6 w 2951" name="T6"/>
              <a:gd fmla="*/ 18 h 60" name="T7"/>
              <a:gd fmla="*/ 5 w 2951" name="T8"/>
              <a:gd fmla="*/ 38 h 60" name="T9"/>
              <a:gd fmla="*/ 25 w 2951" name="T10"/>
              <a:gd fmla="*/ 0 h 60" name="T11"/>
              <a:gd fmla="*/ 2927 w 2951" name="T12"/>
              <a:gd fmla="*/ 0 h 60" name="T13"/>
              <a:gd fmla="*/ 2945 w 2951" name="T14"/>
              <a:gd fmla="*/ 39 h 60" name="T15"/>
              <a:gd fmla="*/ 2945 w 2951" name="T16"/>
              <a:gd fmla="*/ 22 h 6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3" name="Freeform 486"/>
          <p:cNvSpPr/>
          <p:nvPr/>
        </p:nvSpPr>
        <p:spPr bwMode="auto">
          <a:xfrm>
            <a:off x="-154745" y="6715204"/>
            <a:ext cx="12422880" cy="152747"/>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Tree>
    <p:extLst>
      <p:ext uri="{BB962C8B-B14F-4D97-AF65-F5344CB8AC3E}">
        <p14:creationId val="4191457916"/>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2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692" name="Freeform 485"/>
          <p:cNvSpPr/>
          <p:nvPr/>
        </p:nvSpPr>
        <p:spPr bwMode="auto">
          <a:xfrm>
            <a:off x="-78610" y="-30520"/>
            <a:ext cx="12346745" cy="132415"/>
          </a:xfrm>
          <a:custGeom>
            <a:gdLst>
              <a:gd fmla="*/ 2945 w 2951" name="T0"/>
              <a:gd fmla="*/ 22 h 60" name="T1"/>
              <a:gd fmla="*/ 2927 w 2951" name="T2"/>
              <a:gd fmla="*/ 60 h 60" name="T3"/>
              <a:gd fmla="*/ 25 w 2951" name="T4"/>
              <a:gd fmla="*/ 60 h 60" name="T5"/>
              <a:gd fmla="*/ 6 w 2951" name="T6"/>
              <a:gd fmla="*/ 18 h 60" name="T7"/>
              <a:gd fmla="*/ 5 w 2951" name="T8"/>
              <a:gd fmla="*/ 38 h 60" name="T9"/>
              <a:gd fmla="*/ 25 w 2951" name="T10"/>
              <a:gd fmla="*/ 0 h 60" name="T11"/>
              <a:gd fmla="*/ 2927 w 2951" name="T12"/>
              <a:gd fmla="*/ 0 h 60" name="T13"/>
              <a:gd fmla="*/ 2945 w 2951" name="T14"/>
              <a:gd fmla="*/ 39 h 60" name="T15"/>
              <a:gd fmla="*/ 2945 w 2951" name="T16"/>
              <a:gd fmla="*/ 22 h 6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0" w="2951">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9" name="矩形 668"/>
          <p:cNvSpPr>
            <a:spLocks noChangeArrowheads="1"/>
          </p:cNvSpPr>
          <p:nvPr/>
        </p:nvSpPr>
        <p:spPr bwMode="auto">
          <a:xfrm>
            <a:off x="4732894" y="1429041"/>
            <a:ext cx="5381109" cy="3108959"/>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wrap="square">
            <a:spAutoFit/>
          </a:bodyPr>
          <a:lstStyle>
            <a:defPPr>
              <a:defRPr lang="en-US"/>
            </a:defPPr>
            <a:lvl1pPr algn="l" defTabSz="914400" eaLnBrk="1" hangingPunct="1" latinLnBrk="0" marL="0" rtl="0">
              <a:defRPr kern="1200" sz="1800">
                <a:solidFill>
                  <a:schemeClr val="tx1"/>
                </a:solidFill>
                <a:latin typeface="+mn-lt"/>
                <a:ea typeface="+mn-ea"/>
                <a:cs typeface="+mn-cs"/>
              </a:defRPr>
            </a:lvl1pPr>
            <a:lvl2pPr algn="l" defTabSz="914400" eaLnBrk="1" hangingPunct="1" latinLnBrk="0" marL="457200" rtl="0">
              <a:defRPr kern="1200" sz="1800">
                <a:solidFill>
                  <a:schemeClr val="tx1"/>
                </a:solidFill>
                <a:latin typeface="+mn-lt"/>
                <a:ea typeface="+mn-ea"/>
                <a:cs typeface="+mn-cs"/>
              </a:defRPr>
            </a:lvl2pPr>
            <a:lvl3pPr algn="l" defTabSz="914400" eaLnBrk="1" hangingPunct="1" latinLnBrk="0" marL="914400" rtl="0">
              <a:defRPr kern="1200" sz="1800">
                <a:solidFill>
                  <a:schemeClr val="tx1"/>
                </a:solidFill>
                <a:latin typeface="+mn-lt"/>
                <a:ea typeface="+mn-ea"/>
                <a:cs typeface="+mn-cs"/>
              </a:defRPr>
            </a:lvl3pPr>
            <a:lvl4pPr algn="l" defTabSz="914400" eaLnBrk="1" hangingPunct="1" latinLnBrk="0" marL="1371600" rtl="0">
              <a:defRPr kern="1200" sz="1800">
                <a:solidFill>
                  <a:schemeClr val="tx1"/>
                </a:solidFill>
                <a:latin typeface="+mn-lt"/>
                <a:ea typeface="+mn-ea"/>
                <a:cs typeface="+mn-cs"/>
              </a:defRPr>
            </a:lvl4pPr>
            <a:lvl5pPr algn="l" defTabSz="914400" eaLnBrk="1" hangingPunct="1" latinLnBrk="0" marL="1828800" rtl="0">
              <a:defRPr kern="1200" sz="1800">
                <a:solidFill>
                  <a:schemeClr val="tx1"/>
                </a:solidFill>
                <a:latin typeface="+mn-lt"/>
                <a:ea typeface="+mn-ea"/>
                <a:cs typeface="+mn-cs"/>
              </a:defRPr>
            </a:lvl5pPr>
            <a:lvl6pPr algn="l" defTabSz="914400" eaLnBrk="1" hangingPunct="1" latinLnBrk="0" marL="2286000" rtl="0">
              <a:defRPr kern="1200" sz="1800">
                <a:solidFill>
                  <a:schemeClr val="tx1"/>
                </a:solidFill>
                <a:latin typeface="+mn-lt"/>
                <a:ea typeface="+mn-ea"/>
                <a:cs typeface="+mn-cs"/>
              </a:defRPr>
            </a:lvl6pPr>
            <a:lvl7pPr algn="l" defTabSz="914400" eaLnBrk="1" hangingPunct="1" latinLnBrk="0" marL="2743200" rtl="0">
              <a:defRPr kern="1200" sz="1800">
                <a:solidFill>
                  <a:schemeClr val="tx1"/>
                </a:solidFill>
                <a:latin typeface="+mn-lt"/>
                <a:ea typeface="+mn-ea"/>
                <a:cs typeface="+mn-cs"/>
              </a:defRPr>
            </a:lvl7pPr>
            <a:lvl8pPr algn="l" defTabSz="914400" eaLnBrk="1" hangingPunct="1" latinLnBrk="0" marL="3200400" rtl="0">
              <a:defRPr kern="1200" sz="1800">
                <a:solidFill>
                  <a:schemeClr val="tx1"/>
                </a:solidFill>
                <a:latin typeface="+mn-lt"/>
                <a:ea typeface="+mn-ea"/>
                <a:cs typeface="+mn-cs"/>
              </a:defRPr>
            </a:lvl8pPr>
            <a:lvl9pPr algn="l" defTabSz="914400" eaLnBrk="1" hangingPunct="1" latinLnBrk="0" marL="3657600" rtl="0">
              <a:defRPr kern="1200" sz="1800">
                <a:solidFill>
                  <a:schemeClr val="tx1"/>
                </a:solidFill>
                <a:latin typeface="+mn-lt"/>
                <a:ea typeface="+mn-ea"/>
                <a:cs typeface="+mn-cs"/>
              </a:defRPr>
            </a:lvl9pPr>
          </a:lstStyle>
          <a:p>
            <a:pPr>
              <a:lnSpc>
                <a:spcPct val="150000"/>
              </a:lnSpc>
            </a:pPr>
            <a:r>
              <a:rPr altLang="en-US" lang="zh-CN" sz="1200">
                <a:latin charset="-122" panose="020b0503020204020204" pitchFamily="34" typeface="微软雅黑"/>
                <a:ea charset="-122" panose="020b0503020204020204" pitchFamily="34" typeface="微软雅黑"/>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grpSp>
        <p:nvGrpSpPr>
          <p:cNvPr id="670" name="组合 669"/>
          <p:cNvGrpSpPr/>
          <p:nvPr/>
        </p:nvGrpSpPr>
        <p:grpSpPr>
          <a:xfrm>
            <a:off x="-2012104" y="-739762"/>
            <a:ext cx="6378364" cy="7597762"/>
            <a:chOff x="6171117" y="5479616"/>
            <a:chExt cx="967626" cy="1152613"/>
          </a:xfrm>
        </p:grpSpPr>
        <p:sp>
          <p:nvSpPr>
            <p:cNvPr id="671" name="Freeform 89"/>
            <p:cNvSpPr/>
            <p:nvPr/>
          </p:nvSpPr>
          <p:spPr bwMode="auto">
            <a:xfrm>
              <a:off x="6171117" y="5479616"/>
              <a:ext cx="967626" cy="884619"/>
            </a:xfrm>
            <a:custGeom>
              <a:gdLst>
                <a:gd fmla="*/ 188 w 230" name="T0"/>
                <a:gd fmla="*/ 57 h 199" name="T1"/>
                <a:gd fmla="*/ 115 w 230" name="T2"/>
                <a:gd fmla="*/ 0 h 199" name="T3"/>
                <a:gd fmla="*/ 42 w 230" name="T4"/>
                <a:gd fmla="*/ 57 h 199" name="T5"/>
                <a:gd fmla="*/ 0 w 230" name="T6"/>
                <a:gd fmla="*/ 124 h 199" name="T7"/>
                <a:gd fmla="*/ 75 w 230" name="T8"/>
                <a:gd fmla="*/ 199 h 199" name="T9"/>
                <a:gd fmla="*/ 115 w 230" name="T10"/>
                <a:gd fmla="*/ 188 h 199" name="T11"/>
                <a:gd fmla="*/ 155 w 230" name="T12"/>
                <a:gd fmla="*/ 199 h 199" name="T13"/>
                <a:gd fmla="*/ 230 w 230" name="T14"/>
                <a:gd fmla="*/ 124 h 199" name="T15"/>
                <a:gd fmla="*/ 188 w 230" name="T16"/>
                <a:gd fmla="*/ 57 h 19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9" w="230">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2" name="Freeform 90"/>
            <p:cNvSpPr/>
            <p:nvPr/>
          </p:nvSpPr>
          <p:spPr bwMode="auto">
            <a:xfrm>
              <a:off x="6474685" y="5968172"/>
              <a:ext cx="362860" cy="664057"/>
            </a:xfrm>
            <a:custGeom>
              <a:gdLst>
                <a:gd fmla="*/ 153 w 153" name="T0"/>
                <a:gd fmla="*/ 66 h 280" name="T1"/>
                <a:gd fmla="*/ 87 w 153" name="T2"/>
                <a:gd fmla="*/ 107 h 280" name="T3"/>
                <a:gd fmla="*/ 76 w 153" name="T4"/>
                <a:gd fmla="*/ 0 h 280" name="T5"/>
                <a:gd fmla="*/ 66 w 153" name="T6"/>
                <a:gd fmla="*/ 107 h 280" name="T7"/>
                <a:gd fmla="*/ 0 w 153" name="T8"/>
                <a:gd fmla="*/ 66 h 280" name="T9"/>
                <a:gd fmla="*/ 60 w 153" name="T10"/>
                <a:gd fmla="*/ 143 h 280" name="T11"/>
                <a:gd fmla="*/ 53 w 153" name="T12"/>
                <a:gd fmla="*/ 280 h 280" name="T13"/>
                <a:gd fmla="*/ 99 w 153" name="T14"/>
                <a:gd fmla="*/ 280 h 280" name="T15"/>
                <a:gd fmla="*/ 92 w 153" name="T16"/>
                <a:gd fmla="*/ 143 h 280" name="T17"/>
                <a:gd fmla="*/ 153 w 153" name="T18"/>
                <a:gd fmla="*/ 66 h 28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80" w="153">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3" name="Freeform 94"/>
            <p:cNvSpPr/>
            <p:nvPr/>
          </p:nvSpPr>
          <p:spPr bwMode="auto">
            <a:xfrm>
              <a:off x="6659673" y="5479616"/>
              <a:ext cx="479070" cy="884619"/>
            </a:xfrm>
            <a:custGeom>
              <a:gdLst>
                <a:gd fmla="*/ 0 w 114" name="T0"/>
                <a:gd fmla="*/ 0 h 199" name="T1"/>
                <a:gd fmla="*/ 0 w 114" name="T2"/>
                <a:gd fmla="*/ 122 h 199" name="T3"/>
                <a:gd fmla="*/ 5 w 114" name="T4"/>
                <a:gd fmla="*/ 167 h 199" name="T5"/>
                <a:gd fmla="*/ 42 w 114" name="T6"/>
                <a:gd fmla="*/ 145 h 199" name="T7"/>
                <a:gd fmla="*/ 8 w 114" name="T8"/>
                <a:gd fmla="*/ 186 h 199" name="T9"/>
                <a:gd fmla="*/ 8 w 114" name="T10"/>
                <a:gd fmla="*/ 193 h 199" name="T11"/>
                <a:gd fmla="*/ 8 w 114" name="T12"/>
                <a:gd fmla="*/ 193 h 199" name="T13"/>
                <a:gd fmla="*/ 8 w 114" name="T14"/>
                <a:gd fmla="*/ 193 h 199" name="T15"/>
                <a:gd fmla="*/ 37 w 114" name="T16"/>
                <a:gd fmla="*/ 199 h 199" name="T17"/>
                <a:gd fmla="*/ 37 w 114" name="T18"/>
                <a:gd fmla="*/ 199 h 199" name="T19"/>
                <a:gd fmla="*/ 37 w 114" name="T20"/>
                <a:gd fmla="*/ 199 h 199" name="T21"/>
                <a:gd fmla="*/ 37 w 114" name="T22"/>
                <a:gd fmla="*/ 199 h 199" name="T23"/>
                <a:gd fmla="*/ 37 w 114" name="T24"/>
                <a:gd fmla="*/ 199 h 199" name="T25"/>
                <a:gd fmla="*/ 37 w 114" name="T26"/>
                <a:gd fmla="*/ 199 h 199" name="T27"/>
                <a:gd fmla="*/ 37 w 114" name="T28"/>
                <a:gd fmla="*/ 199 h 199" name="T29"/>
                <a:gd fmla="*/ 37 w 114" name="T30"/>
                <a:gd fmla="*/ 199 h 199" name="T31"/>
                <a:gd fmla="*/ 37 w 114" name="T32"/>
                <a:gd fmla="*/ 199 h 199" name="T33"/>
                <a:gd fmla="*/ 37 w 114" name="T34"/>
                <a:gd fmla="*/ 199 h 199" name="T35"/>
                <a:gd fmla="*/ 37 w 114" name="T36"/>
                <a:gd fmla="*/ 199 h 199" name="T37"/>
                <a:gd fmla="*/ 38 w 114" name="T38"/>
                <a:gd fmla="*/ 199 h 199" name="T39"/>
                <a:gd fmla="*/ 38 w 114" name="T40"/>
                <a:gd fmla="*/ 199 h 199" name="T41"/>
                <a:gd fmla="*/ 38 w 114" name="T42"/>
                <a:gd fmla="*/ 199 h 199" name="T43"/>
                <a:gd fmla="*/ 38 w 114" name="T44"/>
                <a:gd fmla="*/ 199 h 199" name="T45"/>
                <a:gd fmla="*/ 38 w 114" name="T46"/>
                <a:gd fmla="*/ 199 h 199" name="T47"/>
                <a:gd fmla="*/ 38 w 114" name="T48"/>
                <a:gd fmla="*/ 199 h 199" name="T49"/>
                <a:gd fmla="*/ 38 w 114" name="T50"/>
                <a:gd fmla="*/ 199 h 199" name="T51"/>
                <a:gd fmla="*/ 38 w 114" name="T52"/>
                <a:gd fmla="*/ 199 h 199" name="T53"/>
                <a:gd fmla="*/ 38 w 114" name="T54"/>
                <a:gd fmla="*/ 199 h 199" name="T55"/>
                <a:gd fmla="*/ 38 w 114" name="T56"/>
                <a:gd fmla="*/ 199 h 199" name="T57"/>
                <a:gd fmla="*/ 39 w 114" name="T58"/>
                <a:gd fmla="*/ 199 h 199" name="T59"/>
                <a:gd fmla="*/ 39 w 114" name="T60"/>
                <a:gd fmla="*/ 199 h 199" name="T61"/>
                <a:gd fmla="*/ 114 w 114" name="T62"/>
                <a:gd fmla="*/ 124 h 199" name="T63"/>
                <a:gd fmla="*/ 77 w 114" name="T64"/>
                <a:gd fmla="*/ 60 h 199" name="T65"/>
                <a:gd fmla="*/ 72 w 114" name="T66"/>
                <a:gd fmla="*/ 57 h 199" name="T67"/>
                <a:gd fmla="*/ 66 w 114" name="T68"/>
                <a:gd fmla="*/ 42 h 199" name="T69"/>
                <a:gd fmla="*/ 0 w 114" name="T70"/>
                <a:gd fmla="*/ 0 h 19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99" w="114">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4" name="Freeform 95"/>
            <p:cNvSpPr/>
            <p:nvPr/>
          </p:nvSpPr>
          <p:spPr bwMode="auto">
            <a:xfrm>
              <a:off x="6659673" y="6022720"/>
              <a:ext cx="177872" cy="600023"/>
            </a:xfrm>
            <a:custGeom>
              <a:gdLst>
                <a:gd fmla="*/ 0 w 75" name="T0"/>
                <a:gd fmla="*/ 0 h 253" name="T1"/>
                <a:gd fmla="*/ 0 w 75" name="T2"/>
                <a:gd fmla="*/ 253 h 253" name="T3"/>
                <a:gd fmla="*/ 21 w 75" name="T4"/>
                <a:gd fmla="*/ 253 h 253" name="T5"/>
                <a:gd fmla="*/ 14 w 75" name="T6"/>
                <a:gd fmla="*/ 133 h 253" name="T7"/>
                <a:gd fmla="*/ 14 w 75" name="T8"/>
                <a:gd fmla="*/ 120 h 253" name="T9"/>
                <a:gd fmla="*/ 75 w 75" name="T10"/>
                <a:gd fmla="*/ 43 h 253" name="T11"/>
                <a:gd fmla="*/ 9 w 75" name="T12"/>
                <a:gd fmla="*/ 84 h 253" name="T13"/>
                <a:gd fmla="*/ 0 w 75" name="T14"/>
                <a:gd fmla="*/ 0 h 25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3" w="75">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81" name="组合 180"/>
          <p:cNvGrpSpPr/>
          <p:nvPr/>
        </p:nvGrpSpPr>
        <p:grpSpPr>
          <a:xfrm flipH="1">
            <a:off x="10407276" y="3731656"/>
            <a:ext cx="1656125" cy="3059921"/>
            <a:chOff x="992204" y="1036691"/>
            <a:chExt cx="1105180" cy="2041976"/>
          </a:xfrm>
        </p:grpSpPr>
        <p:sp>
          <p:nvSpPr>
            <p:cNvPr id="182" name="Freeform 128"/>
            <p:cNvSpPr/>
            <p:nvPr/>
          </p:nvSpPr>
          <p:spPr bwMode="auto">
            <a:xfrm>
              <a:off x="992204" y="1036691"/>
              <a:ext cx="1105180" cy="1472784"/>
            </a:xfrm>
            <a:custGeom>
              <a:gdLst>
                <a:gd fmla="*/ 466 w 466" name="T0"/>
                <a:gd fmla="*/ 621 h 621" name="T1"/>
                <a:gd fmla="*/ 347 w 466" name="T2"/>
                <a:gd fmla="*/ 381 h 621" name="T3"/>
                <a:gd fmla="*/ 423 w 466" name="T4"/>
                <a:gd fmla="*/ 381 h 621" name="T5"/>
                <a:gd fmla="*/ 297 w 466" name="T6"/>
                <a:gd fmla="*/ 171 h 621" name="T7"/>
                <a:gd fmla="*/ 365 w 466" name="T8"/>
                <a:gd fmla="*/ 171 h 621" name="T9"/>
                <a:gd fmla="*/ 239 w 466" name="T10"/>
                <a:gd fmla="*/ 7 h 621" name="T11"/>
                <a:gd fmla="*/ 232 w 466" name="T12"/>
                <a:gd fmla="*/ 0 h 621" name="T13"/>
                <a:gd fmla="*/ 227 w 466" name="T14"/>
                <a:gd fmla="*/ 7 h 621" name="T15"/>
                <a:gd fmla="*/ 101 w 466" name="T16"/>
                <a:gd fmla="*/ 171 h 621" name="T17"/>
                <a:gd fmla="*/ 168 w 466" name="T18"/>
                <a:gd fmla="*/ 171 h 621" name="T19"/>
                <a:gd fmla="*/ 42 w 466" name="T20"/>
                <a:gd fmla="*/ 381 h 621" name="T21"/>
                <a:gd fmla="*/ 118 w 466" name="T22"/>
                <a:gd fmla="*/ 381 h 621" name="T23"/>
                <a:gd fmla="*/ 0 w 466" name="T24"/>
                <a:gd fmla="*/ 621 h 621" name="T25"/>
                <a:gd fmla="*/ 232 w 466" name="T26"/>
                <a:gd fmla="*/ 621 h 621" name="T27"/>
                <a:gd fmla="*/ 232 w 466" name="T28"/>
                <a:gd fmla="*/ 604 h 621" name="T29"/>
                <a:gd fmla="*/ 232 w 466" name="T30"/>
                <a:gd fmla="*/ 621 h 621" name="T31"/>
                <a:gd fmla="*/ 466 w 466" name="T32"/>
                <a:gd fmla="*/ 621 h 621"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621" w="466">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130"/>
            <p:cNvSpPr/>
            <p:nvPr/>
          </p:nvSpPr>
          <p:spPr bwMode="auto">
            <a:xfrm>
              <a:off x="1319489" y="2137129"/>
              <a:ext cx="450610" cy="941538"/>
            </a:xfrm>
            <a:custGeom>
              <a:gdLst>
                <a:gd fmla="*/ 44 w 190" name="T0"/>
                <a:gd fmla="*/ 397 h 397" name="T1"/>
                <a:gd fmla="*/ 142 w 190" name="T2"/>
                <a:gd fmla="*/ 397 h 397" name="T3"/>
                <a:gd fmla="*/ 126 w 190" name="T4"/>
                <a:gd fmla="*/ 150 h 397" name="T5"/>
                <a:gd fmla="*/ 190 w 190" name="T6"/>
                <a:gd fmla="*/ 69 h 397" name="T7"/>
                <a:gd fmla="*/ 119 w 190" name="T8"/>
                <a:gd fmla="*/ 116 h 397" name="T9"/>
                <a:gd fmla="*/ 96 w 190" name="T10"/>
                <a:gd fmla="*/ 0 h 397" name="T11"/>
                <a:gd fmla="*/ 71 w 190" name="T12"/>
                <a:gd fmla="*/ 116 h 397" name="T13"/>
                <a:gd fmla="*/ 0 w 190" name="T14"/>
                <a:gd fmla="*/ 69 h 397" name="T15"/>
                <a:gd fmla="*/ 62 w 190" name="T16"/>
                <a:gd fmla="*/ 150 h 397" name="T17"/>
                <a:gd fmla="*/ 44 w 190" name="T18"/>
                <a:gd fmla="*/ 397 h 39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397" w="190">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144"/>
            <p:cNvSpPr/>
            <p:nvPr/>
          </p:nvSpPr>
          <p:spPr bwMode="auto">
            <a:xfrm>
              <a:off x="1547166" y="1046178"/>
              <a:ext cx="545475" cy="1463297"/>
            </a:xfrm>
            <a:custGeom>
              <a:gdLst>
                <a:gd fmla="*/ 1 w 230" name="T0"/>
                <a:gd fmla="*/ 0 h 617" name="T1"/>
                <a:gd fmla="*/ 0 w 230" name="T2"/>
                <a:gd fmla="*/ 463 h 617" name="T3"/>
                <a:gd fmla="*/ 23 w 230" name="T4"/>
                <a:gd fmla="*/ 576 h 617" name="T5"/>
                <a:gd fmla="*/ 94 w 230" name="T6"/>
                <a:gd fmla="*/ 529 h 617" name="T7"/>
                <a:gd fmla="*/ 30 w 230" name="T8"/>
                <a:gd fmla="*/ 610 h 617" name="T9"/>
                <a:gd fmla="*/ 32 w 230" name="T10"/>
                <a:gd fmla="*/ 617 h 617" name="T11"/>
                <a:gd fmla="*/ 32 w 230" name="T12"/>
                <a:gd fmla="*/ 617 h 617" name="T13"/>
                <a:gd fmla="*/ 32 w 230" name="T14"/>
                <a:gd fmla="*/ 615 h 617" name="T15"/>
                <a:gd fmla="*/ 230 w 230" name="T16"/>
                <a:gd fmla="*/ 615 h 617" name="T17"/>
                <a:gd fmla="*/ 136 w 230" name="T18"/>
                <a:gd fmla="*/ 426 h 617" name="T19"/>
                <a:gd fmla="*/ 115 w 230" name="T20"/>
                <a:gd fmla="*/ 383 h 617" name="T21"/>
                <a:gd fmla="*/ 113 w 230" name="T22"/>
                <a:gd fmla="*/ 377 h 617" name="T23"/>
                <a:gd fmla="*/ 113 w 230" name="T24"/>
                <a:gd fmla="*/ 377 h 617" name="T25"/>
                <a:gd fmla="*/ 113 w 230" name="T26"/>
                <a:gd fmla="*/ 375 h 617" name="T27"/>
                <a:gd fmla="*/ 188 w 230" name="T28"/>
                <a:gd fmla="*/ 375 h 617" name="T29"/>
                <a:gd fmla="*/ 177 w 230" name="T30"/>
                <a:gd fmla="*/ 358 h 617" name="T31"/>
                <a:gd fmla="*/ 154 w 230" name="T32"/>
                <a:gd fmla="*/ 317 h 617" name="T33"/>
                <a:gd fmla="*/ 152 w 230" name="T34"/>
                <a:gd fmla="*/ 315 h 617" name="T35"/>
                <a:gd fmla="*/ 115 w 230" name="T36"/>
                <a:gd fmla="*/ 251 h 617" name="T37"/>
                <a:gd fmla="*/ 63 w 230" name="T38"/>
                <a:gd fmla="*/ 167 h 617" name="T39"/>
                <a:gd fmla="*/ 65 w 230" name="T40"/>
                <a:gd fmla="*/ 167 h 617" name="T41"/>
                <a:gd fmla="*/ 65 w 230" name="T42"/>
                <a:gd fmla="*/ 167 h 617" name="T43"/>
                <a:gd fmla="*/ 102 w 230" name="T44"/>
                <a:gd fmla="*/ 167 h 617" name="T45"/>
                <a:gd fmla="*/ 131 w 230" name="T46"/>
                <a:gd fmla="*/ 167 h 617" name="T47"/>
                <a:gd fmla="*/ 5 w 230" name="T48"/>
                <a:gd fmla="*/ 3 h 617" name="T49"/>
                <a:gd fmla="*/ 1 w 230" name="T50"/>
                <a:gd fmla="*/ 0 h 617"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617" w="230">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146"/>
            <p:cNvSpPr/>
            <p:nvPr/>
          </p:nvSpPr>
          <p:spPr bwMode="auto">
            <a:xfrm>
              <a:off x="1547166" y="2144243"/>
              <a:ext cx="222933" cy="934423"/>
            </a:xfrm>
            <a:custGeom>
              <a:gdLst>
                <a:gd fmla="*/ 0 w 94" name="T0"/>
                <a:gd fmla="*/ 0 h 394" name="T1"/>
                <a:gd fmla="*/ 0 w 94" name="T2"/>
                <a:gd fmla="*/ 394 h 394" name="T3"/>
                <a:gd fmla="*/ 46 w 94" name="T4"/>
                <a:gd fmla="*/ 394 h 394" name="T5"/>
                <a:gd fmla="*/ 32 w 94" name="T6"/>
                <a:gd fmla="*/ 154 h 394" name="T7"/>
                <a:gd fmla="*/ 30 w 94" name="T8"/>
                <a:gd fmla="*/ 147 h 394" name="T9"/>
                <a:gd fmla="*/ 94 w 94" name="T10"/>
                <a:gd fmla="*/ 66 h 394" name="T11"/>
                <a:gd fmla="*/ 23 w 94" name="T12"/>
                <a:gd fmla="*/ 113 h 394" name="T13"/>
                <a:gd fmla="*/ 0 w 94" name="T14"/>
                <a:gd fmla="*/ 0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86" name="组合 185"/>
          <p:cNvGrpSpPr/>
          <p:nvPr/>
        </p:nvGrpSpPr>
        <p:grpSpPr>
          <a:xfrm>
            <a:off x="7193182" y="4843866"/>
            <a:ext cx="1266885" cy="1929123"/>
            <a:chOff x="6109556" y="1810070"/>
            <a:chExt cx="1043518" cy="1588994"/>
          </a:xfrm>
        </p:grpSpPr>
        <p:sp>
          <p:nvSpPr>
            <p:cNvPr id="187" name="Freeform 80"/>
            <p:cNvSpPr/>
            <p:nvPr/>
          </p:nvSpPr>
          <p:spPr bwMode="auto">
            <a:xfrm>
              <a:off x="6109556" y="1810070"/>
              <a:ext cx="1043518" cy="1100437"/>
            </a:xfrm>
            <a:custGeom>
              <a:gdLst>
                <a:gd fmla="*/ 181 w 248" name="T0"/>
                <a:gd fmla="*/ 80 h 247" name="T1"/>
                <a:gd fmla="*/ 124 w 248" name="T2"/>
                <a:gd fmla="*/ 0 h 247" name="T3"/>
                <a:gd fmla="*/ 68 w 248" name="T4"/>
                <a:gd fmla="*/ 80 h 247" name="T5"/>
                <a:gd fmla="*/ 123 w 248" name="T6"/>
                <a:gd fmla="*/ 247 h 247" name="T7"/>
                <a:gd fmla="*/ 123 w 248" name="T8"/>
                <a:gd fmla="*/ 247 h 247" name="T9"/>
                <a:gd fmla="*/ 125 w 248" name="T10"/>
                <a:gd fmla="*/ 247 h 247" name="T11"/>
                <a:gd fmla="*/ 127 w 248" name="T12"/>
                <a:gd fmla="*/ 247 h 247" name="T13"/>
                <a:gd fmla="*/ 127 w 248" name="T14"/>
                <a:gd fmla="*/ 247 h 247" name="T15"/>
                <a:gd fmla="*/ 181 w 248" name="T16"/>
                <a:gd fmla="*/ 80 h 24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6" w="248">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81"/>
            <p:cNvSpPr/>
            <p:nvPr/>
          </p:nvSpPr>
          <p:spPr bwMode="auto">
            <a:xfrm>
              <a:off x="6451071" y="2417208"/>
              <a:ext cx="360488" cy="981856"/>
            </a:xfrm>
            <a:custGeom>
              <a:gdLst>
                <a:gd fmla="*/ 152 w 152" name="T0"/>
                <a:gd fmla="*/ 65 h 414" name="T1"/>
                <a:gd fmla="*/ 87 w 152" name="T2"/>
                <a:gd fmla="*/ 105 h 414" name="T3"/>
                <a:gd fmla="*/ 76 w 152" name="T4"/>
                <a:gd fmla="*/ 0 h 414" name="T5"/>
                <a:gd fmla="*/ 65 w 152" name="T6"/>
                <a:gd fmla="*/ 105 h 414" name="T7"/>
                <a:gd fmla="*/ 0 w 152" name="T8"/>
                <a:gd fmla="*/ 65 h 414" name="T9"/>
                <a:gd fmla="*/ 60 w 152" name="T10"/>
                <a:gd fmla="*/ 139 h 414" name="T11"/>
                <a:gd fmla="*/ 44 w 152" name="T12"/>
                <a:gd fmla="*/ 414 h 414" name="T13"/>
                <a:gd fmla="*/ 112 w 152" name="T14"/>
                <a:gd fmla="*/ 414 h 414" name="T15"/>
                <a:gd fmla="*/ 92 w 152" name="T16"/>
                <a:gd fmla="*/ 139 h 414" name="T17"/>
                <a:gd fmla="*/ 152 w 152" name="T18"/>
                <a:gd fmla="*/ 65 h 414"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12" w="152">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87"/>
            <p:cNvSpPr/>
            <p:nvPr/>
          </p:nvSpPr>
          <p:spPr bwMode="auto">
            <a:xfrm>
              <a:off x="6631315" y="1814813"/>
              <a:ext cx="455353" cy="1090951"/>
            </a:xfrm>
            <a:custGeom>
              <a:gdLst>
                <a:gd fmla="*/ 0 w 108" name="T0"/>
                <a:gd fmla="*/ 0 h 245" name="T1"/>
                <a:gd fmla="*/ 0 w 108" name="T2"/>
                <a:gd fmla="*/ 0 h 245" name="T3"/>
                <a:gd fmla="*/ 0 w 108" name="T4"/>
                <a:gd fmla="*/ 136 h 245" name="T5"/>
                <a:gd fmla="*/ 6 w 108" name="T6"/>
                <a:gd fmla="*/ 191 h 245" name="T7"/>
                <a:gd fmla="*/ 43 w 108" name="T8"/>
                <a:gd fmla="*/ 170 h 245" name="T9"/>
                <a:gd fmla="*/ 9 w 108" name="T10"/>
                <a:gd fmla="*/ 209 h 245" name="T11"/>
                <a:gd fmla="*/ 11 w 108" name="T12"/>
                <a:gd fmla="*/ 245 h 245" name="T13"/>
                <a:gd fmla="*/ 32 w 108" name="T14"/>
                <a:gd fmla="*/ 237 h 245" name="T15"/>
                <a:gd fmla="*/ 37 w 108" name="T16"/>
                <a:gd fmla="*/ 235 h 245" name="T17"/>
                <a:gd fmla="*/ 57 w 108" name="T18"/>
                <a:gd fmla="*/ 79 h 245" name="T19"/>
                <a:gd fmla="*/ 0 w 108" name="T20"/>
                <a:gd fmla="*/ 0 h 24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45" w="108">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88"/>
            <p:cNvSpPr/>
            <p:nvPr/>
          </p:nvSpPr>
          <p:spPr bwMode="auto">
            <a:xfrm>
              <a:off x="6631315" y="2419579"/>
              <a:ext cx="180244" cy="979484"/>
            </a:xfrm>
            <a:custGeom>
              <a:gdLst>
                <a:gd fmla="*/ 0 w 43" name="T0"/>
                <a:gd fmla="*/ 0 h 220" name="T1"/>
                <a:gd fmla="*/ 0 w 43" name="T2"/>
                <a:gd fmla="*/ 220 h 220" name="T3"/>
                <a:gd fmla="*/ 20 w 43" name="T4"/>
                <a:gd fmla="*/ 220 h 220" name="T5"/>
                <a:gd fmla="*/ 9 w 43" name="T6"/>
                <a:gd fmla="*/ 109 h 220" name="T7"/>
                <a:gd fmla="*/ 11 w 43" name="T8"/>
                <a:gd fmla="*/ 109 h 220" name="T9"/>
                <a:gd fmla="*/ 11 w 43" name="T10"/>
                <a:gd fmla="*/ 109 h 220" name="T11"/>
                <a:gd fmla="*/ 9 w 43" name="T12"/>
                <a:gd fmla="*/ 73 h 220" name="T13"/>
                <a:gd fmla="*/ 43 w 43" name="T14"/>
                <a:gd fmla="*/ 34 h 220" name="T15"/>
                <a:gd fmla="*/ 6 w 43" name="T16"/>
                <a:gd fmla="*/ 55 h 220" name="T17"/>
                <a:gd fmla="*/ 0 w 43" name="T18"/>
                <a:gd fmla="*/ 0 h 22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20" w="43">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91" name="组合 190"/>
          <p:cNvGrpSpPr/>
          <p:nvPr/>
        </p:nvGrpSpPr>
        <p:grpSpPr>
          <a:xfrm>
            <a:off x="9674391" y="4574121"/>
            <a:ext cx="729240" cy="2257540"/>
            <a:chOff x="6996444" y="4561795"/>
            <a:chExt cx="668800" cy="2070435"/>
          </a:xfrm>
        </p:grpSpPr>
        <p:sp>
          <p:nvSpPr>
            <p:cNvPr id="192"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234"/>
            <p:cNvSpPr/>
            <p:nvPr/>
          </p:nvSpPr>
          <p:spPr bwMode="auto">
            <a:xfrm>
              <a:off x="7273925" y="5323089"/>
              <a:ext cx="125696" cy="1309141"/>
            </a:xfrm>
            <a:custGeom>
              <a:gdLst>
                <a:gd fmla="*/ 19 w 53" name="T0"/>
                <a:gd fmla="*/ 0 h 552" name="T1"/>
                <a:gd fmla="*/ 0 w 53" name="T2"/>
                <a:gd fmla="*/ 552 h 552" name="T3"/>
                <a:gd fmla="*/ 53 w 53" name="T4"/>
                <a:gd fmla="*/ 552 h 552" name="T5"/>
                <a:gd fmla="*/ 19 w 53" name="T6"/>
                <a:gd fmla="*/ 0 h 552" name="T7"/>
              </a:gdLst>
              <a:cxnLst>
                <a:cxn ang="0">
                  <a:pos x="T0" y="T1"/>
                </a:cxn>
                <a:cxn ang="0">
                  <a:pos x="T2" y="T3"/>
                </a:cxn>
                <a:cxn ang="0">
                  <a:pos x="T4" y="T5"/>
                </a:cxn>
                <a:cxn ang="0">
                  <a:pos x="T6" y="T7"/>
                </a:cxn>
              </a:cxnLst>
              <a:rect b="b" l="0" r="r" t="0"/>
              <a:pathLst>
                <a:path h="552" w="52">
                  <a:moveTo>
                    <a:pt x="19" y="0"/>
                  </a:moveTo>
                  <a:lnTo>
                    <a:pt x="0" y="552"/>
                  </a:lnTo>
                  <a:lnTo>
                    <a:pt x="53" y="552"/>
                  </a:lnTo>
                  <a:lnTo>
                    <a:pt x="19"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237"/>
            <p:cNvSpPr/>
            <p:nvPr/>
          </p:nvSpPr>
          <p:spPr bwMode="auto">
            <a:xfrm>
              <a:off x="7333216" y="4561795"/>
              <a:ext cx="332028" cy="1304398"/>
            </a:xfrm>
            <a:custGeom>
              <a:gdLst>
                <a:gd fmla="*/ 0 w 79" name="T0"/>
                <a:gd fmla="*/ 217 h 293" name="T1"/>
                <a:gd fmla="*/ 79 w 79" name="T2"/>
                <a:gd fmla="*/ 155 h 293" name="T3"/>
                <a:gd fmla="*/ 79 w 79" name="T4"/>
                <a:gd fmla="*/ 155 h 293" name="T5"/>
                <a:gd fmla="*/ 79 w 79" name="T6"/>
                <a:gd fmla="*/ 152 h 293" name="T7"/>
                <a:gd fmla="*/ 79 w 79" name="T8"/>
                <a:gd fmla="*/ 152 h 293" name="T9"/>
                <a:gd fmla="*/ 79 w 79" name="T10"/>
                <a:gd fmla="*/ 151 h 293" name="T11"/>
                <a:gd fmla="*/ 79 w 79" name="T12"/>
                <a:gd fmla="*/ 151 h 293" name="T13"/>
                <a:gd fmla="*/ 79 w 79" name="T14"/>
                <a:gd fmla="*/ 151 h 293" name="T15"/>
                <a:gd fmla="*/ 79 w 79" name="T16"/>
                <a:gd fmla="*/ 151 h 293" name="T17"/>
                <a:gd fmla="*/ 79 w 79" name="T18"/>
                <a:gd fmla="*/ 151 h 293" name="T19"/>
                <a:gd fmla="*/ 79 w 79" name="T20"/>
                <a:gd fmla="*/ 150 h 293" name="T21"/>
                <a:gd fmla="*/ 79 w 79" name="T22"/>
                <a:gd fmla="*/ 150 h 293" name="T23"/>
                <a:gd fmla="*/ 79 w 79" name="T24"/>
                <a:gd fmla="*/ 150 h 293" name="T25"/>
                <a:gd fmla="*/ 79 w 79" name="T26"/>
                <a:gd fmla="*/ 150 h 293" name="T27"/>
                <a:gd fmla="*/ 79 w 79" name="T28"/>
                <a:gd fmla="*/ 149 h 293" name="T29"/>
                <a:gd fmla="*/ 79 w 79" name="T30"/>
                <a:gd fmla="*/ 149 h 293" name="T31"/>
                <a:gd fmla="*/ 79 w 79" name="T32"/>
                <a:gd fmla="*/ 149 h 293" name="T33"/>
                <a:gd fmla="*/ 79 w 79" name="T34"/>
                <a:gd fmla="*/ 149 h 293" name="T35"/>
                <a:gd fmla="*/ 79 w 79" name="T36"/>
                <a:gd fmla="*/ 149 h 293" name="T37"/>
                <a:gd fmla="*/ 79 w 79" name="T38"/>
                <a:gd fmla="*/ 148 h 293" name="T39"/>
                <a:gd fmla="*/ 79 w 79" name="T40"/>
                <a:gd fmla="*/ 148 h 293" name="T41"/>
                <a:gd fmla="*/ 79 w 79" name="T42"/>
                <a:gd fmla="*/ 148 h 293" name="T43"/>
                <a:gd fmla="*/ 79 w 79" name="T44"/>
                <a:gd fmla="*/ 148 h 293" name="T45"/>
                <a:gd fmla="*/ 79 w 79" name="T46"/>
                <a:gd fmla="*/ 147 h 293" name="T47"/>
                <a:gd fmla="*/ 79 w 79" name="T48"/>
                <a:gd fmla="*/ 147 h 293" name="T49"/>
                <a:gd fmla="*/ 79 w 79" name="T50"/>
                <a:gd fmla="*/ 147 h 293" name="T51"/>
                <a:gd fmla="*/ 79 w 79" name="T52"/>
                <a:gd fmla="*/ 147 h 293" name="T53"/>
                <a:gd fmla="*/ 79 w 79" name="T54"/>
                <a:gd fmla="*/ 145 h 293" name="T55"/>
                <a:gd fmla="*/ 79 w 79" name="T56"/>
                <a:gd fmla="*/ 145 h 293" name="T57"/>
                <a:gd fmla="*/ 79 w 79" name="T58"/>
                <a:gd fmla="*/ 144 h 293" name="T59"/>
                <a:gd fmla="*/ 79 w 79" name="T60"/>
                <a:gd fmla="*/ 144 h 293" name="T61"/>
                <a:gd fmla="*/ 79 w 79" name="T62"/>
                <a:gd fmla="*/ 143 h 293" name="T63"/>
                <a:gd fmla="*/ 79 w 79" name="T64"/>
                <a:gd fmla="*/ 142 h 293" name="T65"/>
                <a:gd fmla="*/ 60 w 79" name="T66"/>
                <a:gd fmla="*/ 50 h 293" name="T67"/>
                <a:gd fmla="*/ 60 w 79" name="T68"/>
                <a:gd fmla="*/ 50 h 293" name="T69"/>
                <a:gd fmla="*/ 59 w 79" name="T70"/>
                <a:gd fmla="*/ 50 h 293" name="T71"/>
                <a:gd fmla="*/ 59 w 79" name="T72"/>
                <a:gd fmla="*/ 50 h 293" name="T73"/>
                <a:gd fmla="*/ 59 w 79" name="T74"/>
                <a:gd fmla="*/ 49 h 293" name="T75"/>
                <a:gd fmla="*/ 59 w 79" name="T76"/>
                <a:gd fmla="*/ 49 h 293" name="T77"/>
                <a:gd fmla="*/ 59 w 79" name="T78"/>
                <a:gd fmla="*/ 49 h 293" name="T79"/>
                <a:gd fmla="*/ 59 w 79" name="T80"/>
                <a:gd fmla="*/ 49 h 293" name="T81"/>
                <a:gd fmla="*/ 59 w 79" name="T82"/>
                <a:gd fmla="*/ 49 h 293" name="T83"/>
                <a:gd fmla="*/ 59 w 79" name="T84"/>
                <a:gd fmla="*/ 49 h 293" name="T85"/>
                <a:gd fmla="*/ 59 w 79" name="T86"/>
                <a:gd fmla="*/ 48 h 293" name="T87"/>
                <a:gd fmla="*/ 59 w 79" name="T88"/>
                <a:gd fmla="*/ 48 h 293" name="T89"/>
                <a:gd fmla="*/ 59 w 79" name="T90"/>
                <a:gd fmla="*/ 48 h 293" name="T91"/>
                <a:gd fmla="*/ 59 w 79" name="T92"/>
                <a:gd fmla="*/ 48 h 293" name="T93"/>
                <a:gd fmla="*/ 0 w 79" name="T94"/>
                <a:gd fmla="*/ 0 h 293" name="T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b="b" l="0" r="r" t="0"/>
              <a:pathLst>
                <a:path h="293" w="79">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238"/>
            <p:cNvSpPr/>
            <p:nvPr/>
          </p:nvSpPr>
          <p:spPr bwMode="auto">
            <a:xfrm>
              <a:off x="7333216" y="5527049"/>
              <a:ext cx="66406" cy="1105181"/>
            </a:xfrm>
            <a:custGeom>
              <a:gdLst>
                <a:gd fmla="*/ 0 w 28" name="T0"/>
                <a:gd fmla="*/ 0 h 466" name="T1"/>
                <a:gd fmla="*/ 0 w 28" name="T2"/>
                <a:gd fmla="*/ 466 h 466" name="T3"/>
                <a:gd fmla="*/ 28 w 28" name="T4"/>
                <a:gd fmla="*/ 466 h 466" name="T5"/>
                <a:gd fmla="*/ 9 w 28" name="T6"/>
                <a:gd fmla="*/ 143 h 466" name="T7"/>
                <a:gd fmla="*/ 9 w 28" name="T8"/>
                <a:gd fmla="*/ 143 h 466" name="T9"/>
                <a:gd fmla="*/ 0 w 28" name="T10"/>
                <a:gd fmla="*/ 0 h 466" name="T11"/>
              </a:gdLst>
              <a:cxnLst>
                <a:cxn ang="0">
                  <a:pos x="T0" y="T1"/>
                </a:cxn>
                <a:cxn ang="0">
                  <a:pos x="T2" y="T3"/>
                </a:cxn>
                <a:cxn ang="0">
                  <a:pos x="T4" y="T5"/>
                </a:cxn>
                <a:cxn ang="0">
                  <a:pos x="T6" y="T7"/>
                </a:cxn>
                <a:cxn ang="0">
                  <a:pos x="T8" y="T9"/>
                </a:cxn>
                <a:cxn ang="0">
                  <a:pos x="T10" y="T11"/>
                </a:cxn>
              </a:cxnLst>
              <a:rect b="b" l="0" r="r" t="0"/>
              <a:pathLst>
                <a:path h="466" w="28">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693" name="Freeform 486"/>
          <p:cNvSpPr/>
          <p:nvPr/>
        </p:nvSpPr>
        <p:spPr bwMode="auto">
          <a:xfrm>
            <a:off x="-154745" y="6715204"/>
            <a:ext cx="12422880" cy="152747"/>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pic>
        <p:nvPicPr>
          <p:cNvPr id="196" name="图片 195"/>
          <p:cNvPicPr>
            <a:picLocks noChangeAspect="1"/>
          </p:cNvPicPr>
          <p:nvPr/>
        </p:nvPicPr>
        <p:blipFill>
          <a:blip r:embed="rId2"/>
          <a:stretch>
            <a:fillRect/>
          </a:stretch>
        </p:blipFill>
        <p:spPr>
          <a:xfrm rot="14124965">
            <a:off x="11503580" y="55580"/>
            <a:ext cx="821284" cy="738842"/>
          </a:xfrm>
          <a:prstGeom prst="rect">
            <a:avLst/>
          </a:prstGeom>
        </p:spPr>
      </p:pic>
    </p:spTree>
    <p:extLst>
      <p:ext uri="{BB962C8B-B14F-4D97-AF65-F5344CB8AC3E}">
        <p14:creationId val="2493486609"/>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2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pic>
        <p:nvPicPr>
          <p:cNvPr id="25" name="图片 24"/>
          <p:cNvPicPr>
            <a:picLocks noChangeAspect="1"/>
          </p:cNvPicPr>
          <p:nvPr/>
        </p:nvPicPr>
        <p:blipFill>
          <a:blip r:embed="rId2"/>
          <a:stretch>
            <a:fillRect/>
          </a:stretch>
        </p:blipFill>
        <p:spPr>
          <a:xfrm>
            <a:off x="-1749499" y="-1777793"/>
            <a:ext cx="14717020" cy="9388654"/>
          </a:xfrm>
          <a:prstGeom prst="rect">
            <a:avLst/>
          </a:prstGeom>
        </p:spPr>
      </p:pic>
      <p:pic>
        <p:nvPicPr>
          <p:cNvPr id="480" name="图片 479"/>
          <p:cNvPicPr>
            <a:picLocks noChangeAspect="1"/>
          </p:cNvPicPr>
          <p:nvPr/>
        </p:nvPicPr>
        <p:blipFill>
          <a:blip r:embed="rId3"/>
          <a:stretch>
            <a:fillRect/>
          </a:stretch>
        </p:blipFill>
        <p:spPr>
          <a:xfrm>
            <a:off x="2565678" y="2501282"/>
            <a:ext cx="6550978" cy="1402102"/>
          </a:xfrm>
          <a:prstGeom prst="rect">
            <a:avLst/>
          </a:prstGeom>
        </p:spPr>
      </p:pic>
      <p:sp>
        <p:nvSpPr>
          <p:cNvPr id="2" name="标题 1"/>
          <p:cNvSpPr>
            <a:spLocks noGrp="1"/>
          </p:cNvSpPr>
          <p:nvPr>
            <p:ph type="ctrTitle"/>
          </p:nvPr>
        </p:nvSpPr>
        <p:spPr>
          <a:xfrm>
            <a:off x="1269167" y="2367126"/>
            <a:ext cx="9144000" cy="1071563"/>
          </a:xfrm>
        </p:spPr>
        <p:txBody>
          <a:bodyPr/>
          <a:lstStyle/>
          <a:p>
            <a:r>
              <a:rPr altLang="zh-CN" b="1" lang="en-US">
                <a:solidFill>
                  <a:srgbClr val="FFC000"/>
                </a:solidFill>
              </a:rPr>
              <a:t>Thank You</a:t>
            </a:r>
          </a:p>
        </p:txBody>
      </p:sp>
    </p:spTree>
    <p:extLst>
      <p:ext uri="{BB962C8B-B14F-4D97-AF65-F5344CB8AC3E}">
        <p14:creationId val="2802653443"/>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3.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45BCBC"/>
        </a:solidFill>
        <a:effectLst/>
      </p:bgPr>
    </p:bg>
    <p:spTree>
      <p:nvGrpSpPr>
        <p:cNvPr id="1" name=""/>
        <p:cNvGrpSpPr/>
        <p:nvPr/>
      </p:nvGrpSpPr>
      <p:grpSpPr>
        <a:xfrm>
          <a:off x="0" y="0"/>
          <a:ext cx="0" cy="0"/>
        </a:xfrm>
      </p:grpSpPr>
      <p:grpSp>
        <p:nvGrpSpPr>
          <p:cNvPr id="4" name="Group 4"/>
          <p:cNvGrpSpPr>
            <a:grpSpLocks noChangeAspect="1"/>
          </p:cNvGrpSpPr>
          <p:nvPr/>
        </p:nvGrpSpPr>
        <p:grpSpPr>
          <a:xfrm>
            <a:off x="-25400" y="3014663"/>
            <a:ext cx="12303126" cy="3892550"/>
            <a:chOff x="-16" y="1899"/>
            <a:chExt cx="7750" cy="2452"/>
          </a:xfrm>
        </p:grpSpPr>
        <p:sp>
          <p:nvSpPr>
            <p:cNvPr id="5" name="AutoShape 3"/>
            <p:cNvSpPr>
              <a:spLocks noChangeArrowheads="1" noChangeAspect="1" noTextEdit="1"/>
            </p:cNvSpPr>
            <p:nvPr/>
          </p:nvSpPr>
          <p:spPr bwMode="auto">
            <a:xfrm>
              <a:off x="0" y="1899"/>
              <a:ext cx="7721" cy="245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6" name="Group 205"/>
            <p:cNvGrpSpPr/>
            <p:nvPr/>
          </p:nvGrpSpPr>
          <p:grpSpPr>
            <a:xfrm>
              <a:off x="116" y="2258"/>
              <a:ext cx="7576" cy="2065"/>
              <a:chOff x="116" y="2258"/>
              <a:chExt cx="7576" cy="2065"/>
            </a:xfrm>
          </p:grpSpPr>
          <p:sp>
            <p:nvSpPr>
              <p:cNvPr id="870" name="Freeform 6"/>
              <p:cNvSpPr/>
              <p:nvPr/>
            </p:nvSpPr>
            <p:spPr bwMode="auto">
              <a:xfrm>
                <a:off x="3619" y="2258"/>
                <a:ext cx="349" cy="177"/>
              </a:xfrm>
              <a:custGeom>
                <a:gdLst>
                  <a:gd fmla="*/ 131 w 133" name="T0"/>
                  <a:gd fmla="*/ 64 h 64" name="T1"/>
                  <a:gd fmla="*/ 133 w 133" name="T2"/>
                  <a:gd fmla="*/ 55 h 64" name="T3"/>
                  <a:gd fmla="*/ 132 w 133" name="T4"/>
                  <a:gd fmla="*/ 46 h 64" name="T5"/>
                  <a:gd fmla="*/ 128 w 133" name="T6"/>
                  <a:gd fmla="*/ 38 h 64" name="T7"/>
                  <a:gd fmla="*/ 118 w 133" name="T8"/>
                  <a:gd fmla="*/ 28 h 64" name="T9"/>
                  <a:gd fmla="*/ 104 w 133" name="T10"/>
                  <a:gd fmla="*/ 24 h 64" name="T11"/>
                  <a:gd fmla="*/ 90 w 133" name="T12"/>
                  <a:gd fmla="*/ 28 h 64" name="T13"/>
                  <a:gd fmla="*/ 90 w 133" name="T14"/>
                  <a:gd fmla="*/ 28 h 64" name="T15"/>
                  <a:gd fmla="*/ 89 w 133" name="T16"/>
                  <a:gd fmla="*/ 27 h 64" name="T17"/>
                  <a:gd fmla="*/ 89 w 133" name="T18"/>
                  <a:gd fmla="*/ 22 h 64" name="T19"/>
                  <a:gd fmla="*/ 76 w 133" name="T20"/>
                  <a:gd fmla="*/ 5 h 64" name="T21"/>
                  <a:gd fmla="*/ 54 w 133" name="T22"/>
                  <a:gd fmla="*/ 2 h 64" name="T23"/>
                  <a:gd fmla="*/ 34 w 133" name="T24"/>
                  <a:gd fmla="*/ 23 h 64" name="T25"/>
                  <a:gd fmla="*/ 33 w 133" name="T26"/>
                  <a:gd fmla="*/ 34 h 64" name="T27"/>
                  <a:gd fmla="*/ 33 w 133" name="T28"/>
                  <a:gd fmla="*/ 34 h 64" name="T29"/>
                  <a:gd fmla="*/ 14 w 133" name="T30"/>
                  <a:gd fmla="*/ 37 h 64" name="T31"/>
                  <a:gd fmla="*/ 4 w 133" name="T32"/>
                  <a:gd fmla="*/ 47 h 64" name="T33"/>
                  <a:gd fmla="*/ 4 w 133" name="T34"/>
                  <a:gd fmla="*/ 46 h 64" name="T35"/>
                  <a:gd fmla="*/ 4 w 133" name="T36"/>
                  <a:gd fmla="*/ 46 h 64" name="T37"/>
                  <a:gd fmla="*/ 1 w 133" name="T38"/>
                  <a:gd fmla="*/ 64 h 64" name="T39"/>
                  <a:gd fmla="*/ 131 w 133" name="T40"/>
                  <a:gd fmla="*/ 64 h 6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1" name="Freeform 7"/>
              <p:cNvSpPr/>
              <p:nvPr/>
            </p:nvSpPr>
            <p:spPr bwMode="auto">
              <a:xfrm>
                <a:off x="5090" y="2372"/>
                <a:ext cx="580" cy="183"/>
              </a:xfrm>
              <a:custGeom>
                <a:gdLst>
                  <a:gd fmla="*/ 221 w 221" name="T0"/>
                  <a:gd fmla="*/ 66 h 66" name="T1"/>
                  <a:gd fmla="*/ 203 w 221" name="T2"/>
                  <a:gd fmla="*/ 34 h 66" name="T3"/>
                  <a:gd fmla="*/ 202 w 221" name="T4"/>
                  <a:gd fmla="*/ 33 h 66" name="T5"/>
                  <a:gd fmla="*/ 183 w 221" name="T6"/>
                  <a:gd fmla="*/ 28 h 66" name="T7"/>
                  <a:gd fmla="*/ 157 w 221" name="T8"/>
                  <a:gd fmla="*/ 39 h 66" name="T9"/>
                  <a:gd fmla="*/ 152 w 221" name="T10"/>
                  <a:gd fmla="*/ 46 h 66" name="T11"/>
                  <a:gd fmla="*/ 120 w 221" name="T12"/>
                  <a:gd fmla="*/ 24 h 66" name="T13"/>
                  <a:gd fmla="*/ 102 w 221" name="T14"/>
                  <a:gd fmla="*/ 29 h 66" name="T15"/>
                  <a:gd fmla="*/ 73 w 221" name="T16"/>
                  <a:gd fmla="*/ 0 h 66" name="T17"/>
                  <a:gd fmla="*/ 44 w 221" name="T18"/>
                  <a:gd fmla="*/ 36 h 66" name="T19"/>
                  <a:gd fmla="*/ 33 w 221" name="T20"/>
                  <a:gd fmla="*/ 34 h 66" name="T21"/>
                  <a:gd fmla="*/ 16 w 221" name="T22"/>
                  <a:gd fmla="*/ 39 h 66" name="T23"/>
                  <a:gd fmla="*/ 4 w 221" name="T24"/>
                  <a:gd fmla="*/ 51 h 66" name="T25"/>
                  <a:gd fmla="*/ 0 w 221" name="T26"/>
                  <a:gd fmla="*/ 66 h 66" name="T27"/>
                  <a:gd fmla="*/ 221 w 221" name="T28"/>
                  <a:gd fmla="*/ 66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221">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2" name="Freeform 8"/>
              <p:cNvSpPr/>
              <p:nvPr/>
            </p:nvSpPr>
            <p:spPr bwMode="auto">
              <a:xfrm>
                <a:off x="2805" y="2875"/>
                <a:ext cx="583" cy="183"/>
              </a:xfrm>
              <a:custGeom>
                <a:gdLst>
                  <a:gd fmla="*/ 222 w 222" name="T0"/>
                  <a:gd fmla="*/ 66 h 66" name="T1"/>
                  <a:gd fmla="*/ 204 w 222" name="T2"/>
                  <a:gd fmla="*/ 34 h 66" name="T3"/>
                  <a:gd fmla="*/ 203 w 222" name="T4"/>
                  <a:gd fmla="*/ 34 h 66" name="T5"/>
                  <a:gd fmla="*/ 184 w 222" name="T6"/>
                  <a:gd fmla="*/ 29 h 66" name="T7"/>
                  <a:gd fmla="*/ 158 w 222" name="T8"/>
                  <a:gd fmla="*/ 39 h 66" name="T9"/>
                  <a:gd fmla="*/ 152 w 222" name="T10"/>
                  <a:gd fmla="*/ 46 h 66" name="T11"/>
                  <a:gd fmla="*/ 121 w 222" name="T12"/>
                  <a:gd fmla="*/ 24 h 66" name="T13"/>
                  <a:gd fmla="*/ 103 w 222" name="T14"/>
                  <a:gd fmla="*/ 29 h 66" name="T15"/>
                  <a:gd fmla="*/ 74 w 222" name="T16"/>
                  <a:gd fmla="*/ 0 h 66" name="T17"/>
                  <a:gd fmla="*/ 45 w 222" name="T18"/>
                  <a:gd fmla="*/ 36 h 66" name="T19"/>
                  <a:gd fmla="*/ 34 w 222" name="T20"/>
                  <a:gd fmla="*/ 35 h 66" name="T21"/>
                  <a:gd fmla="*/ 17 w 222" name="T22"/>
                  <a:gd fmla="*/ 39 h 66" name="T23"/>
                  <a:gd fmla="*/ 5 w 222" name="T24"/>
                  <a:gd fmla="*/ 51 h 66" name="T25"/>
                  <a:gd fmla="*/ 0 w 222" name="T26"/>
                  <a:gd fmla="*/ 66 h 66" name="T27"/>
                  <a:gd fmla="*/ 222 w 222" name="T28"/>
                  <a:gd fmla="*/ 66 h 66"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6" w="221">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3" name="Freeform 9"/>
              <p:cNvSpPr/>
              <p:nvPr/>
            </p:nvSpPr>
            <p:spPr bwMode="auto">
              <a:xfrm>
                <a:off x="5607" y="2811"/>
                <a:ext cx="835" cy="242"/>
              </a:xfrm>
              <a:custGeom>
                <a:gdLst>
                  <a:gd fmla="*/ 315 w 318" name="T0"/>
                  <a:gd fmla="*/ 87 h 87" name="T1"/>
                  <a:gd fmla="*/ 285 w 318" name="T2"/>
                  <a:gd fmla="*/ 47 h 87" name="T3"/>
                  <a:gd fmla="*/ 263 w 318" name="T4"/>
                  <a:gd fmla="*/ 56 h 87" name="T5"/>
                  <a:gd fmla="*/ 230 w 318" name="T6"/>
                  <a:gd fmla="*/ 34 h 87" name="T7"/>
                  <a:gd fmla="*/ 219 w 318" name="T8"/>
                  <a:gd fmla="*/ 36 h 87" name="T9"/>
                  <a:gd fmla="*/ 214 w 318" name="T10"/>
                  <a:gd fmla="*/ 21 h 87" name="T11"/>
                  <a:gd fmla="*/ 210 w 318" name="T12"/>
                  <a:gd fmla="*/ 14 h 87" name="T13"/>
                  <a:gd fmla="*/ 207 w 318" name="T14"/>
                  <a:gd fmla="*/ 11 h 87" name="T15"/>
                  <a:gd fmla="*/ 182 w 318" name="T16"/>
                  <a:gd fmla="*/ 1 h 87" name="T17"/>
                  <a:gd fmla="*/ 165 w 318" name="T18"/>
                  <a:gd fmla="*/ 5 h 87" name="T19"/>
                  <a:gd fmla="*/ 158 w 318" name="T20"/>
                  <a:gd fmla="*/ 11 h 87" name="T21"/>
                  <a:gd fmla="*/ 157 w 318" name="T22"/>
                  <a:gd fmla="*/ 12 h 87" name="T23"/>
                  <a:gd fmla="*/ 148 w 318" name="T24"/>
                  <a:gd fmla="*/ 25 h 87" name="T25"/>
                  <a:gd fmla="*/ 122 w 318" name="T26"/>
                  <a:gd fmla="*/ 13 h 87" name="T27"/>
                  <a:gd fmla="*/ 102 w 318" name="T28"/>
                  <a:gd fmla="*/ 20 h 87" name="T29"/>
                  <a:gd fmla="*/ 71 w 318" name="T30"/>
                  <a:gd fmla="*/ 0 h 87" name="T31"/>
                  <a:gd fmla="*/ 38 w 318" name="T32"/>
                  <a:gd fmla="*/ 42 h 87" name="T33"/>
                  <a:gd fmla="*/ 37 w 318" name="T34"/>
                  <a:gd fmla="*/ 42 h 87" name="T35"/>
                  <a:gd fmla="*/ 6 w 318" name="T36"/>
                  <a:gd fmla="*/ 87 h 87" name="T37"/>
                  <a:gd fmla="*/ 315 w 318" name="T38"/>
                  <a:gd fmla="*/ 87 h 8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7" w="318">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4" name="Freeform 10"/>
              <p:cNvSpPr/>
              <p:nvPr/>
            </p:nvSpPr>
            <p:spPr bwMode="auto">
              <a:xfrm>
                <a:off x="901" y="2377"/>
                <a:ext cx="341" cy="172"/>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5" name="Freeform 11"/>
              <p:cNvSpPr/>
              <p:nvPr/>
            </p:nvSpPr>
            <p:spPr bwMode="auto">
              <a:xfrm>
                <a:off x="4157" y="2730"/>
                <a:ext cx="441" cy="184"/>
              </a:xfrm>
              <a:custGeom>
                <a:gdLst>
                  <a:gd fmla="*/ 168 w 168" name="T0"/>
                  <a:gd fmla="*/ 66 h 66" name="T1"/>
                  <a:gd fmla="*/ 140 w 168" name="T2"/>
                  <a:gd fmla="*/ 41 h 66" name="T3"/>
                  <a:gd fmla="*/ 132 w 168" name="T4"/>
                  <a:gd fmla="*/ 41 h 66" name="T5"/>
                  <a:gd fmla="*/ 109 w 168" name="T6"/>
                  <a:gd fmla="*/ 16 h 66" name="T7"/>
                  <a:gd fmla="*/ 95 w 168" name="T8"/>
                  <a:gd fmla="*/ 19 h 66" name="T9"/>
                  <a:gd fmla="*/ 71 w 168" name="T10"/>
                  <a:gd fmla="*/ 1 h 66" name="T11"/>
                  <a:gd fmla="*/ 61 w 168" name="T12"/>
                  <a:gd fmla="*/ 1 h 66" name="T13"/>
                  <a:gd fmla="*/ 40 w 168" name="T14"/>
                  <a:gd fmla="*/ 14 h 66" name="T15"/>
                  <a:gd fmla="*/ 35 w 168" name="T16"/>
                  <a:gd fmla="*/ 38 h 66" name="T17"/>
                  <a:gd fmla="*/ 32 w 168" name="T18"/>
                  <a:gd fmla="*/ 37 h 66" name="T19"/>
                  <a:gd fmla="*/ 11 w 168" name="T20"/>
                  <a:gd fmla="*/ 44 h 66" name="T21"/>
                  <a:gd fmla="*/ 0 w 168" name="T22"/>
                  <a:gd fmla="*/ 64 h 66" name="T23"/>
                  <a:gd fmla="*/ 0 w 168" name="T24"/>
                  <a:gd fmla="*/ 66 h 66" name="T25"/>
                  <a:gd fmla="*/ 168 w 168" name="T26"/>
                  <a:gd fmla="*/ 66 h 6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66" w="168">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6" name="Freeform 12"/>
              <p:cNvSpPr/>
              <p:nvPr/>
            </p:nvSpPr>
            <p:spPr bwMode="auto">
              <a:xfrm>
                <a:off x="1387" y="2808"/>
                <a:ext cx="454" cy="203"/>
              </a:xfrm>
              <a:custGeom>
                <a:gdLst>
                  <a:gd fmla="*/ 6 w 173" name="T0"/>
                  <a:gd fmla="*/ 73 h 73" name="T1"/>
                  <a:gd fmla="*/ 40 w 173" name="T2"/>
                  <a:gd fmla="*/ 24 h 73" name="T3"/>
                  <a:gd fmla="*/ 57 w 173" name="T4"/>
                  <a:gd fmla="*/ 29 h 73" name="T5"/>
                  <a:gd fmla="*/ 94 w 173" name="T6"/>
                  <a:gd fmla="*/ 0 h 73" name="T7"/>
                  <a:gd fmla="*/ 128 w 173" name="T8"/>
                  <a:gd fmla="*/ 39 h 73" name="T9"/>
                  <a:gd fmla="*/ 140 w 173" name="T10"/>
                  <a:gd fmla="*/ 36 h 73" name="T11"/>
                  <a:gd fmla="*/ 173 w 173" name="T12"/>
                  <a:gd fmla="*/ 69 h 73" name="T13"/>
                  <a:gd fmla="*/ 173 w 173" name="T14"/>
                  <a:gd fmla="*/ 73 h 73" name="T15"/>
                  <a:gd fmla="*/ 6 w 173" name="T16"/>
                  <a:gd fmla="*/ 73 h 7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3" w="1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7" name="Freeform 13"/>
              <p:cNvSpPr/>
              <p:nvPr/>
            </p:nvSpPr>
            <p:spPr bwMode="auto">
              <a:xfrm>
                <a:off x="6424" y="2430"/>
                <a:ext cx="459" cy="195"/>
              </a:xfrm>
              <a:custGeom>
                <a:gdLst>
                  <a:gd fmla="*/ 172 w 175" name="T0"/>
                  <a:gd fmla="*/ 70 h 70" name="T1"/>
                  <a:gd fmla="*/ 136 w 175" name="T2"/>
                  <a:gd fmla="*/ 26 h 70" name="T3"/>
                  <a:gd fmla="*/ 119 w 175" name="T4"/>
                  <a:gd fmla="*/ 30 h 70" name="T5"/>
                  <a:gd fmla="*/ 81 w 175" name="T6"/>
                  <a:gd fmla="*/ 0 h 70" name="T7"/>
                  <a:gd fmla="*/ 46 w 175" name="T8"/>
                  <a:gd fmla="*/ 40 h 70" name="T9"/>
                  <a:gd fmla="*/ 34 w 175" name="T10"/>
                  <a:gd fmla="*/ 38 h 70" name="T11"/>
                  <a:gd fmla="*/ 0 w 175" name="T12"/>
                  <a:gd fmla="*/ 70 h 70" name="T13"/>
                  <a:gd fmla="*/ 172 w 175" name="T14"/>
                  <a:gd fmla="*/ 70 h 7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0" w="175">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8" name="Freeform 14"/>
              <p:cNvSpPr/>
              <p:nvPr/>
            </p:nvSpPr>
            <p:spPr bwMode="auto">
              <a:xfrm>
                <a:off x="1988" y="2474"/>
                <a:ext cx="328" cy="192"/>
              </a:xfrm>
              <a:custGeom>
                <a:gdLst>
                  <a:gd fmla="*/ 0 w 125" name="T0"/>
                  <a:gd fmla="*/ 69 h 69" name="T1"/>
                  <a:gd fmla="*/ 125 w 125" name="T2"/>
                  <a:gd fmla="*/ 69 h 69" name="T3"/>
                  <a:gd fmla="*/ 124 w 125" name="T4"/>
                  <a:gd fmla="*/ 62 h 69" name="T5"/>
                  <a:gd fmla="*/ 118 w 125" name="T6"/>
                  <a:gd fmla="*/ 51 h 69" name="T7"/>
                  <a:gd fmla="*/ 103 w 125" name="T8"/>
                  <a:gd fmla="*/ 44 h 69" name="T9"/>
                  <a:gd fmla="*/ 81 w 125" name="T10"/>
                  <a:gd fmla="*/ 23 h 69" name="T11"/>
                  <a:gd fmla="*/ 76 w 125" name="T12"/>
                  <a:gd fmla="*/ 23 h 69" name="T13"/>
                  <a:gd fmla="*/ 73 w 125" name="T14"/>
                  <a:gd fmla="*/ 18 h 69" name="T15"/>
                  <a:gd fmla="*/ 32 w 125" name="T16"/>
                  <a:gd fmla="*/ 8 h 69" name="T17"/>
                  <a:gd fmla="*/ 16 w 125" name="T18"/>
                  <a:gd fmla="*/ 49 h 69" name="T19"/>
                  <a:gd fmla="*/ 16 w 125" name="T20"/>
                  <a:gd fmla="*/ 50 h 69" name="T21"/>
                  <a:gd fmla="*/ 0 w 125" name="T22"/>
                  <a:gd fmla="*/ 69 h 69"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9" w="125">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1" name="Freeform 17"/>
              <p:cNvSpPr/>
              <p:nvPr/>
            </p:nvSpPr>
            <p:spPr bwMode="auto">
              <a:xfrm>
                <a:off x="6240" y="3976"/>
                <a:ext cx="643" cy="258"/>
              </a:xfrm>
              <a:custGeom>
                <a:gdLst>
                  <a:gd fmla="*/ 0 w 245" name="T0"/>
                  <a:gd fmla="*/ 93 h 93" name="T1"/>
                  <a:gd fmla="*/ 245 w 245" name="T2"/>
                  <a:gd fmla="*/ 93 h 93" name="T3"/>
                  <a:gd fmla="*/ 244 w 245" name="T4"/>
                  <a:gd fmla="*/ 85 h 93" name="T5"/>
                  <a:gd fmla="*/ 239 w 245" name="T6"/>
                  <a:gd fmla="*/ 75 h 93" name="T7"/>
                  <a:gd fmla="*/ 223 w 245" name="T8"/>
                  <a:gd fmla="*/ 58 h 93" name="T9"/>
                  <a:gd fmla="*/ 223 w 245" name="T10"/>
                  <a:gd fmla="*/ 58 h 93" name="T11"/>
                  <a:gd fmla="*/ 201 w 245" name="T12"/>
                  <a:gd fmla="*/ 52 h 93" name="T13"/>
                  <a:gd fmla="*/ 194 w 245" name="T14"/>
                  <a:gd fmla="*/ 53 h 93" name="T15"/>
                  <a:gd fmla="*/ 194 w 245" name="T16"/>
                  <a:gd fmla="*/ 50 h 93" name="T17"/>
                  <a:gd fmla="*/ 153 w 245" name="T18"/>
                  <a:gd fmla="*/ 8 h 93" name="T19"/>
                  <a:gd fmla="*/ 130 w 245" name="T20"/>
                  <a:gd fmla="*/ 15 h 93" name="T21"/>
                  <a:gd fmla="*/ 103 w 245" name="T22"/>
                  <a:gd fmla="*/ 0 h 93" name="T23"/>
                  <a:gd fmla="*/ 74 w 245" name="T24"/>
                  <a:gd fmla="*/ 25 h 93" name="T25"/>
                  <a:gd fmla="*/ 64 w 245" name="T26"/>
                  <a:gd fmla="*/ 23 h 93" name="T27"/>
                  <a:gd fmla="*/ 35 w 245" name="T28"/>
                  <a:gd fmla="*/ 52 h 93" name="T29"/>
                  <a:gd fmla="*/ 36 w 245" name="T30"/>
                  <a:gd fmla="*/ 60 h 93" name="T31"/>
                  <a:gd fmla="*/ 35 w 245" name="T32"/>
                  <a:gd fmla="*/ 60 h 93" name="T33"/>
                  <a:gd fmla="*/ 0 w 245" name="T34"/>
                  <a:gd fmla="*/ 93 h 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2" name="Freeform 18"/>
              <p:cNvSpPr/>
              <p:nvPr/>
            </p:nvSpPr>
            <p:spPr bwMode="auto">
              <a:xfrm>
                <a:off x="6568" y="3998"/>
                <a:ext cx="315" cy="236"/>
              </a:xfrm>
              <a:custGeom>
                <a:gdLst>
                  <a:gd fmla="*/ 28 w 120" name="T0"/>
                  <a:gd fmla="*/ 0 h 85" name="T1"/>
                  <a:gd fmla="*/ 5 w 120" name="T2"/>
                  <a:gd fmla="*/ 7 h 85" name="T3"/>
                  <a:gd fmla="*/ 5 w 120" name="T4"/>
                  <a:gd fmla="*/ 7 h 85" name="T5"/>
                  <a:gd fmla="*/ 0 w 120" name="T6"/>
                  <a:gd fmla="*/ 1 h 85" name="T7"/>
                  <a:gd fmla="*/ 4 w 120" name="T8"/>
                  <a:gd fmla="*/ 85 h 85" name="T9"/>
                  <a:gd fmla="*/ 120 w 120" name="T10"/>
                  <a:gd fmla="*/ 85 h 85" name="T11"/>
                  <a:gd fmla="*/ 119 w 120" name="T12"/>
                  <a:gd fmla="*/ 77 h 85" name="T13"/>
                  <a:gd fmla="*/ 114 w 120" name="T14"/>
                  <a:gd fmla="*/ 67 h 85" name="T15"/>
                  <a:gd fmla="*/ 98 w 120" name="T16"/>
                  <a:gd fmla="*/ 50 h 85" name="T17"/>
                  <a:gd fmla="*/ 98 w 120" name="T18"/>
                  <a:gd fmla="*/ 50 h 85" name="T19"/>
                  <a:gd fmla="*/ 76 w 120" name="T20"/>
                  <a:gd fmla="*/ 44 h 85" name="T21"/>
                  <a:gd fmla="*/ 69 w 120" name="T22"/>
                  <a:gd fmla="*/ 45 h 85" name="T23"/>
                  <a:gd fmla="*/ 69 w 120" name="T24"/>
                  <a:gd fmla="*/ 45 h 85" name="T25"/>
                  <a:gd fmla="*/ 69 w 120" name="T26"/>
                  <a:gd fmla="*/ 45 h 85" name="T27"/>
                  <a:gd fmla="*/ 69 w 120" name="T28"/>
                  <a:gd fmla="*/ 42 h 85" name="T29"/>
                  <a:gd fmla="*/ 28 w 120" name="T30"/>
                  <a:gd fmla="*/ 0 h 8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3" name="Freeform 19"/>
              <p:cNvSpPr/>
              <p:nvPr/>
            </p:nvSpPr>
            <p:spPr bwMode="auto">
              <a:xfrm>
                <a:off x="4735" y="3328"/>
                <a:ext cx="483" cy="486"/>
              </a:xfrm>
              <a:custGeom>
                <a:gdLst>
                  <a:gd fmla="*/ 179 w 184" name="T0"/>
                  <a:gd fmla="*/ 55 h 175" name="T1"/>
                  <a:gd fmla="*/ 165 w 184" name="T2"/>
                  <a:gd fmla="*/ 40 h 175" name="T3"/>
                  <a:gd fmla="*/ 148 w 184" name="T4"/>
                  <a:gd fmla="*/ 36 h 175" name="T5"/>
                  <a:gd fmla="*/ 141 w 184" name="T6"/>
                  <a:gd fmla="*/ 37 h 175" name="T7"/>
                  <a:gd fmla="*/ 141 w 184" name="T8"/>
                  <a:gd fmla="*/ 34 h 175" name="T9"/>
                  <a:gd fmla="*/ 131 w 184" name="T10"/>
                  <a:gd fmla="*/ 10 h 175" name="T11"/>
                  <a:gd fmla="*/ 107 w 184" name="T12"/>
                  <a:gd fmla="*/ 0 h 175" name="T13"/>
                  <a:gd fmla="*/ 82 w 184" name="T14"/>
                  <a:gd fmla="*/ 10 h 175" name="T15"/>
                  <a:gd fmla="*/ 76 w 184" name="T16"/>
                  <a:gd fmla="*/ 18 h 175" name="T17"/>
                  <a:gd fmla="*/ 56 w 184" name="T18"/>
                  <a:gd fmla="*/ 11 h 175" name="T19"/>
                  <a:gd fmla="*/ 22 w 184" name="T20"/>
                  <a:gd fmla="*/ 45 h 175" name="T21"/>
                  <a:gd fmla="*/ 23 w 184" name="T22"/>
                  <a:gd fmla="*/ 53 h 175" name="T23"/>
                  <a:gd fmla="*/ 17 w 184" name="T24"/>
                  <a:gd fmla="*/ 56 h 175" name="T25"/>
                  <a:gd fmla="*/ 0 w 184" name="T26"/>
                  <a:gd fmla="*/ 84 h 175" name="T27"/>
                  <a:gd fmla="*/ 10 w 184" name="T28"/>
                  <a:gd fmla="*/ 107 h 175" name="T29"/>
                  <a:gd fmla="*/ 23 w 184" name="T30"/>
                  <a:gd fmla="*/ 115 h 175" name="T31"/>
                  <a:gd fmla="*/ 20 w 184" name="T32"/>
                  <a:gd fmla="*/ 129 h 175" name="T33"/>
                  <a:gd fmla="*/ 29 w 184" name="T34"/>
                  <a:gd fmla="*/ 152 h 175" name="T35"/>
                  <a:gd fmla="*/ 53 w 184" name="T36"/>
                  <a:gd fmla="*/ 162 h 175" name="T37"/>
                  <a:gd fmla="*/ 72 w 184" name="T38"/>
                  <a:gd fmla="*/ 155 h 175" name="T39"/>
                  <a:gd fmla="*/ 73 w 184" name="T40"/>
                  <a:gd fmla="*/ 155 h 175" name="T41"/>
                  <a:gd fmla="*/ 97 w 184" name="T42"/>
                  <a:gd fmla="*/ 175 h 175" name="T43"/>
                  <a:gd fmla="*/ 120 w 184" name="T44"/>
                  <a:gd fmla="*/ 159 h 175" name="T45"/>
                  <a:gd fmla="*/ 129 w 184" name="T46"/>
                  <a:gd fmla="*/ 160 h 175" name="T47"/>
                  <a:gd fmla="*/ 155 w 184" name="T48"/>
                  <a:gd fmla="*/ 149 h 175" name="T49"/>
                  <a:gd fmla="*/ 166 w 184" name="T50"/>
                  <a:gd fmla="*/ 123 h 175" name="T51"/>
                  <a:gd fmla="*/ 161 w 184" name="T52"/>
                  <a:gd fmla="*/ 104 h 175" name="T53"/>
                  <a:gd fmla="*/ 179 w 184" name="T54"/>
                  <a:gd fmla="*/ 89 h 175" name="T55"/>
                  <a:gd fmla="*/ 184 w 184" name="T56"/>
                  <a:gd fmla="*/ 72 h 175" name="T57"/>
                  <a:gd fmla="*/ 179 w 184" name="T58"/>
                  <a:gd fmla="*/ 55 h 175"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75" w="184">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4" name="Freeform 20"/>
              <p:cNvSpPr/>
              <p:nvPr/>
            </p:nvSpPr>
            <p:spPr bwMode="auto">
              <a:xfrm>
                <a:off x="4646" y="3253"/>
                <a:ext cx="483" cy="489"/>
              </a:xfrm>
              <a:custGeom>
                <a:gdLst>
                  <a:gd fmla="*/ 179 w 184" name="T0"/>
                  <a:gd fmla="*/ 56 h 176" name="T1"/>
                  <a:gd fmla="*/ 165 w 184" name="T2"/>
                  <a:gd fmla="*/ 42 h 176" name="T3"/>
                  <a:gd fmla="*/ 148 w 184" name="T4"/>
                  <a:gd fmla="*/ 37 h 176" name="T5"/>
                  <a:gd fmla="*/ 141 w 184" name="T6"/>
                  <a:gd fmla="*/ 37 h 176" name="T7"/>
                  <a:gd fmla="*/ 142 w 184" name="T8"/>
                  <a:gd fmla="*/ 35 h 176" name="T9"/>
                  <a:gd fmla="*/ 132 w 184" name="T10"/>
                  <a:gd fmla="*/ 10 h 176" name="T11"/>
                  <a:gd fmla="*/ 108 w 184" name="T12"/>
                  <a:gd fmla="*/ 0 h 176" name="T13"/>
                  <a:gd fmla="*/ 83 w 184" name="T14"/>
                  <a:gd fmla="*/ 10 h 176" name="T15"/>
                  <a:gd fmla="*/ 77 w 184" name="T16"/>
                  <a:gd fmla="*/ 18 h 176" name="T17"/>
                  <a:gd fmla="*/ 56 w 184" name="T18"/>
                  <a:gd fmla="*/ 11 h 176" name="T19"/>
                  <a:gd fmla="*/ 22 w 184" name="T20"/>
                  <a:gd fmla="*/ 44 h 176" name="T21"/>
                  <a:gd fmla="*/ 22 w 184" name="T22"/>
                  <a:gd fmla="*/ 52 h 176" name="T23"/>
                  <a:gd fmla="*/ 16 w 184" name="T24"/>
                  <a:gd fmla="*/ 55 h 176" name="T25"/>
                  <a:gd fmla="*/ 0 w 184" name="T26"/>
                  <a:gd fmla="*/ 83 h 176" name="T27"/>
                  <a:gd fmla="*/ 9 w 184" name="T28"/>
                  <a:gd fmla="*/ 106 h 176" name="T29"/>
                  <a:gd fmla="*/ 22 w 184" name="T30"/>
                  <a:gd fmla="*/ 114 h 176" name="T31"/>
                  <a:gd fmla="*/ 19 w 184" name="T32"/>
                  <a:gd fmla="*/ 128 h 176" name="T33"/>
                  <a:gd fmla="*/ 28 w 184" name="T34"/>
                  <a:gd fmla="*/ 151 h 176" name="T35"/>
                  <a:gd fmla="*/ 51 w 184" name="T36"/>
                  <a:gd fmla="*/ 161 h 176" name="T37"/>
                  <a:gd fmla="*/ 70 w 184" name="T38"/>
                  <a:gd fmla="*/ 155 h 176" name="T39"/>
                  <a:gd fmla="*/ 72 w 184" name="T40"/>
                  <a:gd fmla="*/ 155 h 176" name="T41"/>
                  <a:gd fmla="*/ 95 w 184" name="T42"/>
                  <a:gd fmla="*/ 175 h 176" name="T43"/>
                  <a:gd fmla="*/ 118 w 184" name="T44"/>
                  <a:gd fmla="*/ 160 h 176" name="T45"/>
                  <a:gd fmla="*/ 127 w 184" name="T46"/>
                  <a:gd fmla="*/ 161 h 176" name="T47"/>
                  <a:gd fmla="*/ 153 w 184" name="T48"/>
                  <a:gd fmla="*/ 150 h 176" name="T49"/>
                  <a:gd fmla="*/ 165 w 184" name="T50"/>
                  <a:gd fmla="*/ 124 h 176" name="T51"/>
                  <a:gd fmla="*/ 160 w 184" name="T52"/>
                  <a:gd fmla="*/ 105 h 176" name="T53"/>
                  <a:gd fmla="*/ 179 w 184" name="T54"/>
                  <a:gd fmla="*/ 91 h 176" name="T55"/>
                  <a:gd fmla="*/ 183 w 184" name="T56"/>
                  <a:gd fmla="*/ 74 h 176" name="T57"/>
                  <a:gd fmla="*/ 179 w 184" name="T58"/>
                  <a:gd fmla="*/ 56 h 17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76" w="184">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5" name="Freeform 21"/>
              <p:cNvSpPr/>
              <p:nvPr/>
            </p:nvSpPr>
            <p:spPr bwMode="auto">
              <a:xfrm>
                <a:off x="5084" y="3133"/>
                <a:ext cx="483" cy="492"/>
              </a:xfrm>
              <a:custGeom>
                <a:gdLst>
                  <a:gd fmla="*/ 183 w 184" name="T0"/>
                  <a:gd fmla="*/ 80 h 177" name="T1"/>
                  <a:gd fmla="*/ 173 w 184" name="T2"/>
                  <a:gd fmla="*/ 63 h 177" name="T3"/>
                  <a:gd fmla="*/ 158 w 184" name="T4"/>
                  <a:gd fmla="*/ 54 h 177" name="T5"/>
                  <a:gd fmla="*/ 151 w 184" name="T6"/>
                  <a:gd fmla="*/ 52 h 177" name="T7"/>
                  <a:gd fmla="*/ 152 w 184" name="T8"/>
                  <a:gd fmla="*/ 50 h 177" name="T9"/>
                  <a:gd fmla="*/ 149 w 184" name="T10"/>
                  <a:gd fmla="*/ 24 h 177" name="T11"/>
                  <a:gd fmla="*/ 128 w 184" name="T12"/>
                  <a:gd fmla="*/ 8 h 177" name="T13"/>
                  <a:gd fmla="*/ 101 w 184" name="T14"/>
                  <a:gd fmla="*/ 11 h 177" name="T15"/>
                  <a:gd fmla="*/ 93 w 184" name="T16"/>
                  <a:gd fmla="*/ 17 h 177" name="T17"/>
                  <a:gd fmla="*/ 75 w 184" name="T18"/>
                  <a:gd fmla="*/ 5 h 177" name="T19"/>
                  <a:gd fmla="*/ 33 w 184" name="T20"/>
                  <a:gd fmla="*/ 28 h 177" name="T21"/>
                  <a:gd fmla="*/ 32 w 184" name="T22"/>
                  <a:gd fmla="*/ 36 h 177" name="T23"/>
                  <a:gd fmla="*/ 26 w 184" name="T24"/>
                  <a:gd fmla="*/ 37 h 177" name="T25"/>
                  <a:gd fmla="*/ 2 w 184" name="T26"/>
                  <a:gd fmla="*/ 60 h 177" name="T27"/>
                  <a:gd fmla="*/ 5 w 184" name="T28"/>
                  <a:gd fmla="*/ 85 h 177" name="T29"/>
                  <a:gd fmla="*/ 16 w 184" name="T30"/>
                  <a:gd fmla="*/ 96 h 177" name="T31"/>
                  <a:gd fmla="*/ 9 w 184" name="T32"/>
                  <a:gd fmla="*/ 109 h 177" name="T33"/>
                  <a:gd fmla="*/ 12 w 184" name="T34"/>
                  <a:gd fmla="*/ 133 h 177" name="T35"/>
                  <a:gd fmla="*/ 32 w 184" name="T36"/>
                  <a:gd fmla="*/ 149 h 177" name="T37"/>
                  <a:gd fmla="*/ 52 w 184" name="T38"/>
                  <a:gd fmla="*/ 148 h 177" name="T39"/>
                  <a:gd fmla="*/ 54 w 184" name="T40"/>
                  <a:gd fmla="*/ 148 h 177" name="T41"/>
                  <a:gd fmla="*/ 71 w 184" name="T42"/>
                  <a:gd fmla="*/ 174 h 177" name="T43"/>
                  <a:gd fmla="*/ 97 w 184" name="T44"/>
                  <a:gd fmla="*/ 165 h 177" name="T45"/>
                  <a:gd fmla="*/ 105 w 184" name="T46"/>
                  <a:gd fmla="*/ 168 h 177" name="T47"/>
                  <a:gd fmla="*/ 134 w 184" name="T48"/>
                  <a:gd fmla="*/ 165 h 177" name="T49"/>
                  <a:gd fmla="*/ 151 w 184" name="T50"/>
                  <a:gd fmla="*/ 142 h 177" name="T51"/>
                  <a:gd fmla="*/ 151 w 184" name="T52"/>
                  <a:gd fmla="*/ 123 h 177" name="T53"/>
                  <a:gd fmla="*/ 173 w 184" name="T54"/>
                  <a:gd fmla="*/ 113 h 177" name="T55"/>
                  <a:gd fmla="*/ 182 w 184" name="T56"/>
                  <a:gd fmla="*/ 98 h 177" name="T57"/>
                  <a:gd fmla="*/ 183 w 184" name="T58"/>
                  <a:gd fmla="*/ 80 h 177"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77" w="184">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6" name="Freeform 22"/>
              <p:cNvSpPr/>
              <p:nvPr/>
            </p:nvSpPr>
            <p:spPr bwMode="auto">
              <a:xfrm>
                <a:off x="4927" y="2997"/>
                <a:ext cx="483" cy="487"/>
              </a:xfrm>
              <a:custGeom>
                <a:gdLst>
                  <a:gd fmla="*/ 180 w 184" name="T0"/>
                  <a:gd fmla="*/ 56 h 175" name="T1"/>
                  <a:gd fmla="*/ 166 w 184" name="T2"/>
                  <a:gd fmla="*/ 41 h 175" name="T3"/>
                  <a:gd fmla="*/ 149 w 184" name="T4"/>
                  <a:gd fmla="*/ 36 h 175" name="T5"/>
                  <a:gd fmla="*/ 142 w 184" name="T6"/>
                  <a:gd fmla="*/ 37 h 175" name="T7"/>
                  <a:gd fmla="*/ 142 w 184" name="T8"/>
                  <a:gd fmla="*/ 35 h 175" name="T9"/>
                  <a:gd fmla="*/ 133 w 184" name="T10"/>
                  <a:gd fmla="*/ 10 h 175" name="T11"/>
                  <a:gd fmla="*/ 108 w 184" name="T12"/>
                  <a:gd fmla="*/ 0 h 175" name="T13"/>
                  <a:gd fmla="*/ 84 w 184" name="T14"/>
                  <a:gd fmla="*/ 9 h 175" name="T15"/>
                  <a:gd fmla="*/ 77 w 184" name="T16"/>
                  <a:gd fmla="*/ 18 h 175" name="T17"/>
                  <a:gd fmla="*/ 57 w 184" name="T18"/>
                  <a:gd fmla="*/ 10 h 175" name="T19"/>
                  <a:gd fmla="*/ 22 w 184" name="T20"/>
                  <a:gd fmla="*/ 44 h 175" name="T21"/>
                  <a:gd fmla="*/ 23 w 184" name="T22"/>
                  <a:gd fmla="*/ 52 h 175" name="T23"/>
                  <a:gd fmla="*/ 17 w 184" name="T24"/>
                  <a:gd fmla="*/ 54 h 175" name="T25"/>
                  <a:gd fmla="*/ 1 w 184" name="T26"/>
                  <a:gd fmla="*/ 83 h 175" name="T27"/>
                  <a:gd fmla="*/ 10 w 184" name="T28"/>
                  <a:gd fmla="*/ 106 h 175" name="T29"/>
                  <a:gd fmla="*/ 22 w 184" name="T30"/>
                  <a:gd fmla="*/ 114 h 175" name="T31"/>
                  <a:gd fmla="*/ 19 w 184" name="T32"/>
                  <a:gd fmla="*/ 127 h 175" name="T33"/>
                  <a:gd fmla="*/ 29 w 184" name="T34"/>
                  <a:gd fmla="*/ 151 h 175" name="T35"/>
                  <a:gd fmla="*/ 52 w 184" name="T36"/>
                  <a:gd fmla="*/ 161 h 175" name="T37"/>
                  <a:gd fmla="*/ 71 w 184" name="T38"/>
                  <a:gd fmla="*/ 155 h 175" name="T39"/>
                  <a:gd fmla="*/ 73 w 184" name="T40"/>
                  <a:gd fmla="*/ 155 h 175" name="T41"/>
                  <a:gd fmla="*/ 96 w 184" name="T42"/>
                  <a:gd fmla="*/ 175 h 175" name="T43"/>
                  <a:gd fmla="*/ 119 w 184" name="T44"/>
                  <a:gd fmla="*/ 159 h 175" name="T45"/>
                  <a:gd fmla="*/ 128 w 184" name="T46"/>
                  <a:gd fmla="*/ 161 h 175" name="T47"/>
                  <a:gd fmla="*/ 154 w 184" name="T48"/>
                  <a:gd fmla="*/ 150 h 175" name="T49"/>
                  <a:gd fmla="*/ 165 w 184" name="T50"/>
                  <a:gd fmla="*/ 124 h 175" name="T51"/>
                  <a:gd fmla="*/ 160 w 184" name="T52"/>
                  <a:gd fmla="*/ 105 h 175" name="T53"/>
                  <a:gd fmla="*/ 179 w 184" name="T54"/>
                  <a:gd fmla="*/ 90 h 175" name="T55"/>
                  <a:gd fmla="*/ 184 w 184" name="T56"/>
                  <a:gd fmla="*/ 73 h 175" name="T57"/>
                  <a:gd fmla="*/ 180 w 184" name="T58"/>
                  <a:gd fmla="*/ 56 h 175"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75" w="184">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7" name="Freeform 23"/>
              <p:cNvSpPr/>
              <p:nvPr/>
            </p:nvSpPr>
            <p:spPr bwMode="auto">
              <a:xfrm>
                <a:off x="5040" y="3328"/>
                <a:ext cx="483" cy="489"/>
              </a:xfrm>
              <a:custGeom>
                <a:gdLst>
                  <a:gd fmla="*/ 179 w 184" name="T0"/>
                  <a:gd fmla="*/ 56 h 176" name="T1"/>
                  <a:gd fmla="*/ 165 w 184" name="T2"/>
                  <a:gd fmla="*/ 41 h 176" name="T3"/>
                  <a:gd fmla="*/ 148 w 184" name="T4"/>
                  <a:gd fmla="*/ 37 h 176" name="T5"/>
                  <a:gd fmla="*/ 141 w 184" name="T6"/>
                  <a:gd fmla="*/ 37 h 176" name="T7"/>
                  <a:gd fmla="*/ 142 w 184" name="T8"/>
                  <a:gd fmla="*/ 35 h 176" name="T9"/>
                  <a:gd fmla="*/ 132 w 184" name="T10"/>
                  <a:gd fmla="*/ 10 h 176" name="T11"/>
                  <a:gd fmla="*/ 108 w 184" name="T12"/>
                  <a:gd fmla="*/ 0 h 176" name="T13"/>
                  <a:gd fmla="*/ 83 w 184" name="T14"/>
                  <a:gd fmla="*/ 10 h 176" name="T15"/>
                  <a:gd fmla="*/ 77 w 184" name="T16"/>
                  <a:gd fmla="*/ 18 h 176" name="T17"/>
                  <a:gd fmla="*/ 56 w 184" name="T18"/>
                  <a:gd fmla="*/ 10 h 176" name="T19"/>
                  <a:gd fmla="*/ 22 w 184" name="T20"/>
                  <a:gd fmla="*/ 44 h 176" name="T21"/>
                  <a:gd fmla="*/ 22 w 184" name="T22"/>
                  <a:gd fmla="*/ 52 h 176" name="T23"/>
                  <a:gd fmla="*/ 16 w 184" name="T24"/>
                  <a:gd fmla="*/ 55 h 176" name="T25"/>
                  <a:gd fmla="*/ 0 w 184" name="T26"/>
                  <a:gd fmla="*/ 83 h 176" name="T27"/>
                  <a:gd fmla="*/ 9 w 184" name="T28"/>
                  <a:gd fmla="*/ 106 h 176" name="T29"/>
                  <a:gd fmla="*/ 22 w 184" name="T30"/>
                  <a:gd fmla="*/ 114 h 176" name="T31"/>
                  <a:gd fmla="*/ 19 w 184" name="T32"/>
                  <a:gd fmla="*/ 128 h 176" name="T33"/>
                  <a:gd fmla="*/ 28 w 184" name="T34"/>
                  <a:gd fmla="*/ 151 h 176" name="T35"/>
                  <a:gd fmla="*/ 51 w 184" name="T36"/>
                  <a:gd fmla="*/ 161 h 176" name="T37"/>
                  <a:gd fmla="*/ 70 w 184" name="T38"/>
                  <a:gd fmla="*/ 155 h 176" name="T39"/>
                  <a:gd fmla="*/ 72 w 184" name="T40"/>
                  <a:gd fmla="*/ 155 h 176" name="T41"/>
                  <a:gd fmla="*/ 95 w 184" name="T42"/>
                  <a:gd fmla="*/ 175 h 176" name="T43"/>
                  <a:gd fmla="*/ 118 w 184" name="T44"/>
                  <a:gd fmla="*/ 160 h 176" name="T45"/>
                  <a:gd fmla="*/ 127 w 184" name="T46"/>
                  <a:gd fmla="*/ 161 h 176" name="T47"/>
                  <a:gd fmla="*/ 153 w 184" name="T48"/>
                  <a:gd fmla="*/ 150 h 176" name="T49"/>
                  <a:gd fmla="*/ 165 w 184" name="T50"/>
                  <a:gd fmla="*/ 124 h 176" name="T51"/>
                  <a:gd fmla="*/ 160 w 184" name="T52"/>
                  <a:gd fmla="*/ 105 h 176" name="T53"/>
                  <a:gd fmla="*/ 179 w 184" name="T54"/>
                  <a:gd fmla="*/ 91 h 176" name="T55"/>
                  <a:gd fmla="*/ 183 w 184" name="T56"/>
                  <a:gd fmla="*/ 74 h 176" name="T57"/>
                  <a:gd fmla="*/ 179 w 184" name="T58"/>
                  <a:gd fmla="*/ 56 h 17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76" w="184">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8" name="Freeform 24"/>
              <p:cNvSpPr/>
              <p:nvPr/>
            </p:nvSpPr>
            <p:spPr bwMode="auto">
              <a:xfrm>
                <a:off x="4767" y="3005"/>
                <a:ext cx="483" cy="490"/>
              </a:xfrm>
              <a:custGeom>
                <a:gdLst>
                  <a:gd fmla="*/ 179 w 184" name="T0"/>
                  <a:gd fmla="*/ 57 h 176" name="T1"/>
                  <a:gd fmla="*/ 165 w 184" name="T2"/>
                  <a:gd fmla="*/ 42 h 176" name="T3"/>
                  <a:gd fmla="*/ 149 w 184" name="T4"/>
                  <a:gd fmla="*/ 37 h 176" name="T5"/>
                  <a:gd fmla="*/ 142 w 184" name="T6"/>
                  <a:gd fmla="*/ 38 h 176" name="T7"/>
                  <a:gd fmla="*/ 142 w 184" name="T8"/>
                  <a:gd fmla="*/ 36 h 176" name="T9"/>
                  <a:gd fmla="*/ 132 w 184" name="T10"/>
                  <a:gd fmla="*/ 11 h 176" name="T11"/>
                  <a:gd fmla="*/ 108 w 184" name="T12"/>
                  <a:gd fmla="*/ 0 h 176" name="T13"/>
                  <a:gd fmla="*/ 83 w 184" name="T14"/>
                  <a:gd fmla="*/ 10 h 176" name="T15"/>
                  <a:gd fmla="*/ 77 w 184" name="T16"/>
                  <a:gd fmla="*/ 19 h 176" name="T17"/>
                  <a:gd fmla="*/ 56 w 184" name="T18"/>
                  <a:gd fmla="*/ 11 h 176" name="T19"/>
                  <a:gd fmla="*/ 22 w 184" name="T20"/>
                  <a:gd fmla="*/ 45 h 176" name="T21"/>
                  <a:gd fmla="*/ 23 w 184" name="T22"/>
                  <a:gd fmla="*/ 53 h 176" name="T23"/>
                  <a:gd fmla="*/ 17 w 184" name="T24"/>
                  <a:gd fmla="*/ 55 h 176" name="T25"/>
                  <a:gd fmla="*/ 0 w 184" name="T26"/>
                  <a:gd fmla="*/ 83 h 176" name="T27"/>
                  <a:gd fmla="*/ 9 w 184" name="T28"/>
                  <a:gd fmla="*/ 107 h 176" name="T29"/>
                  <a:gd fmla="*/ 22 w 184" name="T30"/>
                  <a:gd fmla="*/ 115 h 176" name="T31"/>
                  <a:gd fmla="*/ 19 w 184" name="T32"/>
                  <a:gd fmla="*/ 128 h 176" name="T33"/>
                  <a:gd fmla="*/ 28 w 184" name="T34"/>
                  <a:gd fmla="*/ 152 h 176" name="T35"/>
                  <a:gd fmla="*/ 51 w 184" name="T36"/>
                  <a:gd fmla="*/ 162 h 176" name="T37"/>
                  <a:gd fmla="*/ 70 w 184" name="T38"/>
                  <a:gd fmla="*/ 156 h 176" name="T39"/>
                  <a:gd fmla="*/ 72 w 184" name="T40"/>
                  <a:gd fmla="*/ 156 h 176" name="T41"/>
                  <a:gd fmla="*/ 95 w 184" name="T42"/>
                  <a:gd fmla="*/ 176 h 176" name="T43"/>
                  <a:gd fmla="*/ 118 w 184" name="T44"/>
                  <a:gd fmla="*/ 160 h 176" name="T45"/>
                  <a:gd fmla="*/ 127 w 184" name="T46"/>
                  <a:gd fmla="*/ 161 h 176" name="T47"/>
                  <a:gd fmla="*/ 153 w 184" name="T48"/>
                  <a:gd fmla="*/ 151 h 176" name="T49"/>
                  <a:gd fmla="*/ 165 w 184" name="T50"/>
                  <a:gd fmla="*/ 125 h 176" name="T51"/>
                  <a:gd fmla="*/ 160 w 184" name="T52"/>
                  <a:gd fmla="*/ 106 h 176" name="T53"/>
                  <a:gd fmla="*/ 179 w 184" name="T54"/>
                  <a:gd fmla="*/ 91 h 176" name="T55"/>
                  <a:gd fmla="*/ 184 w 184" name="T56"/>
                  <a:gd fmla="*/ 74 h 176" name="T57"/>
                  <a:gd fmla="*/ 179 w 184" name="T58"/>
                  <a:gd fmla="*/ 57 h 17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76" w="184">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9" name="Freeform 25"/>
              <p:cNvSpPr/>
              <p:nvPr/>
            </p:nvSpPr>
            <p:spPr bwMode="auto">
              <a:xfrm>
                <a:off x="5076" y="3698"/>
                <a:ext cx="98" cy="589"/>
              </a:xfrm>
              <a:custGeom>
                <a:gdLst>
                  <a:gd fmla="*/ 4 w 37" name="T0"/>
                  <a:gd fmla="*/ 0 h 212" name="T1"/>
                  <a:gd fmla="*/ 0 w 37" name="T2"/>
                  <a:gd fmla="*/ 202 h 212" name="T3"/>
                  <a:gd fmla="*/ 37 w 37" name="T4"/>
                  <a:gd fmla="*/ 212 h 212" name="T5"/>
                  <a:gd fmla="*/ 32 w 37" name="T6"/>
                  <a:gd fmla="*/ 2 h 212" name="T7"/>
                  <a:gd fmla="*/ 4 w 37" name="T8"/>
                  <a:gd fmla="*/ 0 h 212" name="T9"/>
                </a:gdLst>
                <a:cxnLst>
                  <a:cxn ang="0">
                    <a:pos x="T0" y="T1"/>
                  </a:cxn>
                  <a:cxn ang="0">
                    <a:pos x="T2" y="T3"/>
                  </a:cxn>
                  <a:cxn ang="0">
                    <a:pos x="T4" y="T5"/>
                  </a:cxn>
                  <a:cxn ang="0">
                    <a:pos x="T6" y="T7"/>
                  </a:cxn>
                  <a:cxn ang="0">
                    <a:pos x="T8" y="T9"/>
                  </a:cxn>
                </a:cxnLst>
                <a:rect b="b" l="0" r="r" t="0"/>
                <a:pathLst>
                  <a:path h="211" w="37">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0" name="Freeform 26"/>
              <p:cNvSpPr/>
              <p:nvPr/>
            </p:nvSpPr>
            <p:spPr bwMode="auto">
              <a:xfrm>
                <a:off x="4772" y="3092"/>
                <a:ext cx="693" cy="700"/>
              </a:xfrm>
              <a:custGeom>
                <a:gdLst>
                  <a:gd fmla="*/ 257 w 264" name="T0"/>
                  <a:gd fmla="*/ 80 h 252" name="T1"/>
                  <a:gd fmla="*/ 237 w 264" name="T2"/>
                  <a:gd fmla="*/ 59 h 252" name="T3"/>
                  <a:gd fmla="*/ 212 w 264" name="T4"/>
                  <a:gd fmla="*/ 52 h 252" name="T5"/>
                  <a:gd fmla="*/ 203 w 264" name="T6"/>
                  <a:gd fmla="*/ 53 h 252" name="T7"/>
                  <a:gd fmla="*/ 203 w 264" name="T8"/>
                  <a:gd fmla="*/ 50 h 252" name="T9"/>
                  <a:gd fmla="*/ 188 w 264" name="T10"/>
                  <a:gd fmla="*/ 15 h 252" name="T11"/>
                  <a:gd fmla="*/ 153 w 264" name="T12"/>
                  <a:gd fmla="*/ 0 h 252" name="T13"/>
                  <a:gd fmla="*/ 118 w 264" name="T14"/>
                  <a:gd fmla="*/ 15 h 252" name="T15"/>
                  <a:gd fmla="*/ 109 w 264" name="T16"/>
                  <a:gd fmla="*/ 27 h 252" name="T17"/>
                  <a:gd fmla="*/ 80 w 264" name="T18"/>
                  <a:gd fmla="*/ 17 h 252" name="T19"/>
                  <a:gd fmla="*/ 31 w 264" name="T20"/>
                  <a:gd fmla="*/ 66 h 252" name="T21"/>
                  <a:gd fmla="*/ 32 w 264" name="T22"/>
                  <a:gd fmla="*/ 77 h 252" name="T23"/>
                  <a:gd fmla="*/ 24 w 264" name="T24"/>
                  <a:gd fmla="*/ 81 h 252" name="T25"/>
                  <a:gd fmla="*/ 0 w 264" name="T26"/>
                  <a:gd fmla="*/ 121 h 252" name="T27"/>
                  <a:gd fmla="*/ 14 w 264" name="T28"/>
                  <a:gd fmla="*/ 155 h 252" name="T29"/>
                  <a:gd fmla="*/ 33 w 264" name="T30"/>
                  <a:gd fmla="*/ 166 h 252" name="T31"/>
                  <a:gd fmla="*/ 28 w 264" name="T32"/>
                  <a:gd fmla="*/ 186 h 252" name="T33"/>
                  <a:gd fmla="*/ 42 w 264" name="T34"/>
                  <a:gd fmla="*/ 219 h 252" name="T35"/>
                  <a:gd fmla="*/ 75 w 264" name="T36"/>
                  <a:gd fmla="*/ 233 h 252" name="T37"/>
                  <a:gd fmla="*/ 103 w 264" name="T38"/>
                  <a:gd fmla="*/ 224 h 252" name="T39"/>
                  <a:gd fmla="*/ 105 w 264" name="T40"/>
                  <a:gd fmla="*/ 223 h 252" name="T41"/>
                  <a:gd fmla="*/ 139 w 264" name="T42"/>
                  <a:gd fmla="*/ 252 h 252" name="T43"/>
                  <a:gd fmla="*/ 171 w 264" name="T44"/>
                  <a:gd fmla="*/ 229 h 252" name="T45"/>
                  <a:gd fmla="*/ 184 w 264" name="T46"/>
                  <a:gd fmla="*/ 231 h 252" name="T47"/>
                  <a:gd fmla="*/ 222 w 264" name="T48"/>
                  <a:gd fmla="*/ 215 h 252" name="T49"/>
                  <a:gd fmla="*/ 238 w 264" name="T50"/>
                  <a:gd fmla="*/ 177 h 252" name="T51"/>
                  <a:gd fmla="*/ 230 w 264" name="T52"/>
                  <a:gd fmla="*/ 150 h 252" name="T53"/>
                  <a:gd fmla="*/ 257 w 264" name="T54"/>
                  <a:gd fmla="*/ 129 h 252" name="T55"/>
                  <a:gd fmla="*/ 264 w 264" name="T56"/>
                  <a:gd fmla="*/ 104 h 252" name="T57"/>
                  <a:gd fmla="*/ 257 w 264" name="T58"/>
                  <a:gd fmla="*/ 80 h 252"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51" w="264">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1" name="Freeform 27"/>
              <p:cNvSpPr>
                <a:spLocks noEditPoints="1"/>
              </p:cNvSpPr>
              <p:nvPr/>
            </p:nvSpPr>
            <p:spPr bwMode="auto">
              <a:xfrm>
                <a:off x="5223" y="3097"/>
                <a:ext cx="316" cy="662"/>
              </a:xfrm>
              <a:custGeom>
                <a:gdLst>
                  <a:gd fmla="*/ 0 w 120" name="T0"/>
                  <a:gd fmla="*/ 238 h 238" name="T1"/>
                  <a:gd fmla="*/ 0 w 120" name="T2"/>
                  <a:gd fmla="*/ 238 h 238" name="T3"/>
                  <a:gd fmla="*/ 0 w 120" name="T4"/>
                  <a:gd fmla="*/ 238 h 238" name="T5"/>
                  <a:gd fmla="*/ 0 w 120" name="T6"/>
                  <a:gd fmla="*/ 238 h 238" name="T7"/>
                  <a:gd fmla="*/ 0 w 120" name="T8"/>
                  <a:gd fmla="*/ 238 h 238" name="T9"/>
                  <a:gd fmla="*/ 0 w 120" name="T10"/>
                  <a:gd fmla="*/ 238 h 238" name="T11"/>
                  <a:gd fmla="*/ 0 w 120" name="T12"/>
                  <a:gd fmla="*/ 238 h 238" name="T13"/>
                  <a:gd fmla="*/ 0 w 120" name="T14"/>
                  <a:gd fmla="*/ 238 h 238" name="T15"/>
                  <a:gd fmla="*/ 0 w 120" name="T16"/>
                  <a:gd fmla="*/ 238 h 238" name="T17"/>
                  <a:gd fmla="*/ 109 w 120" name="T18"/>
                  <a:gd fmla="*/ 139 h 238" name="T19"/>
                  <a:gd fmla="*/ 109 w 120" name="T20"/>
                  <a:gd fmla="*/ 139 h 238" name="T21"/>
                  <a:gd fmla="*/ 109 w 120" name="T22"/>
                  <a:gd fmla="*/ 139 h 238" name="T23"/>
                  <a:gd fmla="*/ 120 w 120" name="T24"/>
                  <a:gd fmla="*/ 127 h 238" name="T25"/>
                  <a:gd fmla="*/ 120 w 120" name="T26"/>
                  <a:gd fmla="*/ 127 h 238" name="T27"/>
                  <a:gd fmla="*/ 120 w 120" name="T28"/>
                  <a:gd fmla="*/ 127 h 238" name="T29"/>
                  <a:gd fmla="*/ 120 w 120" name="T30"/>
                  <a:gd fmla="*/ 127 h 238" name="T31"/>
                  <a:gd fmla="*/ 120 w 120" name="T32"/>
                  <a:gd fmla="*/ 127 h 238" name="T33"/>
                  <a:gd fmla="*/ 120 w 120" name="T34"/>
                  <a:gd fmla="*/ 127 h 238" name="T35"/>
                  <a:gd fmla="*/ 120 w 120" name="T36"/>
                  <a:gd fmla="*/ 127 h 238" name="T37"/>
                  <a:gd fmla="*/ 120 w 120" name="T38"/>
                  <a:gd fmla="*/ 127 h 238" name="T39"/>
                  <a:gd fmla="*/ 120 w 120" name="T40"/>
                  <a:gd fmla="*/ 127 h 238" name="T41"/>
                  <a:gd fmla="*/ 120 w 120" name="T42"/>
                  <a:gd fmla="*/ 127 h 238" name="T43"/>
                  <a:gd fmla="*/ 120 w 120" name="T44"/>
                  <a:gd fmla="*/ 127 h 238" name="T45"/>
                  <a:gd fmla="*/ 120 w 120" name="T46"/>
                  <a:gd fmla="*/ 127 h 238" name="T47"/>
                  <a:gd fmla="*/ 120 w 120" name="T48"/>
                  <a:gd fmla="*/ 126 h 238" name="T49"/>
                  <a:gd fmla="*/ 120 w 120" name="T50"/>
                  <a:gd fmla="*/ 126 h 238" name="T51"/>
                  <a:gd fmla="*/ 120 w 120" name="T52"/>
                  <a:gd fmla="*/ 126 h 238" name="T53"/>
                  <a:gd fmla="*/ 36 w 120" name="T54"/>
                  <a:gd fmla="*/ 0 h 238" name="T55"/>
                  <a:gd fmla="*/ 29 w 120" name="T56"/>
                  <a:gd fmla="*/ 1 h 238" name="T57"/>
                  <a:gd fmla="*/ 29 w 120" name="T58"/>
                  <a:gd fmla="*/ 1 h 238" name="T59"/>
                  <a:gd fmla="*/ 36 w 120" name="T60"/>
                  <a:gd fmla="*/ 0 h 238" name="T61"/>
                  <a:gd fmla="*/ 36 w 120" name="T62"/>
                  <a:gd fmla="*/ 0 h 238" name="T63"/>
                  <a:gd fmla="*/ 53 w 120" name="T64"/>
                  <a:gd fmla="*/ 5 h 238" name="T65"/>
                  <a:gd fmla="*/ 53 w 120" name="T66"/>
                  <a:gd fmla="*/ 5 h 238" name="T67"/>
                  <a:gd fmla="*/ 53 w 120" name="T68"/>
                  <a:gd fmla="*/ 5 h 238" name="T69"/>
                  <a:gd fmla="*/ 36 w 120" name="T70"/>
                  <a:gd fmla="*/ 0 h 238" name="T71"/>
                  <a:gd fmla="*/ 36 w 120" name="T72"/>
                  <a:gd fmla="*/ 0 h 238" name="T7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b="b" l="0" r="r" t="0"/>
                <a:pathLst>
                  <a:path h="238" w="120">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2" name="Freeform 28"/>
              <p:cNvSpPr/>
              <p:nvPr/>
            </p:nvSpPr>
            <p:spPr bwMode="auto">
              <a:xfrm>
                <a:off x="5394" y="3150"/>
                <a:ext cx="173" cy="320"/>
              </a:xfrm>
              <a:custGeom>
                <a:gdLst>
                  <a:gd fmla="*/ 1 w 66" name="T0"/>
                  <a:gd fmla="*/ 0 h 115" name="T1"/>
                  <a:gd fmla="*/ 2 w 66" name="T2"/>
                  <a:gd fmla="*/ 1 h 115" name="T3"/>
                  <a:gd fmla="*/ 6 w 66" name="T4"/>
                  <a:gd fmla="*/ 18 h 115" name="T5"/>
                  <a:gd fmla="*/ 1 w 66" name="T6"/>
                  <a:gd fmla="*/ 35 h 115" name="T7"/>
                  <a:gd fmla="*/ 0 w 66" name="T8"/>
                  <a:gd fmla="*/ 38 h 115" name="T9"/>
                  <a:gd fmla="*/ 0 w 66" name="T10"/>
                  <a:gd fmla="*/ 38 h 115" name="T11"/>
                  <a:gd fmla="*/ 20 w 66" name="T12"/>
                  <a:gd fmla="*/ 59 h 115" name="T13"/>
                  <a:gd fmla="*/ 27 w 66" name="T14"/>
                  <a:gd fmla="*/ 83 h 115" name="T15"/>
                  <a:gd fmla="*/ 23 w 66" name="T16"/>
                  <a:gd fmla="*/ 102 h 115" name="T17"/>
                  <a:gd fmla="*/ 30 w 66" name="T18"/>
                  <a:gd fmla="*/ 105 h 115" name="T19"/>
                  <a:gd fmla="*/ 41 w 66" name="T20"/>
                  <a:gd fmla="*/ 115 h 115" name="T21"/>
                  <a:gd fmla="*/ 55 w 66" name="T22"/>
                  <a:gd fmla="*/ 108 h 115" name="T23"/>
                  <a:gd fmla="*/ 55 w 66" name="T24"/>
                  <a:gd fmla="*/ 108 h 115" name="T25"/>
                  <a:gd fmla="*/ 55 w 66" name="T26"/>
                  <a:gd fmla="*/ 108 h 115" name="T27"/>
                  <a:gd fmla="*/ 55 w 66" name="T28"/>
                  <a:gd fmla="*/ 108 h 115" name="T29"/>
                  <a:gd fmla="*/ 55 w 66" name="T30"/>
                  <a:gd fmla="*/ 108 h 115" name="T31"/>
                  <a:gd fmla="*/ 55 w 66" name="T32"/>
                  <a:gd fmla="*/ 108 h 115" name="T33"/>
                  <a:gd fmla="*/ 55 w 66" name="T34"/>
                  <a:gd fmla="*/ 108 h 115" name="T35"/>
                  <a:gd fmla="*/ 55 w 66" name="T36"/>
                  <a:gd fmla="*/ 108 h 115" name="T37"/>
                  <a:gd fmla="*/ 55 w 66" name="T38"/>
                  <a:gd fmla="*/ 107 h 115" name="T39"/>
                  <a:gd fmla="*/ 55 w 66" name="T40"/>
                  <a:gd fmla="*/ 107 h 115" name="T41"/>
                  <a:gd fmla="*/ 55 w 66" name="T42"/>
                  <a:gd fmla="*/ 107 h 115" name="T43"/>
                  <a:gd fmla="*/ 64 w 66" name="T44"/>
                  <a:gd fmla="*/ 92 h 115" name="T45"/>
                  <a:gd fmla="*/ 66 w 66" name="T46"/>
                  <a:gd fmla="*/ 83 h 115" name="T47"/>
                  <a:gd fmla="*/ 65 w 66" name="T48"/>
                  <a:gd fmla="*/ 74 h 115" name="T49"/>
                  <a:gd fmla="*/ 55 w 66" name="T50"/>
                  <a:gd fmla="*/ 57 h 115" name="T51"/>
                  <a:gd fmla="*/ 40 w 66" name="T52"/>
                  <a:gd fmla="*/ 48 h 115" name="T53"/>
                  <a:gd fmla="*/ 33 w 66" name="T54"/>
                  <a:gd fmla="*/ 46 h 115" name="T55"/>
                  <a:gd fmla="*/ 33 w 66" name="T56"/>
                  <a:gd fmla="*/ 46 h 115" name="T57"/>
                  <a:gd fmla="*/ 33 w 66" name="T58"/>
                  <a:gd fmla="*/ 46 h 115" name="T59"/>
                  <a:gd fmla="*/ 34 w 66" name="T60"/>
                  <a:gd fmla="*/ 44 h 115" name="T61"/>
                  <a:gd fmla="*/ 35 w 66" name="T62"/>
                  <a:gd fmla="*/ 35 h 115" name="T63"/>
                  <a:gd fmla="*/ 31 w 66" name="T64"/>
                  <a:gd fmla="*/ 18 h 115" name="T65"/>
                  <a:gd fmla="*/ 10 w 66" name="T66"/>
                  <a:gd fmla="*/ 2 h 115" name="T67"/>
                  <a:gd fmla="*/ 10 w 66" name="T68"/>
                  <a:gd fmla="*/ 2 h 115" name="T69"/>
                  <a:gd fmla="*/ 1 w 66" name="T70"/>
                  <a:gd fmla="*/ 0 h 115"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15" w="66">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3" name="Freeform 29"/>
              <p:cNvSpPr/>
              <p:nvPr/>
            </p:nvSpPr>
            <p:spPr bwMode="auto">
              <a:xfrm>
                <a:off x="5116" y="2997"/>
                <a:ext cx="294" cy="259"/>
              </a:xfrm>
              <a:custGeom>
                <a:gdLst>
                  <a:gd fmla="*/ 36 w 112" name="T0"/>
                  <a:gd fmla="*/ 0 h 93" name="T1"/>
                  <a:gd fmla="*/ 12 w 112" name="T2"/>
                  <a:gd fmla="*/ 9 h 93" name="T3"/>
                  <a:gd fmla="*/ 5 w 112" name="T4"/>
                  <a:gd fmla="*/ 18 h 93" name="T5"/>
                  <a:gd fmla="*/ 5 w 112" name="T6"/>
                  <a:gd fmla="*/ 18 h 93" name="T7"/>
                  <a:gd fmla="*/ 0 w 112" name="T8"/>
                  <a:gd fmla="*/ 14 h 93" name="T9"/>
                  <a:gd fmla="*/ 0 w 112" name="T10"/>
                  <a:gd fmla="*/ 15 h 93" name="T11"/>
                  <a:gd fmla="*/ 9 w 112" name="T12"/>
                  <a:gd fmla="*/ 36 h 93" name="T13"/>
                  <a:gd fmla="*/ 22 w 112" name="T14"/>
                  <a:gd fmla="*/ 34 h 93" name="T15"/>
                  <a:gd fmla="*/ 57 w 112" name="T16"/>
                  <a:gd fmla="*/ 49 h 93" name="T17"/>
                  <a:gd fmla="*/ 72 w 112" name="T18"/>
                  <a:gd fmla="*/ 84 h 93" name="T19"/>
                  <a:gd fmla="*/ 72 w 112" name="T20"/>
                  <a:gd fmla="*/ 87 h 93" name="T21"/>
                  <a:gd fmla="*/ 81 w 112" name="T22"/>
                  <a:gd fmla="*/ 86 h 93" name="T23"/>
                  <a:gd fmla="*/ 106 w 112" name="T24"/>
                  <a:gd fmla="*/ 93 h 93" name="T25"/>
                  <a:gd fmla="*/ 107 w 112" name="T26"/>
                  <a:gd fmla="*/ 90 h 93" name="T27"/>
                  <a:gd fmla="*/ 112 w 112" name="T28"/>
                  <a:gd fmla="*/ 73 h 93" name="T29"/>
                  <a:gd fmla="*/ 108 w 112" name="T30"/>
                  <a:gd fmla="*/ 56 h 93" name="T31"/>
                  <a:gd fmla="*/ 107 w 112" name="T32"/>
                  <a:gd fmla="*/ 55 h 93" name="T33"/>
                  <a:gd fmla="*/ 107 w 112" name="T34"/>
                  <a:gd fmla="*/ 55 h 93" name="T35"/>
                  <a:gd fmla="*/ 94 w 112" name="T36"/>
                  <a:gd fmla="*/ 41 h 93" name="T37"/>
                  <a:gd fmla="*/ 94 w 112" name="T38"/>
                  <a:gd fmla="*/ 41 h 93" name="T39"/>
                  <a:gd fmla="*/ 77 w 112" name="T40"/>
                  <a:gd fmla="*/ 36 h 93" name="T41"/>
                  <a:gd fmla="*/ 77 w 112" name="T42"/>
                  <a:gd fmla="*/ 36 h 93" name="T43"/>
                  <a:gd fmla="*/ 70 w 112" name="T44"/>
                  <a:gd fmla="*/ 37 h 93" name="T45"/>
                  <a:gd fmla="*/ 70 w 112" name="T46"/>
                  <a:gd fmla="*/ 37 h 93" name="T47"/>
                  <a:gd fmla="*/ 70 w 112" name="T48"/>
                  <a:gd fmla="*/ 37 h 93" name="T49"/>
                  <a:gd fmla="*/ 70 w 112" name="T50"/>
                  <a:gd fmla="*/ 35 h 93" name="T51"/>
                  <a:gd fmla="*/ 70 w 112" name="T52"/>
                  <a:gd fmla="*/ 34 h 93" name="T53"/>
                  <a:gd fmla="*/ 61 w 112" name="T54"/>
                  <a:gd fmla="*/ 10 h 93" name="T55"/>
                  <a:gd fmla="*/ 36 w 112" name="T56"/>
                  <a:gd fmla="*/ 0 h 93" name="T57"/>
                  <a:gd fmla="*/ 36 w 112" name="T58"/>
                  <a:gd fmla="*/ 0 h 93"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93" w="112">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4" name="Freeform 30"/>
              <p:cNvSpPr/>
              <p:nvPr/>
            </p:nvSpPr>
            <p:spPr bwMode="auto">
              <a:xfrm>
                <a:off x="5192" y="3434"/>
                <a:ext cx="328" cy="380"/>
              </a:xfrm>
              <a:custGeom>
                <a:gdLst>
                  <a:gd fmla="*/ 100 w 125" name="T0"/>
                  <a:gd fmla="*/ 0 h 137" name="T1"/>
                  <a:gd fmla="*/ 97 w 125" name="T2"/>
                  <a:gd fmla="*/ 6 h 137" name="T3"/>
                  <a:gd fmla="*/ 70 w 125" name="T4"/>
                  <a:gd fmla="*/ 27 h 137" name="T5"/>
                  <a:gd fmla="*/ 78 w 125" name="T6"/>
                  <a:gd fmla="*/ 54 h 137" name="T7"/>
                  <a:gd fmla="*/ 62 w 125" name="T8"/>
                  <a:gd fmla="*/ 92 h 137" name="T9"/>
                  <a:gd fmla="*/ 24 w 125" name="T10"/>
                  <a:gd fmla="*/ 108 h 137" name="T11"/>
                  <a:gd fmla="*/ 11 w 125" name="T12"/>
                  <a:gd fmla="*/ 106 h 137" name="T13"/>
                  <a:gd fmla="*/ 0 w 125" name="T14"/>
                  <a:gd fmla="*/ 122 h 137" name="T15"/>
                  <a:gd fmla="*/ 12 w 125" name="T16"/>
                  <a:gd fmla="*/ 117 h 137" name="T17"/>
                  <a:gd fmla="*/ 12 w 125" name="T18"/>
                  <a:gd fmla="*/ 117 h 137" name="T19"/>
                  <a:gd fmla="*/ 12 w 125" name="T20"/>
                  <a:gd fmla="*/ 117 h 137" name="T21"/>
                  <a:gd fmla="*/ 12 w 125" name="T22"/>
                  <a:gd fmla="*/ 117 h 137" name="T23"/>
                  <a:gd fmla="*/ 12 w 125" name="T24"/>
                  <a:gd fmla="*/ 117 h 137" name="T25"/>
                  <a:gd fmla="*/ 12 w 125" name="T26"/>
                  <a:gd fmla="*/ 117 h 137" name="T27"/>
                  <a:gd fmla="*/ 12 w 125" name="T28"/>
                  <a:gd fmla="*/ 117 h 137" name="T29"/>
                  <a:gd fmla="*/ 14 w 125" name="T30"/>
                  <a:gd fmla="*/ 117 h 137" name="T31"/>
                  <a:gd fmla="*/ 37 w 125" name="T32"/>
                  <a:gd fmla="*/ 137 h 137" name="T33"/>
                  <a:gd fmla="*/ 38 w 125" name="T34"/>
                  <a:gd fmla="*/ 137 h 137" name="T35"/>
                  <a:gd fmla="*/ 60 w 125" name="T36"/>
                  <a:gd fmla="*/ 122 h 137" name="T37"/>
                  <a:gd fmla="*/ 69 w 125" name="T38"/>
                  <a:gd fmla="*/ 123 h 137" name="T39"/>
                  <a:gd fmla="*/ 69 w 125" name="T40"/>
                  <a:gd fmla="*/ 123 h 137" name="T41"/>
                  <a:gd fmla="*/ 95 w 125" name="T42"/>
                  <a:gd fmla="*/ 112 h 137" name="T43"/>
                  <a:gd fmla="*/ 107 w 125" name="T44"/>
                  <a:gd fmla="*/ 86 h 137" name="T45"/>
                  <a:gd fmla="*/ 107 w 125" name="T46"/>
                  <a:gd fmla="*/ 86 h 137" name="T47"/>
                  <a:gd fmla="*/ 102 w 125" name="T48"/>
                  <a:gd fmla="*/ 67 h 137" name="T49"/>
                  <a:gd fmla="*/ 102 w 125" name="T50"/>
                  <a:gd fmla="*/ 67 h 137" name="T51"/>
                  <a:gd fmla="*/ 102 w 125" name="T52"/>
                  <a:gd fmla="*/ 67 h 137" name="T53"/>
                  <a:gd fmla="*/ 121 w 125" name="T54"/>
                  <a:gd fmla="*/ 53 h 137" name="T55"/>
                  <a:gd fmla="*/ 125 w 125" name="T56"/>
                  <a:gd fmla="*/ 36 h 137" name="T57"/>
                  <a:gd fmla="*/ 125 w 125" name="T58"/>
                  <a:gd fmla="*/ 35 h 137" name="T59"/>
                  <a:gd fmla="*/ 121 w 125" name="T60"/>
                  <a:gd fmla="*/ 18 h 137" name="T61"/>
                  <a:gd fmla="*/ 121 w 125" name="T62"/>
                  <a:gd fmla="*/ 18 h 137" name="T63"/>
                  <a:gd fmla="*/ 121 w 125" name="T64"/>
                  <a:gd fmla="*/ 18 h 137" name="T65"/>
                  <a:gd fmla="*/ 121 w 125" name="T66"/>
                  <a:gd fmla="*/ 18 h 137" name="T67"/>
                  <a:gd fmla="*/ 118 w 125" name="T68"/>
                  <a:gd fmla="*/ 13 h 137" name="T69"/>
                  <a:gd fmla="*/ 118 w 125" name="T70"/>
                  <a:gd fmla="*/ 13 h 137" name="T71"/>
                  <a:gd fmla="*/ 107 w 125" name="T72"/>
                  <a:gd fmla="*/ 3 h 137" name="T73"/>
                  <a:gd fmla="*/ 100 w 125" name="T74"/>
                  <a:gd fmla="*/ 0 h 13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37" w="125">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5" name="Freeform 31"/>
              <p:cNvSpPr/>
              <p:nvPr/>
            </p:nvSpPr>
            <p:spPr bwMode="auto">
              <a:xfrm>
                <a:off x="5116" y="4270"/>
                <a:ext cx="58" cy="17"/>
              </a:xfrm>
              <a:custGeom>
                <a:gdLst>
                  <a:gd fmla="*/ 0 w 58" name="T0"/>
                  <a:gd fmla="*/ 0 h 17" name="T1"/>
                  <a:gd fmla="*/ 0 w 58" name="T2"/>
                  <a:gd fmla="*/ 0 h 17" name="T3"/>
                  <a:gd fmla="*/ 58 w 58" name="T4"/>
                  <a:gd fmla="*/ 17 h 17" name="T5"/>
                  <a:gd fmla="*/ 0 w 58" name="T6"/>
                  <a:gd fmla="*/ 0 h 17" name="T7"/>
                </a:gdLst>
                <a:cxnLst>
                  <a:cxn ang="0">
                    <a:pos x="T0" y="T1"/>
                  </a:cxn>
                  <a:cxn ang="0">
                    <a:pos x="T2" y="T3"/>
                  </a:cxn>
                  <a:cxn ang="0">
                    <a:pos x="T4" y="T5"/>
                  </a:cxn>
                  <a:cxn ang="0">
                    <a:pos x="T6" y="T7"/>
                  </a:cxn>
                </a:cxnLst>
                <a:rect b="b" l="0" r="r" t="0"/>
                <a:pathLst>
                  <a:path h="17" w="57">
                    <a:moveTo>
                      <a:pt x="0" y="0"/>
                    </a:moveTo>
                    <a:lnTo>
                      <a:pt x="0" y="0"/>
                    </a:lnTo>
                    <a:lnTo>
                      <a:pt x="58" y="17"/>
                    </a:lnTo>
                    <a:lnTo>
                      <a:pt x="0"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6" name="Freeform 32"/>
              <p:cNvSpPr/>
              <p:nvPr/>
            </p:nvSpPr>
            <p:spPr bwMode="auto">
              <a:xfrm>
                <a:off x="5116" y="4270"/>
                <a:ext cx="58" cy="17"/>
              </a:xfrm>
              <a:custGeom>
                <a:gdLst>
                  <a:gd fmla="*/ 0 w 58" name="T0"/>
                  <a:gd fmla="*/ 0 h 17" name="T1"/>
                  <a:gd fmla="*/ 0 w 58" name="T2"/>
                  <a:gd fmla="*/ 0 h 17" name="T3"/>
                  <a:gd fmla="*/ 58 w 58" name="T4"/>
                  <a:gd fmla="*/ 17 h 17" name="T5"/>
                  <a:gd fmla="*/ 0 w 58" name="T6"/>
                  <a:gd fmla="*/ 0 h 17" name="T7"/>
                </a:gdLst>
                <a:cxnLst>
                  <a:cxn ang="0">
                    <a:pos x="T0" y="T1"/>
                  </a:cxn>
                  <a:cxn ang="0">
                    <a:pos x="T2" y="T3"/>
                  </a:cxn>
                  <a:cxn ang="0">
                    <a:pos x="T4" y="T5"/>
                  </a:cxn>
                  <a:cxn ang="0">
                    <a:pos x="T6" y="T7"/>
                  </a:cxn>
                </a:cxnLst>
                <a:rect b="b" l="0" r="r" t="0"/>
                <a:pathLst>
                  <a:path h="17" w="57">
                    <a:moveTo>
                      <a:pt x="0" y="0"/>
                    </a:moveTo>
                    <a:lnTo>
                      <a:pt x="0" y="0"/>
                    </a:lnTo>
                    <a:lnTo>
                      <a:pt x="58" y="1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7" name="Freeform 33"/>
              <p:cNvSpPr/>
              <p:nvPr/>
            </p:nvSpPr>
            <p:spPr bwMode="auto">
              <a:xfrm>
                <a:off x="5116" y="3039"/>
                <a:ext cx="23" cy="69"/>
              </a:xfrm>
              <a:custGeom>
                <a:gdLst>
                  <a:gd fmla="*/ 0 w 9" name="T0"/>
                  <a:gd fmla="*/ 0 h 25" name="T1"/>
                  <a:gd fmla="*/ 0 w 9" name="T2"/>
                  <a:gd fmla="*/ 25 h 25" name="T3"/>
                  <a:gd fmla="*/ 9 w 9" name="T4"/>
                  <a:gd fmla="*/ 21 h 25" name="T5"/>
                  <a:gd fmla="*/ 0 w 9" name="T6"/>
                  <a:gd fmla="*/ 0 h 25" name="T7"/>
                </a:gdLst>
                <a:cxnLst>
                  <a:cxn ang="0">
                    <a:pos x="T0" y="T1"/>
                  </a:cxn>
                  <a:cxn ang="0">
                    <a:pos x="T2" y="T3"/>
                  </a:cxn>
                  <a:cxn ang="0">
                    <a:pos x="T4" y="T5"/>
                  </a:cxn>
                  <a:cxn ang="0">
                    <a:pos x="T6" y="T7"/>
                  </a:cxn>
                </a:cxnLst>
                <a:rect b="b" l="0" r="r" t="0"/>
                <a:pathLst>
                  <a:path h="25" w="9">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8" name="Freeform 34"/>
              <p:cNvSpPr/>
              <p:nvPr/>
            </p:nvSpPr>
            <p:spPr bwMode="auto">
              <a:xfrm>
                <a:off x="5116" y="3789"/>
                <a:ext cx="58" cy="498"/>
              </a:xfrm>
              <a:custGeom>
                <a:gdLst>
                  <a:gd fmla="*/ 18 w 22" name="T0"/>
                  <a:gd fmla="*/ 0 h 179" name="T1"/>
                  <a:gd fmla="*/ 8 w 22" name="T2"/>
                  <a:gd fmla="*/ 1 h 179" name="T3"/>
                  <a:gd fmla="*/ 0 w 22" name="T4"/>
                  <a:gd fmla="*/ 0 h 179" name="T5"/>
                  <a:gd fmla="*/ 0 w 22" name="T6"/>
                  <a:gd fmla="*/ 173 h 179" name="T7"/>
                  <a:gd fmla="*/ 22 w 22" name="T8"/>
                  <a:gd fmla="*/ 179 h 179" name="T9"/>
                  <a:gd fmla="*/ 22 w 22" name="T10"/>
                  <a:gd fmla="*/ 170 h 179" name="T11"/>
                  <a:gd fmla="*/ 18 w 22" name="T12"/>
                  <a:gd fmla="*/ 0 h 179" name="T13"/>
                </a:gdLst>
                <a:cxnLst>
                  <a:cxn ang="0">
                    <a:pos x="T0" y="T1"/>
                  </a:cxn>
                  <a:cxn ang="0">
                    <a:pos x="T2" y="T3"/>
                  </a:cxn>
                  <a:cxn ang="0">
                    <a:pos x="T4" y="T5"/>
                  </a:cxn>
                  <a:cxn ang="0">
                    <a:pos x="T6" y="T7"/>
                  </a:cxn>
                  <a:cxn ang="0">
                    <a:pos x="T8" y="T9"/>
                  </a:cxn>
                  <a:cxn ang="0">
                    <a:pos x="T10" y="T11"/>
                  </a:cxn>
                  <a:cxn ang="0">
                    <a:pos x="T12" y="T13"/>
                  </a:cxn>
                </a:cxnLst>
                <a:rect b="b" l="0" r="r" t="0"/>
                <a:pathLst>
                  <a:path h="179" w="22">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9" name="Freeform 35"/>
              <p:cNvSpPr/>
              <p:nvPr/>
            </p:nvSpPr>
            <p:spPr bwMode="auto">
              <a:xfrm>
                <a:off x="5116" y="3092"/>
                <a:ext cx="349" cy="700"/>
              </a:xfrm>
              <a:custGeom>
                <a:gdLst>
                  <a:gd fmla="*/ 22 w 133" name="T0"/>
                  <a:gd fmla="*/ 0 h 252" name="T1"/>
                  <a:gd fmla="*/ 9 w 133" name="T2"/>
                  <a:gd fmla="*/ 2 h 252" name="T3"/>
                  <a:gd fmla="*/ 0 w 133" name="T4"/>
                  <a:gd fmla="*/ 6 h 252" name="T5"/>
                  <a:gd fmla="*/ 0 w 133" name="T6"/>
                  <a:gd fmla="*/ 251 h 252" name="T7"/>
                  <a:gd fmla="*/ 8 w 133" name="T8"/>
                  <a:gd fmla="*/ 252 h 252" name="T9"/>
                  <a:gd fmla="*/ 18 w 133" name="T10"/>
                  <a:gd fmla="*/ 251 h 252" name="T11"/>
                  <a:gd fmla="*/ 18 w 133" name="T12"/>
                  <a:gd fmla="*/ 251 h 252" name="T13"/>
                  <a:gd fmla="*/ 18 w 133" name="T14"/>
                  <a:gd fmla="*/ 251 h 252" name="T15"/>
                  <a:gd fmla="*/ 29 w 133" name="T16"/>
                  <a:gd fmla="*/ 245 h 252" name="T17"/>
                  <a:gd fmla="*/ 29 w 133" name="T18"/>
                  <a:gd fmla="*/ 245 h 252" name="T19"/>
                  <a:gd fmla="*/ 40 w 133" name="T20"/>
                  <a:gd fmla="*/ 229 h 252" name="T21"/>
                  <a:gd fmla="*/ 53 w 133" name="T22"/>
                  <a:gd fmla="*/ 231 h 252" name="T23"/>
                  <a:gd fmla="*/ 91 w 133" name="T24"/>
                  <a:gd fmla="*/ 215 h 252" name="T25"/>
                  <a:gd fmla="*/ 107 w 133" name="T26"/>
                  <a:gd fmla="*/ 177 h 252" name="T27"/>
                  <a:gd fmla="*/ 99 w 133" name="T28"/>
                  <a:gd fmla="*/ 150 h 252" name="T29"/>
                  <a:gd fmla="*/ 126 w 133" name="T30"/>
                  <a:gd fmla="*/ 129 h 252" name="T31"/>
                  <a:gd fmla="*/ 129 w 133" name="T32"/>
                  <a:gd fmla="*/ 123 h 252" name="T33"/>
                  <a:gd fmla="*/ 133 w 133" name="T34"/>
                  <a:gd fmla="*/ 104 h 252" name="T35"/>
                  <a:gd fmla="*/ 126 w 133" name="T36"/>
                  <a:gd fmla="*/ 80 h 252" name="T37"/>
                  <a:gd fmla="*/ 106 w 133" name="T38"/>
                  <a:gd fmla="*/ 59 h 252" name="T39"/>
                  <a:gd fmla="*/ 106 w 133" name="T40"/>
                  <a:gd fmla="*/ 59 h 252" name="T41"/>
                  <a:gd fmla="*/ 81 w 133" name="T42"/>
                  <a:gd fmla="*/ 52 h 252" name="T43"/>
                  <a:gd fmla="*/ 72 w 133" name="T44"/>
                  <a:gd fmla="*/ 53 h 252" name="T45"/>
                  <a:gd fmla="*/ 72 w 133" name="T46"/>
                  <a:gd fmla="*/ 50 h 252" name="T47"/>
                  <a:gd fmla="*/ 57 w 133" name="T48"/>
                  <a:gd fmla="*/ 15 h 252" name="T49"/>
                  <a:gd fmla="*/ 22 w 133" name="T50"/>
                  <a:gd fmla="*/ 0 h 252"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251" w="133">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0" name="Freeform 36"/>
              <p:cNvSpPr/>
              <p:nvPr/>
            </p:nvSpPr>
            <p:spPr bwMode="auto">
              <a:xfrm>
                <a:off x="4735" y="3414"/>
                <a:ext cx="205" cy="220"/>
              </a:xfrm>
              <a:custGeom>
                <a:gdLst>
                  <a:gd fmla="*/ 0 w 78" name="T0"/>
                  <a:gd fmla="*/ 38 h 79" name="T1"/>
                  <a:gd fmla="*/ 31 w 78" name="T2"/>
                  <a:gd fmla="*/ 37 h 79" name="T3"/>
                  <a:gd fmla="*/ 12 w 78" name="T4"/>
                  <a:gd fmla="*/ 11 h 79" name="T5"/>
                  <a:gd fmla="*/ 35 w 78" name="T6"/>
                  <a:gd fmla="*/ 32 h 79" name="T7"/>
                  <a:gd fmla="*/ 39 w 78" name="T8"/>
                  <a:gd fmla="*/ 0 h 79" name="T9"/>
                  <a:gd fmla="*/ 41 w 78" name="T10"/>
                  <a:gd fmla="*/ 32 h 79" name="T11"/>
                  <a:gd fmla="*/ 66 w 78" name="T12"/>
                  <a:gd fmla="*/ 13 h 79" name="T13"/>
                  <a:gd fmla="*/ 46 w 78" name="T14"/>
                  <a:gd fmla="*/ 36 h 79" name="T15"/>
                  <a:gd fmla="*/ 77 w 78" name="T16"/>
                  <a:gd fmla="*/ 41 h 79" name="T17"/>
                  <a:gd fmla="*/ 46 w 78" name="T18"/>
                  <a:gd fmla="*/ 42 h 79" name="T19"/>
                  <a:gd fmla="*/ 66 w 78" name="T20"/>
                  <a:gd fmla="*/ 69 h 79" name="T21"/>
                  <a:gd fmla="*/ 42 w 78" name="T22"/>
                  <a:gd fmla="*/ 47 h 79" name="T23"/>
                  <a:gd fmla="*/ 39 w 78" name="T24"/>
                  <a:gd fmla="*/ 79 h 79" name="T25"/>
                  <a:gd fmla="*/ 36 w 78" name="T26"/>
                  <a:gd fmla="*/ 47 h 79" name="T27"/>
                  <a:gd fmla="*/ 11 w 78" name="T28"/>
                  <a:gd fmla="*/ 67 h 79" name="T29"/>
                  <a:gd fmla="*/ 32 w 78" name="T30"/>
                  <a:gd fmla="*/ 43 h 79" name="T31"/>
                  <a:gd fmla="*/ 0 w 78" name="T32"/>
                  <a:gd fmla="*/ 38 h 7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9" w="78">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1" name="Freeform 37"/>
              <p:cNvSpPr/>
              <p:nvPr/>
            </p:nvSpPr>
            <p:spPr bwMode="auto">
              <a:xfrm>
                <a:off x="4814" y="3503"/>
                <a:ext cx="50" cy="50"/>
              </a:xfrm>
              <a:custGeom>
                <a:gdLst>
                  <a:gd fmla="*/ 18 w 19" name="T0"/>
                  <a:gd fmla="*/ 9 h 18" name="T1"/>
                  <a:gd fmla="*/ 9 w 19" name="T2"/>
                  <a:gd fmla="*/ 0 h 18" name="T3"/>
                  <a:gd fmla="*/ 1 w 19" name="T4"/>
                  <a:gd fmla="*/ 9 h 18" name="T5"/>
                  <a:gd fmla="*/ 10 w 19" name="T6"/>
                  <a:gd fmla="*/ 18 h 18" name="T7"/>
                  <a:gd fmla="*/ 18 w 19" name="T8"/>
                  <a:gd fmla="*/ 9 h 18" name="T9"/>
                </a:gdLst>
                <a:cxnLst>
                  <a:cxn ang="0">
                    <a:pos x="T0" y="T1"/>
                  </a:cxn>
                  <a:cxn ang="0">
                    <a:pos x="T2" y="T3"/>
                  </a:cxn>
                  <a:cxn ang="0">
                    <a:pos x="T4" y="T5"/>
                  </a:cxn>
                  <a:cxn ang="0">
                    <a:pos x="T6" y="T7"/>
                  </a:cxn>
                  <a:cxn ang="0">
                    <a:pos x="T8" y="T9"/>
                  </a:cxn>
                </a:cxnLst>
                <a:rect b="b" l="0" r="r" t="0"/>
                <a:pathLst>
                  <a:path h="18" w="19">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2" name="Freeform 38"/>
              <p:cNvSpPr/>
              <p:nvPr/>
            </p:nvSpPr>
            <p:spPr bwMode="auto">
              <a:xfrm>
                <a:off x="4882" y="3125"/>
                <a:ext cx="205" cy="220"/>
              </a:xfrm>
              <a:custGeom>
                <a:gdLst>
                  <a:gd fmla="*/ 0 w 78" name="T0"/>
                  <a:gd fmla="*/ 38 h 79" name="T1"/>
                  <a:gd fmla="*/ 31 w 78" name="T2"/>
                  <a:gd fmla="*/ 37 h 79" name="T3"/>
                  <a:gd fmla="*/ 12 w 78" name="T4"/>
                  <a:gd fmla="*/ 11 h 79" name="T5"/>
                  <a:gd fmla="*/ 35 w 78" name="T6"/>
                  <a:gd fmla="*/ 32 h 79" name="T7"/>
                  <a:gd fmla="*/ 39 w 78" name="T8"/>
                  <a:gd fmla="*/ 0 h 79" name="T9"/>
                  <a:gd fmla="*/ 41 w 78" name="T10"/>
                  <a:gd fmla="*/ 32 h 79" name="T11"/>
                  <a:gd fmla="*/ 66 w 78" name="T12"/>
                  <a:gd fmla="*/ 13 h 79" name="T13"/>
                  <a:gd fmla="*/ 46 w 78" name="T14"/>
                  <a:gd fmla="*/ 36 h 79" name="T15"/>
                  <a:gd fmla="*/ 77 w 78" name="T16"/>
                  <a:gd fmla="*/ 41 h 79" name="T17"/>
                  <a:gd fmla="*/ 46 w 78" name="T18"/>
                  <a:gd fmla="*/ 42 h 79" name="T19"/>
                  <a:gd fmla="*/ 66 w 78" name="T20"/>
                  <a:gd fmla="*/ 69 h 79" name="T21"/>
                  <a:gd fmla="*/ 42 w 78" name="T22"/>
                  <a:gd fmla="*/ 47 h 79" name="T23"/>
                  <a:gd fmla="*/ 39 w 78" name="T24"/>
                  <a:gd fmla="*/ 79 h 79" name="T25"/>
                  <a:gd fmla="*/ 36 w 78" name="T26"/>
                  <a:gd fmla="*/ 47 h 79" name="T27"/>
                  <a:gd fmla="*/ 11 w 78" name="T28"/>
                  <a:gd fmla="*/ 67 h 79" name="T29"/>
                  <a:gd fmla="*/ 32 w 78" name="T30"/>
                  <a:gd fmla="*/ 43 h 79" name="T31"/>
                  <a:gd fmla="*/ 0 w 78" name="T32"/>
                  <a:gd fmla="*/ 38 h 7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9" w="78">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3" name="Freeform 39"/>
              <p:cNvSpPr/>
              <p:nvPr/>
            </p:nvSpPr>
            <p:spPr bwMode="auto">
              <a:xfrm>
                <a:off x="4961" y="3214"/>
                <a:ext cx="50" cy="50"/>
              </a:xfrm>
              <a:custGeom>
                <a:gdLst>
                  <a:gd fmla="*/ 18 w 19" name="T0"/>
                  <a:gd fmla="*/ 9 h 18" name="T1"/>
                  <a:gd fmla="*/ 9 w 19" name="T2"/>
                  <a:gd fmla="*/ 0 h 18" name="T3"/>
                  <a:gd fmla="*/ 1 w 19" name="T4"/>
                  <a:gd fmla="*/ 9 h 18" name="T5"/>
                  <a:gd fmla="*/ 10 w 19" name="T6"/>
                  <a:gd fmla="*/ 18 h 18" name="T7"/>
                  <a:gd fmla="*/ 18 w 19" name="T8"/>
                  <a:gd fmla="*/ 9 h 18" name="T9"/>
                </a:gdLst>
                <a:cxnLst>
                  <a:cxn ang="0">
                    <a:pos x="T0" y="T1"/>
                  </a:cxn>
                  <a:cxn ang="0">
                    <a:pos x="T2" y="T3"/>
                  </a:cxn>
                  <a:cxn ang="0">
                    <a:pos x="T4" y="T5"/>
                  </a:cxn>
                  <a:cxn ang="0">
                    <a:pos x="T6" y="T7"/>
                  </a:cxn>
                  <a:cxn ang="0">
                    <a:pos x="T8" y="T9"/>
                  </a:cxn>
                </a:cxnLst>
                <a:rect b="b" l="0" r="r" t="0"/>
                <a:pathLst>
                  <a:path h="18" w="19">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4" name="Freeform 40"/>
              <p:cNvSpPr/>
              <p:nvPr/>
            </p:nvSpPr>
            <p:spPr bwMode="auto">
              <a:xfrm>
                <a:off x="5187" y="3181"/>
                <a:ext cx="205" cy="219"/>
              </a:xfrm>
              <a:custGeom>
                <a:gdLst>
                  <a:gd fmla="*/ 0 w 78" name="T0"/>
                  <a:gd fmla="*/ 38 h 79" name="T1"/>
                  <a:gd fmla="*/ 31 w 78" name="T2"/>
                  <a:gd fmla="*/ 37 h 79" name="T3"/>
                  <a:gd fmla="*/ 12 w 78" name="T4"/>
                  <a:gd fmla="*/ 11 h 79" name="T5"/>
                  <a:gd fmla="*/ 35 w 78" name="T6"/>
                  <a:gd fmla="*/ 32 h 79" name="T7"/>
                  <a:gd fmla="*/ 39 w 78" name="T8"/>
                  <a:gd fmla="*/ 0 h 79" name="T9"/>
                  <a:gd fmla="*/ 41 w 78" name="T10"/>
                  <a:gd fmla="*/ 32 h 79" name="T11"/>
                  <a:gd fmla="*/ 66 w 78" name="T12"/>
                  <a:gd fmla="*/ 13 h 79" name="T13"/>
                  <a:gd fmla="*/ 46 w 78" name="T14"/>
                  <a:gd fmla="*/ 36 h 79" name="T15"/>
                  <a:gd fmla="*/ 77 w 78" name="T16"/>
                  <a:gd fmla="*/ 41 h 79" name="T17"/>
                  <a:gd fmla="*/ 46 w 78" name="T18"/>
                  <a:gd fmla="*/ 42 h 79" name="T19"/>
                  <a:gd fmla="*/ 66 w 78" name="T20"/>
                  <a:gd fmla="*/ 69 h 79" name="T21"/>
                  <a:gd fmla="*/ 42 w 78" name="T22"/>
                  <a:gd fmla="*/ 47 h 79" name="T23"/>
                  <a:gd fmla="*/ 39 w 78" name="T24"/>
                  <a:gd fmla="*/ 79 h 79" name="T25"/>
                  <a:gd fmla="*/ 36 w 78" name="T26"/>
                  <a:gd fmla="*/ 47 h 79" name="T27"/>
                  <a:gd fmla="*/ 11 w 78" name="T28"/>
                  <a:gd fmla="*/ 67 h 79" name="T29"/>
                  <a:gd fmla="*/ 32 w 78" name="T30"/>
                  <a:gd fmla="*/ 43 h 79" name="T31"/>
                  <a:gd fmla="*/ 0 w 78" name="T32"/>
                  <a:gd fmla="*/ 38 h 7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9" w="78">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5" name="Freeform 41"/>
              <p:cNvSpPr/>
              <p:nvPr/>
            </p:nvSpPr>
            <p:spPr bwMode="auto">
              <a:xfrm>
                <a:off x="5265" y="3270"/>
                <a:ext cx="50" cy="50"/>
              </a:xfrm>
              <a:custGeom>
                <a:gdLst>
                  <a:gd fmla="*/ 18 w 19" name="T0"/>
                  <a:gd fmla="*/ 9 h 18" name="T1"/>
                  <a:gd fmla="*/ 9 w 19" name="T2"/>
                  <a:gd fmla="*/ 0 h 18" name="T3"/>
                  <a:gd fmla="*/ 1 w 19" name="T4"/>
                  <a:gd fmla="*/ 9 h 18" name="T5"/>
                  <a:gd fmla="*/ 10 w 19" name="T6"/>
                  <a:gd fmla="*/ 18 h 18" name="T7"/>
                  <a:gd fmla="*/ 18 w 19" name="T8"/>
                  <a:gd fmla="*/ 9 h 18" name="T9"/>
                </a:gdLst>
                <a:cxnLst>
                  <a:cxn ang="0">
                    <a:pos x="T0" y="T1"/>
                  </a:cxn>
                  <a:cxn ang="0">
                    <a:pos x="T2" y="T3"/>
                  </a:cxn>
                  <a:cxn ang="0">
                    <a:pos x="T4" y="T5"/>
                  </a:cxn>
                  <a:cxn ang="0">
                    <a:pos x="T6" y="T7"/>
                  </a:cxn>
                  <a:cxn ang="0">
                    <a:pos x="T8" y="T9"/>
                  </a:cxn>
                </a:cxnLst>
                <a:rect b="b" l="0" r="r" t="0"/>
                <a:pathLst>
                  <a:path h="18" w="19">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6" name="Freeform 42"/>
              <p:cNvSpPr/>
              <p:nvPr/>
            </p:nvSpPr>
            <p:spPr bwMode="auto">
              <a:xfrm>
                <a:off x="5092" y="3481"/>
                <a:ext cx="205" cy="219"/>
              </a:xfrm>
              <a:custGeom>
                <a:gdLst>
                  <a:gd fmla="*/ 0 w 78" name="T0"/>
                  <a:gd fmla="*/ 38 h 79" name="T1"/>
                  <a:gd fmla="*/ 31 w 78" name="T2"/>
                  <a:gd fmla="*/ 37 h 79" name="T3"/>
                  <a:gd fmla="*/ 12 w 78" name="T4"/>
                  <a:gd fmla="*/ 11 h 79" name="T5"/>
                  <a:gd fmla="*/ 35 w 78" name="T6"/>
                  <a:gd fmla="*/ 32 h 79" name="T7"/>
                  <a:gd fmla="*/ 39 w 78" name="T8"/>
                  <a:gd fmla="*/ 0 h 79" name="T9"/>
                  <a:gd fmla="*/ 41 w 78" name="T10"/>
                  <a:gd fmla="*/ 32 h 79" name="T11"/>
                  <a:gd fmla="*/ 66 w 78" name="T12"/>
                  <a:gd fmla="*/ 13 h 79" name="T13"/>
                  <a:gd fmla="*/ 46 w 78" name="T14"/>
                  <a:gd fmla="*/ 36 h 79" name="T15"/>
                  <a:gd fmla="*/ 77 w 78" name="T16"/>
                  <a:gd fmla="*/ 41 h 79" name="T17"/>
                  <a:gd fmla="*/ 46 w 78" name="T18"/>
                  <a:gd fmla="*/ 42 h 79" name="T19"/>
                  <a:gd fmla="*/ 66 w 78" name="T20"/>
                  <a:gd fmla="*/ 69 h 79" name="T21"/>
                  <a:gd fmla="*/ 42 w 78" name="T22"/>
                  <a:gd fmla="*/ 47 h 79" name="T23"/>
                  <a:gd fmla="*/ 39 w 78" name="T24"/>
                  <a:gd fmla="*/ 79 h 79" name="T25"/>
                  <a:gd fmla="*/ 36 w 78" name="T26"/>
                  <a:gd fmla="*/ 47 h 79" name="T27"/>
                  <a:gd fmla="*/ 11 w 78" name="T28"/>
                  <a:gd fmla="*/ 67 h 79" name="T29"/>
                  <a:gd fmla="*/ 32 w 78" name="T30"/>
                  <a:gd fmla="*/ 43 h 79" name="T31"/>
                  <a:gd fmla="*/ 0 w 78" name="T32"/>
                  <a:gd fmla="*/ 38 h 79"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79" w="78">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7" name="Freeform 43"/>
              <p:cNvSpPr/>
              <p:nvPr/>
            </p:nvSpPr>
            <p:spPr bwMode="auto">
              <a:xfrm>
                <a:off x="5171" y="3570"/>
                <a:ext cx="50" cy="50"/>
              </a:xfrm>
              <a:custGeom>
                <a:gdLst>
                  <a:gd fmla="*/ 18 w 19" name="T0"/>
                  <a:gd fmla="*/ 9 h 18" name="T1"/>
                  <a:gd fmla="*/ 9 w 19" name="T2"/>
                  <a:gd fmla="*/ 0 h 18" name="T3"/>
                  <a:gd fmla="*/ 1 w 19" name="T4"/>
                  <a:gd fmla="*/ 9 h 18" name="T5"/>
                  <a:gd fmla="*/ 10 w 19" name="T6"/>
                  <a:gd fmla="*/ 18 h 18" name="T7"/>
                  <a:gd fmla="*/ 18 w 19" name="T8"/>
                  <a:gd fmla="*/ 9 h 18" name="T9"/>
                </a:gdLst>
                <a:cxnLst>
                  <a:cxn ang="0">
                    <a:pos x="T0" y="T1"/>
                  </a:cxn>
                  <a:cxn ang="0">
                    <a:pos x="T2" y="T3"/>
                  </a:cxn>
                  <a:cxn ang="0">
                    <a:pos x="T4" y="T5"/>
                  </a:cxn>
                  <a:cxn ang="0">
                    <a:pos x="T6" y="T7"/>
                  </a:cxn>
                  <a:cxn ang="0">
                    <a:pos x="T8" y="T9"/>
                  </a:cxn>
                </a:cxnLst>
                <a:rect b="b" l="0" r="r" t="0"/>
                <a:pathLst>
                  <a:path h="18" w="19">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8" name="Freeform 44"/>
              <p:cNvSpPr/>
              <p:nvPr/>
            </p:nvSpPr>
            <p:spPr bwMode="auto">
              <a:xfrm>
                <a:off x="221" y="3475"/>
                <a:ext cx="304" cy="832"/>
              </a:xfrm>
              <a:custGeom>
                <a:gdLst>
                  <a:gd fmla="*/ 304 w 304" name="T0"/>
                  <a:gd fmla="*/ 237 h 832" name="T1"/>
                  <a:gd fmla="*/ 186 w 304" name="T2"/>
                  <a:gd fmla="*/ 275 h 832" name="T3"/>
                  <a:gd fmla="*/ 147 w 304" name="T4"/>
                  <a:gd fmla="*/ 0 h 832" name="T5"/>
                  <a:gd fmla="*/ 120 w 304" name="T6"/>
                  <a:gd fmla="*/ 362 h 832" name="T7"/>
                  <a:gd fmla="*/ 0 w 304" name="T8"/>
                  <a:gd fmla="*/ 328 h 832" name="T9"/>
                  <a:gd fmla="*/ 110 w 304" name="T10"/>
                  <a:gd fmla="*/ 423 h 832" name="T11"/>
                  <a:gd fmla="*/ 99 w 304" name="T12"/>
                  <a:gd fmla="*/ 832 h 832" name="T13"/>
                  <a:gd fmla="*/ 194 w 304" name="T14"/>
                  <a:gd fmla="*/ 832 h 832" name="T15"/>
                  <a:gd fmla="*/ 191 w 304" name="T16"/>
                  <a:gd fmla="*/ 337 h 832" name="T17"/>
                  <a:gd fmla="*/ 304 w 304" name="T18"/>
                  <a:gd fmla="*/ 237 h 8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9" name="Freeform 45"/>
              <p:cNvSpPr/>
              <p:nvPr/>
            </p:nvSpPr>
            <p:spPr bwMode="auto">
              <a:xfrm>
                <a:off x="221" y="3475"/>
                <a:ext cx="304" cy="832"/>
              </a:xfrm>
              <a:custGeom>
                <a:gdLst>
                  <a:gd fmla="*/ 304 w 304" name="T0"/>
                  <a:gd fmla="*/ 237 h 832" name="T1"/>
                  <a:gd fmla="*/ 186 w 304" name="T2"/>
                  <a:gd fmla="*/ 275 h 832" name="T3"/>
                  <a:gd fmla="*/ 147 w 304" name="T4"/>
                  <a:gd fmla="*/ 0 h 832" name="T5"/>
                  <a:gd fmla="*/ 120 w 304" name="T6"/>
                  <a:gd fmla="*/ 362 h 832" name="T7"/>
                  <a:gd fmla="*/ 0 w 304" name="T8"/>
                  <a:gd fmla="*/ 328 h 832" name="T9"/>
                  <a:gd fmla="*/ 110 w 304" name="T10"/>
                  <a:gd fmla="*/ 423 h 832" name="T11"/>
                  <a:gd fmla="*/ 99 w 304" name="T12"/>
                  <a:gd fmla="*/ 832 h 832" name="T13"/>
                  <a:gd fmla="*/ 194 w 304" name="T14"/>
                  <a:gd fmla="*/ 832 h 832" name="T15"/>
                  <a:gd fmla="*/ 191 w 304" name="T16"/>
                  <a:gd fmla="*/ 337 h 832" name="T17"/>
                  <a:gd fmla="*/ 304 w 304" name="T18"/>
                  <a:gd fmla="*/ 237 h 8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1" name="Freeform 47"/>
              <p:cNvSpPr/>
              <p:nvPr/>
            </p:nvSpPr>
            <p:spPr bwMode="auto">
              <a:xfrm>
                <a:off x="488" y="3642"/>
                <a:ext cx="158" cy="167"/>
              </a:xfrm>
              <a:custGeom>
                <a:gdLst>
                  <a:gd fmla="*/ 60 w 60" name="T0"/>
                  <a:gd fmla="*/ 29 h 60" name="T1"/>
                  <a:gd fmla="*/ 31 w 60" name="T2"/>
                  <a:gd fmla="*/ 60 h 60" name="T3"/>
                  <a:gd fmla="*/ 1 w 60" name="T4"/>
                  <a:gd fmla="*/ 30 h 60" name="T5"/>
                  <a:gd fmla="*/ 30 w 60" name="T6"/>
                  <a:gd fmla="*/ 0 h 60" name="T7"/>
                  <a:gd fmla="*/ 60 w 60" name="T8"/>
                  <a:gd fmla="*/ 29 h 60" name="T9"/>
                </a:gdLst>
                <a:cxnLst>
                  <a:cxn ang="0">
                    <a:pos x="T0" y="T1"/>
                  </a:cxn>
                  <a:cxn ang="0">
                    <a:pos x="T2" y="T3"/>
                  </a:cxn>
                  <a:cxn ang="0">
                    <a:pos x="T4" y="T5"/>
                  </a:cxn>
                  <a:cxn ang="0">
                    <a:pos x="T6" y="T7"/>
                  </a:cxn>
                  <a:cxn ang="0">
                    <a:pos x="T8" y="T9"/>
                  </a:cxn>
                </a:cxnLst>
                <a:rect b="b" l="0" r="r" t="0"/>
                <a:pathLst>
                  <a:path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2" name="Freeform 48"/>
              <p:cNvSpPr/>
              <p:nvPr/>
            </p:nvSpPr>
            <p:spPr bwMode="auto">
              <a:xfrm>
                <a:off x="173" y="3286"/>
                <a:ext cx="368" cy="403"/>
              </a:xfrm>
              <a:custGeom>
                <a:gdLst>
                  <a:gd fmla="*/ 140 w 140" name="T0"/>
                  <a:gd fmla="*/ 71 h 145" name="T1"/>
                  <a:gd fmla="*/ 71 w 140" name="T2"/>
                  <a:gd fmla="*/ 144 h 145" name="T3"/>
                  <a:gd fmla="*/ 1 w 140" name="T4"/>
                  <a:gd fmla="*/ 74 h 145" name="T5"/>
                  <a:gd fmla="*/ 69 w 140" name="T6"/>
                  <a:gd fmla="*/ 0 h 145" name="T7"/>
                  <a:gd fmla="*/ 140 w 140" name="T8"/>
                  <a:gd fmla="*/ 71 h 145" name="T9"/>
                </a:gdLst>
                <a:cxnLst>
                  <a:cxn ang="0">
                    <a:pos x="T0" y="T1"/>
                  </a:cxn>
                  <a:cxn ang="0">
                    <a:pos x="T2" y="T3"/>
                  </a:cxn>
                  <a:cxn ang="0">
                    <a:pos x="T4" y="T5"/>
                  </a:cxn>
                  <a:cxn ang="0">
                    <a:pos x="T6" y="T7"/>
                  </a:cxn>
                  <a:cxn ang="0">
                    <a:pos x="T8" y="T9"/>
                  </a:cxn>
                </a:cxnLst>
                <a:rect b="b" l="0" r="r" t="0"/>
                <a:pathLst>
                  <a:path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4" name="Freeform 50"/>
              <p:cNvSpPr>
                <a:spLocks noEditPoints="1"/>
              </p:cNvSpPr>
              <p:nvPr/>
            </p:nvSpPr>
            <p:spPr bwMode="auto">
              <a:xfrm>
                <a:off x="407" y="3453"/>
                <a:ext cx="160" cy="361"/>
              </a:xfrm>
              <a:custGeom>
                <a:gdLst>
                  <a:gd fmla="*/ 2 w 61" name="T0"/>
                  <a:gd fmla="*/ 130 h 130" name="T1"/>
                  <a:gd fmla="*/ 61 w 61" name="T2"/>
                  <a:gd fmla="*/ 128 h 130" name="T3"/>
                  <a:gd fmla="*/ 32 w 61" name="T4"/>
                  <a:gd fmla="*/ 97 h 130" name="T5"/>
                  <a:gd fmla="*/ 32 w 61" name="T6"/>
                  <a:gd fmla="*/ 97 h 130" name="T7"/>
                  <a:gd fmla="*/ 58 w 61" name="T8"/>
                  <a:gd fmla="*/ 68 h 130" name="T9"/>
                  <a:gd fmla="*/ 58 w 61" name="T10"/>
                  <a:gd fmla="*/ 68 h 130" name="T11"/>
                  <a:gd fmla="*/ 59 w 61" name="T12"/>
                  <a:gd fmla="*/ 68 h 130" name="T13"/>
                  <a:gd fmla="*/ 59 w 61" name="T14"/>
                  <a:gd fmla="*/ 68 h 130" name="T15"/>
                  <a:gd fmla="*/ 59 w 61" name="T16"/>
                  <a:gd fmla="*/ 68 h 130" name="T17"/>
                  <a:gd fmla="*/ 59 w 61" name="T18"/>
                  <a:gd fmla="*/ 68 h 130" name="T19"/>
                  <a:gd fmla="*/ 59 w 61" name="T20"/>
                  <a:gd fmla="*/ 68 h 130" name="T21"/>
                  <a:gd fmla="*/ 59 w 61" name="T22"/>
                  <a:gd fmla="*/ 68 h 130" name="T23"/>
                  <a:gd fmla="*/ 59 w 61" name="T24"/>
                  <a:gd fmla="*/ 68 h 130" name="T25"/>
                  <a:gd fmla="*/ 59 w 61" name="T26"/>
                  <a:gd fmla="*/ 68 h 130" name="T27"/>
                  <a:gd fmla="*/ 59 w 61" name="T28"/>
                  <a:gd fmla="*/ 68 h 130" name="T29"/>
                  <a:gd fmla="*/ 59 w 61" name="T30"/>
                  <a:gd fmla="*/ 68 h 130" name="T31"/>
                  <a:gd fmla="*/ 60 w 61" name="T32"/>
                  <a:gd fmla="*/ 68 h 130" name="T33"/>
                  <a:gd fmla="*/ 60 w 61" name="T34"/>
                  <a:gd fmla="*/ 68 h 130" name="T35"/>
                  <a:gd fmla="*/ 60 w 61" name="T36"/>
                  <a:gd fmla="*/ 68 h 130" name="T37"/>
                  <a:gd fmla="*/ 60 w 61" name="T38"/>
                  <a:gd fmla="*/ 68 h 130" name="T39"/>
                  <a:gd fmla="*/ 60 w 61" name="T40"/>
                  <a:gd fmla="*/ 68 h 130" name="T41"/>
                  <a:gd fmla="*/ 60 w 61" name="T42"/>
                  <a:gd fmla="*/ 68 h 130" name="T43"/>
                  <a:gd fmla="*/ 60 w 61" name="T44"/>
                  <a:gd fmla="*/ 68 h 130" name="T45"/>
                  <a:gd fmla="*/ 60 w 61" name="T46"/>
                  <a:gd fmla="*/ 68 h 130" name="T47"/>
                  <a:gd fmla="*/ 60 w 61" name="T48"/>
                  <a:gd fmla="*/ 68 h 130" name="T49"/>
                  <a:gd fmla="*/ 61 w 61" name="T50"/>
                  <a:gd fmla="*/ 68 h 130" name="T51"/>
                  <a:gd fmla="*/ 61 w 61" name="T52"/>
                  <a:gd fmla="*/ 68 h 130" name="T53"/>
                  <a:gd fmla="*/ 61 w 61" name="T54"/>
                  <a:gd fmla="*/ 68 h 130" name="T55"/>
                  <a:gd fmla="*/ 61 w 61" name="T56"/>
                  <a:gd fmla="*/ 68 h 130" name="T57"/>
                  <a:gd fmla="*/ 61 w 61" name="T58"/>
                  <a:gd fmla="*/ 68 h 130" name="T59"/>
                  <a:gd fmla="*/ 61 w 61" name="T60"/>
                  <a:gd fmla="*/ 68 h 130" name="T61"/>
                  <a:gd fmla="*/ 61 w 61" name="T62"/>
                  <a:gd fmla="*/ 68 h 130" name="T63"/>
                  <a:gd fmla="*/ 61 w 61" name="T64"/>
                  <a:gd fmla="*/ 68 h 130" name="T65"/>
                  <a:gd fmla="*/ 51 w 61" name="T66"/>
                  <a:gd fmla="*/ 14 h 130" name="T67"/>
                  <a:gd fmla="*/ 51 w 61" name="T68"/>
                  <a:gd fmla="*/ 14 h 130" name="T69"/>
                  <a:gd fmla="*/ 51 w 61" name="T70"/>
                  <a:gd fmla="*/ 13 h 130" name="T71"/>
                  <a:gd fmla="*/ 51 w 61" name="T72"/>
                  <a:gd fmla="*/ 13 h 130" name="T73"/>
                  <a:gd fmla="*/ 51 w 61" name="T74"/>
                  <a:gd fmla="*/ 13 h 130" name="T75"/>
                  <a:gd fmla="*/ 51 w 61" name="T76"/>
                  <a:gd fmla="*/ 12 h 130" name="T77"/>
                  <a:gd fmla="*/ 51 w 61" name="T78"/>
                  <a:gd fmla="*/ 12 h 130" name="T79"/>
                  <a:gd fmla="*/ 51 w 61" name="T80"/>
                  <a:gd fmla="*/ 12 h 130" name="T81"/>
                  <a:gd fmla="*/ 51 w 61" name="T82"/>
                  <a:gd fmla="*/ 12 h 130" name="T83"/>
                  <a:gd fmla="*/ 51 w 61" name="T84"/>
                  <a:gd fmla="*/ 11 h 130" name="T85"/>
                  <a:gd fmla="*/ 51 w 61" name="T86"/>
                  <a:gd fmla="*/ 11 h 130" name="T87"/>
                  <a:gd fmla="*/ 51 w 61" name="T88"/>
                  <a:gd fmla="*/ 10 h 130" name="T89"/>
                  <a:gd fmla="*/ 51 w 61" name="T90"/>
                  <a:gd fmla="*/ 10 h 130" name="T91"/>
                  <a:gd fmla="*/ 51 w 61" name="T92"/>
                  <a:gd fmla="*/ 10 h 130" name="T93"/>
                  <a:gd fmla="*/ 51 w 61" name="T94"/>
                  <a:gd fmla="*/ 10 h 130" name="T95"/>
                  <a:gd fmla="*/ 50 w 61" name="T96"/>
                  <a:gd fmla="*/ 9 h 130" name="T97"/>
                  <a:gd fmla="*/ 50 w 61" name="T98"/>
                  <a:gd fmla="*/ 3 h 130" name="T99"/>
                  <a:gd fmla="*/ 50 w 61" name="T100"/>
                  <a:gd fmla="*/ 2 h 130" name="T101"/>
                  <a:gd fmla="*/ 50 w 61" name="T102"/>
                  <a:gd fmla="*/ 2 h 130" name="T103"/>
                  <a:gd fmla="*/ 50 w 61" name="T104"/>
                  <a:gd fmla="*/ 2 h 130" name="T105"/>
                  <a:gd fmla="*/ 50 w 61" name="T106"/>
                  <a:gd fmla="*/ 2 h 130" name="T107"/>
                  <a:gd fmla="*/ 50 w 61" name="T108"/>
                  <a:gd fmla="*/ 1 h 130" name="T109"/>
                  <a:gd fmla="*/ 50 w 61" name="T110"/>
                  <a:gd fmla="*/ 1 h 130" name="T111"/>
                  <a:gd fmla="*/ 50 w 61" name="T112"/>
                  <a:gd fmla="*/ 1 h 130" name="T113"/>
                  <a:gd fmla="*/ 50 w 61" name="T114"/>
                  <a:gd fmla="*/ 1 h 130" name="T115"/>
                  <a:gd fmla="*/ 50 w 61" name="T116"/>
                  <a:gd fmla="*/ 1 h 130" name="T117"/>
                  <a:gd fmla="*/ 50 w 61" name="T118"/>
                  <a:gd fmla="*/ 0 h 130" name="T119"/>
                  <a:gd fmla="*/ 50 w 61" name="T120"/>
                  <a:gd fmla="*/ 0 h 130" name="T121"/>
                  <a:gd fmla="*/ 50 w 61" name="T122"/>
                  <a:gd fmla="*/ 0 h 13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7" name="Freeform 53"/>
              <p:cNvSpPr>
                <a:spLocks noEditPoints="1"/>
              </p:cNvSpPr>
              <p:nvPr/>
            </p:nvSpPr>
            <p:spPr bwMode="auto">
              <a:xfrm>
                <a:off x="368" y="3684"/>
                <a:ext cx="123" cy="623"/>
              </a:xfrm>
              <a:custGeom>
                <a:gdLst>
                  <a:gd fmla="*/ 18 w 47" name="T0"/>
                  <a:gd fmla="*/ 212 h 224" name="T1"/>
                  <a:gd fmla="*/ 0 w 47" name="T2"/>
                  <a:gd fmla="*/ 212 h 224" name="T3"/>
                  <a:gd fmla="*/ 0 w 47" name="T4"/>
                  <a:gd fmla="*/ 224 h 224" name="T5"/>
                  <a:gd fmla="*/ 18 w 47" name="T6"/>
                  <a:gd fmla="*/ 224 h 224" name="T7"/>
                  <a:gd fmla="*/ 18 w 47" name="T8"/>
                  <a:gd fmla="*/ 212 h 224" name="T9"/>
                  <a:gd fmla="*/ 11 w 47" name="T10"/>
                  <a:gd fmla="*/ 0 h 224" name="T11"/>
                  <a:gd fmla="*/ 0 w 47" name="T12"/>
                  <a:gd fmla="*/ 1 h 224" name="T13"/>
                  <a:gd fmla="*/ 0 w 47" name="T14"/>
                  <a:gd fmla="*/ 137 h 224" name="T15"/>
                  <a:gd fmla="*/ 16 w 47" name="T16"/>
                  <a:gd fmla="*/ 133 h 224" name="T17"/>
                  <a:gd fmla="*/ 17 w 47" name="T18"/>
                  <a:gd fmla="*/ 133 h 224" name="T19"/>
                  <a:gd fmla="*/ 17 w 47" name="T20"/>
                  <a:gd fmla="*/ 47 h 224" name="T21"/>
                  <a:gd fmla="*/ 17 w 47" name="T22"/>
                  <a:gd fmla="*/ 47 h 224" name="T23"/>
                  <a:gd fmla="*/ 17 w 47" name="T24"/>
                  <a:gd fmla="*/ 46 h 224" name="T25"/>
                  <a:gd fmla="*/ 47 w 47" name="T26"/>
                  <a:gd fmla="*/ 21 h 224" name="T27"/>
                  <a:gd fmla="*/ 47 w 47" name="T28"/>
                  <a:gd fmla="*/ 15 h 224" name="T29"/>
                  <a:gd fmla="*/ 47 w 47" name="T30"/>
                  <a:gd fmla="*/ 14 h 224" name="T31"/>
                  <a:gd fmla="*/ 15 w 47" name="T32"/>
                  <a:gd fmla="*/ 24 h 224" name="T33"/>
                  <a:gd fmla="*/ 11 w 47" name="T34"/>
                  <a:gd fmla="*/ 0 h 22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8" name="Freeform 54"/>
              <p:cNvSpPr>
                <a:spLocks noEditPoints="1"/>
              </p:cNvSpPr>
              <p:nvPr/>
            </p:nvSpPr>
            <p:spPr bwMode="auto">
              <a:xfrm>
                <a:off x="567" y="3809"/>
                <a:ext cx="3" cy="0"/>
              </a:xfrm>
              <a:custGeom>
                <a:gdLst>
                  <a:gd fmla="*/ 0 w 1" name="T0"/>
                  <a:gd fmla="*/ 0 w 1" name="T1"/>
                  <a:gd fmla="*/ 0 w 1" name="T2"/>
                  <a:gd fmla="*/ 1 w 1" name="T3"/>
                  <a:gd fmla="*/ 1 w 1" name="T4"/>
                  <a:gd fmla="*/ 1 w 1" name="T5"/>
                  <a:gd fmla="*/ 1 w 1" name="T6"/>
                  <a:gd fmla="*/ 1 w 1" name="T7"/>
                  <a:gd fmla="*/ 1 w 1" name="T8"/>
                </a:gdLst>
                <a:cxnLst>
                  <a:cxn ang="0">
                    <a:pos x="T0" y="0"/>
                  </a:cxn>
                  <a:cxn ang="0">
                    <a:pos x="T1" y="0"/>
                  </a:cxn>
                  <a:cxn ang="0">
                    <a:pos x="T2" y="0"/>
                  </a:cxn>
                  <a:cxn ang="0">
                    <a:pos x="T3" y="0"/>
                  </a:cxn>
                  <a:cxn ang="0">
                    <a:pos x="T4" y="0"/>
                  </a:cxn>
                  <a:cxn ang="0">
                    <a:pos x="T5" y="0"/>
                  </a:cxn>
                  <a:cxn ang="0">
                    <a:pos x="T6" y="0"/>
                  </a:cxn>
                  <a:cxn ang="0">
                    <a:pos x="T7" y="0"/>
                  </a:cxn>
                  <a:cxn ang="0">
                    <a:pos x="T8" y="0"/>
                  </a:cxn>
                </a:cxnLst>
                <a:rect b="b" l="0" r="r" t="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9" name="Freeform 55"/>
              <p:cNvSpPr>
                <a:spLocks noEditPoints="1"/>
              </p:cNvSpPr>
              <p:nvPr/>
            </p:nvSpPr>
            <p:spPr bwMode="auto">
              <a:xfrm>
                <a:off x="491" y="3642"/>
                <a:ext cx="155" cy="167"/>
              </a:xfrm>
              <a:custGeom>
                <a:gdLst>
                  <a:gd fmla="*/ 17 w 59" name="T0"/>
                  <a:gd fmla="*/ 35 h 60" name="T1"/>
                  <a:gd fmla="*/ 50 w 59" name="T2"/>
                  <a:gd fmla="*/ 35 h 60" name="T3"/>
                  <a:gd fmla="*/ 29 w 59" name="T4"/>
                  <a:gd fmla="*/ 0 h 60" name="T5"/>
                  <a:gd fmla="*/ 29 w 59" name="T6"/>
                  <a:gd fmla="*/ 0 h 60" name="T7"/>
                  <a:gd fmla="*/ 29 w 59" name="T8"/>
                  <a:gd fmla="*/ 0 h 60" name="T9"/>
                  <a:gd fmla="*/ 29 w 59" name="T10"/>
                  <a:gd fmla="*/ 0 h 60" name="T11"/>
                  <a:gd fmla="*/ 29 w 59" name="T12"/>
                  <a:gd fmla="*/ 0 h 60" name="T13"/>
                  <a:gd fmla="*/ 29 w 59" name="T14"/>
                  <a:gd fmla="*/ 0 h 60" name="T15"/>
                  <a:gd fmla="*/ 29 w 59" name="T16"/>
                  <a:gd fmla="*/ 0 h 60" name="T17"/>
                  <a:gd fmla="*/ 28 w 59" name="T18"/>
                  <a:gd fmla="*/ 0 h 60" name="T19"/>
                  <a:gd fmla="*/ 28 w 59" name="T20"/>
                  <a:gd fmla="*/ 0 h 60" name="T21"/>
                  <a:gd fmla="*/ 28 w 59" name="T22"/>
                  <a:gd fmla="*/ 0 h 60" name="T23"/>
                  <a:gd fmla="*/ 28 w 59" name="T24"/>
                  <a:gd fmla="*/ 0 h 60" name="T25"/>
                  <a:gd fmla="*/ 28 w 59" name="T26"/>
                  <a:gd fmla="*/ 0 h 60" name="T27"/>
                  <a:gd fmla="*/ 28 w 59" name="T28"/>
                  <a:gd fmla="*/ 0 h 60" name="T29"/>
                  <a:gd fmla="*/ 28 w 59" name="T30"/>
                  <a:gd fmla="*/ 0 h 60" name="T31"/>
                  <a:gd fmla="*/ 28 w 59" name="T32"/>
                  <a:gd fmla="*/ 0 h 60" name="T33"/>
                  <a:gd fmla="*/ 28 w 59" name="T34"/>
                  <a:gd fmla="*/ 0 h 60" name="T35"/>
                  <a:gd fmla="*/ 27 w 59" name="T36"/>
                  <a:gd fmla="*/ 0 h 60" name="T37"/>
                  <a:gd fmla="*/ 27 w 59" name="T38"/>
                  <a:gd fmla="*/ 0 h 60" name="T39"/>
                  <a:gd fmla="*/ 27 w 59" name="T40"/>
                  <a:gd fmla="*/ 0 h 60" name="T41"/>
                  <a:gd fmla="*/ 27 w 59" name="T42"/>
                  <a:gd fmla="*/ 0 h 60" name="T43"/>
                  <a:gd fmla="*/ 27 w 59" name="T44"/>
                  <a:gd fmla="*/ 0 h 60" name="T45"/>
                  <a:gd fmla="*/ 27 w 59" name="T46"/>
                  <a:gd fmla="*/ 0 h 60" name="T47"/>
                  <a:gd fmla="*/ 27 w 59" name="T48"/>
                  <a:gd fmla="*/ 0 h 60" name="T49"/>
                  <a:gd fmla="*/ 27 w 59" name="T50"/>
                  <a:gd fmla="*/ 0 h 60" name="T51"/>
                  <a:gd fmla="*/ 27 w 59" name="T52"/>
                  <a:gd fmla="*/ 0 h 60" name="T53"/>
                  <a:gd fmla="*/ 27 w 59" name="T54"/>
                  <a:gd fmla="*/ 0 h 60" name="T55"/>
                  <a:gd fmla="*/ 26 w 59" name="T56"/>
                  <a:gd fmla="*/ 0 h 60" name="T57"/>
                  <a:gd fmla="*/ 26 w 59" name="T58"/>
                  <a:gd fmla="*/ 0 h 60" name="T59"/>
                  <a:gd fmla="*/ 0 w 59" name="T60"/>
                  <a:gd fmla="*/ 29 h 60" name="T61"/>
                  <a:gd fmla="*/ 0 w 59" name="T62"/>
                  <a:gd fmla="*/ 29 h 60" name="T63"/>
                  <a:gd fmla="*/ 0 w 59" name="T64"/>
                  <a:gd fmla="*/ 36 h 60" name="T65"/>
                  <a:gd fmla="*/ 29 w 59" name="T66"/>
                  <a:gd fmla="*/ 60 h 60" name="T67"/>
                  <a:gd fmla="*/ 29 w 59" name="T68"/>
                  <a:gd fmla="*/ 60 h 60" name="T69"/>
                  <a:gd fmla="*/ 30 w 59" name="T70"/>
                  <a:gd fmla="*/ 60 h 60" name="T71"/>
                  <a:gd fmla="*/ 30 w 59" name="T72"/>
                  <a:gd fmla="*/ 60 h 60" name="T73"/>
                  <a:gd fmla="*/ 59 w 59" name="T74"/>
                  <a:gd fmla="*/ 30 h 60" name="T75"/>
                  <a:gd fmla="*/ 59 w 59" name="T76"/>
                  <a:gd fmla="*/ 29 h 60" name="T77"/>
                  <a:gd fmla="*/ 29 w 59" name="T78"/>
                  <a:gd fmla="*/ 0 h 6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0" name="Freeform 56"/>
              <p:cNvSpPr/>
              <p:nvPr/>
            </p:nvSpPr>
            <p:spPr bwMode="auto">
              <a:xfrm>
                <a:off x="368" y="3289"/>
                <a:ext cx="173" cy="398"/>
              </a:xfrm>
              <a:custGeom>
                <a:gdLst>
                  <a:gd fmla="*/ 0 w 66" name="T0"/>
                  <a:gd fmla="*/ 143 h 143" name="T1"/>
                  <a:gd fmla="*/ 11 w 66" name="T2"/>
                  <a:gd fmla="*/ 142 h 143" name="T3"/>
                  <a:gd fmla="*/ 66 w 66" name="T4"/>
                  <a:gd fmla="*/ 73 h 143" name="T5"/>
                  <a:gd fmla="*/ 66 w 66" name="T6"/>
                  <a:gd fmla="*/ 73 h 143" name="T7"/>
                  <a:gd fmla="*/ 66 w 66" name="T8"/>
                  <a:gd fmla="*/ 72 h 143" name="T9"/>
                  <a:gd fmla="*/ 66 w 66" name="T10"/>
                  <a:gd fmla="*/ 72 h 143" name="T11"/>
                  <a:gd fmla="*/ 66 w 66" name="T12"/>
                  <a:gd fmla="*/ 72 h 143" name="T13"/>
                  <a:gd fmla="*/ 66 w 66" name="T14"/>
                  <a:gd fmla="*/ 71 h 143" name="T15"/>
                  <a:gd fmla="*/ 66 w 66" name="T16"/>
                  <a:gd fmla="*/ 71 h 143" name="T17"/>
                  <a:gd fmla="*/ 66 w 66" name="T18"/>
                  <a:gd fmla="*/ 71 h 143" name="T19"/>
                  <a:gd fmla="*/ 66 w 66" name="T20"/>
                  <a:gd fmla="*/ 71 h 143" name="T21"/>
                  <a:gd fmla="*/ 66 w 66" name="T22"/>
                  <a:gd fmla="*/ 70 h 143" name="T23"/>
                  <a:gd fmla="*/ 66 w 66" name="T24"/>
                  <a:gd fmla="*/ 70 h 143" name="T25"/>
                  <a:gd fmla="*/ 66 w 66" name="T26"/>
                  <a:gd fmla="*/ 70 h 143" name="T27"/>
                  <a:gd fmla="*/ 66 w 66" name="T28"/>
                  <a:gd fmla="*/ 69 h 143" name="T29"/>
                  <a:gd fmla="*/ 66 w 66" name="T30"/>
                  <a:gd fmla="*/ 69 h 143" name="T31"/>
                  <a:gd fmla="*/ 66 w 66" name="T32"/>
                  <a:gd fmla="*/ 69 h 143" name="T33"/>
                  <a:gd fmla="*/ 66 w 66" name="T34"/>
                  <a:gd fmla="*/ 69 h 143" name="T35"/>
                  <a:gd fmla="*/ 65 w 66" name="T36"/>
                  <a:gd fmla="*/ 68 h 143" name="T37"/>
                  <a:gd fmla="*/ 65 w 66" name="T38"/>
                  <a:gd fmla="*/ 61 h 143" name="T39"/>
                  <a:gd fmla="*/ 65 w 66" name="T40"/>
                  <a:gd fmla="*/ 61 h 143" name="T41"/>
                  <a:gd fmla="*/ 65 w 66" name="T42"/>
                  <a:gd fmla="*/ 61 h 143" name="T43"/>
                  <a:gd fmla="*/ 65 w 66" name="T44"/>
                  <a:gd fmla="*/ 61 h 143" name="T45"/>
                  <a:gd fmla="*/ 65 w 66" name="T46"/>
                  <a:gd fmla="*/ 61 h 143" name="T47"/>
                  <a:gd fmla="*/ 65 w 66" name="T48"/>
                  <a:gd fmla="*/ 60 h 143" name="T49"/>
                  <a:gd fmla="*/ 65 w 66" name="T50"/>
                  <a:gd fmla="*/ 60 h 143" name="T51"/>
                  <a:gd fmla="*/ 65 w 66" name="T52"/>
                  <a:gd fmla="*/ 60 h 143" name="T53"/>
                  <a:gd fmla="*/ 65 w 66" name="T54"/>
                  <a:gd fmla="*/ 60 h 143" name="T55"/>
                  <a:gd fmla="*/ 65 w 66" name="T56"/>
                  <a:gd fmla="*/ 59 h 143" name="T57"/>
                  <a:gd fmla="*/ 65 w 66" name="T58"/>
                  <a:gd fmla="*/ 59 h 143" name="T59"/>
                  <a:gd fmla="*/ 65 w 66" name="T60"/>
                  <a:gd fmla="*/ 59 h 143" name="T61"/>
                  <a:gd fmla="*/ 0 w 66" name="T62"/>
                  <a:gd fmla="*/ 0 h 143"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3" name="Freeform 59"/>
              <p:cNvSpPr/>
              <p:nvPr/>
            </p:nvSpPr>
            <p:spPr bwMode="auto">
              <a:xfrm>
                <a:off x="6326" y="3336"/>
                <a:ext cx="387" cy="948"/>
              </a:xfrm>
              <a:custGeom>
                <a:gdLst>
                  <a:gd fmla="*/ 387 w 387" name="T0"/>
                  <a:gd fmla="*/ 167 h 948" name="T1"/>
                  <a:gd fmla="*/ 218 w 387" name="T2"/>
                  <a:gd fmla="*/ 270 h 948" name="T3"/>
                  <a:gd fmla="*/ 195 w 387" name="T4"/>
                  <a:gd fmla="*/ 0 h 948" name="T5"/>
                  <a:gd fmla="*/ 169 w 387" name="T6"/>
                  <a:gd fmla="*/ 270 h 948" name="T7"/>
                  <a:gd fmla="*/ 0 w 387" name="T8"/>
                  <a:gd fmla="*/ 167 h 948" name="T9"/>
                  <a:gd fmla="*/ 155 w 387" name="T10"/>
                  <a:gd fmla="*/ 359 h 948" name="T11"/>
                  <a:gd fmla="*/ 127 w 387" name="T12"/>
                  <a:gd fmla="*/ 948 h 948" name="T13"/>
                  <a:gd fmla="*/ 250 w 387" name="T14"/>
                  <a:gd fmla="*/ 948 h 948" name="T15"/>
                  <a:gd fmla="*/ 229 w 387" name="T16"/>
                  <a:gd fmla="*/ 359 h 948" name="T17"/>
                  <a:gd fmla="*/ 387 w 387" name="T18"/>
                  <a:gd fmla="*/ 167 h 94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46" w="387">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4" name="Freeform 60"/>
              <p:cNvSpPr/>
              <p:nvPr/>
            </p:nvSpPr>
            <p:spPr bwMode="auto">
              <a:xfrm>
                <a:off x="6326" y="3336"/>
                <a:ext cx="387" cy="948"/>
              </a:xfrm>
              <a:custGeom>
                <a:gdLst>
                  <a:gd fmla="*/ 387 w 387" name="T0"/>
                  <a:gd fmla="*/ 167 h 948" name="T1"/>
                  <a:gd fmla="*/ 218 w 387" name="T2"/>
                  <a:gd fmla="*/ 270 h 948" name="T3"/>
                  <a:gd fmla="*/ 195 w 387" name="T4"/>
                  <a:gd fmla="*/ 0 h 948" name="T5"/>
                  <a:gd fmla="*/ 169 w 387" name="T6"/>
                  <a:gd fmla="*/ 270 h 948" name="T7"/>
                  <a:gd fmla="*/ 0 w 387" name="T8"/>
                  <a:gd fmla="*/ 167 h 948" name="T9"/>
                  <a:gd fmla="*/ 155 w 387" name="T10"/>
                  <a:gd fmla="*/ 359 h 948" name="T11"/>
                  <a:gd fmla="*/ 127 w 387" name="T12"/>
                  <a:gd fmla="*/ 948 h 948" name="T13"/>
                  <a:gd fmla="*/ 250 w 387" name="T14"/>
                  <a:gd fmla="*/ 948 h 948" name="T15"/>
                  <a:gd fmla="*/ 229 w 387" name="T16"/>
                  <a:gd fmla="*/ 359 h 948" name="T17"/>
                  <a:gd fmla="*/ 387 w 387" name="T18"/>
                  <a:gd fmla="*/ 167 h 94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46"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5" name="Freeform 61"/>
              <p:cNvSpPr/>
              <p:nvPr/>
            </p:nvSpPr>
            <p:spPr bwMode="auto">
              <a:xfrm>
                <a:off x="6510" y="4262"/>
                <a:ext cx="69" cy="22"/>
              </a:xfrm>
              <a:custGeom>
                <a:gdLst>
                  <a:gd fmla="*/ 69 w 69" name="T0"/>
                  <a:gd fmla="*/ 0 h 22" name="T1"/>
                  <a:gd fmla="*/ 63 w 69" name="T2"/>
                  <a:gd fmla="*/ 0 h 22" name="T3"/>
                  <a:gd fmla="*/ 66 w 69" name="T4"/>
                  <a:gd fmla="*/ 22 h 22" name="T5"/>
                  <a:gd fmla="*/ 0 w 69" name="T6"/>
                  <a:gd fmla="*/ 22 h 22" name="T7"/>
                  <a:gd fmla="*/ 0 w 69" name="T8"/>
                  <a:gd fmla="*/ 22 h 22" name="T9"/>
                  <a:gd fmla="*/ 69 w 69" name="T10"/>
                  <a:gd fmla="*/ 22 h 22" name="T11"/>
                  <a:gd fmla="*/ 69 w 6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69">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6" name="Freeform 62"/>
              <p:cNvSpPr/>
              <p:nvPr/>
            </p:nvSpPr>
            <p:spPr bwMode="auto">
              <a:xfrm>
                <a:off x="6510" y="4262"/>
                <a:ext cx="69" cy="22"/>
              </a:xfrm>
              <a:custGeom>
                <a:gdLst>
                  <a:gd fmla="*/ 69 w 69" name="T0"/>
                  <a:gd fmla="*/ 0 h 22" name="T1"/>
                  <a:gd fmla="*/ 63 w 69" name="T2"/>
                  <a:gd fmla="*/ 0 h 22" name="T3"/>
                  <a:gd fmla="*/ 66 w 69" name="T4"/>
                  <a:gd fmla="*/ 22 h 22" name="T5"/>
                  <a:gd fmla="*/ 0 w 69" name="T6"/>
                  <a:gd fmla="*/ 22 h 22" name="T7"/>
                  <a:gd fmla="*/ 0 w 69" name="T8"/>
                  <a:gd fmla="*/ 22 h 22" name="T9"/>
                  <a:gd fmla="*/ 69 w 69" name="T10"/>
                  <a:gd fmla="*/ 22 h 22" name="T11"/>
                  <a:gd fmla="*/ 69 w 6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69">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7" name="Freeform 63"/>
              <p:cNvSpPr>
                <a:spLocks noEditPoints="1"/>
              </p:cNvSpPr>
              <p:nvPr/>
            </p:nvSpPr>
            <p:spPr bwMode="auto">
              <a:xfrm>
                <a:off x="6558" y="3792"/>
                <a:ext cx="21" cy="470"/>
              </a:xfrm>
              <a:custGeom>
                <a:gdLst>
                  <a:gd fmla="*/ 8 w 8" name="T0"/>
                  <a:gd fmla="*/ 159 h 169" name="T1"/>
                  <a:gd fmla="*/ 6 w 8" name="T2"/>
                  <a:gd fmla="*/ 159 h 169" name="T3"/>
                  <a:gd fmla="*/ 6 w 8" name="T4"/>
                  <a:gd fmla="*/ 169 h 169" name="T5"/>
                  <a:gd fmla="*/ 8 w 8" name="T6"/>
                  <a:gd fmla="*/ 169 h 169" name="T7"/>
                  <a:gd fmla="*/ 8 w 8" name="T8"/>
                  <a:gd fmla="*/ 159 h 169" name="T9"/>
                  <a:gd fmla="*/ 1 w 8" name="T10"/>
                  <a:gd fmla="*/ 0 h 169" name="T11"/>
                  <a:gd fmla="*/ 0 w 8" name="T12"/>
                  <a:gd fmla="*/ 0 h 169" name="T13"/>
                  <a:gd fmla="*/ 3 w 8" name="T14"/>
                  <a:gd fmla="*/ 73 h 169" name="T15"/>
                  <a:gd fmla="*/ 4 w 8" name="T16"/>
                  <a:gd fmla="*/ 75 h 169" name="T17"/>
                  <a:gd fmla="*/ 1 w 8" name="T18"/>
                  <a:gd fmla="*/ 0 h 16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8" name="Freeform 64"/>
              <p:cNvSpPr/>
              <p:nvPr/>
            </p:nvSpPr>
            <p:spPr bwMode="auto">
              <a:xfrm>
                <a:off x="6565" y="3995"/>
                <a:ext cx="3" cy="6"/>
              </a:xfrm>
              <a:custGeom>
                <a:gdLst>
                  <a:gd fmla="*/ 0 w 1" name="T0"/>
                  <a:gd fmla="*/ 0 h 2" name="T1"/>
                  <a:gd fmla="*/ 0 w 1" name="T2"/>
                  <a:gd fmla="*/ 0 h 2" name="T3"/>
                  <a:gd fmla="*/ 1 w 1" name="T4"/>
                  <a:gd fmla="*/ 2 h 2" name="T5"/>
                  <a:gd fmla="*/ 1 w 1" name="T6"/>
                  <a:gd fmla="*/ 2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9" name="Freeform 65"/>
              <p:cNvSpPr/>
              <p:nvPr/>
            </p:nvSpPr>
            <p:spPr bwMode="auto">
              <a:xfrm>
                <a:off x="6565" y="3995"/>
                <a:ext cx="14" cy="239"/>
              </a:xfrm>
              <a:custGeom>
                <a:gdLst>
                  <a:gd fmla="*/ 0 w 5" name="T0"/>
                  <a:gd fmla="*/ 0 h 86" name="T1"/>
                  <a:gd fmla="*/ 3 w 5" name="T2"/>
                  <a:gd fmla="*/ 86 h 86" name="T3"/>
                  <a:gd fmla="*/ 5 w 5" name="T4"/>
                  <a:gd fmla="*/ 86 h 86" name="T5"/>
                  <a:gd fmla="*/ 1 w 5" name="T6"/>
                  <a:gd fmla="*/ 2 h 86" name="T7"/>
                  <a:gd fmla="*/ 0 w 5" name="T8"/>
                  <a:gd fmla="*/ 0 h 86" name="T9"/>
                </a:gdLst>
                <a:cxnLst>
                  <a:cxn ang="0">
                    <a:pos x="T0" y="T1"/>
                  </a:cxn>
                  <a:cxn ang="0">
                    <a:pos x="T2" y="T3"/>
                  </a:cxn>
                  <a:cxn ang="0">
                    <a:pos x="T4" y="T5"/>
                  </a:cxn>
                  <a:cxn ang="0">
                    <a:pos x="T6" y="T7"/>
                  </a:cxn>
                  <a:cxn ang="0">
                    <a:pos x="T8" y="T9"/>
                  </a:cxn>
                </a:cxnLst>
                <a:rect b="b" l="0" r="r" t="0"/>
                <a:pathLst>
                  <a:path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0" name="Freeform 66"/>
              <p:cNvSpPr/>
              <p:nvPr/>
            </p:nvSpPr>
            <p:spPr bwMode="auto">
              <a:xfrm>
                <a:off x="6510" y="3036"/>
                <a:ext cx="279" cy="756"/>
              </a:xfrm>
              <a:custGeom>
                <a:gdLst>
                  <a:gd fmla="*/ 4 w 106" name="T0"/>
                  <a:gd fmla="*/ 0 h 272" name="T1"/>
                  <a:gd fmla="*/ 4 w 106" name="T2"/>
                  <a:gd fmla="*/ 0 h 272" name="T3"/>
                  <a:gd fmla="*/ 0 w 106" name="T4"/>
                  <a:gd fmla="*/ 0 h 272" name="T5"/>
                  <a:gd fmla="*/ 0 w 106" name="T6"/>
                  <a:gd fmla="*/ 145 h 272" name="T7"/>
                  <a:gd fmla="*/ 4 w 106" name="T8"/>
                  <a:gd fmla="*/ 108 h 272" name="T9"/>
                  <a:gd fmla="*/ 13 w 106" name="T10"/>
                  <a:gd fmla="*/ 205 h 272" name="T11"/>
                  <a:gd fmla="*/ 77 w 106" name="T12"/>
                  <a:gd fmla="*/ 168 h 272" name="T13"/>
                  <a:gd fmla="*/ 17 w 106" name="T14"/>
                  <a:gd fmla="*/ 237 h 272" name="T15"/>
                  <a:gd fmla="*/ 18 w 106" name="T16"/>
                  <a:gd fmla="*/ 272 h 272" name="T17"/>
                  <a:gd fmla="*/ 19 w 106" name="T18"/>
                  <a:gd fmla="*/ 272 h 272" name="T19"/>
                  <a:gd fmla="*/ 19 w 106" name="T20"/>
                  <a:gd fmla="*/ 272 h 272" name="T21"/>
                  <a:gd fmla="*/ 106 w 106" name="T22"/>
                  <a:gd fmla="*/ 227 h 272" name="T23"/>
                  <a:gd fmla="*/ 82 w 106" name="T24"/>
                  <a:gd fmla="*/ 180 h 272" name="T25"/>
                  <a:gd fmla="*/ 88 w 106" name="T26"/>
                  <a:gd fmla="*/ 156 h 272" name="T27"/>
                  <a:gd fmla="*/ 72 w 106" name="T28"/>
                  <a:gd fmla="*/ 158 h 272" name="T29"/>
                  <a:gd fmla="*/ 56 w 106" name="T30"/>
                  <a:gd fmla="*/ 63 h 272" name="T31"/>
                  <a:gd fmla="*/ 56 w 106" name="T32"/>
                  <a:gd fmla="*/ 10 h 272" name="T33"/>
                  <a:gd fmla="*/ 4 w 106" name="T34"/>
                  <a:gd fmla="*/ 0 h 272"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72" w="105">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1" name="Freeform 67"/>
              <p:cNvSpPr/>
              <p:nvPr/>
            </p:nvSpPr>
            <p:spPr bwMode="auto">
              <a:xfrm>
                <a:off x="6510" y="3336"/>
                <a:ext cx="203" cy="948"/>
              </a:xfrm>
              <a:custGeom>
                <a:gdLst>
                  <a:gd fmla="*/ 11 w 203" name="T0"/>
                  <a:gd fmla="*/ 0 h 948" name="T1"/>
                  <a:gd fmla="*/ 0 w 203" name="T2"/>
                  <a:gd fmla="*/ 103 h 948" name="T3"/>
                  <a:gd fmla="*/ 0 w 203" name="T4"/>
                  <a:gd fmla="*/ 948 h 948" name="T5"/>
                  <a:gd fmla="*/ 66 w 203" name="T6"/>
                  <a:gd fmla="*/ 948 h 948" name="T7"/>
                  <a:gd fmla="*/ 63 w 203" name="T8"/>
                  <a:gd fmla="*/ 926 h 948" name="T9"/>
                  <a:gd fmla="*/ 63 w 203" name="T10"/>
                  <a:gd fmla="*/ 898 h 948" name="T11"/>
                  <a:gd fmla="*/ 55 w 203" name="T12"/>
                  <a:gd fmla="*/ 659 h 948" name="T13"/>
                  <a:gd fmla="*/ 55 w 203" name="T14"/>
                  <a:gd fmla="*/ 659 h 948" name="T15"/>
                  <a:gd fmla="*/ 48 w 203" name="T16"/>
                  <a:gd fmla="*/ 456 h 948" name="T17"/>
                  <a:gd fmla="*/ 45 w 203" name="T18"/>
                  <a:gd fmla="*/ 359 h 948" name="T19"/>
                  <a:gd fmla="*/ 203 w 203" name="T20"/>
                  <a:gd fmla="*/ 167 h 948" name="T21"/>
                  <a:gd fmla="*/ 34 w 203" name="T22"/>
                  <a:gd fmla="*/ 270 h 948" name="T23"/>
                  <a:gd fmla="*/ 11 w 203" name="T24"/>
                  <a:gd fmla="*/ 0 h 94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46"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2" name="Freeform 68"/>
              <p:cNvSpPr/>
              <p:nvPr/>
            </p:nvSpPr>
            <p:spPr bwMode="auto">
              <a:xfrm>
                <a:off x="6510" y="3336"/>
                <a:ext cx="203" cy="948"/>
              </a:xfrm>
              <a:custGeom>
                <a:gdLst>
                  <a:gd fmla="*/ 11 w 203" name="T0"/>
                  <a:gd fmla="*/ 0 h 948" name="T1"/>
                  <a:gd fmla="*/ 0 w 203" name="T2"/>
                  <a:gd fmla="*/ 103 h 948" name="T3"/>
                  <a:gd fmla="*/ 0 w 203" name="T4"/>
                  <a:gd fmla="*/ 948 h 948" name="T5"/>
                  <a:gd fmla="*/ 66 w 203" name="T6"/>
                  <a:gd fmla="*/ 948 h 948" name="T7"/>
                  <a:gd fmla="*/ 63 w 203" name="T8"/>
                  <a:gd fmla="*/ 926 h 948" name="T9"/>
                  <a:gd fmla="*/ 63 w 203" name="T10"/>
                  <a:gd fmla="*/ 898 h 948" name="T11"/>
                  <a:gd fmla="*/ 55 w 203" name="T12"/>
                  <a:gd fmla="*/ 659 h 948" name="T13"/>
                  <a:gd fmla="*/ 55 w 203" name="T14"/>
                  <a:gd fmla="*/ 659 h 948" name="T15"/>
                  <a:gd fmla="*/ 48 w 203" name="T16"/>
                  <a:gd fmla="*/ 456 h 948" name="T17"/>
                  <a:gd fmla="*/ 45 w 203" name="T18"/>
                  <a:gd fmla="*/ 359 h 948" name="T19"/>
                  <a:gd fmla="*/ 203 w 203" name="T20"/>
                  <a:gd fmla="*/ 167 h 948" name="T21"/>
                  <a:gd fmla="*/ 34 w 203" name="T22"/>
                  <a:gd fmla="*/ 270 h 948" name="T23"/>
                  <a:gd fmla="*/ 11 w 203" name="T24"/>
                  <a:gd fmla="*/ 0 h 94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46"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3" name="Freeform 69"/>
              <p:cNvSpPr/>
              <p:nvPr/>
            </p:nvSpPr>
            <p:spPr bwMode="auto">
              <a:xfrm>
                <a:off x="4168" y="3517"/>
                <a:ext cx="420" cy="790"/>
              </a:xfrm>
              <a:custGeom>
                <a:gdLst>
                  <a:gd fmla="*/ 420 w 420" name="T0"/>
                  <a:gd fmla="*/ 156 h 790" name="T1"/>
                  <a:gd fmla="*/ 241 w 420" name="T2"/>
                  <a:gd fmla="*/ 203 h 790" name="T3"/>
                  <a:gd fmla="*/ 202 w 420" name="T4"/>
                  <a:gd fmla="*/ 0 h 790" name="T5"/>
                  <a:gd fmla="*/ 170 w 420" name="T6"/>
                  <a:gd fmla="*/ 203 h 790" name="T7"/>
                  <a:gd fmla="*/ 0 w 420" name="T8"/>
                  <a:gd fmla="*/ 153 h 790" name="T9"/>
                  <a:gd fmla="*/ 176 w 420" name="T10"/>
                  <a:gd fmla="*/ 278 h 790" name="T11"/>
                  <a:gd fmla="*/ 163 w 420" name="T12"/>
                  <a:gd fmla="*/ 790 h 790" name="T13"/>
                  <a:gd fmla="*/ 244 w 420" name="T14"/>
                  <a:gd fmla="*/ 790 h 790" name="T15"/>
                  <a:gd fmla="*/ 231 w 420" name="T16"/>
                  <a:gd fmla="*/ 278 h 790" name="T17"/>
                  <a:gd fmla="*/ 420 w 420" name="T18"/>
                  <a:gd fmla="*/ 156 h 79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90" w="42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4" name="Freeform 70"/>
              <p:cNvSpPr/>
              <p:nvPr/>
            </p:nvSpPr>
            <p:spPr bwMode="auto">
              <a:xfrm>
                <a:off x="4168" y="3517"/>
                <a:ext cx="420" cy="790"/>
              </a:xfrm>
              <a:custGeom>
                <a:gdLst>
                  <a:gd fmla="*/ 420 w 420" name="T0"/>
                  <a:gd fmla="*/ 156 h 790" name="T1"/>
                  <a:gd fmla="*/ 241 w 420" name="T2"/>
                  <a:gd fmla="*/ 203 h 790" name="T3"/>
                  <a:gd fmla="*/ 202 w 420" name="T4"/>
                  <a:gd fmla="*/ 0 h 790" name="T5"/>
                  <a:gd fmla="*/ 170 w 420" name="T6"/>
                  <a:gd fmla="*/ 203 h 790" name="T7"/>
                  <a:gd fmla="*/ 0 w 420" name="T8"/>
                  <a:gd fmla="*/ 153 h 790" name="T9"/>
                  <a:gd fmla="*/ 176 w 420" name="T10"/>
                  <a:gd fmla="*/ 278 h 790" name="T11"/>
                  <a:gd fmla="*/ 163 w 420" name="T12"/>
                  <a:gd fmla="*/ 790 h 790" name="T13"/>
                  <a:gd fmla="*/ 244 w 420" name="T14"/>
                  <a:gd fmla="*/ 790 h 790" name="T15"/>
                  <a:gd fmla="*/ 231 w 420" name="T16"/>
                  <a:gd fmla="*/ 278 h 790" name="T17"/>
                  <a:gd fmla="*/ 420 w 420" name="T18"/>
                  <a:gd fmla="*/ 156 h 79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8" name="Freeform 74"/>
              <p:cNvSpPr>
                <a:spLocks noEditPoints="1"/>
              </p:cNvSpPr>
              <p:nvPr/>
            </p:nvSpPr>
            <p:spPr bwMode="auto">
              <a:xfrm flipH="1">
                <a:off x="4640" y="3356"/>
                <a:ext cx="0" cy="2"/>
              </a:xfrm>
              <a:custGeom>
                <a:gdLst>
                  <a:gd fmla="*/ 1 h 1" name="T0"/>
                  <a:gd fmla="*/ 1 h 1" name="T1"/>
                  <a:gd fmla="*/ 1 h 1" name="T2"/>
                  <a:gd fmla="*/ 0 h 1" name="T3"/>
                  <a:gd fmla="*/ 0 h 1" name="T4"/>
                  <a:gd fmla="*/ 0 h 1" name="T5"/>
                  <a:gd fmla="*/ 0 h 1" name="T6"/>
                  <a:gd fmla="*/ 0 h 1" name="T7"/>
                  <a:gd fmla="*/ 0 h 1" name="T8"/>
                  <a:gd fmla="*/ 0 h 1" name="T9"/>
                  <a:gd fmla="*/ 0 h 1" name="T10"/>
                  <a:gd fmla="*/ 0 h 1" name="T11"/>
                  <a:gd fmla="*/ 0 h 1" name="T12"/>
                  <a:gd fmla="*/ 0 h 1" name="T13"/>
                  <a:gd fmla="*/ 0 h 1" name="T14"/>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b="b" l="0" r="r" t="0"/>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9" name="Freeform 75"/>
              <p:cNvSpPr>
                <a:spLocks noEditPoints="1"/>
              </p:cNvSpPr>
              <p:nvPr/>
            </p:nvSpPr>
            <p:spPr bwMode="auto">
              <a:xfrm>
                <a:off x="4399" y="3511"/>
                <a:ext cx="241" cy="287"/>
              </a:xfrm>
              <a:custGeom>
                <a:gdLst>
                  <a:gd fmla="*/ 52 w 92" name="T0"/>
                  <a:gd fmla="*/ 70 h 103" name="T1"/>
                  <a:gd fmla="*/ 0 w 92" name="T2"/>
                  <a:gd fmla="*/ 102 h 103" name="T3"/>
                  <a:gd fmla="*/ 0 w 92" name="T4"/>
                  <a:gd fmla="*/ 103 h 103" name="T5"/>
                  <a:gd fmla="*/ 52 w 92" name="T6"/>
                  <a:gd fmla="*/ 70 h 103" name="T7"/>
                  <a:gd fmla="*/ 52 w 92" name="T8"/>
                  <a:gd fmla="*/ 70 h 103" name="T9"/>
                  <a:gd fmla="*/ 49 w 92" name="T10"/>
                  <a:gd fmla="*/ 64 h 103" name="T11"/>
                  <a:gd fmla="*/ 4 w 92" name="T12"/>
                  <a:gd fmla="*/ 75 h 103" name="T13"/>
                  <a:gd fmla="*/ 49 w 92" name="T14"/>
                  <a:gd fmla="*/ 64 h 103" name="T15"/>
                  <a:gd fmla="*/ 49 w 92" name="T16"/>
                  <a:gd fmla="*/ 64 h 103" name="T17"/>
                  <a:gd fmla="*/ 92 w 92" name="T18"/>
                  <a:gd fmla="*/ 0 h 103" name="T19"/>
                  <a:gd fmla="*/ 92 w 92" name="T20"/>
                  <a:gd fmla="*/ 0 h 103" name="T21"/>
                  <a:gd fmla="*/ 92 w 92" name="T22"/>
                  <a:gd fmla="*/ 0 h 103" name="T23"/>
                  <a:gd fmla="*/ 92 w 92" name="T24"/>
                  <a:gd fmla="*/ 0 h 103" name="T25"/>
                  <a:gd fmla="*/ 92 w 92" name="T26"/>
                  <a:gd fmla="*/ 0 h 103" name="T27"/>
                  <a:gd fmla="*/ 92 w 92" name="T28"/>
                  <a:gd fmla="*/ 0 h 103"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03" w="92">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0" name="Freeform 76"/>
              <p:cNvSpPr/>
              <p:nvPr/>
            </p:nvSpPr>
            <p:spPr bwMode="auto">
              <a:xfrm>
                <a:off x="4370" y="3639"/>
                <a:ext cx="165" cy="490"/>
              </a:xfrm>
              <a:custGeom>
                <a:gdLst>
                  <a:gd fmla="*/ 9 w 63" name="T0"/>
                  <a:gd fmla="*/ 0 h 176" name="T1"/>
                  <a:gd fmla="*/ 0 w 63" name="T2"/>
                  <a:gd fmla="*/ 0 h 176" name="T3"/>
                  <a:gd fmla="*/ 0 w 63" name="T4"/>
                  <a:gd fmla="*/ 0 h 176" name="T5"/>
                  <a:gd fmla="*/ 0 w 63" name="T6"/>
                  <a:gd fmla="*/ 168 h 176" name="T7"/>
                  <a:gd fmla="*/ 14 w 63" name="T8"/>
                  <a:gd fmla="*/ 176 h 176" name="T9"/>
                  <a:gd fmla="*/ 11 w 63" name="T10"/>
                  <a:gd fmla="*/ 57 h 176" name="T11"/>
                  <a:gd fmla="*/ 11 w 63" name="T12"/>
                  <a:gd fmla="*/ 57 h 176" name="T13"/>
                  <a:gd fmla="*/ 11 w 63" name="T14"/>
                  <a:gd fmla="*/ 56 h 176" name="T15"/>
                  <a:gd fmla="*/ 63 w 63" name="T16"/>
                  <a:gd fmla="*/ 24 h 176" name="T17"/>
                  <a:gd fmla="*/ 60 w 63" name="T18"/>
                  <a:gd fmla="*/ 18 h 176" name="T19"/>
                  <a:gd fmla="*/ 15 w 63" name="T20"/>
                  <a:gd fmla="*/ 29 h 176" name="T21"/>
                  <a:gd fmla="*/ 9 w 63" name="T22"/>
                  <a:gd fmla="*/ 0 h 17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76" w="62">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1" name="Freeform 77"/>
              <p:cNvSpPr>
                <a:spLocks noEditPoints="1"/>
              </p:cNvSpPr>
              <p:nvPr/>
            </p:nvSpPr>
            <p:spPr bwMode="auto">
              <a:xfrm>
                <a:off x="4520" y="3639"/>
                <a:ext cx="120" cy="131"/>
              </a:xfrm>
              <a:custGeom>
                <a:gdLst>
                  <a:gd fmla="*/ 46 w 46" name="T0"/>
                  <a:gd fmla="*/ 47 h 47" name="T1"/>
                  <a:gd fmla="*/ 46 w 46" name="T2"/>
                  <a:gd fmla="*/ 47 h 47" name="T3"/>
                  <a:gd fmla="*/ 46 w 46" name="T4"/>
                  <a:gd fmla="*/ 47 h 47" name="T5"/>
                  <a:gd fmla="*/ 46 w 46" name="T6"/>
                  <a:gd fmla="*/ 47 h 47" name="T7"/>
                  <a:gd fmla="*/ 46 w 46" name="T8"/>
                  <a:gd fmla="*/ 47 h 47" name="T9"/>
                  <a:gd fmla="*/ 46 w 46" name="T10"/>
                  <a:gd fmla="*/ 47 h 47" name="T11"/>
                  <a:gd fmla="*/ 46 w 46" name="T12"/>
                  <a:gd fmla="*/ 47 h 47" name="T13"/>
                  <a:gd fmla="*/ 46 w 46" name="T14"/>
                  <a:gd fmla="*/ 47 h 47" name="T15"/>
                  <a:gd fmla="*/ 46 w 46" name="T16"/>
                  <a:gd fmla="*/ 47 h 47" name="T17"/>
                  <a:gd fmla="*/ 46 w 46" name="T18"/>
                  <a:gd fmla="*/ 47 h 47" name="T19"/>
                  <a:gd fmla="*/ 46 w 46" name="T20"/>
                  <a:gd fmla="*/ 47 h 47" name="T21"/>
                  <a:gd fmla="*/ 46 w 46" name="T22"/>
                  <a:gd fmla="*/ 47 h 47" name="T23"/>
                  <a:gd fmla="*/ 46 w 46" name="T24"/>
                  <a:gd fmla="*/ 47 h 47" name="T25"/>
                  <a:gd fmla="*/ 46 w 46" name="T26"/>
                  <a:gd fmla="*/ 47 h 47" name="T27"/>
                  <a:gd fmla="*/ 46 w 46" name="T28"/>
                  <a:gd fmla="*/ 47 h 47" name="T29"/>
                  <a:gd fmla="*/ 46 w 46" name="T30"/>
                  <a:gd fmla="*/ 47 h 47" name="T31"/>
                  <a:gd fmla="*/ 46 w 46" name="T32"/>
                  <a:gd fmla="*/ 47 h 47" name="T33"/>
                  <a:gd fmla="*/ 46 w 46" name="T34"/>
                  <a:gd fmla="*/ 47 h 47" name="T35"/>
                  <a:gd fmla="*/ 45 w 46" name="T36"/>
                  <a:gd fmla="*/ 47 h 47" name="T37"/>
                  <a:gd fmla="*/ 45 w 46" name="T38"/>
                  <a:gd fmla="*/ 47 h 47" name="T39"/>
                  <a:gd fmla="*/ 45 w 46" name="T40"/>
                  <a:gd fmla="*/ 47 h 47" name="T41"/>
                  <a:gd fmla="*/ 45 w 46" name="T42"/>
                  <a:gd fmla="*/ 47 h 47" name="T43"/>
                  <a:gd fmla="*/ 45 w 46" name="T44"/>
                  <a:gd fmla="*/ 47 h 47" name="T45"/>
                  <a:gd fmla="*/ 45 w 46" name="T46"/>
                  <a:gd fmla="*/ 47 h 47" name="T47"/>
                  <a:gd fmla="*/ 45 w 46" name="T48"/>
                  <a:gd fmla="*/ 47 h 47" name="T49"/>
                  <a:gd fmla="*/ 45 w 46" name="T50"/>
                  <a:gd fmla="*/ 47 h 47" name="T51"/>
                  <a:gd fmla="*/ 45 w 46" name="T52"/>
                  <a:gd fmla="*/ 47 h 47" name="T53"/>
                  <a:gd fmla="*/ 0 w 46" name="T54"/>
                  <a:gd fmla="*/ 1 h 47" name="T55"/>
                  <a:gd fmla="*/ 0 w 46" name="T56"/>
                  <a:gd fmla="*/ 1 h 47" name="T57"/>
                  <a:gd fmla="*/ 0 w 46" name="T58"/>
                  <a:gd fmla="*/ 1 h 47" name="T59"/>
                  <a:gd fmla="*/ 0 w 46" name="T60"/>
                  <a:gd fmla="*/ 0 h 47" name="T61"/>
                  <a:gd fmla="*/ 0 w 46" name="T62"/>
                  <a:gd fmla="*/ 1 h 47" name="T63"/>
                  <a:gd fmla="*/ 0 w 46" name="T64"/>
                  <a:gd fmla="*/ 0 h 47" name="T65"/>
                  <a:gd fmla="*/ 0 w 46" name="T66"/>
                  <a:gd fmla="*/ 0 h 47" name="T67"/>
                  <a:gd fmla="*/ 0 w 46" name="T68"/>
                  <a:gd fmla="*/ 0 h 47" name="T69"/>
                  <a:gd fmla="*/ 0 w 46" name="T70"/>
                  <a:gd fmla="*/ 0 h 47" name="T71"/>
                  <a:gd fmla="*/ 0 w 46" name="T72"/>
                  <a:gd fmla="*/ 0 h 47" name="T73"/>
                  <a:gd fmla="*/ 0 w 46" name="T74"/>
                  <a:gd fmla="*/ 0 h 47" name="T75"/>
                  <a:gd fmla="*/ 0 w 46" name="T76"/>
                  <a:gd fmla="*/ 0 h 47" name="T7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b="b" l="0" r="r" t="0"/>
                <a:pathLst>
                  <a:path h="47" w="46">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4" name="Freeform 80"/>
              <p:cNvSpPr/>
              <p:nvPr/>
            </p:nvSpPr>
            <p:spPr bwMode="auto">
              <a:xfrm>
                <a:off x="4370" y="4259"/>
                <a:ext cx="42" cy="48"/>
              </a:xfrm>
              <a:custGeom>
                <a:gdLst>
                  <a:gd fmla="*/ 39 w 42" name="T0"/>
                  <a:gd fmla="*/ 0 h 48" name="T1"/>
                  <a:gd fmla="*/ 0 w 42" name="T2"/>
                  <a:gd fmla="*/ 0 h 48" name="T3"/>
                  <a:gd fmla="*/ 0 w 42" name="T4"/>
                  <a:gd fmla="*/ 48 h 48" name="T5"/>
                  <a:gd fmla="*/ 42 w 42" name="T6"/>
                  <a:gd fmla="*/ 48 h 48" name="T7"/>
                  <a:gd fmla="*/ 39 w 42" name="T8"/>
                  <a:gd fmla="*/ 0 h 48" name="T9"/>
                </a:gdLst>
                <a:cxnLst>
                  <a:cxn ang="0">
                    <a:pos x="T0" y="T1"/>
                  </a:cxn>
                  <a:cxn ang="0">
                    <a:pos x="T2" y="T3"/>
                  </a:cxn>
                  <a:cxn ang="0">
                    <a:pos x="T4" y="T5"/>
                  </a:cxn>
                  <a:cxn ang="0">
                    <a:pos x="T6" y="T7"/>
                  </a:cxn>
                  <a:cxn ang="0">
                    <a:pos x="T8" y="T9"/>
                  </a:cxn>
                </a:cxnLst>
                <a:rect b="b" l="0" r="r" t="0"/>
                <a:pathLst>
                  <a:path h="48" w="42">
                    <a:moveTo>
                      <a:pt x="39" y="0"/>
                    </a:moveTo>
                    <a:lnTo>
                      <a:pt x="0" y="0"/>
                    </a:lnTo>
                    <a:lnTo>
                      <a:pt x="0" y="48"/>
                    </a:lnTo>
                    <a:lnTo>
                      <a:pt x="42" y="48"/>
                    </a:lnTo>
                    <a:lnTo>
                      <a:pt x="39"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5" name="Freeform 81"/>
              <p:cNvSpPr/>
              <p:nvPr/>
            </p:nvSpPr>
            <p:spPr bwMode="auto">
              <a:xfrm>
                <a:off x="4370" y="4259"/>
                <a:ext cx="42" cy="48"/>
              </a:xfrm>
              <a:custGeom>
                <a:gdLst>
                  <a:gd fmla="*/ 39 w 42" name="T0"/>
                  <a:gd fmla="*/ 0 h 48" name="T1"/>
                  <a:gd fmla="*/ 0 w 42" name="T2"/>
                  <a:gd fmla="*/ 0 h 48" name="T3"/>
                  <a:gd fmla="*/ 0 w 42" name="T4"/>
                  <a:gd fmla="*/ 48 h 48" name="T5"/>
                  <a:gd fmla="*/ 42 w 42" name="T6"/>
                  <a:gd fmla="*/ 48 h 48" name="T7"/>
                  <a:gd fmla="*/ 39 w 42" name="T8"/>
                  <a:gd fmla="*/ 0 h 48" name="T9"/>
                </a:gdLst>
                <a:cxnLst>
                  <a:cxn ang="0">
                    <a:pos x="T0" y="T1"/>
                  </a:cxn>
                  <a:cxn ang="0">
                    <a:pos x="T2" y="T3"/>
                  </a:cxn>
                  <a:cxn ang="0">
                    <a:pos x="T4" y="T5"/>
                  </a:cxn>
                  <a:cxn ang="0">
                    <a:pos x="T6" y="T7"/>
                  </a:cxn>
                  <a:cxn ang="0">
                    <a:pos x="T8" y="T9"/>
                  </a:cxn>
                </a:cxnLst>
                <a:rect b="b" l="0" r="r" t="0"/>
                <a:pathLst>
                  <a:path h="48" w="42">
                    <a:moveTo>
                      <a:pt x="39" y="0"/>
                    </a:moveTo>
                    <a:lnTo>
                      <a:pt x="0" y="0"/>
                    </a:lnTo>
                    <a:lnTo>
                      <a:pt x="0" y="48"/>
                    </a:lnTo>
                    <a:lnTo>
                      <a:pt x="42" y="48"/>
                    </a:lnTo>
                    <a:lnTo>
                      <a:pt x="3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6" name="Freeform 82"/>
              <p:cNvSpPr/>
              <p:nvPr/>
            </p:nvSpPr>
            <p:spPr bwMode="auto">
              <a:xfrm>
                <a:off x="4520" y="3511"/>
                <a:ext cx="244" cy="259"/>
              </a:xfrm>
              <a:custGeom>
                <a:gdLst>
                  <a:gd fmla="*/ 46 w 93" name="T0"/>
                  <a:gd fmla="*/ 0 h 93" name="T1"/>
                  <a:gd fmla="*/ 46 w 93" name="T2"/>
                  <a:gd fmla="*/ 0 h 93" name="T3"/>
                  <a:gd fmla="*/ 46 w 93" name="T4"/>
                  <a:gd fmla="*/ 0 h 93" name="T5"/>
                  <a:gd fmla="*/ 46 w 93" name="T6"/>
                  <a:gd fmla="*/ 0 h 93" name="T7"/>
                  <a:gd fmla="*/ 46 w 93" name="T8"/>
                  <a:gd fmla="*/ 0 h 93" name="T9"/>
                  <a:gd fmla="*/ 46 w 93" name="T10"/>
                  <a:gd fmla="*/ 0 h 93" name="T11"/>
                  <a:gd fmla="*/ 27 w 93" name="T12"/>
                  <a:gd fmla="*/ 4 h 93" name="T13"/>
                  <a:gd fmla="*/ 4 w 93" name="T14"/>
                  <a:gd fmla="*/ 27 h 93" name="T15"/>
                  <a:gd fmla="*/ 0 w 93" name="T16"/>
                  <a:gd fmla="*/ 46 h 93" name="T17"/>
                  <a:gd fmla="*/ 0 w 93" name="T18"/>
                  <a:gd fmla="*/ 46 h 93" name="T19"/>
                  <a:gd fmla="*/ 0 w 93" name="T20"/>
                  <a:gd fmla="*/ 46 h 93" name="T21"/>
                  <a:gd fmla="*/ 0 w 93" name="T22"/>
                  <a:gd fmla="*/ 46 h 93" name="T23"/>
                  <a:gd fmla="*/ 0 w 93" name="T24"/>
                  <a:gd fmla="*/ 46 h 93" name="T25"/>
                  <a:gd fmla="*/ 0 w 93" name="T26"/>
                  <a:gd fmla="*/ 46 h 93" name="T27"/>
                  <a:gd fmla="*/ 0 w 93" name="T28"/>
                  <a:gd fmla="*/ 46 h 93" name="T29"/>
                  <a:gd fmla="*/ 0 w 93" name="T30"/>
                  <a:gd fmla="*/ 47 h 93" name="T31"/>
                  <a:gd fmla="*/ 0 w 93" name="T32"/>
                  <a:gd fmla="*/ 47 h 93" name="T33"/>
                  <a:gd fmla="*/ 0 w 93" name="T34"/>
                  <a:gd fmla="*/ 47 h 93" name="T35"/>
                  <a:gd fmla="*/ 3 w 93" name="T36"/>
                  <a:gd fmla="*/ 64 h 93" name="T37"/>
                  <a:gd fmla="*/ 3 w 93" name="T38"/>
                  <a:gd fmla="*/ 64 h 93" name="T39"/>
                  <a:gd fmla="*/ 3 w 93" name="T40"/>
                  <a:gd fmla="*/ 64 h 93" name="T41"/>
                  <a:gd fmla="*/ 6 w 93" name="T42"/>
                  <a:gd fmla="*/ 70 h 93" name="T43"/>
                  <a:gd fmla="*/ 6 w 93" name="T44"/>
                  <a:gd fmla="*/ 70 h 93" name="T45"/>
                  <a:gd fmla="*/ 6 w 93" name="T46"/>
                  <a:gd fmla="*/ 70 h 93" name="T47"/>
                  <a:gd fmla="*/ 45 w 93" name="T48"/>
                  <a:gd fmla="*/ 93 h 93" name="T49"/>
                  <a:gd fmla="*/ 45 w 93" name="T50"/>
                  <a:gd fmla="*/ 93 h 93" name="T51"/>
                  <a:gd fmla="*/ 45 w 93" name="T52"/>
                  <a:gd fmla="*/ 93 h 93" name="T53"/>
                  <a:gd fmla="*/ 45 w 93" name="T54"/>
                  <a:gd fmla="*/ 93 h 93" name="T55"/>
                  <a:gd fmla="*/ 45 w 93" name="T56"/>
                  <a:gd fmla="*/ 93 h 93" name="T57"/>
                  <a:gd fmla="*/ 45 w 93" name="T58"/>
                  <a:gd fmla="*/ 93 h 93" name="T59"/>
                  <a:gd fmla="*/ 46 w 93" name="T60"/>
                  <a:gd fmla="*/ 93 h 93" name="T61"/>
                  <a:gd fmla="*/ 46 w 93" name="T62"/>
                  <a:gd fmla="*/ 93 h 93" name="T63"/>
                  <a:gd fmla="*/ 46 w 93" name="T64"/>
                  <a:gd fmla="*/ 93 h 93" name="T65"/>
                  <a:gd fmla="*/ 46 w 93" name="T66"/>
                  <a:gd fmla="*/ 93 h 93" name="T67"/>
                  <a:gd fmla="*/ 46 w 93" name="T68"/>
                  <a:gd fmla="*/ 93 h 93" name="T69"/>
                  <a:gd fmla="*/ 46 w 93" name="T70"/>
                  <a:gd fmla="*/ 93 h 93" name="T71"/>
                  <a:gd fmla="*/ 46 w 93" name="T72"/>
                  <a:gd fmla="*/ 93 h 93" name="T73"/>
                  <a:gd fmla="*/ 46 w 93" name="T74"/>
                  <a:gd fmla="*/ 93 h 93" name="T75"/>
                  <a:gd fmla="*/ 46 w 93" name="T76"/>
                  <a:gd fmla="*/ 93 h 93" name="T77"/>
                  <a:gd fmla="*/ 46 w 93" name="T78"/>
                  <a:gd fmla="*/ 93 h 93" name="T79"/>
                  <a:gd fmla="*/ 46 w 93" name="T80"/>
                  <a:gd fmla="*/ 93 h 93" name="T81"/>
                  <a:gd fmla="*/ 46 w 93" name="T82"/>
                  <a:gd fmla="*/ 93 h 93" name="T83"/>
                  <a:gd fmla="*/ 46 w 93" name="T84"/>
                  <a:gd fmla="*/ 93 h 93" name="T85"/>
                  <a:gd fmla="*/ 93 w 93" name="T86"/>
                  <a:gd fmla="*/ 46 h 93" name="T87"/>
                  <a:gd fmla="*/ 49 w 93" name="T88"/>
                  <a:gd fmla="*/ 0 h 93" name="T89"/>
                  <a:gd fmla="*/ 46 w 93" name="T90"/>
                  <a:gd fmla="*/ 0 h 93" name="T9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b="b" l="0" r="r" t="0"/>
                <a:pathLst>
                  <a:path h="93" w="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7" name="Freeform 83"/>
              <p:cNvSpPr/>
              <p:nvPr/>
            </p:nvSpPr>
            <p:spPr bwMode="auto">
              <a:xfrm>
                <a:off x="4370" y="3067"/>
                <a:ext cx="270" cy="572"/>
              </a:xfrm>
              <a:custGeom>
                <a:gdLst>
                  <a:gd fmla="*/ 0 w 103" name="T0"/>
                  <a:gd fmla="*/ 0 h 206" name="T1"/>
                  <a:gd fmla="*/ 0 w 103" name="T2"/>
                  <a:gd fmla="*/ 0 h 206" name="T3"/>
                  <a:gd fmla="*/ 0 w 103" name="T4"/>
                  <a:gd fmla="*/ 0 h 206" name="T5"/>
                  <a:gd fmla="*/ 0 w 103" name="T6"/>
                  <a:gd fmla="*/ 206 h 206" name="T7"/>
                  <a:gd fmla="*/ 0 w 103" name="T8"/>
                  <a:gd fmla="*/ 206 h 206" name="T9"/>
                  <a:gd fmla="*/ 9 w 103" name="T10"/>
                  <a:gd fmla="*/ 206 h 206" name="T11"/>
                  <a:gd fmla="*/ 9 w 103" name="T12"/>
                  <a:gd fmla="*/ 206 h 206" name="T13"/>
                  <a:gd fmla="*/ 61 w 103" name="T14"/>
                  <a:gd fmla="*/ 187 h 206" name="T15"/>
                  <a:gd fmla="*/ 61 w 103" name="T16"/>
                  <a:gd fmla="*/ 187 h 206" name="T17"/>
                  <a:gd fmla="*/ 84 w 103" name="T18"/>
                  <a:gd fmla="*/ 164 h 206" name="T19"/>
                  <a:gd fmla="*/ 84 w 103" name="T20"/>
                  <a:gd fmla="*/ 164 h 206" name="T21"/>
                  <a:gd fmla="*/ 103 w 103" name="T22"/>
                  <a:gd fmla="*/ 105 h 206" name="T23"/>
                  <a:gd fmla="*/ 103 w 103" name="T24"/>
                  <a:gd fmla="*/ 105 h 206" name="T25"/>
                  <a:gd fmla="*/ 103 w 103" name="T26"/>
                  <a:gd fmla="*/ 104 h 206" name="T27"/>
                  <a:gd fmla="*/ 103 w 103" name="T28"/>
                  <a:gd fmla="*/ 104 h 206" name="T29"/>
                  <a:gd fmla="*/ 103 w 103" name="T30"/>
                  <a:gd fmla="*/ 104 h 206" name="T31"/>
                  <a:gd fmla="*/ 103 w 103" name="T32"/>
                  <a:gd fmla="*/ 104 h 206" name="T33"/>
                  <a:gd fmla="*/ 103 w 103" name="T34"/>
                  <a:gd fmla="*/ 104 h 206" name="T35"/>
                  <a:gd fmla="*/ 103 w 103" name="T36"/>
                  <a:gd fmla="*/ 104 h 206" name="T37"/>
                  <a:gd fmla="*/ 103 w 103" name="T38"/>
                  <a:gd fmla="*/ 104 h 206" name="T39"/>
                  <a:gd fmla="*/ 103 w 103" name="T40"/>
                  <a:gd fmla="*/ 104 h 206" name="T41"/>
                  <a:gd fmla="*/ 103 w 103" name="T42"/>
                  <a:gd fmla="*/ 103 h 206" name="T43"/>
                  <a:gd fmla="*/ 0 w 103" name="T44"/>
                  <a:gd fmla="*/ 0 h 206"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06" w="103">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8" name="Freeform 84"/>
              <p:cNvSpPr/>
              <p:nvPr/>
            </p:nvSpPr>
            <p:spPr bwMode="auto">
              <a:xfrm>
                <a:off x="7030" y="4065"/>
                <a:ext cx="289" cy="194"/>
              </a:xfrm>
              <a:custGeom>
                <a:gdLst>
                  <a:gd fmla="*/ 108 w 110" name="T0"/>
                  <a:gd fmla="*/ 70 h 70" name="T1"/>
                  <a:gd fmla="*/ 110 w 110" name="T2"/>
                  <a:gd fmla="*/ 55 h 70" name="T3"/>
                  <a:gd fmla="*/ 55 w 110" name="T4"/>
                  <a:gd fmla="*/ 0 h 70" name="T5"/>
                  <a:gd fmla="*/ 0 w 110" name="T6"/>
                  <a:gd fmla="*/ 55 h 70" name="T7"/>
                  <a:gd fmla="*/ 2 w 110" name="T8"/>
                  <a:gd fmla="*/ 70 h 70" name="T9"/>
                  <a:gd fmla="*/ 108 w 110" name="T10"/>
                  <a:gd fmla="*/ 70 h 70" name="T11"/>
                </a:gdLst>
                <a:cxnLst>
                  <a:cxn ang="0">
                    <a:pos x="T0" y="T1"/>
                  </a:cxn>
                  <a:cxn ang="0">
                    <a:pos x="T2" y="T3"/>
                  </a:cxn>
                  <a:cxn ang="0">
                    <a:pos x="T4" y="T5"/>
                  </a:cxn>
                  <a:cxn ang="0">
                    <a:pos x="T6" y="T7"/>
                  </a:cxn>
                  <a:cxn ang="0">
                    <a:pos x="T8" y="T9"/>
                  </a:cxn>
                  <a:cxn ang="0">
                    <a:pos x="T10" y="T11"/>
                  </a:cxn>
                </a:cxnLst>
                <a:rect b="b" l="0" r="r" t="0"/>
                <a:pathLst>
                  <a:path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9" name="Freeform 85"/>
              <p:cNvSpPr/>
              <p:nvPr/>
            </p:nvSpPr>
            <p:spPr bwMode="auto">
              <a:xfrm>
                <a:off x="7401" y="4065"/>
                <a:ext cx="291" cy="194"/>
              </a:xfrm>
              <a:custGeom>
                <a:gdLst>
                  <a:gd fmla="*/ 108 w 111" name="T0"/>
                  <a:gd fmla="*/ 70 h 70" name="T1"/>
                  <a:gd fmla="*/ 111 w 111" name="T2"/>
                  <a:gd fmla="*/ 55 h 70" name="T3"/>
                  <a:gd fmla="*/ 55 w 111" name="T4"/>
                  <a:gd fmla="*/ 0 h 70" name="T5"/>
                  <a:gd fmla="*/ 0 w 111" name="T6"/>
                  <a:gd fmla="*/ 55 h 70" name="T7"/>
                  <a:gd fmla="*/ 2 w 111" name="T8"/>
                  <a:gd fmla="*/ 70 h 70" name="T9"/>
                  <a:gd fmla="*/ 108 w 111" name="T10"/>
                  <a:gd fmla="*/ 70 h 70" name="T11"/>
                </a:gdLst>
                <a:cxnLst>
                  <a:cxn ang="0">
                    <a:pos x="T0" y="T1"/>
                  </a:cxn>
                  <a:cxn ang="0">
                    <a:pos x="T2" y="T3"/>
                  </a:cxn>
                  <a:cxn ang="0">
                    <a:pos x="T4" y="T5"/>
                  </a:cxn>
                  <a:cxn ang="0">
                    <a:pos x="T6" y="T7"/>
                  </a:cxn>
                  <a:cxn ang="0">
                    <a:pos x="T8" y="T9"/>
                  </a:cxn>
                  <a:cxn ang="0">
                    <a:pos x="T10" y="T11"/>
                  </a:cxn>
                </a:cxnLst>
                <a:rect b="b" l="0" r="r" t="0"/>
                <a:pathLst>
                  <a:path h="70" w="11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0" name="Freeform 86"/>
              <p:cNvSpPr/>
              <p:nvPr/>
            </p:nvSpPr>
            <p:spPr bwMode="auto">
              <a:xfrm>
                <a:off x="7169" y="3867"/>
                <a:ext cx="384" cy="392"/>
              </a:xfrm>
              <a:custGeom>
                <a:gdLst>
                  <a:gd fmla="*/ 47 w 146" name="T0"/>
                  <a:gd fmla="*/ 141 h 141" name="T1"/>
                  <a:gd fmla="*/ 99 w 146" name="T2"/>
                  <a:gd fmla="*/ 141 h 141" name="T3"/>
                  <a:gd fmla="*/ 146 w 146" name="T4"/>
                  <a:gd fmla="*/ 73 h 141" name="T5"/>
                  <a:gd fmla="*/ 73 w 146" name="T6"/>
                  <a:gd fmla="*/ 0 h 141" name="T7"/>
                  <a:gd fmla="*/ 0 w 146" name="T8"/>
                  <a:gd fmla="*/ 73 h 141" name="T9"/>
                  <a:gd fmla="*/ 47 w 146" name="T10"/>
                  <a:gd fmla="*/ 141 h 141" name="T11"/>
                </a:gdLst>
                <a:cxnLst>
                  <a:cxn ang="0">
                    <a:pos x="T0" y="T1"/>
                  </a:cxn>
                  <a:cxn ang="0">
                    <a:pos x="T2" y="T3"/>
                  </a:cxn>
                  <a:cxn ang="0">
                    <a:pos x="T4" y="T5"/>
                  </a:cxn>
                  <a:cxn ang="0">
                    <a:pos x="T6" y="T7"/>
                  </a:cxn>
                  <a:cxn ang="0">
                    <a:pos x="T8" y="T9"/>
                  </a:cxn>
                  <a:cxn ang="0">
                    <a:pos x="T10" y="T11"/>
                  </a:cxn>
                </a:cxnLst>
                <a:rect b="b" l="0" r="r" t="0"/>
                <a:pathLst>
                  <a:path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4" name="Freeform 90"/>
              <p:cNvSpPr/>
              <p:nvPr/>
            </p:nvSpPr>
            <p:spPr bwMode="auto">
              <a:xfrm>
                <a:off x="7314" y="4031"/>
                <a:ext cx="84" cy="89"/>
              </a:xfrm>
              <a:custGeom>
                <a:gdLst>
                  <a:gd fmla="*/ 31 w 32" name="T0"/>
                  <a:gd fmla="*/ 17 h 32" name="T1"/>
                  <a:gd fmla="*/ 15 w 32" name="T2"/>
                  <a:gd fmla="*/ 32 h 32" name="T3"/>
                  <a:gd fmla="*/ 0 w 32" name="T4"/>
                  <a:gd fmla="*/ 15 h 32" name="T5"/>
                  <a:gd fmla="*/ 17 w 32" name="T6"/>
                  <a:gd fmla="*/ 1 h 32" name="T7"/>
                  <a:gd fmla="*/ 31 w 32" name="T8"/>
                  <a:gd fmla="*/ 17 h 32" name="T9"/>
                </a:gdLst>
                <a:cxnLst>
                  <a:cxn ang="0">
                    <a:pos x="T0" y="T1"/>
                  </a:cxn>
                  <a:cxn ang="0">
                    <a:pos x="T2" y="T3"/>
                  </a:cxn>
                  <a:cxn ang="0">
                    <a:pos x="T4" y="T5"/>
                  </a:cxn>
                  <a:cxn ang="0">
                    <a:pos x="T6" y="T7"/>
                  </a:cxn>
                  <a:cxn ang="0">
                    <a:pos x="T8" y="T9"/>
                  </a:cxn>
                </a:cxnLst>
                <a:rect b="b" l="0" r="r" t="0"/>
                <a:pathLst>
                  <a:path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6" name="Freeform 92"/>
              <p:cNvSpPr/>
              <p:nvPr/>
            </p:nvSpPr>
            <p:spPr bwMode="auto">
              <a:xfrm>
                <a:off x="7162" y="4234"/>
                <a:ext cx="73" cy="25"/>
              </a:xfrm>
              <a:custGeom>
                <a:gdLst>
                  <a:gd fmla="*/ 28 w 28" name="T0"/>
                  <a:gd fmla="*/ 9 h 9" name="T1"/>
                  <a:gd fmla="*/ 14 w 28" name="T2"/>
                  <a:gd fmla="*/ 0 h 9" name="T3"/>
                  <a:gd fmla="*/ 0 w 28" name="T4"/>
                  <a:gd fmla="*/ 9 h 9" name="T5"/>
                  <a:gd fmla="*/ 28 w 28" name="T6"/>
                  <a:gd fmla="*/ 9 h 9" name="T7"/>
                </a:gdLst>
                <a:cxnLst>
                  <a:cxn ang="0">
                    <a:pos x="T0" y="T1"/>
                  </a:cxn>
                  <a:cxn ang="0">
                    <a:pos x="T2" y="T3"/>
                  </a:cxn>
                  <a:cxn ang="0">
                    <a:pos x="T4" y="T5"/>
                  </a:cxn>
                  <a:cxn ang="0">
                    <a:pos x="T6" y="T7"/>
                  </a:cxn>
                </a:cxnLst>
                <a:rect b="b" l="0" r="r" t="0"/>
                <a:pathLst>
                  <a:path h="9" w="28">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9" name="Freeform 95"/>
              <p:cNvSpPr/>
              <p:nvPr/>
            </p:nvSpPr>
            <p:spPr bwMode="auto">
              <a:xfrm>
                <a:off x="7513" y="4243"/>
                <a:ext cx="66" cy="16"/>
              </a:xfrm>
              <a:custGeom>
                <a:gdLst>
                  <a:gd fmla="*/ 25 w 25" name="T0"/>
                  <a:gd fmla="*/ 6 h 6" name="T1"/>
                  <a:gd fmla="*/ 12 w 25" name="T2"/>
                  <a:gd fmla="*/ 0 h 6" name="T3"/>
                  <a:gd fmla="*/ 0 w 25" name="T4"/>
                  <a:gd fmla="*/ 6 h 6" name="T5"/>
                  <a:gd fmla="*/ 25 w 25" name="T6"/>
                  <a:gd fmla="*/ 6 h 6" name="T7"/>
                </a:gdLst>
                <a:cxnLst>
                  <a:cxn ang="0">
                    <a:pos x="T0" y="T1"/>
                  </a:cxn>
                  <a:cxn ang="0">
                    <a:pos x="T2" y="T3"/>
                  </a:cxn>
                  <a:cxn ang="0">
                    <a:pos x="T4" y="T5"/>
                  </a:cxn>
                  <a:cxn ang="0">
                    <a:pos x="T6" y="T7"/>
                  </a:cxn>
                </a:cxnLst>
                <a:rect b="b" l="0" r="r" t="0"/>
                <a:pathLst>
                  <a:path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1" name="Freeform 97"/>
              <p:cNvSpPr/>
              <p:nvPr/>
            </p:nvSpPr>
            <p:spPr bwMode="auto">
              <a:xfrm>
                <a:off x="7432" y="3992"/>
                <a:ext cx="89" cy="95"/>
              </a:xfrm>
              <a:custGeom>
                <a:gdLst>
                  <a:gd fmla="*/ 32 w 34" name="T0"/>
                  <a:gd fmla="*/ 13 h 34" name="T1"/>
                  <a:gd fmla="*/ 21 w 34" name="T2"/>
                  <a:gd fmla="*/ 32 h 34" name="T3"/>
                  <a:gd fmla="*/ 2 w 34" name="T4"/>
                  <a:gd fmla="*/ 21 h 34" name="T5"/>
                  <a:gd fmla="*/ 13 w 34" name="T6"/>
                  <a:gd fmla="*/ 2 h 34" name="T7"/>
                  <a:gd fmla="*/ 32 w 34" name="T8"/>
                  <a:gd fmla="*/ 13 h 34" name="T9"/>
                </a:gdLst>
                <a:cxnLst>
                  <a:cxn ang="0">
                    <a:pos x="T0" y="T1"/>
                  </a:cxn>
                  <a:cxn ang="0">
                    <a:pos x="T2" y="T3"/>
                  </a:cxn>
                  <a:cxn ang="0">
                    <a:pos x="T4" y="T5"/>
                  </a:cxn>
                  <a:cxn ang="0">
                    <a:pos x="T6" y="T7"/>
                  </a:cxn>
                  <a:cxn ang="0">
                    <a:pos x="T8" y="T9"/>
                  </a:cxn>
                </a:cxnLst>
                <a:rect b="b" l="0" r="r" t="0"/>
                <a:pathLst>
                  <a:path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2" name="Freeform 98"/>
              <p:cNvSpPr>
                <a:spLocks noEditPoints="1"/>
              </p:cNvSpPr>
              <p:nvPr/>
            </p:nvSpPr>
            <p:spPr bwMode="auto">
              <a:xfrm>
                <a:off x="7689" y="4206"/>
                <a:ext cx="3" cy="12"/>
              </a:xfrm>
              <a:custGeom>
                <a:gdLst>
                  <a:gd fmla="*/ 1 w 1" name="T0"/>
                  <a:gd fmla="*/ 4 h 4" name="T1"/>
                  <a:gd fmla="*/ 1 w 1" name="T2"/>
                  <a:gd fmla="*/ 4 h 4" name="T3"/>
                  <a:gd fmla="*/ 1 w 1" name="T4"/>
                  <a:gd fmla="*/ 4 h 4" name="T5"/>
                  <a:gd fmla="*/ 1 w 1" name="T6"/>
                  <a:gd fmla="*/ 3 h 4" name="T7"/>
                  <a:gd fmla="*/ 1 w 1" name="T8"/>
                  <a:gd fmla="*/ 3 h 4" name="T9"/>
                  <a:gd fmla="*/ 1 w 1" name="T10"/>
                  <a:gd fmla="*/ 3 h 4" name="T11"/>
                  <a:gd fmla="*/ 1 w 1" name="T12"/>
                  <a:gd fmla="*/ 3 h 4" name="T13"/>
                  <a:gd fmla="*/ 1 w 1" name="T14"/>
                  <a:gd fmla="*/ 3 h 4" name="T15"/>
                  <a:gd fmla="*/ 1 w 1" name="T16"/>
                  <a:gd fmla="*/ 3 h 4" name="T17"/>
                  <a:gd fmla="*/ 1 w 1" name="T18"/>
                  <a:gd fmla="*/ 3 h 4" name="T19"/>
                  <a:gd fmla="*/ 1 w 1" name="T20"/>
                  <a:gd fmla="*/ 3 h 4" name="T21"/>
                  <a:gd fmla="*/ 1 w 1" name="T22"/>
                  <a:gd fmla="*/ 3 h 4" name="T23"/>
                  <a:gd fmla="*/ 1 w 1" name="T24"/>
                  <a:gd fmla="*/ 2 h 4" name="T25"/>
                  <a:gd fmla="*/ 1 w 1" name="T26"/>
                  <a:gd fmla="*/ 2 h 4" name="T27"/>
                  <a:gd fmla="*/ 1 w 1" name="T28"/>
                  <a:gd fmla="*/ 2 h 4" name="T29"/>
                  <a:gd fmla="*/ 1 w 1" name="T30"/>
                  <a:gd fmla="*/ 2 h 4" name="T31"/>
                  <a:gd fmla="*/ 1 w 1" name="T32"/>
                  <a:gd fmla="*/ 2 h 4" name="T33"/>
                  <a:gd fmla="*/ 1 w 1" name="T34"/>
                  <a:gd fmla="*/ 2 h 4" name="T35"/>
                  <a:gd fmla="*/ 0 w 1" name="T36"/>
                  <a:gd fmla="*/ 2 h 4" name="T37"/>
                  <a:gd fmla="*/ 0 w 1" name="T38"/>
                  <a:gd fmla="*/ 2 h 4" name="T39"/>
                  <a:gd fmla="*/ 0 w 1" name="T40"/>
                  <a:gd fmla="*/ 1 h 4" name="T41"/>
                  <a:gd fmla="*/ 0 w 1" name="T42"/>
                  <a:gd fmla="*/ 1 h 4" name="T43"/>
                  <a:gd fmla="*/ 0 w 1" name="T44"/>
                  <a:gd fmla="*/ 1 h 4" name="T45"/>
                  <a:gd fmla="*/ 0 w 1" name="T46"/>
                  <a:gd fmla="*/ 1 h 4" name="T47"/>
                  <a:gd fmla="*/ 0 w 1" name="T48"/>
                  <a:gd fmla="*/ 1 h 4" name="T49"/>
                  <a:gd fmla="*/ 0 w 1" name="T50"/>
                  <a:gd fmla="*/ 1 h 4" name="T51"/>
                  <a:gd fmla="*/ 0 w 1" name="T52"/>
                  <a:gd fmla="*/ 1 h 4" name="T53"/>
                  <a:gd fmla="*/ 0 w 1" name="T54"/>
                  <a:gd fmla="*/ 1 h 4" name="T55"/>
                  <a:gd fmla="*/ 0 w 1" name="T56"/>
                  <a:gd fmla="*/ 1 h 4" name="T57"/>
                  <a:gd fmla="*/ 0 w 1" name="T58"/>
                  <a:gd fmla="*/ 0 h 4" name="T59"/>
                  <a:gd fmla="*/ 0 w 1" name="T60"/>
                  <a:gd fmla="*/ 0 h 4" name="T61"/>
                  <a:gd fmla="*/ 0 w 1" name="T62"/>
                  <a:gd fmla="*/ 0 h 4" name="T63"/>
                  <a:gd fmla="*/ 0 w 1" name="T64"/>
                  <a:gd fmla="*/ 0 h 4" name="T65"/>
                  <a:gd fmla="*/ 0 w 1" name="T66"/>
                  <a:gd fmla="*/ 0 h 4" name="T67"/>
                  <a:gd fmla="*/ 0 w 1" name="T68"/>
                  <a:gd fmla="*/ 0 h 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3" name="Freeform 99"/>
              <p:cNvSpPr>
                <a:spLocks noEditPoints="1"/>
              </p:cNvSpPr>
              <p:nvPr/>
            </p:nvSpPr>
            <p:spPr bwMode="auto">
              <a:xfrm>
                <a:off x="7429" y="4065"/>
                <a:ext cx="263" cy="194"/>
              </a:xfrm>
              <a:custGeom>
                <a:gdLst>
                  <a:gd fmla="*/ 75 w 100" name="T0"/>
                  <a:gd fmla="*/ 57 h 70" name="T1"/>
                  <a:gd fmla="*/ 60 w 100" name="T2"/>
                  <a:gd fmla="*/ 42 h 70" name="T3"/>
                  <a:gd fmla="*/ 75 w 100" name="T4"/>
                  <a:gd fmla="*/ 26 h 70" name="T5"/>
                  <a:gd fmla="*/ 91 w 100" name="T6"/>
                  <a:gd fmla="*/ 42 h 70" name="T7"/>
                  <a:gd fmla="*/ 75 w 100" name="T8"/>
                  <a:gd fmla="*/ 57 h 70" name="T9"/>
                  <a:gd fmla="*/ 47 w 100" name="T10"/>
                  <a:gd fmla="*/ 0 h 70" name="T11"/>
                  <a:gd fmla="*/ 47 w 100" name="T12"/>
                  <a:gd fmla="*/ 2 h 70" name="T13"/>
                  <a:gd fmla="*/ 31 w 100" name="T14"/>
                  <a:gd fmla="*/ 47 h 70" name="T15"/>
                  <a:gd fmla="*/ 16 w 100" name="T16"/>
                  <a:gd fmla="*/ 61 h 70" name="T17"/>
                  <a:gd fmla="*/ 16 w 100" name="T18"/>
                  <a:gd fmla="*/ 61 h 70" name="T19"/>
                  <a:gd fmla="*/ 0 w 100" name="T20"/>
                  <a:gd fmla="*/ 70 h 70" name="T21"/>
                  <a:gd fmla="*/ 32 w 100" name="T22"/>
                  <a:gd fmla="*/ 70 h 70" name="T23"/>
                  <a:gd fmla="*/ 44 w 100" name="T24"/>
                  <a:gd fmla="*/ 64 h 70" name="T25"/>
                  <a:gd fmla="*/ 57 w 100" name="T26"/>
                  <a:gd fmla="*/ 70 h 70" name="T27"/>
                  <a:gd fmla="*/ 97 w 100" name="T28"/>
                  <a:gd fmla="*/ 70 h 70" name="T29"/>
                  <a:gd fmla="*/ 100 w 100" name="T30"/>
                  <a:gd fmla="*/ 55 h 70" name="T31"/>
                  <a:gd fmla="*/ 100 w 100" name="T32"/>
                  <a:gd fmla="*/ 55 h 70" name="T33"/>
                  <a:gd fmla="*/ 100 w 100" name="T34"/>
                  <a:gd fmla="*/ 55 h 70" name="T35"/>
                  <a:gd fmla="*/ 100 w 100" name="T36"/>
                  <a:gd fmla="*/ 55 h 70" name="T37"/>
                  <a:gd fmla="*/ 100 w 100" name="T38"/>
                  <a:gd fmla="*/ 54 h 70" name="T39"/>
                  <a:gd fmla="*/ 100 w 100" name="T40"/>
                  <a:gd fmla="*/ 54 h 70" name="T41"/>
                  <a:gd fmla="*/ 100 w 100" name="T42"/>
                  <a:gd fmla="*/ 54 h 70" name="T43"/>
                  <a:gd fmla="*/ 100 w 100" name="T44"/>
                  <a:gd fmla="*/ 54 h 70" name="T45"/>
                  <a:gd fmla="*/ 100 w 100" name="T46"/>
                  <a:gd fmla="*/ 54 h 70" name="T47"/>
                  <a:gd fmla="*/ 100 w 100" name="T48"/>
                  <a:gd fmla="*/ 54 h 70" name="T49"/>
                  <a:gd fmla="*/ 100 w 100" name="T50"/>
                  <a:gd fmla="*/ 54 h 70" name="T51"/>
                  <a:gd fmla="*/ 100 w 100" name="T52"/>
                  <a:gd fmla="*/ 54 h 70" name="T53"/>
                  <a:gd fmla="*/ 100 w 100" name="T54"/>
                  <a:gd fmla="*/ 54 h 70" name="T55"/>
                  <a:gd fmla="*/ 100 w 100" name="T56"/>
                  <a:gd fmla="*/ 54 h 70" name="T57"/>
                  <a:gd fmla="*/ 100 w 100" name="T58"/>
                  <a:gd fmla="*/ 54 h 70" name="T59"/>
                  <a:gd fmla="*/ 100 w 100" name="T60"/>
                  <a:gd fmla="*/ 53 h 70" name="T61"/>
                  <a:gd fmla="*/ 100 w 100" name="T62"/>
                  <a:gd fmla="*/ 53 h 70" name="T63"/>
                  <a:gd fmla="*/ 100 w 100" name="T64"/>
                  <a:gd fmla="*/ 53 h 70" name="T65"/>
                  <a:gd fmla="*/ 100 w 100" name="T66"/>
                  <a:gd fmla="*/ 53 h 70" name="T67"/>
                  <a:gd fmla="*/ 100 w 100" name="T68"/>
                  <a:gd fmla="*/ 53 h 70" name="T69"/>
                  <a:gd fmla="*/ 100 w 100" name="T70"/>
                  <a:gd fmla="*/ 53 h 70" name="T71"/>
                  <a:gd fmla="*/ 100 w 100" name="T72"/>
                  <a:gd fmla="*/ 53 h 70" name="T73"/>
                  <a:gd fmla="*/ 100 w 100" name="T74"/>
                  <a:gd fmla="*/ 53 h 70" name="T75"/>
                  <a:gd fmla="*/ 100 w 100" name="T76"/>
                  <a:gd fmla="*/ 53 h 70" name="T77"/>
                  <a:gd fmla="*/ 99 w 100" name="T78"/>
                  <a:gd fmla="*/ 53 h 70" name="T79"/>
                  <a:gd fmla="*/ 99 w 100" name="T80"/>
                  <a:gd fmla="*/ 53 h 70" name="T81"/>
                  <a:gd fmla="*/ 99 w 100" name="T82"/>
                  <a:gd fmla="*/ 52 h 70" name="T83"/>
                  <a:gd fmla="*/ 99 w 100" name="T84"/>
                  <a:gd fmla="*/ 52 h 70" name="T85"/>
                  <a:gd fmla="*/ 99 w 100" name="T86"/>
                  <a:gd fmla="*/ 52 h 70" name="T87"/>
                  <a:gd fmla="*/ 99 w 100" name="T88"/>
                  <a:gd fmla="*/ 52 h 70" name="T89"/>
                  <a:gd fmla="*/ 99 w 100" name="T90"/>
                  <a:gd fmla="*/ 52 h 70" name="T91"/>
                  <a:gd fmla="*/ 99 w 100" name="T92"/>
                  <a:gd fmla="*/ 52 h 70" name="T93"/>
                  <a:gd fmla="*/ 99 w 100" name="T94"/>
                  <a:gd fmla="*/ 52 h 70" name="T95"/>
                  <a:gd fmla="*/ 99 w 100" name="T96"/>
                  <a:gd fmla="*/ 52 h 70" name="T97"/>
                  <a:gd fmla="*/ 99 w 100" name="T98"/>
                  <a:gd fmla="*/ 52 h 70" name="T99"/>
                  <a:gd fmla="*/ 99 w 100" name="T100"/>
                  <a:gd fmla="*/ 52 h 70" name="T101"/>
                  <a:gd fmla="*/ 99 w 100" name="T102"/>
                  <a:gd fmla="*/ 52 h 70" name="T103"/>
                  <a:gd fmla="*/ 99 w 100" name="T104"/>
                  <a:gd fmla="*/ 52 h 70" name="T105"/>
                  <a:gd fmla="*/ 99 w 100" name="T106"/>
                  <a:gd fmla="*/ 51 h 70" name="T107"/>
                  <a:gd fmla="*/ 99 w 100" name="T108"/>
                  <a:gd fmla="*/ 51 h 70" name="T109"/>
                  <a:gd fmla="*/ 99 w 100" name="T110"/>
                  <a:gd fmla="*/ 51 h 70" name="T111"/>
                  <a:gd fmla="*/ 99 w 100" name="T112"/>
                  <a:gd fmla="*/ 51 h 70" name="T113"/>
                  <a:gd fmla="*/ 99 w 100" name="T114"/>
                  <a:gd fmla="*/ 51 h 70" name="T115"/>
                  <a:gd fmla="*/ 99 w 100" name="T116"/>
                  <a:gd fmla="*/ 51 h 70" name="T117"/>
                  <a:gd fmla="*/ 99 w 100" name="T118"/>
                  <a:gd fmla="*/ 51 h 70" name="T119"/>
                  <a:gd fmla="*/ 99 w 100" name="T120"/>
                  <a:gd fmla="*/ 51 h 70" name="T121"/>
                  <a:gd fmla="*/ 47 w 100" name="T122"/>
                  <a:gd fmla="*/ 0 h 7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4" name="Freeform 100"/>
              <p:cNvSpPr>
                <a:spLocks noEditPoints="1"/>
              </p:cNvSpPr>
              <p:nvPr/>
            </p:nvSpPr>
            <p:spPr bwMode="auto">
              <a:xfrm>
                <a:off x="7374" y="3867"/>
                <a:ext cx="179" cy="392"/>
              </a:xfrm>
              <a:custGeom>
                <a:gdLst>
                  <a:gd fmla="*/ 39 w 68" name="T0"/>
                  <a:gd fmla="*/ 77 h 141" name="T1"/>
                  <a:gd fmla="*/ 24 w 68" name="T2"/>
                  <a:gd fmla="*/ 66 h 141" name="T3"/>
                  <a:gd fmla="*/ 35 w 68" name="T4"/>
                  <a:gd fmla="*/ 47 h 141" name="T5"/>
                  <a:gd fmla="*/ 39 w 68" name="T6"/>
                  <a:gd fmla="*/ 46 h 141" name="T7"/>
                  <a:gd fmla="*/ 54 w 68" name="T8"/>
                  <a:gd fmla="*/ 58 h 141" name="T9"/>
                  <a:gd fmla="*/ 43 w 68" name="T10"/>
                  <a:gd fmla="*/ 77 h 141" name="T11"/>
                  <a:gd fmla="*/ 39 w 68" name="T12"/>
                  <a:gd fmla="*/ 77 h 141" name="T13"/>
                  <a:gd fmla="*/ 0 w 68" name="T14"/>
                  <a:gd fmla="*/ 0 h 141" name="T15"/>
                  <a:gd fmla="*/ 0 w 68" name="T16"/>
                  <a:gd fmla="*/ 11 h 141" name="T17"/>
                  <a:gd fmla="*/ 1 w 68" name="T18"/>
                  <a:gd fmla="*/ 11 h 141" name="T19"/>
                  <a:gd fmla="*/ 17 w 68" name="T20"/>
                  <a:gd fmla="*/ 27 h 141" name="T21"/>
                  <a:gd fmla="*/ 1 w 68" name="T22"/>
                  <a:gd fmla="*/ 42 h 141" name="T23"/>
                  <a:gd fmla="*/ 0 w 68" name="T24"/>
                  <a:gd fmla="*/ 42 h 141" name="T25"/>
                  <a:gd fmla="*/ 0 w 68" name="T26"/>
                  <a:gd fmla="*/ 62 h 141" name="T27"/>
                  <a:gd fmla="*/ 8 w 68" name="T28"/>
                  <a:gd fmla="*/ 76 h 141" name="T29"/>
                  <a:gd fmla="*/ 0 w 68" name="T30"/>
                  <a:gd fmla="*/ 89 h 141" name="T31"/>
                  <a:gd fmla="*/ 0 w 68" name="T32"/>
                  <a:gd fmla="*/ 141 h 141" name="T33"/>
                  <a:gd fmla="*/ 21 w 68" name="T34"/>
                  <a:gd fmla="*/ 141 h 141" name="T35"/>
                  <a:gd fmla="*/ 37 w 68" name="T36"/>
                  <a:gd fmla="*/ 132 h 141" name="T37"/>
                  <a:gd fmla="*/ 21 w 68" name="T38"/>
                  <a:gd fmla="*/ 117 h 141" name="T39"/>
                  <a:gd fmla="*/ 37 w 68" name="T40"/>
                  <a:gd fmla="*/ 102 h 141" name="T41"/>
                  <a:gd fmla="*/ 52 w 68" name="T42"/>
                  <a:gd fmla="*/ 117 h 141" name="T43"/>
                  <a:gd fmla="*/ 52 w 68" name="T44"/>
                  <a:gd fmla="*/ 118 h 141" name="T45"/>
                  <a:gd fmla="*/ 68 w 68" name="T46"/>
                  <a:gd fmla="*/ 73 h 141" name="T47"/>
                  <a:gd fmla="*/ 68 w 68" name="T48"/>
                  <a:gd fmla="*/ 71 h 141" name="T49"/>
                  <a:gd fmla="*/ 68 w 68" name="T50"/>
                  <a:gd fmla="*/ 71 h 141" name="T51"/>
                  <a:gd fmla="*/ 0 w 68" name="T52"/>
                  <a:gd fmla="*/ 0 h 141"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5" name="Freeform 101"/>
              <p:cNvSpPr/>
              <p:nvPr/>
            </p:nvSpPr>
            <p:spPr bwMode="auto">
              <a:xfrm>
                <a:off x="7374" y="3898"/>
                <a:ext cx="45" cy="86"/>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6" name="Freeform 102"/>
              <p:cNvSpPr/>
              <p:nvPr/>
            </p:nvSpPr>
            <p:spPr bwMode="auto">
              <a:xfrm>
                <a:off x="7374" y="4040"/>
                <a:ext cx="21" cy="75"/>
              </a:xfrm>
              <a:custGeom>
                <a:gdLst>
                  <a:gd fmla="*/ 0 w 8" name="T0"/>
                  <a:gd fmla="*/ 0 h 27" name="T1"/>
                  <a:gd fmla="*/ 0 w 8" name="T2"/>
                  <a:gd fmla="*/ 27 h 27" name="T3"/>
                  <a:gd fmla="*/ 8 w 8" name="T4"/>
                  <a:gd fmla="*/ 14 h 27" name="T5"/>
                  <a:gd fmla="*/ 0 w 8" name="T6"/>
                  <a:gd fmla="*/ 0 h 27" name="T7"/>
                </a:gdLst>
                <a:cxnLst>
                  <a:cxn ang="0">
                    <a:pos x="T0" y="T1"/>
                  </a:cxn>
                  <a:cxn ang="0">
                    <a:pos x="T2" y="T3"/>
                  </a:cxn>
                  <a:cxn ang="0">
                    <a:pos x="T4" y="T5"/>
                  </a:cxn>
                  <a:cxn ang="0">
                    <a:pos x="T6" y="T7"/>
                  </a:cxn>
                </a:cxnLst>
                <a:rect b="b" l="0" r="r" t="0"/>
                <a:pathLst>
                  <a:path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7" name="Freeform 103"/>
              <p:cNvSpPr/>
              <p:nvPr/>
            </p:nvSpPr>
            <p:spPr bwMode="auto">
              <a:xfrm>
                <a:off x="7429" y="4151"/>
                <a:ext cx="82" cy="83"/>
              </a:xfrm>
              <a:custGeom>
                <a:gdLst>
                  <a:gd fmla="*/ 16 w 31" name="T0"/>
                  <a:gd fmla="*/ 0 h 30" name="T1"/>
                  <a:gd fmla="*/ 0 w 31" name="T2"/>
                  <a:gd fmla="*/ 15 h 30" name="T3"/>
                  <a:gd fmla="*/ 16 w 31" name="T4"/>
                  <a:gd fmla="*/ 30 h 30" name="T5"/>
                  <a:gd fmla="*/ 16 w 31" name="T6"/>
                  <a:gd fmla="*/ 30 h 30" name="T7"/>
                  <a:gd fmla="*/ 31 w 31" name="T8"/>
                  <a:gd fmla="*/ 16 h 30" name="T9"/>
                  <a:gd fmla="*/ 31 w 31" name="T10"/>
                  <a:gd fmla="*/ 15 h 30" name="T11"/>
                  <a:gd fmla="*/ 16 w 31" name="T12"/>
                  <a:gd fmla="*/ 0 h 30" name="T13"/>
                </a:gdLst>
                <a:cxnLst>
                  <a:cxn ang="0">
                    <a:pos x="T0" y="T1"/>
                  </a:cxn>
                  <a:cxn ang="0">
                    <a:pos x="T2" y="T3"/>
                  </a:cxn>
                  <a:cxn ang="0">
                    <a:pos x="T4" y="T5"/>
                  </a:cxn>
                  <a:cxn ang="0">
                    <a:pos x="T6" y="T7"/>
                  </a:cxn>
                  <a:cxn ang="0">
                    <a:pos x="T8" y="T9"/>
                  </a:cxn>
                  <a:cxn ang="0">
                    <a:pos x="T10" y="T11"/>
                  </a:cxn>
                  <a:cxn ang="0">
                    <a:pos x="T12" y="T13"/>
                  </a:cxn>
                </a:cxnLst>
                <a:rect b="b" l="0" r="r" t="0"/>
                <a:pathLst>
                  <a:path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8" name="Freeform 104"/>
              <p:cNvSpPr/>
              <p:nvPr/>
            </p:nvSpPr>
            <p:spPr bwMode="auto">
              <a:xfrm>
                <a:off x="7513" y="4243"/>
                <a:ext cx="66" cy="16"/>
              </a:xfrm>
              <a:custGeom>
                <a:gdLst>
                  <a:gd fmla="*/ 12 w 25" name="T0"/>
                  <a:gd fmla="*/ 0 h 6" name="T1"/>
                  <a:gd fmla="*/ 0 w 25" name="T2"/>
                  <a:gd fmla="*/ 6 h 6" name="T3"/>
                  <a:gd fmla="*/ 25 w 25" name="T4"/>
                  <a:gd fmla="*/ 6 h 6" name="T5"/>
                  <a:gd fmla="*/ 12 w 25" name="T6"/>
                  <a:gd fmla="*/ 0 h 6" name="T7"/>
                </a:gdLst>
                <a:cxnLst>
                  <a:cxn ang="0">
                    <a:pos x="T0" y="T1"/>
                  </a:cxn>
                  <a:cxn ang="0">
                    <a:pos x="T2" y="T3"/>
                  </a:cxn>
                  <a:cxn ang="0">
                    <a:pos x="T4" y="T5"/>
                  </a:cxn>
                  <a:cxn ang="0">
                    <a:pos x="T6" y="T7"/>
                  </a:cxn>
                </a:cxnLst>
                <a:rect b="b" l="0" r="r" t="0"/>
                <a:pathLst>
                  <a:path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0" name="Freeform 106"/>
              <p:cNvSpPr/>
              <p:nvPr/>
            </p:nvSpPr>
            <p:spPr bwMode="auto">
              <a:xfrm>
                <a:off x="7432" y="3995"/>
                <a:ext cx="89" cy="86"/>
              </a:xfrm>
              <a:custGeom>
                <a:gdLst>
                  <a:gd fmla="*/ 17 w 34" name="T0"/>
                  <a:gd fmla="*/ 0 h 31" name="T1"/>
                  <a:gd fmla="*/ 13 w 34" name="T2"/>
                  <a:gd fmla="*/ 1 h 31" name="T3"/>
                  <a:gd fmla="*/ 2 w 34" name="T4"/>
                  <a:gd fmla="*/ 20 h 31" name="T5"/>
                  <a:gd fmla="*/ 17 w 34" name="T6"/>
                  <a:gd fmla="*/ 31 h 31" name="T7"/>
                  <a:gd fmla="*/ 21 w 34" name="T8"/>
                  <a:gd fmla="*/ 31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1" name="Freeform 107"/>
              <p:cNvSpPr/>
              <p:nvPr/>
            </p:nvSpPr>
            <p:spPr bwMode="auto">
              <a:xfrm>
                <a:off x="3900" y="4098"/>
                <a:ext cx="241" cy="161"/>
              </a:xfrm>
              <a:custGeom>
                <a:gdLst>
                  <a:gd fmla="*/ 90 w 92" name="T0"/>
                  <a:gd fmla="*/ 58 h 58" name="T1"/>
                  <a:gd fmla="*/ 92 w 92" name="T2"/>
                  <a:gd fmla="*/ 45 h 58" name="T3"/>
                  <a:gd fmla="*/ 46 w 92" name="T4"/>
                  <a:gd fmla="*/ 0 h 58" name="T5"/>
                  <a:gd fmla="*/ 0 w 92" name="T6"/>
                  <a:gd fmla="*/ 45 h 58" name="T7"/>
                  <a:gd fmla="*/ 2 w 92" name="T8"/>
                  <a:gd fmla="*/ 58 h 58" name="T9"/>
                  <a:gd fmla="*/ 90 w 92" name="T10"/>
                  <a:gd fmla="*/ 58 h 58" name="T11"/>
                </a:gdLst>
                <a:cxnLst>
                  <a:cxn ang="0">
                    <a:pos x="T0" y="T1"/>
                  </a:cxn>
                  <a:cxn ang="0">
                    <a:pos x="T2" y="T3"/>
                  </a:cxn>
                  <a:cxn ang="0">
                    <a:pos x="T4" y="T5"/>
                  </a:cxn>
                  <a:cxn ang="0">
                    <a:pos x="T6" y="T7"/>
                  </a:cxn>
                  <a:cxn ang="0">
                    <a:pos x="T8" y="T9"/>
                  </a:cxn>
                  <a:cxn ang="0">
                    <a:pos x="T10" y="T11"/>
                  </a:cxn>
                </a:cxnLst>
                <a:rect b="b" l="0" r="r" t="0"/>
                <a:pathLst>
                  <a:path h="57"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2" name="Freeform 108"/>
              <p:cNvSpPr/>
              <p:nvPr/>
            </p:nvSpPr>
            <p:spPr bwMode="auto">
              <a:xfrm>
                <a:off x="4207" y="4098"/>
                <a:ext cx="242" cy="161"/>
              </a:xfrm>
              <a:custGeom>
                <a:gdLst>
                  <a:gd fmla="*/ 90 w 92" name="T0"/>
                  <a:gd fmla="*/ 58 h 58" name="T1"/>
                  <a:gd fmla="*/ 92 w 92" name="T2"/>
                  <a:gd fmla="*/ 45 h 58" name="T3"/>
                  <a:gd fmla="*/ 46 w 92" name="T4"/>
                  <a:gd fmla="*/ 0 h 58" name="T5"/>
                  <a:gd fmla="*/ 0 w 92" name="T6"/>
                  <a:gd fmla="*/ 45 h 58" name="T7"/>
                  <a:gd fmla="*/ 2 w 92" name="T8"/>
                  <a:gd fmla="*/ 58 h 58" name="T9"/>
                  <a:gd fmla="*/ 90 w 92" name="T10"/>
                  <a:gd fmla="*/ 58 h 58" name="T11"/>
                </a:gdLst>
                <a:cxnLst>
                  <a:cxn ang="0">
                    <a:pos x="T0" y="T1"/>
                  </a:cxn>
                  <a:cxn ang="0">
                    <a:pos x="T2" y="T3"/>
                  </a:cxn>
                  <a:cxn ang="0">
                    <a:pos x="T4" y="T5"/>
                  </a:cxn>
                  <a:cxn ang="0">
                    <a:pos x="T6" y="T7"/>
                  </a:cxn>
                  <a:cxn ang="0">
                    <a:pos x="T8" y="T9"/>
                  </a:cxn>
                  <a:cxn ang="0">
                    <a:pos x="T10" y="T11"/>
                  </a:cxn>
                </a:cxnLst>
                <a:rect b="b" l="0" r="r" t="0"/>
                <a:pathLst>
                  <a:path h="57"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3" name="Freeform 109"/>
              <p:cNvSpPr/>
              <p:nvPr/>
            </p:nvSpPr>
            <p:spPr bwMode="auto">
              <a:xfrm>
                <a:off x="4015" y="3934"/>
                <a:ext cx="318" cy="325"/>
              </a:xfrm>
              <a:custGeom>
                <a:gdLst>
                  <a:gd fmla="*/ 39 w 121" name="T0"/>
                  <a:gd fmla="*/ 117 h 117" name="T1"/>
                  <a:gd fmla="*/ 82 w 121" name="T2"/>
                  <a:gd fmla="*/ 117 h 117" name="T3"/>
                  <a:gd fmla="*/ 121 w 121" name="T4"/>
                  <a:gd fmla="*/ 61 h 117" name="T5"/>
                  <a:gd fmla="*/ 60 w 121" name="T6"/>
                  <a:gd fmla="*/ 0 h 117" name="T7"/>
                  <a:gd fmla="*/ 0 w 121" name="T8"/>
                  <a:gd fmla="*/ 61 h 117" name="T9"/>
                  <a:gd fmla="*/ 39 w 121" name="T10"/>
                  <a:gd fmla="*/ 117 h 117" name="T11"/>
                </a:gdLst>
                <a:cxnLst>
                  <a:cxn ang="0">
                    <a:pos x="T0" y="T1"/>
                  </a:cxn>
                  <a:cxn ang="0">
                    <a:pos x="T2" y="T3"/>
                  </a:cxn>
                  <a:cxn ang="0">
                    <a:pos x="T4" y="T5"/>
                  </a:cxn>
                  <a:cxn ang="0">
                    <a:pos x="T6" y="T7"/>
                  </a:cxn>
                  <a:cxn ang="0">
                    <a:pos x="T8" y="T9"/>
                  </a:cxn>
                  <a:cxn ang="0">
                    <a:pos x="T10" y="T11"/>
                  </a:cxn>
                </a:cxnLst>
                <a:rect b="b" l="0" r="r" t="0"/>
                <a:pathLst>
                  <a:path h="117" w="120">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7" name="Freeform 113"/>
              <p:cNvSpPr/>
              <p:nvPr/>
            </p:nvSpPr>
            <p:spPr bwMode="auto">
              <a:xfrm>
                <a:off x="4134" y="4070"/>
                <a:ext cx="70" cy="75"/>
              </a:xfrm>
              <a:custGeom>
                <a:gdLst>
                  <a:gd fmla="*/ 26 w 27" name="T0"/>
                  <a:gd fmla="*/ 14 h 27" name="T1"/>
                  <a:gd fmla="*/ 13 w 27" name="T2"/>
                  <a:gd fmla="*/ 26 h 27" name="T3"/>
                  <a:gd fmla="*/ 1 w 27" name="T4"/>
                  <a:gd fmla="*/ 13 h 27" name="T5"/>
                  <a:gd fmla="*/ 14 w 27" name="T6"/>
                  <a:gd fmla="*/ 1 h 27" name="T7"/>
                  <a:gd fmla="*/ 26 w 27" name="T8"/>
                  <a:gd fmla="*/ 14 h 27" name="T9"/>
                </a:gdLst>
                <a:cxnLst>
                  <a:cxn ang="0">
                    <a:pos x="T0" y="T1"/>
                  </a:cxn>
                  <a:cxn ang="0">
                    <a:pos x="T2" y="T3"/>
                  </a:cxn>
                  <a:cxn ang="0">
                    <a:pos x="T4" y="T5"/>
                  </a:cxn>
                  <a:cxn ang="0">
                    <a:pos x="T6" y="T7"/>
                  </a:cxn>
                  <a:cxn ang="0">
                    <a:pos x="T8" y="T9"/>
                  </a:cxn>
                </a:cxnLst>
                <a:rect b="b" l="0" r="r" t="0"/>
                <a:pathLst>
                  <a:path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9" name="Freeform 115"/>
              <p:cNvSpPr/>
              <p:nvPr/>
            </p:nvSpPr>
            <p:spPr bwMode="auto">
              <a:xfrm>
                <a:off x="4010" y="4240"/>
                <a:ext cx="61" cy="19"/>
              </a:xfrm>
              <a:custGeom>
                <a:gdLst>
                  <a:gd fmla="*/ 23 w 23" name="T0"/>
                  <a:gd fmla="*/ 7 h 7" name="T1"/>
                  <a:gd fmla="*/ 11 w 23" name="T2"/>
                  <a:gd fmla="*/ 0 h 7" name="T3"/>
                  <a:gd fmla="*/ 0 w 23" name="T4"/>
                  <a:gd fmla="*/ 7 h 7" name="T5"/>
                  <a:gd fmla="*/ 23 w 23" name="T6"/>
                  <a:gd fmla="*/ 7 h 7" name="T7"/>
                </a:gdLst>
                <a:cxnLst>
                  <a:cxn ang="0">
                    <a:pos x="T0" y="T1"/>
                  </a:cxn>
                  <a:cxn ang="0">
                    <a:pos x="T2" y="T3"/>
                  </a:cxn>
                  <a:cxn ang="0">
                    <a:pos x="T4" y="T5"/>
                  </a:cxn>
                  <a:cxn ang="0">
                    <a:pos x="T6" y="T7"/>
                  </a:cxn>
                </a:cxnLst>
                <a:rect b="b" l="0" r="r" t="0"/>
                <a:pathLst>
                  <a:path h="7" w="23">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2" name="Freeform 118"/>
              <p:cNvSpPr/>
              <p:nvPr/>
            </p:nvSpPr>
            <p:spPr bwMode="auto">
              <a:xfrm>
                <a:off x="4302" y="4245"/>
                <a:ext cx="52" cy="14"/>
              </a:xfrm>
              <a:custGeom>
                <a:gdLst>
                  <a:gd fmla="*/ 20 w 20" name="T0"/>
                  <a:gd fmla="*/ 5 h 5" name="T1"/>
                  <a:gd fmla="*/ 10 w 20" name="T2"/>
                  <a:gd fmla="*/ 0 h 5" name="T3"/>
                  <a:gd fmla="*/ 0 w 20" name="T4"/>
                  <a:gd fmla="*/ 5 h 5" name="T5"/>
                  <a:gd fmla="*/ 20 w 20" name="T6"/>
                  <a:gd fmla="*/ 5 h 5" name="T7"/>
                </a:gdLst>
                <a:cxnLst>
                  <a:cxn ang="0">
                    <a:pos x="T0" y="T1"/>
                  </a:cxn>
                  <a:cxn ang="0">
                    <a:pos x="T2" y="T3"/>
                  </a:cxn>
                  <a:cxn ang="0">
                    <a:pos x="T4" y="T5"/>
                  </a:cxn>
                  <a:cxn ang="0">
                    <a:pos x="T6" y="T7"/>
                  </a:cxn>
                </a:cxnLst>
                <a:rect b="b" l="0" r="r" t="0"/>
                <a:pathLst>
                  <a:path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4" name="Freeform 120"/>
              <p:cNvSpPr/>
              <p:nvPr/>
            </p:nvSpPr>
            <p:spPr bwMode="auto">
              <a:xfrm>
                <a:off x="4233" y="4037"/>
                <a:ext cx="74" cy="80"/>
              </a:xfrm>
              <a:custGeom>
                <a:gdLst>
                  <a:gd fmla="*/ 26 w 28" name="T0"/>
                  <a:gd fmla="*/ 11 h 29" name="T1"/>
                  <a:gd fmla="*/ 17 w 28" name="T2"/>
                  <a:gd fmla="*/ 27 h 29" name="T3"/>
                  <a:gd fmla="*/ 2 w 28" name="T4"/>
                  <a:gd fmla="*/ 18 h 29" name="T5"/>
                  <a:gd fmla="*/ 11 w 28" name="T6"/>
                  <a:gd fmla="*/ 2 h 29" name="T7"/>
                  <a:gd fmla="*/ 26 w 28" name="T8"/>
                  <a:gd fmla="*/ 11 h 29" name="T9"/>
                </a:gdLst>
                <a:cxnLst>
                  <a:cxn ang="0">
                    <a:pos x="T0" y="T1"/>
                  </a:cxn>
                  <a:cxn ang="0">
                    <a:pos x="T2" y="T3"/>
                  </a:cxn>
                  <a:cxn ang="0">
                    <a:pos x="T4" y="T5"/>
                  </a:cxn>
                  <a:cxn ang="0">
                    <a:pos x="T6" y="T7"/>
                  </a:cxn>
                  <a:cxn ang="0">
                    <a:pos x="T8" y="T9"/>
                  </a:cxn>
                </a:cxnLst>
                <a:rect b="b" l="0" r="r" t="0"/>
                <a:pathLst>
                  <a:path h="28"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5" name="Freeform 121"/>
              <p:cNvSpPr>
                <a:spLocks noEditPoints="1"/>
              </p:cNvSpPr>
              <p:nvPr/>
            </p:nvSpPr>
            <p:spPr bwMode="auto">
              <a:xfrm flipH="1">
                <a:off x="4449" y="4215"/>
                <a:ext cx="0" cy="8"/>
              </a:xfrm>
              <a:custGeom>
                <a:gdLst>
                  <a:gd fmla="*/ 3 h 3" name="T0"/>
                  <a:gd fmla="*/ 3 h 3" name="T1"/>
                  <a:gd fmla="*/ 3 h 3" name="T2"/>
                  <a:gd fmla="*/ 3 h 3" name="T3"/>
                  <a:gd fmla="*/ 3 h 3" name="T4"/>
                  <a:gd fmla="*/ 3 h 3" name="T5"/>
                  <a:gd fmla="*/ 3 h 3" name="T6"/>
                  <a:gd fmla="*/ 3 h 3" name="T7"/>
                  <a:gd fmla="*/ 3 h 3" name="T8"/>
                  <a:gd fmla="*/ 2 h 3" name="T9"/>
                  <a:gd fmla="*/ 2 h 3" name="T10"/>
                  <a:gd fmla="*/ 2 h 3" name="T11"/>
                  <a:gd fmla="*/ 2 h 3" name="T12"/>
                  <a:gd fmla="*/ 2 h 3" name="T13"/>
                  <a:gd fmla="*/ 2 h 3" name="T14"/>
                  <a:gd fmla="*/ 2 h 3" name="T15"/>
                  <a:gd fmla="*/ 2 h 3" name="T16"/>
                  <a:gd fmla="*/ 2 h 3" name="T17"/>
                  <a:gd fmla="*/ 2 h 3" name="T18"/>
                  <a:gd fmla="*/ 2 h 3" name="T19"/>
                  <a:gd fmla="*/ 1 h 3" name="T20"/>
                  <a:gd fmla="*/ 1 h 3" name="T21"/>
                  <a:gd fmla="*/ 1 h 3" name="T22"/>
                  <a:gd fmla="*/ 1 h 3" name="T23"/>
                  <a:gd fmla="*/ 1 h 3" name="T24"/>
                  <a:gd fmla="*/ 1 h 3" name="T25"/>
                  <a:gd fmla="*/ 1 h 3" name="T26"/>
                  <a:gd fmla="*/ 1 h 3" name="T27"/>
                  <a:gd fmla="*/ 1 h 3" name="T28"/>
                  <a:gd fmla="*/ 1 h 3" name="T29"/>
                  <a:gd fmla="*/ 0 h 3" name="T30"/>
                  <a:gd fmla="*/ 0 h 3" name="T31"/>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b="b" l="0" r="r" t="0"/>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6" name="Freeform 122"/>
              <p:cNvSpPr>
                <a:spLocks noEditPoints="1"/>
              </p:cNvSpPr>
              <p:nvPr/>
            </p:nvSpPr>
            <p:spPr bwMode="auto">
              <a:xfrm>
                <a:off x="4231" y="4098"/>
                <a:ext cx="218" cy="161"/>
              </a:xfrm>
              <a:custGeom>
                <a:gdLst>
                  <a:gd fmla="*/ 63 w 83" name="T0"/>
                  <a:gd fmla="*/ 47 h 58" name="T1"/>
                  <a:gd fmla="*/ 50 w 83" name="T2"/>
                  <a:gd fmla="*/ 34 h 58" name="T3"/>
                  <a:gd fmla="*/ 63 w 83" name="T4"/>
                  <a:gd fmla="*/ 22 h 58" name="T5"/>
                  <a:gd fmla="*/ 75 w 83" name="T6"/>
                  <a:gd fmla="*/ 34 h 58" name="T7"/>
                  <a:gd fmla="*/ 63 w 83" name="T8"/>
                  <a:gd fmla="*/ 47 h 58" name="T9"/>
                  <a:gd fmla="*/ 39 w 83" name="T10"/>
                  <a:gd fmla="*/ 0 h 58" name="T11"/>
                  <a:gd fmla="*/ 39 w 83" name="T12"/>
                  <a:gd fmla="*/ 2 h 58" name="T13"/>
                  <a:gd fmla="*/ 26 w 83" name="T14"/>
                  <a:gd fmla="*/ 39 h 58" name="T15"/>
                  <a:gd fmla="*/ 13 w 83" name="T16"/>
                  <a:gd fmla="*/ 51 h 58" name="T17"/>
                  <a:gd fmla="*/ 13 w 83" name="T18"/>
                  <a:gd fmla="*/ 51 h 58" name="T19"/>
                  <a:gd fmla="*/ 0 w 83" name="T20"/>
                  <a:gd fmla="*/ 58 h 58" name="T21"/>
                  <a:gd fmla="*/ 27 w 83" name="T22"/>
                  <a:gd fmla="*/ 58 h 58" name="T23"/>
                  <a:gd fmla="*/ 37 w 83" name="T24"/>
                  <a:gd fmla="*/ 53 h 58" name="T25"/>
                  <a:gd fmla="*/ 47 w 83" name="T26"/>
                  <a:gd fmla="*/ 58 h 58" name="T27"/>
                  <a:gd fmla="*/ 81 w 83" name="T28"/>
                  <a:gd fmla="*/ 58 h 58" name="T29"/>
                  <a:gd fmla="*/ 83 w 83" name="T30"/>
                  <a:gd fmla="*/ 45 h 58" name="T31"/>
                  <a:gd fmla="*/ 83 w 83" name="T32"/>
                  <a:gd fmla="*/ 45 h 58" name="T33"/>
                  <a:gd fmla="*/ 83 w 83" name="T34"/>
                  <a:gd fmla="*/ 45 h 58" name="T35"/>
                  <a:gd fmla="*/ 83 w 83" name="T36"/>
                  <a:gd fmla="*/ 45 h 58" name="T37"/>
                  <a:gd fmla="*/ 83 w 83" name="T38"/>
                  <a:gd fmla="*/ 45 h 58" name="T39"/>
                  <a:gd fmla="*/ 83 w 83" name="T40"/>
                  <a:gd fmla="*/ 45 h 58" name="T41"/>
                  <a:gd fmla="*/ 83 w 83" name="T42"/>
                  <a:gd fmla="*/ 45 h 58" name="T43"/>
                  <a:gd fmla="*/ 83 w 83" name="T44"/>
                  <a:gd fmla="*/ 45 h 58" name="T45"/>
                  <a:gd fmla="*/ 83 w 83" name="T46"/>
                  <a:gd fmla="*/ 45 h 58" name="T47"/>
                  <a:gd fmla="*/ 83 w 83" name="T48"/>
                  <a:gd fmla="*/ 45 h 58" name="T49"/>
                  <a:gd fmla="*/ 83 w 83" name="T50"/>
                  <a:gd fmla="*/ 45 h 58" name="T51"/>
                  <a:gd fmla="*/ 83 w 83" name="T52"/>
                  <a:gd fmla="*/ 45 h 58" name="T53"/>
                  <a:gd fmla="*/ 83 w 83" name="T54"/>
                  <a:gd fmla="*/ 44 h 58" name="T55"/>
                  <a:gd fmla="*/ 83 w 83" name="T56"/>
                  <a:gd fmla="*/ 44 h 58" name="T57"/>
                  <a:gd fmla="*/ 83 w 83" name="T58"/>
                  <a:gd fmla="*/ 44 h 58" name="T59"/>
                  <a:gd fmla="*/ 83 w 83" name="T60"/>
                  <a:gd fmla="*/ 44 h 58" name="T61"/>
                  <a:gd fmla="*/ 83 w 83" name="T62"/>
                  <a:gd fmla="*/ 44 h 58" name="T63"/>
                  <a:gd fmla="*/ 83 w 83" name="T64"/>
                  <a:gd fmla="*/ 44 h 58" name="T65"/>
                  <a:gd fmla="*/ 83 w 83" name="T66"/>
                  <a:gd fmla="*/ 44 h 58" name="T67"/>
                  <a:gd fmla="*/ 83 w 83" name="T68"/>
                  <a:gd fmla="*/ 44 h 58" name="T69"/>
                  <a:gd fmla="*/ 83 w 83" name="T70"/>
                  <a:gd fmla="*/ 44 h 58" name="T71"/>
                  <a:gd fmla="*/ 83 w 83" name="T72"/>
                  <a:gd fmla="*/ 44 h 58" name="T73"/>
                  <a:gd fmla="*/ 83 w 83" name="T74"/>
                  <a:gd fmla="*/ 44 h 58" name="T75"/>
                  <a:gd fmla="*/ 83 w 83" name="T76"/>
                  <a:gd fmla="*/ 44 h 58" name="T77"/>
                  <a:gd fmla="*/ 83 w 83" name="T78"/>
                  <a:gd fmla="*/ 44 h 58" name="T79"/>
                  <a:gd fmla="*/ 83 w 83" name="T80"/>
                  <a:gd fmla="*/ 44 h 58" name="T81"/>
                  <a:gd fmla="*/ 83 w 83" name="T82"/>
                  <a:gd fmla="*/ 43 h 58" name="T83"/>
                  <a:gd fmla="*/ 83 w 83" name="T84"/>
                  <a:gd fmla="*/ 43 h 58" name="T85"/>
                  <a:gd fmla="*/ 83 w 83" name="T86"/>
                  <a:gd fmla="*/ 43 h 58" name="T87"/>
                  <a:gd fmla="*/ 83 w 83" name="T88"/>
                  <a:gd fmla="*/ 43 h 58" name="T89"/>
                  <a:gd fmla="*/ 83 w 83" name="T90"/>
                  <a:gd fmla="*/ 43 h 58" name="T91"/>
                  <a:gd fmla="*/ 83 w 83" name="T92"/>
                  <a:gd fmla="*/ 43 h 58" name="T93"/>
                  <a:gd fmla="*/ 83 w 83" name="T94"/>
                  <a:gd fmla="*/ 43 h 58" name="T95"/>
                  <a:gd fmla="*/ 83 w 83" name="T96"/>
                  <a:gd fmla="*/ 43 h 58" name="T97"/>
                  <a:gd fmla="*/ 83 w 83" name="T98"/>
                  <a:gd fmla="*/ 43 h 58" name="T99"/>
                  <a:gd fmla="*/ 83 w 83" name="T100"/>
                  <a:gd fmla="*/ 43 h 58" name="T101"/>
                  <a:gd fmla="*/ 83 w 83" name="T102"/>
                  <a:gd fmla="*/ 43 h 58" name="T103"/>
                  <a:gd fmla="*/ 83 w 83" name="T104"/>
                  <a:gd fmla="*/ 43 h 58" name="T105"/>
                  <a:gd fmla="*/ 83 w 83" name="T106"/>
                  <a:gd fmla="*/ 43 h 58" name="T107"/>
                  <a:gd fmla="*/ 83 w 83" name="T108"/>
                  <a:gd fmla="*/ 43 h 58" name="T109"/>
                  <a:gd fmla="*/ 83 w 83" name="T110"/>
                  <a:gd fmla="*/ 42 h 58" name="T111"/>
                  <a:gd fmla="*/ 83 w 83" name="T112"/>
                  <a:gd fmla="*/ 42 h 58" name="T113"/>
                  <a:gd fmla="*/ 39 w 83" name="T114"/>
                  <a:gd fmla="*/ 0 h 5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57"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7" name="Freeform 123"/>
              <p:cNvSpPr>
                <a:spLocks noEditPoints="1"/>
              </p:cNvSpPr>
              <p:nvPr/>
            </p:nvSpPr>
            <p:spPr bwMode="auto">
              <a:xfrm>
                <a:off x="4186" y="3934"/>
                <a:ext cx="147" cy="325"/>
              </a:xfrm>
              <a:custGeom>
                <a:gdLst>
                  <a:gd fmla="*/ 32 w 56" name="T0"/>
                  <a:gd fmla="*/ 64 h 117" name="T1"/>
                  <a:gd fmla="*/ 20 w 56" name="T2"/>
                  <a:gd fmla="*/ 55 h 117" name="T3"/>
                  <a:gd fmla="*/ 29 w 56" name="T4"/>
                  <a:gd fmla="*/ 39 h 117" name="T5"/>
                  <a:gd fmla="*/ 32 w 56" name="T6"/>
                  <a:gd fmla="*/ 39 h 117" name="T7"/>
                  <a:gd fmla="*/ 44 w 56" name="T8"/>
                  <a:gd fmla="*/ 48 h 117" name="T9"/>
                  <a:gd fmla="*/ 35 w 56" name="T10"/>
                  <a:gd fmla="*/ 64 h 117" name="T11"/>
                  <a:gd fmla="*/ 32 w 56" name="T12"/>
                  <a:gd fmla="*/ 64 h 117" name="T13"/>
                  <a:gd fmla="*/ 0 w 56" name="T14"/>
                  <a:gd fmla="*/ 0 h 117" name="T15"/>
                  <a:gd fmla="*/ 0 w 56" name="T16"/>
                  <a:gd fmla="*/ 9 h 117" name="T17"/>
                  <a:gd fmla="*/ 1 w 56" name="T18"/>
                  <a:gd fmla="*/ 9 h 117" name="T19"/>
                  <a:gd fmla="*/ 14 w 56" name="T20"/>
                  <a:gd fmla="*/ 22 h 117" name="T21"/>
                  <a:gd fmla="*/ 1 w 56" name="T22"/>
                  <a:gd fmla="*/ 35 h 117" name="T23"/>
                  <a:gd fmla="*/ 0 w 56" name="T24"/>
                  <a:gd fmla="*/ 35 h 117" name="T25"/>
                  <a:gd fmla="*/ 0 w 56" name="T26"/>
                  <a:gd fmla="*/ 51 h 117" name="T27"/>
                  <a:gd fmla="*/ 6 w 56" name="T28"/>
                  <a:gd fmla="*/ 63 h 117" name="T29"/>
                  <a:gd fmla="*/ 0 w 56" name="T30"/>
                  <a:gd fmla="*/ 74 h 117" name="T31"/>
                  <a:gd fmla="*/ 0 w 56" name="T32"/>
                  <a:gd fmla="*/ 117 h 117" name="T33"/>
                  <a:gd fmla="*/ 17 w 56" name="T34"/>
                  <a:gd fmla="*/ 117 h 117" name="T35"/>
                  <a:gd fmla="*/ 30 w 56" name="T36"/>
                  <a:gd fmla="*/ 110 h 117" name="T37"/>
                  <a:gd fmla="*/ 17 w 56" name="T38"/>
                  <a:gd fmla="*/ 97 h 117" name="T39"/>
                  <a:gd fmla="*/ 30 w 56" name="T40"/>
                  <a:gd fmla="*/ 84 h 117" name="T41"/>
                  <a:gd fmla="*/ 43 w 56" name="T42"/>
                  <a:gd fmla="*/ 97 h 117" name="T43"/>
                  <a:gd fmla="*/ 43 w 56" name="T44"/>
                  <a:gd fmla="*/ 98 h 117" name="T45"/>
                  <a:gd fmla="*/ 56 w 56" name="T46"/>
                  <a:gd fmla="*/ 61 h 117" name="T47"/>
                  <a:gd fmla="*/ 56 w 56" name="T48"/>
                  <a:gd fmla="*/ 59 h 117" name="T49"/>
                  <a:gd fmla="*/ 56 w 56" name="T50"/>
                  <a:gd fmla="*/ 59 h 117" name="T51"/>
                  <a:gd fmla="*/ 0 w 56" name="T52"/>
                  <a:gd fmla="*/ 0 h 117"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8" name="Freeform 124"/>
              <p:cNvSpPr/>
              <p:nvPr/>
            </p:nvSpPr>
            <p:spPr bwMode="auto">
              <a:xfrm>
                <a:off x="4186" y="3959"/>
                <a:ext cx="37" cy="72"/>
              </a:xfrm>
              <a:custGeom>
                <a:gdLst>
                  <a:gd fmla="*/ 1 w 14" name="T0"/>
                  <a:gd fmla="*/ 0 h 26" name="T1"/>
                  <a:gd fmla="*/ 0 w 14" name="T2"/>
                  <a:gd fmla="*/ 0 h 26" name="T3"/>
                  <a:gd fmla="*/ 0 w 14" name="T4"/>
                  <a:gd fmla="*/ 26 h 26" name="T5"/>
                  <a:gd fmla="*/ 1 w 14" name="T6"/>
                  <a:gd fmla="*/ 26 h 26" name="T7"/>
                  <a:gd fmla="*/ 14 w 14" name="T8"/>
                  <a:gd fmla="*/ 13 h 26" name="T9"/>
                  <a:gd fmla="*/ 1 w 14" name="T10"/>
                  <a:gd fmla="*/ 0 h 26" name="T11"/>
                </a:gdLst>
                <a:cxnLst>
                  <a:cxn ang="0">
                    <a:pos x="T0" y="T1"/>
                  </a:cxn>
                  <a:cxn ang="0">
                    <a:pos x="T2" y="T3"/>
                  </a:cxn>
                  <a:cxn ang="0">
                    <a:pos x="T4" y="T5"/>
                  </a:cxn>
                  <a:cxn ang="0">
                    <a:pos x="T6" y="T7"/>
                  </a:cxn>
                  <a:cxn ang="0">
                    <a:pos x="T8" y="T9"/>
                  </a:cxn>
                  <a:cxn ang="0">
                    <a:pos x="T10" y="T11"/>
                  </a:cxn>
                </a:cxnLst>
                <a:rect b="b" l="0" r="r" t="0"/>
                <a:pathLst>
                  <a:path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9" name="Freeform 125"/>
              <p:cNvSpPr/>
              <p:nvPr/>
            </p:nvSpPr>
            <p:spPr bwMode="auto">
              <a:xfrm>
                <a:off x="4186" y="4076"/>
                <a:ext cx="18" cy="64"/>
              </a:xfrm>
              <a:custGeom>
                <a:gdLst>
                  <a:gd fmla="*/ 0 w 7" name="T0"/>
                  <a:gd fmla="*/ 0 h 23" name="T1"/>
                  <a:gd fmla="*/ 0 w 7" name="T2"/>
                  <a:gd fmla="*/ 23 h 23" name="T3"/>
                  <a:gd fmla="*/ 6 w 7" name="T4"/>
                  <a:gd fmla="*/ 12 h 23" name="T5"/>
                  <a:gd fmla="*/ 0 w 7" name="T6"/>
                  <a:gd fmla="*/ 0 h 23" name="T7"/>
                </a:gdLst>
                <a:cxnLst>
                  <a:cxn ang="0">
                    <a:pos x="T0" y="T1"/>
                  </a:cxn>
                  <a:cxn ang="0">
                    <a:pos x="T2" y="T3"/>
                  </a:cxn>
                  <a:cxn ang="0">
                    <a:pos x="T4" y="T5"/>
                  </a:cxn>
                  <a:cxn ang="0">
                    <a:pos x="T6" y="T7"/>
                  </a:cxn>
                </a:cxnLst>
                <a:rect b="b" l="0" r="r" t="0"/>
                <a:pathLst>
                  <a:path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0" name="Freeform 126"/>
              <p:cNvSpPr/>
              <p:nvPr/>
            </p:nvSpPr>
            <p:spPr bwMode="auto">
              <a:xfrm>
                <a:off x="4231" y="4168"/>
                <a:ext cx="68" cy="72"/>
              </a:xfrm>
              <a:custGeom>
                <a:gdLst>
                  <a:gd fmla="*/ 13 w 26" name="T0"/>
                  <a:gd fmla="*/ 0 h 26" name="T1"/>
                  <a:gd fmla="*/ 0 w 26" name="T2"/>
                  <a:gd fmla="*/ 13 h 26" name="T3"/>
                  <a:gd fmla="*/ 13 w 26" name="T4"/>
                  <a:gd fmla="*/ 26 h 26" name="T5"/>
                  <a:gd fmla="*/ 13 w 26" name="T6"/>
                  <a:gd fmla="*/ 26 h 26" name="T7"/>
                  <a:gd fmla="*/ 26 w 26" name="T8"/>
                  <a:gd fmla="*/ 14 h 26" name="T9"/>
                  <a:gd fmla="*/ 26 w 26" name="T10"/>
                  <a:gd fmla="*/ 13 h 26" name="T11"/>
                  <a:gd fmla="*/ 13 w 26"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1" name="Freeform 127"/>
              <p:cNvSpPr/>
              <p:nvPr/>
            </p:nvSpPr>
            <p:spPr bwMode="auto">
              <a:xfrm>
                <a:off x="4302" y="4245"/>
                <a:ext cx="52" cy="14"/>
              </a:xfrm>
              <a:custGeom>
                <a:gdLst>
                  <a:gd fmla="*/ 10 w 20" name="T0"/>
                  <a:gd fmla="*/ 0 h 5" name="T1"/>
                  <a:gd fmla="*/ 0 w 20" name="T2"/>
                  <a:gd fmla="*/ 5 h 5" name="T3"/>
                  <a:gd fmla="*/ 20 w 20" name="T4"/>
                  <a:gd fmla="*/ 5 h 5" name="T5"/>
                  <a:gd fmla="*/ 10 w 20" name="T6"/>
                  <a:gd fmla="*/ 0 h 5" name="T7"/>
                </a:gdLst>
                <a:cxnLst>
                  <a:cxn ang="0">
                    <a:pos x="T0" y="T1"/>
                  </a:cxn>
                  <a:cxn ang="0">
                    <a:pos x="T2" y="T3"/>
                  </a:cxn>
                  <a:cxn ang="0">
                    <a:pos x="T4" y="T5"/>
                  </a:cxn>
                  <a:cxn ang="0">
                    <a:pos x="T6" y="T7"/>
                  </a:cxn>
                </a:cxnLst>
                <a:rect b="b" l="0" r="r" t="0"/>
                <a:pathLst>
                  <a:path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3" name="Freeform 129"/>
              <p:cNvSpPr/>
              <p:nvPr/>
            </p:nvSpPr>
            <p:spPr bwMode="auto">
              <a:xfrm>
                <a:off x="4233" y="4042"/>
                <a:ext cx="74" cy="70"/>
              </a:xfrm>
              <a:custGeom>
                <a:gdLst>
                  <a:gd fmla="*/ 14 w 28" name="T0"/>
                  <a:gd fmla="*/ 0 h 25" name="T1"/>
                  <a:gd fmla="*/ 11 w 28" name="T2"/>
                  <a:gd fmla="*/ 0 h 25" name="T3"/>
                  <a:gd fmla="*/ 2 w 28" name="T4"/>
                  <a:gd fmla="*/ 16 h 25" name="T5"/>
                  <a:gd fmla="*/ 14 w 28" name="T6"/>
                  <a:gd fmla="*/ 25 h 25" name="T7"/>
                  <a:gd fmla="*/ 17 w 28" name="T8"/>
                  <a:gd fmla="*/ 25 h 25" name="T9"/>
                  <a:gd fmla="*/ 26 w 28" name="T10"/>
                  <a:gd fmla="*/ 9 h 25" name="T11"/>
                  <a:gd fmla="*/ 14 w 28"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4" name="Freeform 130"/>
              <p:cNvSpPr/>
              <p:nvPr/>
            </p:nvSpPr>
            <p:spPr bwMode="auto">
              <a:xfrm>
                <a:off x="221" y="3981"/>
                <a:ext cx="727" cy="292"/>
              </a:xfrm>
              <a:custGeom>
                <a:gdLst>
                  <a:gd fmla="*/ 0 w 277" name="T0"/>
                  <a:gd fmla="*/ 105 h 105" name="T1"/>
                  <a:gd fmla="*/ 277 w 277" name="T2"/>
                  <a:gd fmla="*/ 105 h 105" name="T3"/>
                  <a:gd fmla="*/ 275 w 277" name="T4"/>
                  <a:gd fmla="*/ 96 h 105" name="T5"/>
                  <a:gd fmla="*/ 270 w 277" name="T6"/>
                  <a:gd fmla="*/ 84 h 105" name="T7"/>
                  <a:gd fmla="*/ 252 w 277" name="T8"/>
                  <a:gd fmla="*/ 66 h 105" name="T9"/>
                  <a:gd fmla="*/ 252 w 277" name="T10"/>
                  <a:gd fmla="*/ 66 h 105" name="T11"/>
                  <a:gd fmla="*/ 227 w 277" name="T12"/>
                  <a:gd fmla="*/ 59 h 105" name="T13"/>
                  <a:gd fmla="*/ 219 w 277" name="T14"/>
                  <a:gd fmla="*/ 60 h 105" name="T15"/>
                  <a:gd fmla="*/ 219 w 277" name="T16"/>
                  <a:gd fmla="*/ 56 h 105" name="T17"/>
                  <a:gd fmla="*/ 172 w 277" name="T18"/>
                  <a:gd fmla="*/ 9 h 105" name="T19"/>
                  <a:gd fmla="*/ 146 w 277" name="T20"/>
                  <a:gd fmla="*/ 18 h 105" name="T21"/>
                  <a:gd fmla="*/ 117 w 277" name="T22"/>
                  <a:gd fmla="*/ 0 h 105" name="T23"/>
                  <a:gd fmla="*/ 84 w 277" name="T24"/>
                  <a:gd fmla="*/ 28 h 105" name="T25"/>
                  <a:gd fmla="*/ 72 w 277" name="T26"/>
                  <a:gd fmla="*/ 26 h 105" name="T27"/>
                  <a:gd fmla="*/ 39 w 277" name="T28"/>
                  <a:gd fmla="*/ 59 h 105" name="T29"/>
                  <a:gd fmla="*/ 41 w 277" name="T30"/>
                  <a:gd fmla="*/ 68 h 105" name="T31"/>
                  <a:gd fmla="*/ 40 w 277" name="T32"/>
                  <a:gd fmla="*/ 67 h 105" name="T33"/>
                  <a:gd fmla="*/ 0 w 277" name="T34"/>
                  <a:gd fmla="*/ 105 h 10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5" name="Freeform 131"/>
              <p:cNvSpPr>
                <a:spLocks noEditPoints="1"/>
              </p:cNvSpPr>
              <p:nvPr/>
            </p:nvSpPr>
            <p:spPr bwMode="auto">
              <a:xfrm>
                <a:off x="604" y="4006"/>
                <a:ext cx="192" cy="131"/>
              </a:xfrm>
              <a:custGeom>
                <a:gdLst>
                  <a:gd fmla="*/ 0 w 73" name="T0"/>
                  <a:gd fmla="*/ 8 h 47" name="T1"/>
                  <a:gd fmla="*/ 0 w 73" name="T2"/>
                  <a:gd fmla="*/ 8 h 47" name="T3"/>
                  <a:gd fmla="*/ 0 w 73" name="T4"/>
                  <a:gd fmla="*/ 8 h 47" name="T5"/>
                  <a:gd fmla="*/ 26 w 73" name="T6"/>
                  <a:gd fmla="*/ 0 h 47" name="T7"/>
                  <a:gd fmla="*/ 0 w 73" name="T8"/>
                  <a:gd fmla="*/ 9 h 47" name="T9"/>
                  <a:gd fmla="*/ 0 w 73" name="T10"/>
                  <a:gd fmla="*/ 8 h 47" name="T11"/>
                  <a:gd fmla="*/ 0 w 73" name="T12"/>
                  <a:gd fmla="*/ 9 h 47" name="T13"/>
                  <a:gd fmla="*/ 26 w 73" name="T14"/>
                  <a:gd fmla="*/ 0 h 47" name="T15"/>
                  <a:gd fmla="*/ 73 w 73" name="T16"/>
                  <a:gd fmla="*/ 47 h 47" name="T17"/>
                  <a:gd fmla="*/ 73 w 73" name="T18"/>
                  <a:gd fmla="*/ 47 h 47" name="T19"/>
                  <a:gd fmla="*/ 26 w 73" name="T20"/>
                  <a:gd fmla="*/ 0 h 4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6" name="Freeform 132"/>
              <p:cNvSpPr/>
              <p:nvPr/>
            </p:nvSpPr>
            <p:spPr bwMode="auto">
              <a:xfrm>
                <a:off x="586" y="4003"/>
                <a:ext cx="233" cy="270"/>
              </a:xfrm>
              <a:custGeom>
                <a:gdLst>
                  <a:gd fmla="*/ 0 w 89" name="T0"/>
                  <a:gd fmla="*/ 0 h 97" name="T1"/>
                  <a:gd fmla="*/ 0 w 89" name="T2"/>
                  <a:gd fmla="*/ 97 h 97" name="T3"/>
                  <a:gd fmla="*/ 88 w 89" name="T4"/>
                  <a:gd fmla="*/ 97 h 97" name="T5"/>
                  <a:gd fmla="*/ 89 w 89" name="T6"/>
                  <a:gd fmla="*/ 51 h 97" name="T7"/>
                  <a:gd fmla="*/ 88 w 89" name="T8"/>
                  <a:gd fmla="*/ 51 h 97" name="T9"/>
                  <a:gd fmla="*/ 80 w 89" name="T10"/>
                  <a:gd fmla="*/ 52 h 97" name="T11"/>
                  <a:gd fmla="*/ 80 w 89" name="T12"/>
                  <a:gd fmla="*/ 52 h 97" name="T13"/>
                  <a:gd fmla="*/ 80 w 89" name="T14"/>
                  <a:gd fmla="*/ 52 h 97" name="T15"/>
                  <a:gd fmla="*/ 80 w 89" name="T16"/>
                  <a:gd fmla="*/ 48 h 97" name="T17"/>
                  <a:gd fmla="*/ 33 w 89" name="T18"/>
                  <a:gd fmla="*/ 1 h 97" name="T19"/>
                  <a:gd fmla="*/ 7 w 89" name="T20"/>
                  <a:gd fmla="*/ 10 h 97" name="T21"/>
                  <a:gd fmla="*/ 7 w 89" name="T22"/>
                  <a:gd fmla="*/ 9 h 97" name="T23"/>
                  <a:gd fmla="*/ 7 w 89" name="T24"/>
                  <a:gd fmla="*/ 9 h 97" name="T25"/>
                  <a:gd fmla="*/ 7 w 89" name="T26"/>
                  <a:gd fmla="*/ 9 h 97" name="T27"/>
                  <a:gd fmla="*/ 0 w 89" name="T28"/>
                  <a:gd fmla="*/ 0 h 9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7" name="Freeform 133"/>
              <p:cNvSpPr/>
              <p:nvPr/>
            </p:nvSpPr>
            <p:spPr bwMode="auto">
              <a:xfrm>
                <a:off x="940" y="4237"/>
                <a:ext cx="8" cy="36"/>
              </a:xfrm>
              <a:custGeom>
                <a:gdLst>
                  <a:gd fmla="*/ 0 w 3" name="T0"/>
                  <a:gd fmla="*/ 0 h 13" name="T1"/>
                  <a:gd fmla="*/ 0 w 3" name="T2"/>
                  <a:gd fmla="*/ 13 h 13" name="T3"/>
                  <a:gd fmla="*/ 3 w 3" name="T4"/>
                  <a:gd fmla="*/ 13 h 13" name="T5"/>
                  <a:gd fmla="*/ 1 w 3" name="T6"/>
                  <a:gd fmla="*/ 4 h 13" name="T7"/>
                  <a:gd fmla="*/ 0 w 3" name="T8"/>
                  <a:gd fmla="*/ 0 h 13" name="T9"/>
                </a:gdLst>
                <a:cxnLst>
                  <a:cxn ang="0">
                    <a:pos x="T0" y="T1"/>
                  </a:cxn>
                  <a:cxn ang="0">
                    <a:pos x="T2" y="T3"/>
                  </a:cxn>
                  <a:cxn ang="0">
                    <a:pos x="T4" y="T5"/>
                  </a:cxn>
                  <a:cxn ang="0">
                    <a:pos x="T6" y="T7"/>
                  </a:cxn>
                  <a:cxn ang="0">
                    <a:pos x="T8" y="T9"/>
                  </a:cxn>
                </a:cxnLst>
                <a:rect b="b" l="0" r="r" t="0"/>
                <a:pathLst>
                  <a:path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8" name="Freeform 134"/>
              <p:cNvSpPr/>
              <p:nvPr/>
            </p:nvSpPr>
            <p:spPr bwMode="auto">
              <a:xfrm>
                <a:off x="3044" y="3228"/>
                <a:ext cx="538" cy="545"/>
              </a:xfrm>
              <a:custGeom>
                <a:gdLst>
                  <a:gd fmla="*/ 200 w 205" name="T0"/>
                  <a:gd fmla="*/ 62 h 196" name="T1"/>
                  <a:gd fmla="*/ 184 w 205" name="T2"/>
                  <a:gd fmla="*/ 45 h 196" name="T3"/>
                  <a:gd fmla="*/ 165 w 205" name="T4"/>
                  <a:gd fmla="*/ 40 h 196" name="T5"/>
                  <a:gd fmla="*/ 158 w 205" name="T6"/>
                  <a:gd fmla="*/ 41 h 196" name="T7"/>
                  <a:gd fmla="*/ 158 w 205" name="T8"/>
                  <a:gd fmla="*/ 39 h 196" name="T9"/>
                  <a:gd fmla="*/ 146 w 205" name="T10"/>
                  <a:gd fmla="*/ 11 h 196" name="T11"/>
                  <a:gd fmla="*/ 119 w 205" name="T12"/>
                  <a:gd fmla="*/ 0 h 196" name="T13"/>
                  <a:gd fmla="*/ 92 w 205" name="T14"/>
                  <a:gd fmla="*/ 11 h 196" name="T15"/>
                  <a:gd fmla="*/ 85 w 205" name="T16"/>
                  <a:gd fmla="*/ 21 h 196" name="T17"/>
                  <a:gd fmla="*/ 62 w 205" name="T18"/>
                  <a:gd fmla="*/ 13 h 196" name="T19"/>
                  <a:gd fmla="*/ 24 w 205" name="T20"/>
                  <a:gd fmla="*/ 51 h 196" name="T21"/>
                  <a:gd fmla="*/ 25 w 205" name="T22"/>
                  <a:gd fmla="*/ 60 h 196" name="T23"/>
                  <a:gd fmla="*/ 18 w 205" name="T24"/>
                  <a:gd fmla="*/ 63 h 196" name="T25"/>
                  <a:gd fmla="*/ 0 w 205" name="T26"/>
                  <a:gd fmla="*/ 94 h 196" name="T27"/>
                  <a:gd fmla="*/ 11 w 205" name="T28"/>
                  <a:gd fmla="*/ 120 h 196" name="T29"/>
                  <a:gd fmla="*/ 25 w 205" name="T30"/>
                  <a:gd fmla="*/ 129 h 196" name="T31"/>
                  <a:gd fmla="*/ 22 w 205" name="T32"/>
                  <a:gd fmla="*/ 144 h 196" name="T33"/>
                  <a:gd fmla="*/ 33 w 205" name="T34"/>
                  <a:gd fmla="*/ 170 h 196" name="T35"/>
                  <a:gd fmla="*/ 59 w 205" name="T36"/>
                  <a:gd fmla="*/ 180 h 196" name="T37"/>
                  <a:gd fmla="*/ 80 w 205" name="T38"/>
                  <a:gd fmla="*/ 174 h 196" name="T39"/>
                  <a:gd fmla="*/ 82 w 205" name="T40"/>
                  <a:gd fmla="*/ 173 h 196" name="T41"/>
                  <a:gd fmla="*/ 108 w 205" name="T42"/>
                  <a:gd fmla="*/ 196 h 196" name="T43"/>
                  <a:gd fmla="*/ 133 w 205" name="T44"/>
                  <a:gd fmla="*/ 178 h 196" name="T45"/>
                  <a:gd fmla="*/ 143 w 205" name="T46"/>
                  <a:gd fmla="*/ 179 h 196" name="T47"/>
                  <a:gd fmla="*/ 173 w 205" name="T48"/>
                  <a:gd fmla="*/ 167 h 196" name="T49"/>
                  <a:gd fmla="*/ 185 w 205" name="T50"/>
                  <a:gd fmla="*/ 138 h 196" name="T51"/>
                  <a:gd fmla="*/ 179 w 205" name="T52"/>
                  <a:gd fmla="*/ 117 h 196" name="T53"/>
                  <a:gd fmla="*/ 200 w 205" name="T54"/>
                  <a:gd fmla="*/ 100 h 196" name="T55"/>
                  <a:gd fmla="*/ 205 w 205" name="T56"/>
                  <a:gd fmla="*/ 81 h 196" name="T57"/>
                  <a:gd fmla="*/ 200 w 205" name="T58"/>
                  <a:gd fmla="*/ 62 h 19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96" w="205">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9" name="Freeform 135"/>
              <p:cNvSpPr/>
              <p:nvPr/>
            </p:nvSpPr>
            <p:spPr bwMode="auto">
              <a:xfrm>
                <a:off x="2944" y="3144"/>
                <a:ext cx="538" cy="545"/>
              </a:xfrm>
              <a:custGeom>
                <a:gdLst>
                  <a:gd fmla="*/ 200 w 205" name="T0"/>
                  <a:gd fmla="*/ 63 h 196" name="T1"/>
                  <a:gd fmla="*/ 184 w 205" name="T2"/>
                  <a:gd fmla="*/ 47 h 196" name="T3"/>
                  <a:gd fmla="*/ 166 w 205" name="T4"/>
                  <a:gd fmla="*/ 41 h 196" name="T5"/>
                  <a:gd fmla="*/ 158 w 205" name="T6"/>
                  <a:gd fmla="*/ 42 h 196" name="T7"/>
                  <a:gd fmla="*/ 158 w 205" name="T8"/>
                  <a:gd fmla="*/ 39 h 196" name="T9"/>
                  <a:gd fmla="*/ 147 w 205" name="T10"/>
                  <a:gd fmla="*/ 12 h 196" name="T11"/>
                  <a:gd fmla="*/ 120 w 205" name="T12"/>
                  <a:gd fmla="*/ 0 h 196" name="T13"/>
                  <a:gd fmla="*/ 92 w 205" name="T14"/>
                  <a:gd fmla="*/ 11 h 196" name="T15"/>
                  <a:gd fmla="*/ 85 w 205" name="T16"/>
                  <a:gd fmla="*/ 20 h 196" name="T17"/>
                  <a:gd fmla="*/ 63 w 205" name="T18"/>
                  <a:gd fmla="*/ 12 h 196" name="T19"/>
                  <a:gd fmla="*/ 24 w 205" name="T20"/>
                  <a:gd fmla="*/ 49 h 196" name="T21"/>
                  <a:gd fmla="*/ 25 w 205" name="T22"/>
                  <a:gd fmla="*/ 58 h 196" name="T23"/>
                  <a:gd fmla="*/ 18 w 205" name="T24"/>
                  <a:gd fmla="*/ 61 h 196" name="T25"/>
                  <a:gd fmla="*/ 0 w 205" name="T26"/>
                  <a:gd fmla="*/ 93 h 196" name="T27"/>
                  <a:gd fmla="*/ 10 w 205" name="T28"/>
                  <a:gd fmla="*/ 119 h 196" name="T29"/>
                  <a:gd fmla="*/ 24 w 205" name="T30"/>
                  <a:gd fmla="*/ 128 h 196" name="T31"/>
                  <a:gd fmla="*/ 21 w 205" name="T32"/>
                  <a:gd fmla="*/ 143 h 196" name="T33"/>
                  <a:gd fmla="*/ 31 w 205" name="T34"/>
                  <a:gd fmla="*/ 169 h 196" name="T35"/>
                  <a:gd fmla="*/ 57 w 205" name="T36"/>
                  <a:gd fmla="*/ 180 h 196" name="T37"/>
                  <a:gd fmla="*/ 78 w 205" name="T38"/>
                  <a:gd fmla="*/ 173 h 196" name="T39"/>
                  <a:gd fmla="*/ 80 w 205" name="T40"/>
                  <a:gd fmla="*/ 173 h 196" name="T41"/>
                  <a:gd fmla="*/ 106 w 205" name="T42"/>
                  <a:gd fmla="*/ 196 h 196" name="T43"/>
                  <a:gd fmla="*/ 132 w 205" name="T44"/>
                  <a:gd fmla="*/ 178 h 196" name="T45"/>
                  <a:gd fmla="*/ 141 w 205" name="T46"/>
                  <a:gd fmla="*/ 180 h 196" name="T47"/>
                  <a:gd fmla="*/ 171 w 205" name="T48"/>
                  <a:gd fmla="*/ 168 h 196" name="T49"/>
                  <a:gd fmla="*/ 184 w 205" name="T50"/>
                  <a:gd fmla="*/ 139 h 196" name="T51"/>
                  <a:gd fmla="*/ 178 w 205" name="T52"/>
                  <a:gd fmla="*/ 118 h 196" name="T53"/>
                  <a:gd fmla="*/ 199 w 205" name="T54"/>
                  <a:gd fmla="*/ 101 h 196" name="T55"/>
                  <a:gd fmla="*/ 205 w 205" name="T56"/>
                  <a:gd fmla="*/ 82 h 196" name="T57"/>
                  <a:gd fmla="*/ 200 w 205" name="T58"/>
                  <a:gd fmla="*/ 63 h 19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96" w="205">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0" name="Freeform 136"/>
              <p:cNvSpPr/>
              <p:nvPr/>
            </p:nvSpPr>
            <p:spPr bwMode="auto">
              <a:xfrm>
                <a:off x="3432" y="3011"/>
                <a:ext cx="539" cy="550"/>
              </a:xfrm>
              <a:custGeom>
                <a:gdLst>
                  <a:gd fmla="*/ 204 w 205" name="T0"/>
                  <a:gd fmla="*/ 90 h 198" name="T1"/>
                  <a:gd fmla="*/ 193 w 205" name="T2"/>
                  <a:gd fmla="*/ 70 h 198" name="T3"/>
                  <a:gd fmla="*/ 176 w 205" name="T4"/>
                  <a:gd fmla="*/ 60 h 198" name="T5"/>
                  <a:gd fmla="*/ 169 w 205" name="T6"/>
                  <a:gd fmla="*/ 59 h 198" name="T7"/>
                  <a:gd fmla="*/ 169 w 205" name="T8"/>
                  <a:gd fmla="*/ 56 h 198" name="T9"/>
                  <a:gd fmla="*/ 166 w 205" name="T10"/>
                  <a:gd fmla="*/ 27 h 198" name="T11"/>
                  <a:gd fmla="*/ 143 w 205" name="T12"/>
                  <a:gd fmla="*/ 9 h 198" name="T13"/>
                  <a:gd fmla="*/ 113 w 205" name="T14"/>
                  <a:gd fmla="*/ 12 h 198" name="T15"/>
                  <a:gd fmla="*/ 104 w 205" name="T16"/>
                  <a:gd fmla="*/ 20 h 198" name="T17"/>
                  <a:gd fmla="*/ 84 w 205" name="T18"/>
                  <a:gd fmla="*/ 6 h 198" name="T19"/>
                  <a:gd fmla="*/ 37 w 205" name="T20"/>
                  <a:gd fmla="*/ 32 h 198" name="T21"/>
                  <a:gd fmla="*/ 36 w 205" name="T22"/>
                  <a:gd fmla="*/ 41 h 198" name="T23"/>
                  <a:gd fmla="*/ 29 w 205" name="T24"/>
                  <a:gd fmla="*/ 42 h 198" name="T25"/>
                  <a:gd fmla="*/ 3 w 205" name="T26"/>
                  <a:gd fmla="*/ 68 h 198" name="T27"/>
                  <a:gd fmla="*/ 6 w 205" name="T28"/>
                  <a:gd fmla="*/ 95 h 198" name="T29"/>
                  <a:gd fmla="*/ 18 w 205" name="T30"/>
                  <a:gd fmla="*/ 108 h 198" name="T31"/>
                  <a:gd fmla="*/ 10 w 205" name="T32"/>
                  <a:gd fmla="*/ 121 h 198" name="T33"/>
                  <a:gd fmla="*/ 14 w 205" name="T34"/>
                  <a:gd fmla="*/ 149 h 198" name="T35"/>
                  <a:gd fmla="*/ 36 w 205" name="T36"/>
                  <a:gd fmla="*/ 166 h 198" name="T37"/>
                  <a:gd fmla="*/ 58 w 205" name="T38"/>
                  <a:gd fmla="*/ 166 h 198" name="T39"/>
                  <a:gd fmla="*/ 60 w 205" name="T40"/>
                  <a:gd fmla="*/ 166 h 198" name="T41"/>
                  <a:gd fmla="*/ 79 w 205" name="T42"/>
                  <a:gd fmla="*/ 195 h 198" name="T43"/>
                  <a:gd fmla="*/ 109 w 205" name="T44"/>
                  <a:gd fmla="*/ 184 h 198" name="T45"/>
                  <a:gd fmla="*/ 118 w 205" name="T46"/>
                  <a:gd fmla="*/ 188 h 198" name="T47"/>
                  <a:gd fmla="*/ 149 w 205" name="T48"/>
                  <a:gd fmla="*/ 184 h 198" name="T49"/>
                  <a:gd fmla="*/ 169 w 205" name="T50"/>
                  <a:gd fmla="*/ 159 h 198" name="T51"/>
                  <a:gd fmla="*/ 169 w 205" name="T52"/>
                  <a:gd fmla="*/ 137 h 198" name="T53"/>
                  <a:gd fmla="*/ 193 w 205" name="T54"/>
                  <a:gd fmla="*/ 127 h 198" name="T55"/>
                  <a:gd fmla="*/ 204 w 205" name="T56"/>
                  <a:gd fmla="*/ 110 h 198" name="T57"/>
                  <a:gd fmla="*/ 204 w 205" name="T58"/>
                  <a:gd fmla="*/ 90 h 198"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98" w="205">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1" name="Freeform 137"/>
              <p:cNvSpPr/>
              <p:nvPr/>
            </p:nvSpPr>
            <p:spPr bwMode="auto">
              <a:xfrm>
                <a:off x="3259" y="2858"/>
                <a:ext cx="538" cy="545"/>
              </a:xfrm>
              <a:custGeom>
                <a:gdLst>
                  <a:gd fmla="*/ 200 w 205" name="T0"/>
                  <a:gd fmla="*/ 63 h 196" name="T1"/>
                  <a:gd fmla="*/ 184 w 205" name="T2"/>
                  <a:gd fmla="*/ 47 h 196" name="T3"/>
                  <a:gd fmla="*/ 166 w 205" name="T4"/>
                  <a:gd fmla="*/ 41 h 196" name="T5"/>
                  <a:gd fmla="*/ 158 w 205" name="T6"/>
                  <a:gd fmla="*/ 42 h 196" name="T7"/>
                  <a:gd fmla="*/ 158 w 205" name="T8"/>
                  <a:gd fmla="*/ 39 h 196" name="T9"/>
                  <a:gd fmla="*/ 147 w 205" name="T10"/>
                  <a:gd fmla="*/ 12 h 196" name="T11"/>
                  <a:gd fmla="*/ 120 w 205" name="T12"/>
                  <a:gd fmla="*/ 0 h 196" name="T13"/>
                  <a:gd fmla="*/ 93 w 205" name="T14"/>
                  <a:gd fmla="*/ 11 h 196" name="T15"/>
                  <a:gd fmla="*/ 86 w 205" name="T16"/>
                  <a:gd fmla="*/ 20 h 196" name="T17"/>
                  <a:gd fmla="*/ 63 w 205" name="T18"/>
                  <a:gd fmla="*/ 12 h 196" name="T19"/>
                  <a:gd fmla="*/ 24 w 205" name="T20"/>
                  <a:gd fmla="*/ 50 h 196" name="T21"/>
                  <a:gd fmla="*/ 25 w 205" name="T22"/>
                  <a:gd fmla="*/ 59 h 196" name="T23"/>
                  <a:gd fmla="*/ 18 w 205" name="T24"/>
                  <a:gd fmla="*/ 61 h 196" name="T25"/>
                  <a:gd fmla="*/ 0 w 205" name="T26"/>
                  <a:gd fmla="*/ 93 h 196" name="T27"/>
                  <a:gd fmla="*/ 10 w 205" name="T28"/>
                  <a:gd fmla="*/ 119 h 196" name="T29"/>
                  <a:gd fmla="*/ 24 w 205" name="T30"/>
                  <a:gd fmla="*/ 128 h 196" name="T31"/>
                  <a:gd fmla="*/ 21 w 205" name="T32"/>
                  <a:gd fmla="*/ 143 h 196" name="T33"/>
                  <a:gd fmla="*/ 31 w 205" name="T34"/>
                  <a:gd fmla="*/ 169 h 196" name="T35"/>
                  <a:gd fmla="*/ 57 w 205" name="T36"/>
                  <a:gd fmla="*/ 180 h 196" name="T37"/>
                  <a:gd fmla="*/ 78 w 205" name="T38"/>
                  <a:gd fmla="*/ 173 h 196" name="T39"/>
                  <a:gd fmla="*/ 80 w 205" name="T40"/>
                  <a:gd fmla="*/ 173 h 196" name="T41"/>
                  <a:gd fmla="*/ 106 w 205" name="T42"/>
                  <a:gd fmla="*/ 196 h 196" name="T43"/>
                  <a:gd fmla="*/ 132 w 205" name="T44"/>
                  <a:gd fmla="*/ 178 h 196" name="T45"/>
                  <a:gd fmla="*/ 142 w 205" name="T46"/>
                  <a:gd fmla="*/ 180 h 196" name="T47"/>
                  <a:gd fmla="*/ 171 w 205" name="T48"/>
                  <a:gd fmla="*/ 168 h 196" name="T49"/>
                  <a:gd fmla="*/ 184 w 205" name="T50"/>
                  <a:gd fmla="*/ 139 h 196" name="T51"/>
                  <a:gd fmla="*/ 178 w 205" name="T52"/>
                  <a:gd fmla="*/ 118 h 196" name="T53"/>
                  <a:gd fmla="*/ 199 w 205" name="T54"/>
                  <a:gd fmla="*/ 101 h 196" name="T55"/>
                  <a:gd fmla="*/ 205 w 205" name="T56"/>
                  <a:gd fmla="*/ 82 h 196" name="T57"/>
                  <a:gd fmla="*/ 200 w 205" name="T58"/>
                  <a:gd fmla="*/ 63 h 19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96" w="205">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2" name="Freeform 138"/>
              <p:cNvSpPr/>
              <p:nvPr/>
            </p:nvSpPr>
            <p:spPr bwMode="auto">
              <a:xfrm>
                <a:off x="3382" y="3228"/>
                <a:ext cx="539" cy="545"/>
              </a:xfrm>
              <a:custGeom>
                <a:gdLst>
                  <a:gd fmla="*/ 200 w 205" name="T0"/>
                  <a:gd fmla="*/ 63 h 196" name="T1"/>
                  <a:gd fmla="*/ 184 w 205" name="T2"/>
                  <a:gd fmla="*/ 47 h 196" name="T3"/>
                  <a:gd fmla="*/ 166 w 205" name="T4"/>
                  <a:gd fmla="*/ 41 h 196" name="T5"/>
                  <a:gd fmla="*/ 158 w 205" name="T6"/>
                  <a:gd fmla="*/ 42 h 196" name="T7"/>
                  <a:gd fmla="*/ 158 w 205" name="T8"/>
                  <a:gd fmla="*/ 39 h 196" name="T9"/>
                  <a:gd fmla="*/ 147 w 205" name="T10"/>
                  <a:gd fmla="*/ 12 h 196" name="T11"/>
                  <a:gd fmla="*/ 120 w 205" name="T12"/>
                  <a:gd fmla="*/ 0 h 196" name="T13"/>
                  <a:gd fmla="*/ 93 w 205" name="T14"/>
                  <a:gd fmla="*/ 11 h 196" name="T15"/>
                  <a:gd fmla="*/ 86 w 205" name="T16"/>
                  <a:gd fmla="*/ 20 h 196" name="T17"/>
                  <a:gd fmla="*/ 63 w 205" name="T18"/>
                  <a:gd fmla="*/ 12 h 196" name="T19"/>
                  <a:gd fmla="*/ 24 w 205" name="T20"/>
                  <a:gd fmla="*/ 50 h 196" name="T21"/>
                  <a:gd fmla="*/ 25 w 205" name="T22"/>
                  <a:gd fmla="*/ 58 h 196" name="T23"/>
                  <a:gd fmla="*/ 19 w 205" name="T24"/>
                  <a:gd fmla="*/ 61 h 196" name="T25"/>
                  <a:gd fmla="*/ 0 w 205" name="T26"/>
                  <a:gd fmla="*/ 93 h 196" name="T27"/>
                  <a:gd fmla="*/ 10 w 205" name="T28"/>
                  <a:gd fmla="*/ 119 h 196" name="T29"/>
                  <a:gd fmla="*/ 25 w 205" name="T30"/>
                  <a:gd fmla="*/ 128 h 196" name="T31"/>
                  <a:gd fmla="*/ 21 w 205" name="T32"/>
                  <a:gd fmla="*/ 143 h 196" name="T33"/>
                  <a:gd fmla="*/ 31 w 205" name="T34"/>
                  <a:gd fmla="*/ 169 h 196" name="T35"/>
                  <a:gd fmla="*/ 57 w 205" name="T36"/>
                  <a:gd fmla="*/ 180 h 196" name="T37"/>
                  <a:gd fmla="*/ 78 w 205" name="T38"/>
                  <a:gd fmla="*/ 173 h 196" name="T39"/>
                  <a:gd fmla="*/ 80 w 205" name="T40"/>
                  <a:gd fmla="*/ 173 h 196" name="T41"/>
                  <a:gd fmla="*/ 106 w 205" name="T42"/>
                  <a:gd fmla="*/ 196 h 196" name="T43"/>
                  <a:gd fmla="*/ 132 w 205" name="T44"/>
                  <a:gd fmla="*/ 178 h 196" name="T45"/>
                  <a:gd fmla="*/ 142 w 205" name="T46"/>
                  <a:gd fmla="*/ 180 h 196" name="T47"/>
                  <a:gd fmla="*/ 171 w 205" name="T48"/>
                  <a:gd fmla="*/ 168 h 196" name="T49"/>
                  <a:gd fmla="*/ 184 w 205" name="T50"/>
                  <a:gd fmla="*/ 139 h 196" name="T51"/>
                  <a:gd fmla="*/ 178 w 205" name="T52"/>
                  <a:gd fmla="*/ 118 h 196" name="T53"/>
                  <a:gd fmla="*/ 199 w 205" name="T54"/>
                  <a:gd fmla="*/ 101 h 196" name="T55"/>
                  <a:gd fmla="*/ 205 w 205" name="T56"/>
                  <a:gd fmla="*/ 82 h 196" name="T57"/>
                  <a:gd fmla="*/ 200 w 205" name="T58"/>
                  <a:gd fmla="*/ 63 h 19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96" w="205">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3" name="Freeform 139"/>
              <p:cNvSpPr/>
              <p:nvPr/>
            </p:nvSpPr>
            <p:spPr bwMode="auto">
              <a:xfrm>
                <a:off x="3078" y="2869"/>
                <a:ext cx="538" cy="545"/>
              </a:xfrm>
              <a:custGeom>
                <a:gdLst>
                  <a:gd fmla="*/ 200 w 205" name="T0"/>
                  <a:gd fmla="*/ 64 h 196" name="T1"/>
                  <a:gd fmla="*/ 185 w 205" name="T2"/>
                  <a:gd fmla="*/ 47 h 196" name="T3"/>
                  <a:gd fmla="*/ 166 w 205" name="T4"/>
                  <a:gd fmla="*/ 42 h 196" name="T5"/>
                  <a:gd fmla="*/ 158 w 205" name="T6"/>
                  <a:gd fmla="*/ 42 h 196" name="T7"/>
                  <a:gd fmla="*/ 158 w 205" name="T8"/>
                  <a:gd fmla="*/ 40 h 196" name="T9"/>
                  <a:gd fmla="*/ 148 w 205" name="T10"/>
                  <a:gd fmla="*/ 12 h 196" name="T11"/>
                  <a:gd fmla="*/ 120 w 205" name="T12"/>
                  <a:gd fmla="*/ 1 h 196" name="T13"/>
                  <a:gd fmla="*/ 93 w 205" name="T14"/>
                  <a:gd fmla="*/ 12 h 196" name="T15"/>
                  <a:gd fmla="*/ 86 w 205" name="T16"/>
                  <a:gd fmla="*/ 21 h 196" name="T17"/>
                  <a:gd fmla="*/ 63 w 205" name="T18"/>
                  <a:gd fmla="*/ 12 h 196" name="T19"/>
                  <a:gd fmla="*/ 24 w 205" name="T20"/>
                  <a:gd fmla="*/ 50 h 196" name="T21"/>
                  <a:gd fmla="*/ 25 w 205" name="T22"/>
                  <a:gd fmla="*/ 59 h 196" name="T23"/>
                  <a:gd fmla="*/ 19 w 205" name="T24"/>
                  <a:gd fmla="*/ 62 h 196" name="T25"/>
                  <a:gd fmla="*/ 0 w 205" name="T26"/>
                  <a:gd fmla="*/ 93 h 196" name="T27"/>
                  <a:gd fmla="*/ 11 w 205" name="T28"/>
                  <a:gd fmla="*/ 119 h 196" name="T29"/>
                  <a:gd fmla="*/ 25 w 205" name="T30"/>
                  <a:gd fmla="*/ 128 h 196" name="T31"/>
                  <a:gd fmla="*/ 21 w 205" name="T32"/>
                  <a:gd fmla="*/ 143 h 196" name="T33"/>
                  <a:gd fmla="*/ 32 w 205" name="T34"/>
                  <a:gd fmla="*/ 169 h 196" name="T35"/>
                  <a:gd fmla="*/ 57 w 205" name="T36"/>
                  <a:gd fmla="*/ 180 h 196" name="T37"/>
                  <a:gd fmla="*/ 79 w 205" name="T38"/>
                  <a:gd fmla="*/ 174 h 196" name="T39"/>
                  <a:gd fmla="*/ 81 w 205" name="T40"/>
                  <a:gd fmla="*/ 173 h 196" name="T41"/>
                  <a:gd fmla="*/ 107 w 205" name="T42"/>
                  <a:gd fmla="*/ 196 h 196" name="T43"/>
                  <a:gd fmla="*/ 132 w 205" name="T44"/>
                  <a:gd fmla="*/ 179 h 196" name="T45"/>
                  <a:gd fmla="*/ 142 w 205" name="T46"/>
                  <a:gd fmla="*/ 180 h 196" name="T47"/>
                  <a:gd fmla="*/ 171 w 205" name="T48"/>
                  <a:gd fmla="*/ 168 h 196" name="T49"/>
                  <a:gd fmla="*/ 184 w 205" name="T50"/>
                  <a:gd fmla="*/ 139 h 196" name="T51"/>
                  <a:gd fmla="*/ 179 w 205" name="T52"/>
                  <a:gd fmla="*/ 118 h 196" name="T53"/>
                  <a:gd fmla="*/ 200 w 205" name="T54"/>
                  <a:gd fmla="*/ 102 h 196" name="T55"/>
                  <a:gd fmla="*/ 205 w 205" name="T56"/>
                  <a:gd fmla="*/ 83 h 196" name="T57"/>
                  <a:gd fmla="*/ 200 w 205" name="T58"/>
                  <a:gd fmla="*/ 64 h 196"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96" w="205">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4" name="Freeform 140"/>
              <p:cNvSpPr/>
              <p:nvPr/>
            </p:nvSpPr>
            <p:spPr bwMode="auto">
              <a:xfrm>
                <a:off x="3425" y="3642"/>
                <a:ext cx="107" cy="656"/>
              </a:xfrm>
              <a:custGeom>
                <a:gdLst>
                  <a:gd fmla="*/ 4 w 41" name="T0"/>
                  <a:gd fmla="*/ 0 h 236" name="T1"/>
                  <a:gd fmla="*/ 0 w 41" name="T2"/>
                  <a:gd fmla="*/ 225 h 236" name="T3"/>
                  <a:gd fmla="*/ 41 w 41" name="T4"/>
                  <a:gd fmla="*/ 236 h 236" name="T5"/>
                  <a:gd fmla="*/ 36 w 41" name="T6"/>
                  <a:gd fmla="*/ 2 h 236" name="T7"/>
                  <a:gd fmla="*/ 4 w 41" name="T8"/>
                  <a:gd fmla="*/ 0 h 236" name="T9"/>
                </a:gdLst>
                <a:cxnLst>
                  <a:cxn ang="0">
                    <a:pos x="T0" y="T1"/>
                  </a:cxn>
                  <a:cxn ang="0">
                    <a:pos x="T2" y="T3"/>
                  </a:cxn>
                  <a:cxn ang="0">
                    <a:pos x="T4" y="T5"/>
                  </a:cxn>
                  <a:cxn ang="0">
                    <a:pos x="T6" y="T7"/>
                  </a:cxn>
                  <a:cxn ang="0">
                    <a:pos x="T8" y="T9"/>
                  </a:cxn>
                </a:cxnLst>
                <a:rect b="b" l="0" r="r" t="0"/>
                <a:pathLst>
                  <a:path h="236" w="41">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5" name="Freeform 141"/>
              <p:cNvSpPr/>
              <p:nvPr/>
            </p:nvSpPr>
            <p:spPr bwMode="auto">
              <a:xfrm>
                <a:off x="3086" y="2966"/>
                <a:ext cx="769" cy="782"/>
              </a:xfrm>
              <a:custGeom>
                <a:gdLst>
                  <a:gd fmla="*/ 286 w 293" name="T0"/>
                  <a:gd fmla="*/ 89 h 281" name="T1"/>
                  <a:gd fmla="*/ 263 w 293" name="T2"/>
                  <a:gd fmla="*/ 65 h 281" name="T3"/>
                  <a:gd fmla="*/ 236 w 293" name="T4"/>
                  <a:gd fmla="*/ 58 h 281" name="T5"/>
                  <a:gd fmla="*/ 225 w 293" name="T6"/>
                  <a:gd fmla="*/ 59 h 281" name="T7"/>
                  <a:gd fmla="*/ 226 w 293" name="T8"/>
                  <a:gd fmla="*/ 55 h 281" name="T9"/>
                  <a:gd fmla="*/ 209 w 293" name="T10"/>
                  <a:gd fmla="*/ 16 h 281" name="T11"/>
                  <a:gd fmla="*/ 170 w 293" name="T12"/>
                  <a:gd fmla="*/ 0 h 281" name="T13"/>
                  <a:gd fmla="*/ 131 w 293" name="T14"/>
                  <a:gd fmla="*/ 16 h 281" name="T15"/>
                  <a:gd fmla="*/ 121 w 293" name="T16"/>
                  <a:gd fmla="*/ 30 h 281" name="T17"/>
                  <a:gd fmla="*/ 88 w 293" name="T18"/>
                  <a:gd fmla="*/ 18 h 281" name="T19"/>
                  <a:gd fmla="*/ 34 w 293" name="T20"/>
                  <a:gd fmla="*/ 73 h 281" name="T21"/>
                  <a:gd fmla="*/ 35 w 293" name="T22"/>
                  <a:gd fmla="*/ 86 h 281" name="T23"/>
                  <a:gd fmla="*/ 26 w 293" name="T24"/>
                  <a:gd fmla="*/ 90 h 281" name="T25"/>
                  <a:gd fmla="*/ 0 w 293" name="T26"/>
                  <a:gd fmla="*/ 135 h 281" name="T27"/>
                  <a:gd fmla="*/ 15 w 293" name="T28"/>
                  <a:gd fmla="*/ 172 h 281" name="T29"/>
                  <a:gd fmla="*/ 36 w 293" name="T30"/>
                  <a:gd fmla="*/ 185 h 281" name="T31"/>
                  <a:gd fmla="*/ 31 w 293" name="T32"/>
                  <a:gd fmla="*/ 206 h 281" name="T33"/>
                  <a:gd fmla="*/ 46 w 293" name="T34"/>
                  <a:gd fmla="*/ 244 h 281" name="T35"/>
                  <a:gd fmla="*/ 83 w 293" name="T36"/>
                  <a:gd fmla="*/ 259 h 281" name="T37"/>
                  <a:gd fmla="*/ 114 w 293" name="T38"/>
                  <a:gd fmla="*/ 249 h 281" name="T39"/>
                  <a:gd fmla="*/ 117 w 293" name="T40"/>
                  <a:gd fmla="*/ 249 h 281" name="T41"/>
                  <a:gd fmla="*/ 155 w 293" name="T42"/>
                  <a:gd fmla="*/ 281 h 281" name="T43"/>
                  <a:gd fmla="*/ 191 w 293" name="T44"/>
                  <a:gd fmla="*/ 255 h 281" name="T45"/>
                  <a:gd fmla="*/ 205 w 293" name="T46"/>
                  <a:gd fmla="*/ 257 h 281" name="T47"/>
                  <a:gd fmla="*/ 247 w 293" name="T48"/>
                  <a:gd fmla="*/ 240 h 281" name="T49"/>
                  <a:gd fmla="*/ 264 w 293" name="T50"/>
                  <a:gd fmla="*/ 197 h 281" name="T51"/>
                  <a:gd fmla="*/ 256 w 293" name="T52"/>
                  <a:gd fmla="*/ 167 h 281" name="T53"/>
                  <a:gd fmla="*/ 286 w 293" name="T54"/>
                  <a:gd fmla="*/ 143 h 281" name="T55"/>
                  <a:gd fmla="*/ 293 w 293" name="T56"/>
                  <a:gd fmla="*/ 116 h 281" name="T57"/>
                  <a:gd fmla="*/ 286 w 293" name="T58"/>
                  <a:gd fmla="*/ 89 h 281"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281" w="293">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6" name="Freeform 142"/>
              <p:cNvSpPr>
                <a:spLocks noEditPoints="1"/>
              </p:cNvSpPr>
              <p:nvPr/>
            </p:nvSpPr>
            <p:spPr bwMode="auto">
              <a:xfrm>
                <a:off x="3587" y="2972"/>
                <a:ext cx="352" cy="737"/>
              </a:xfrm>
              <a:custGeom>
                <a:gdLst>
                  <a:gd fmla="*/ 0 w 134" name="T0"/>
                  <a:gd fmla="*/ 265 h 265" name="T1"/>
                  <a:gd fmla="*/ 0 w 134" name="T2"/>
                  <a:gd fmla="*/ 265 h 265" name="T3"/>
                  <a:gd fmla="*/ 0 w 134" name="T4"/>
                  <a:gd fmla="*/ 265 h 265" name="T5"/>
                  <a:gd fmla="*/ 0 w 134" name="T6"/>
                  <a:gd fmla="*/ 265 h 265" name="T7"/>
                  <a:gd fmla="*/ 0 w 134" name="T8"/>
                  <a:gd fmla="*/ 265 h 265" name="T9"/>
                  <a:gd fmla="*/ 0 w 134" name="T10"/>
                  <a:gd fmla="*/ 265 h 265" name="T11"/>
                  <a:gd fmla="*/ 134 w 134" name="T12"/>
                  <a:gd fmla="*/ 141 h 265" name="T13"/>
                  <a:gd fmla="*/ 134 w 134" name="T14"/>
                  <a:gd fmla="*/ 141 h 265" name="T15"/>
                  <a:gd fmla="*/ 134 w 134" name="T16"/>
                  <a:gd fmla="*/ 141 h 265" name="T17"/>
                  <a:gd fmla="*/ 134 w 134" name="T18"/>
                  <a:gd fmla="*/ 141 h 265" name="T19"/>
                  <a:gd fmla="*/ 134 w 134" name="T20"/>
                  <a:gd fmla="*/ 141 h 265" name="T21"/>
                  <a:gd fmla="*/ 134 w 134" name="T22"/>
                  <a:gd fmla="*/ 141 h 265" name="T23"/>
                  <a:gd fmla="*/ 134 w 134" name="T24"/>
                  <a:gd fmla="*/ 141 h 265" name="T25"/>
                  <a:gd fmla="*/ 134 w 134" name="T26"/>
                  <a:gd fmla="*/ 141 h 265" name="T27"/>
                  <a:gd fmla="*/ 134 w 134" name="T28"/>
                  <a:gd fmla="*/ 141 h 265" name="T29"/>
                  <a:gd fmla="*/ 134 w 134" name="T30"/>
                  <a:gd fmla="*/ 141 h 265" name="T31"/>
                  <a:gd fmla="*/ 134 w 134" name="T32"/>
                  <a:gd fmla="*/ 141 h 265" name="T33"/>
                  <a:gd fmla="*/ 134 w 134" name="T34"/>
                  <a:gd fmla="*/ 141 h 265" name="T35"/>
                  <a:gd fmla="*/ 134 w 134" name="T36"/>
                  <a:gd fmla="*/ 141 h 265" name="T37"/>
                  <a:gd fmla="*/ 134 w 134" name="T38"/>
                  <a:gd fmla="*/ 141 h 265" name="T39"/>
                  <a:gd fmla="*/ 134 w 134" name="T40"/>
                  <a:gd fmla="*/ 141 h 265" name="T41"/>
                  <a:gd fmla="*/ 83 w 134" name="T42"/>
                  <a:gd fmla="*/ 23 h 265" name="T43"/>
                  <a:gd fmla="*/ 84 w 134" name="T44"/>
                  <a:gd fmla="*/ 23 h 265" name="T45"/>
                  <a:gd fmla="*/ 107 w 134" name="T46"/>
                  <a:gd fmla="*/ 41 h 265" name="T47"/>
                  <a:gd fmla="*/ 112 w 134" name="T48"/>
                  <a:gd fmla="*/ 60 h 265" name="T49"/>
                  <a:gd fmla="*/ 107 w 134" name="T50"/>
                  <a:gd fmla="*/ 41 h 265" name="T51"/>
                  <a:gd fmla="*/ 84 w 134" name="T52"/>
                  <a:gd fmla="*/ 23 h 265" name="T53"/>
                  <a:gd fmla="*/ 83 w 134" name="T54"/>
                  <a:gd fmla="*/ 23 h 265" name="T55"/>
                  <a:gd fmla="*/ 40 w 134" name="T56"/>
                  <a:gd fmla="*/ 0 h 265" name="T57"/>
                  <a:gd fmla="*/ 33 w 134" name="T58"/>
                  <a:gd fmla="*/ 1 h 265" name="T59"/>
                  <a:gd fmla="*/ 33 w 134" name="T60"/>
                  <a:gd fmla="*/ 1 h 265" name="T61"/>
                  <a:gd fmla="*/ 40 w 134" name="T62"/>
                  <a:gd fmla="*/ 0 h 265" name="T63"/>
                  <a:gd fmla="*/ 41 w 134" name="T64"/>
                  <a:gd fmla="*/ 0 h 265" name="T65"/>
                  <a:gd fmla="*/ 59 w 134" name="T66"/>
                  <a:gd fmla="*/ 6 h 265" name="T67"/>
                  <a:gd fmla="*/ 60 w 134" name="T68"/>
                  <a:gd fmla="*/ 6 h 265" name="T69"/>
                  <a:gd fmla="*/ 59 w 134" name="T70"/>
                  <a:gd fmla="*/ 6 h 265" name="T71"/>
                  <a:gd fmla="*/ 41 w 134" name="T72"/>
                  <a:gd fmla="*/ 0 h 265" name="T73"/>
                  <a:gd fmla="*/ 40 w 134" name="T74"/>
                  <a:gd fmla="*/ 0 h 265"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265" w="134">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7" name="Freeform 143"/>
              <p:cNvSpPr/>
              <p:nvPr/>
            </p:nvSpPr>
            <p:spPr bwMode="auto">
              <a:xfrm>
                <a:off x="3776" y="3030"/>
                <a:ext cx="195" cy="359"/>
              </a:xfrm>
              <a:custGeom>
                <a:gdLst>
                  <a:gd fmla="*/ 2 w 74" name="T0"/>
                  <a:gd fmla="*/ 0 h 129" name="T1"/>
                  <a:gd fmla="*/ 3 w 74" name="T2"/>
                  <a:gd fmla="*/ 1 h 129" name="T3"/>
                  <a:gd fmla="*/ 8 w 74" name="T4"/>
                  <a:gd fmla="*/ 20 h 129" name="T5"/>
                  <a:gd fmla="*/ 2 w 74" name="T6"/>
                  <a:gd fmla="*/ 39 h 129" name="T7"/>
                  <a:gd fmla="*/ 0 w 74" name="T8"/>
                  <a:gd fmla="*/ 42 h 129" name="T9"/>
                  <a:gd fmla="*/ 0 w 74" name="T10"/>
                  <a:gd fmla="*/ 42 h 129" name="T11"/>
                  <a:gd fmla="*/ 23 w 74" name="T12"/>
                  <a:gd fmla="*/ 66 h 129" name="T13"/>
                  <a:gd fmla="*/ 30 w 74" name="T14"/>
                  <a:gd fmla="*/ 93 h 129" name="T15"/>
                  <a:gd fmla="*/ 26 w 74" name="T16"/>
                  <a:gd fmla="*/ 114 h 129" name="T17"/>
                  <a:gd fmla="*/ 34 w 74" name="T18"/>
                  <a:gd fmla="*/ 118 h 129" name="T19"/>
                  <a:gd fmla="*/ 47 w 74" name="T20"/>
                  <a:gd fmla="*/ 129 h 129" name="T21"/>
                  <a:gd fmla="*/ 62 w 74" name="T22"/>
                  <a:gd fmla="*/ 120 h 129" name="T23"/>
                  <a:gd fmla="*/ 62 w 74" name="T24"/>
                  <a:gd fmla="*/ 120 h 129" name="T25"/>
                  <a:gd fmla="*/ 62 w 74" name="T26"/>
                  <a:gd fmla="*/ 120 h 129" name="T27"/>
                  <a:gd fmla="*/ 62 w 74" name="T28"/>
                  <a:gd fmla="*/ 120 h 129" name="T29"/>
                  <a:gd fmla="*/ 62 w 74" name="T30"/>
                  <a:gd fmla="*/ 120 h 129" name="T31"/>
                  <a:gd fmla="*/ 62 w 74" name="T32"/>
                  <a:gd fmla="*/ 120 h 129" name="T33"/>
                  <a:gd fmla="*/ 62 w 74" name="T34"/>
                  <a:gd fmla="*/ 120 h 129" name="T35"/>
                  <a:gd fmla="*/ 62 w 74" name="T36"/>
                  <a:gd fmla="*/ 120 h 129" name="T37"/>
                  <a:gd fmla="*/ 62 w 74" name="T38"/>
                  <a:gd fmla="*/ 120 h 129" name="T39"/>
                  <a:gd fmla="*/ 62 w 74" name="T40"/>
                  <a:gd fmla="*/ 120 h 129" name="T41"/>
                  <a:gd fmla="*/ 62 w 74" name="T42"/>
                  <a:gd fmla="*/ 120 h 129" name="T43"/>
                  <a:gd fmla="*/ 73 w 74" name="T44"/>
                  <a:gd fmla="*/ 103 h 129" name="T45"/>
                  <a:gd fmla="*/ 74 w 74" name="T46"/>
                  <a:gd fmla="*/ 93 h 129" name="T47"/>
                  <a:gd fmla="*/ 73 w 74" name="T48"/>
                  <a:gd fmla="*/ 83 h 129" name="T49"/>
                  <a:gd fmla="*/ 62 w 74" name="T50"/>
                  <a:gd fmla="*/ 63 h 129" name="T51"/>
                  <a:gd fmla="*/ 45 w 74" name="T52"/>
                  <a:gd fmla="*/ 53 h 129" name="T53"/>
                  <a:gd fmla="*/ 38 w 74" name="T54"/>
                  <a:gd fmla="*/ 52 h 129" name="T55"/>
                  <a:gd fmla="*/ 38 w 74" name="T56"/>
                  <a:gd fmla="*/ 52 h 129" name="T57"/>
                  <a:gd fmla="*/ 38 w 74" name="T58"/>
                  <a:gd fmla="*/ 52 h 129" name="T59"/>
                  <a:gd fmla="*/ 38 w 74" name="T60"/>
                  <a:gd fmla="*/ 49 h 129" name="T61"/>
                  <a:gd fmla="*/ 40 w 74" name="T62"/>
                  <a:gd fmla="*/ 39 h 129" name="T63"/>
                  <a:gd fmla="*/ 35 w 74" name="T64"/>
                  <a:gd fmla="*/ 20 h 129" name="T65"/>
                  <a:gd fmla="*/ 12 w 74" name="T66"/>
                  <a:gd fmla="*/ 2 h 129" name="T67"/>
                  <a:gd fmla="*/ 11 w 74" name="T68"/>
                  <a:gd fmla="*/ 2 h 129" name="T69"/>
                  <a:gd fmla="*/ 2 w 74" name="T70"/>
                  <a:gd fmla="*/ 0 h 129"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129" w="74">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8" name="Freeform 144"/>
              <p:cNvSpPr/>
              <p:nvPr/>
            </p:nvSpPr>
            <p:spPr bwMode="auto">
              <a:xfrm>
                <a:off x="3469" y="2858"/>
                <a:ext cx="328" cy="289"/>
              </a:xfrm>
              <a:custGeom>
                <a:gdLst>
                  <a:gd fmla="*/ 39 w 125" name="T0"/>
                  <a:gd fmla="*/ 0 h 104" name="T1"/>
                  <a:gd fmla="*/ 13 w 125" name="T2"/>
                  <a:gd fmla="*/ 11 h 104" name="T3"/>
                  <a:gd fmla="*/ 6 w 125" name="T4"/>
                  <a:gd fmla="*/ 20 h 104" name="T5"/>
                  <a:gd fmla="*/ 6 w 125" name="T6"/>
                  <a:gd fmla="*/ 20 h 104" name="T7"/>
                  <a:gd fmla="*/ 0 w 125" name="T8"/>
                  <a:gd fmla="*/ 17 h 104" name="T9"/>
                  <a:gd fmla="*/ 0 w 125" name="T10"/>
                  <a:gd fmla="*/ 18 h 104" name="T11"/>
                  <a:gd fmla="*/ 9 w 125" name="T12"/>
                  <a:gd fmla="*/ 41 h 104" name="T13"/>
                  <a:gd fmla="*/ 24 w 125" name="T14"/>
                  <a:gd fmla="*/ 39 h 104" name="T15"/>
                  <a:gd fmla="*/ 63 w 125" name="T16"/>
                  <a:gd fmla="*/ 55 h 104" name="T17"/>
                  <a:gd fmla="*/ 80 w 125" name="T18"/>
                  <a:gd fmla="*/ 94 h 104" name="T19"/>
                  <a:gd fmla="*/ 79 w 125" name="T20"/>
                  <a:gd fmla="*/ 98 h 104" name="T21"/>
                  <a:gd fmla="*/ 90 w 125" name="T22"/>
                  <a:gd fmla="*/ 97 h 104" name="T23"/>
                  <a:gd fmla="*/ 117 w 125" name="T24"/>
                  <a:gd fmla="*/ 104 h 104" name="T25"/>
                  <a:gd fmla="*/ 119 w 125" name="T26"/>
                  <a:gd fmla="*/ 101 h 104" name="T27"/>
                  <a:gd fmla="*/ 125 w 125" name="T28"/>
                  <a:gd fmla="*/ 82 h 104" name="T29"/>
                  <a:gd fmla="*/ 120 w 125" name="T30"/>
                  <a:gd fmla="*/ 63 h 104" name="T31"/>
                  <a:gd fmla="*/ 119 w 125" name="T32"/>
                  <a:gd fmla="*/ 62 h 104" name="T33"/>
                  <a:gd fmla="*/ 119 w 125" name="T34"/>
                  <a:gd fmla="*/ 62 h 104" name="T35"/>
                  <a:gd fmla="*/ 105 w 125" name="T36"/>
                  <a:gd fmla="*/ 47 h 104" name="T37"/>
                  <a:gd fmla="*/ 104 w 125" name="T38"/>
                  <a:gd fmla="*/ 47 h 104" name="T39"/>
                  <a:gd fmla="*/ 86 w 125" name="T40"/>
                  <a:gd fmla="*/ 41 h 104" name="T41"/>
                  <a:gd fmla="*/ 85 w 125" name="T42"/>
                  <a:gd fmla="*/ 41 h 104" name="T43"/>
                  <a:gd fmla="*/ 78 w 125" name="T44"/>
                  <a:gd fmla="*/ 42 h 104" name="T45"/>
                  <a:gd fmla="*/ 78 w 125" name="T46"/>
                  <a:gd fmla="*/ 42 h 104" name="T47"/>
                  <a:gd fmla="*/ 78 w 125" name="T48"/>
                  <a:gd fmla="*/ 42 h 104" name="T49"/>
                  <a:gd fmla="*/ 78 w 125" name="T50"/>
                  <a:gd fmla="*/ 39 h 104" name="T51"/>
                  <a:gd fmla="*/ 78 w 125" name="T52"/>
                  <a:gd fmla="*/ 39 h 104" name="T53"/>
                  <a:gd fmla="*/ 67 w 125" name="T54"/>
                  <a:gd fmla="*/ 12 h 104" name="T55"/>
                  <a:gd fmla="*/ 40 w 125" name="T56"/>
                  <a:gd fmla="*/ 0 h 104" name="T57"/>
                  <a:gd fmla="*/ 39 w 125" name="T58"/>
                  <a:gd fmla="*/ 0 h 104" name="T5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b="b" l="0" r="r" t="0"/>
                <a:pathLst>
                  <a:path h="104" w="125">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9" name="Freeform 145"/>
              <p:cNvSpPr/>
              <p:nvPr/>
            </p:nvSpPr>
            <p:spPr bwMode="auto">
              <a:xfrm>
                <a:off x="3553" y="3347"/>
                <a:ext cx="368" cy="426"/>
              </a:xfrm>
              <a:custGeom>
                <a:gdLst>
                  <a:gd fmla="*/ 111 w 140" name="T0"/>
                  <a:gd fmla="*/ 0 h 153" name="T1"/>
                  <a:gd fmla="*/ 108 w 140" name="T2"/>
                  <a:gd fmla="*/ 6 h 153" name="T3"/>
                  <a:gd fmla="*/ 78 w 140" name="T4"/>
                  <a:gd fmla="*/ 30 h 153" name="T5"/>
                  <a:gd fmla="*/ 86 w 140" name="T6"/>
                  <a:gd fmla="*/ 60 h 153" name="T7"/>
                  <a:gd fmla="*/ 69 w 140" name="T8"/>
                  <a:gd fmla="*/ 103 h 153" name="T9"/>
                  <a:gd fmla="*/ 27 w 140" name="T10"/>
                  <a:gd fmla="*/ 120 h 153" name="T11"/>
                  <a:gd fmla="*/ 13 w 140" name="T12"/>
                  <a:gd fmla="*/ 118 h 153" name="T13"/>
                  <a:gd fmla="*/ 0 w 140" name="T14"/>
                  <a:gd fmla="*/ 136 h 153" name="T15"/>
                  <a:gd fmla="*/ 13 w 140" name="T16"/>
                  <a:gd fmla="*/ 130 h 153" name="T17"/>
                  <a:gd fmla="*/ 13 w 140" name="T18"/>
                  <a:gd fmla="*/ 130 h 153" name="T19"/>
                  <a:gd fmla="*/ 13 w 140" name="T20"/>
                  <a:gd fmla="*/ 130 h 153" name="T21"/>
                  <a:gd fmla="*/ 13 w 140" name="T22"/>
                  <a:gd fmla="*/ 130 h 153" name="T23"/>
                  <a:gd fmla="*/ 13 w 140" name="T24"/>
                  <a:gd fmla="*/ 130 h 153" name="T25"/>
                  <a:gd fmla="*/ 15 w 140" name="T26"/>
                  <a:gd fmla="*/ 130 h 153" name="T27"/>
                  <a:gd fmla="*/ 41 w 140" name="T28"/>
                  <a:gd fmla="*/ 153 h 153" name="T29"/>
                  <a:gd fmla="*/ 42 w 140" name="T30"/>
                  <a:gd fmla="*/ 153 h 153" name="T31"/>
                  <a:gd fmla="*/ 67 w 140" name="T32"/>
                  <a:gd fmla="*/ 135 h 153" name="T33"/>
                  <a:gd fmla="*/ 77 w 140" name="T34"/>
                  <a:gd fmla="*/ 137 h 153" name="T35"/>
                  <a:gd fmla="*/ 77 w 140" name="T36"/>
                  <a:gd fmla="*/ 137 h 153" name="T37"/>
                  <a:gd fmla="*/ 106 w 140" name="T38"/>
                  <a:gd fmla="*/ 125 h 153" name="T39"/>
                  <a:gd fmla="*/ 119 w 140" name="T40"/>
                  <a:gd fmla="*/ 96 h 153" name="T41"/>
                  <a:gd fmla="*/ 119 w 140" name="T42"/>
                  <a:gd fmla="*/ 95 h 153" name="T43"/>
                  <a:gd fmla="*/ 113 w 140" name="T44"/>
                  <a:gd fmla="*/ 75 h 153" name="T45"/>
                  <a:gd fmla="*/ 113 w 140" name="T46"/>
                  <a:gd fmla="*/ 75 h 153" name="T47"/>
                  <a:gd fmla="*/ 113 w 140" name="T48"/>
                  <a:gd fmla="*/ 75 h 153" name="T49"/>
                  <a:gd fmla="*/ 134 w 140" name="T50"/>
                  <a:gd fmla="*/ 58 h 153" name="T51"/>
                  <a:gd fmla="*/ 140 w 140" name="T52"/>
                  <a:gd fmla="*/ 39 h 153" name="T53"/>
                  <a:gd fmla="*/ 140 w 140" name="T54"/>
                  <a:gd fmla="*/ 39 h 153" name="T55"/>
                  <a:gd fmla="*/ 135 w 140" name="T56"/>
                  <a:gd fmla="*/ 20 h 153" name="T57"/>
                  <a:gd fmla="*/ 135 w 140" name="T58"/>
                  <a:gd fmla="*/ 20 h 153" name="T59"/>
                  <a:gd fmla="*/ 132 w 140" name="T60"/>
                  <a:gd fmla="*/ 15 h 153" name="T61"/>
                  <a:gd fmla="*/ 132 w 140" name="T62"/>
                  <a:gd fmla="*/ 15 h 153" name="T63"/>
                  <a:gd fmla="*/ 119 w 140" name="T64"/>
                  <a:gd fmla="*/ 4 h 153" name="T65"/>
                  <a:gd fmla="*/ 111 w 140" name="T66"/>
                  <a:gd fmla="*/ 0 h 153"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53" w="140">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0" name="Freeform 146"/>
              <p:cNvSpPr/>
              <p:nvPr/>
            </p:nvSpPr>
            <p:spPr bwMode="auto">
              <a:xfrm>
                <a:off x="3469" y="2908"/>
                <a:ext cx="24" cy="75"/>
              </a:xfrm>
              <a:custGeom>
                <a:gdLst>
                  <a:gd fmla="*/ 0 w 9" name="T0"/>
                  <a:gd fmla="*/ 0 h 27" name="T1"/>
                  <a:gd fmla="*/ 0 w 9" name="T2"/>
                  <a:gd fmla="*/ 27 h 27" name="T3"/>
                  <a:gd fmla="*/ 9 w 9" name="T4"/>
                  <a:gd fmla="*/ 23 h 27" name="T5"/>
                  <a:gd fmla="*/ 0 w 9" name="T6"/>
                  <a:gd fmla="*/ 0 h 27" name="T7"/>
                </a:gdLst>
                <a:cxnLst>
                  <a:cxn ang="0">
                    <a:pos x="T0" y="T1"/>
                  </a:cxn>
                  <a:cxn ang="0">
                    <a:pos x="T2" y="T3"/>
                  </a:cxn>
                  <a:cxn ang="0">
                    <a:pos x="T4" y="T5"/>
                  </a:cxn>
                  <a:cxn ang="0">
                    <a:pos x="T6" y="T7"/>
                  </a:cxn>
                </a:cxnLst>
                <a:rect b="b" l="0" r="r" t="0"/>
                <a:pathLst>
                  <a:path h="27" w="9">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1" name="Freeform 147"/>
              <p:cNvSpPr/>
              <p:nvPr/>
            </p:nvSpPr>
            <p:spPr bwMode="auto">
              <a:xfrm>
                <a:off x="3469" y="4279"/>
                <a:ext cx="63" cy="19"/>
              </a:xfrm>
              <a:custGeom>
                <a:gdLst>
                  <a:gd fmla="*/ 0 w 63" name="T0"/>
                  <a:gd fmla="*/ 0 h 19" name="T1"/>
                  <a:gd fmla="*/ 0 w 63" name="T2"/>
                  <a:gd fmla="*/ 0 h 19" name="T3"/>
                  <a:gd fmla="*/ 63 w 63" name="T4"/>
                  <a:gd fmla="*/ 19 h 19" name="T5"/>
                  <a:gd fmla="*/ 0 w 63" name="T6"/>
                  <a:gd fmla="*/ 0 h 19" name="T7"/>
                </a:gdLst>
                <a:cxnLst>
                  <a:cxn ang="0">
                    <a:pos x="T0" y="T1"/>
                  </a:cxn>
                  <a:cxn ang="0">
                    <a:pos x="T2" y="T3"/>
                  </a:cxn>
                  <a:cxn ang="0">
                    <a:pos x="T4" y="T5"/>
                  </a:cxn>
                  <a:cxn ang="0">
                    <a:pos x="T6" y="T7"/>
                  </a:cxn>
                </a:cxnLst>
                <a:rect b="b" l="0" r="r" t="0"/>
                <a:pathLst>
                  <a:path h="19" w="62">
                    <a:moveTo>
                      <a:pt x="0" y="0"/>
                    </a:moveTo>
                    <a:lnTo>
                      <a:pt x="0" y="0"/>
                    </a:lnTo>
                    <a:lnTo>
                      <a:pt x="63" y="19"/>
                    </a:lnTo>
                    <a:lnTo>
                      <a:pt x="0"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2" name="Freeform 148"/>
              <p:cNvSpPr/>
              <p:nvPr/>
            </p:nvSpPr>
            <p:spPr bwMode="auto">
              <a:xfrm>
                <a:off x="3469" y="4279"/>
                <a:ext cx="63" cy="19"/>
              </a:xfrm>
              <a:custGeom>
                <a:gdLst>
                  <a:gd fmla="*/ 0 w 63" name="T0"/>
                  <a:gd fmla="*/ 0 h 19" name="T1"/>
                  <a:gd fmla="*/ 0 w 63" name="T2"/>
                  <a:gd fmla="*/ 0 h 19" name="T3"/>
                  <a:gd fmla="*/ 63 w 63" name="T4"/>
                  <a:gd fmla="*/ 19 h 19" name="T5"/>
                  <a:gd fmla="*/ 0 w 63" name="T6"/>
                  <a:gd fmla="*/ 0 h 19" name="T7"/>
                </a:gdLst>
                <a:cxnLst>
                  <a:cxn ang="0">
                    <a:pos x="T0" y="T1"/>
                  </a:cxn>
                  <a:cxn ang="0">
                    <a:pos x="T2" y="T3"/>
                  </a:cxn>
                  <a:cxn ang="0">
                    <a:pos x="T4" y="T5"/>
                  </a:cxn>
                  <a:cxn ang="0">
                    <a:pos x="T6" y="T7"/>
                  </a:cxn>
                </a:cxnLst>
                <a:rect b="b" l="0" r="r" t="0"/>
                <a:pathLst>
                  <a:path h="19" w="62">
                    <a:moveTo>
                      <a:pt x="0" y="0"/>
                    </a:moveTo>
                    <a:lnTo>
                      <a:pt x="0" y="0"/>
                    </a:lnTo>
                    <a:lnTo>
                      <a:pt x="63" y="19"/>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3" name="Freeform 149"/>
              <p:cNvSpPr/>
              <p:nvPr/>
            </p:nvSpPr>
            <p:spPr bwMode="auto">
              <a:xfrm>
                <a:off x="3469" y="3742"/>
                <a:ext cx="63" cy="556"/>
              </a:xfrm>
              <a:custGeom>
                <a:gdLst>
                  <a:gd fmla="*/ 20 w 24" name="T0"/>
                  <a:gd fmla="*/ 0 h 200" name="T1"/>
                  <a:gd fmla="*/ 9 w 24" name="T2"/>
                  <a:gd fmla="*/ 2 h 200" name="T3"/>
                  <a:gd fmla="*/ 0 w 24" name="T4"/>
                  <a:gd fmla="*/ 1 h 200" name="T5"/>
                  <a:gd fmla="*/ 0 w 24" name="T6"/>
                  <a:gd fmla="*/ 193 h 200" name="T7"/>
                  <a:gd fmla="*/ 24 w 24" name="T8"/>
                  <a:gd fmla="*/ 200 h 200" name="T9"/>
                  <a:gd fmla="*/ 20 w 24" name="T10"/>
                  <a:gd fmla="*/ 0 h 200" name="T11"/>
                </a:gdLst>
                <a:cxnLst>
                  <a:cxn ang="0">
                    <a:pos x="T0" y="T1"/>
                  </a:cxn>
                  <a:cxn ang="0">
                    <a:pos x="T2" y="T3"/>
                  </a:cxn>
                  <a:cxn ang="0">
                    <a:pos x="T4" y="T5"/>
                  </a:cxn>
                  <a:cxn ang="0">
                    <a:pos x="T6" y="T7"/>
                  </a:cxn>
                  <a:cxn ang="0">
                    <a:pos x="T8" y="T9"/>
                  </a:cxn>
                  <a:cxn ang="0">
                    <a:pos x="T10" y="T11"/>
                  </a:cxn>
                </a:cxnLst>
                <a:rect b="b" l="0" r="r" t="0"/>
                <a:pathLst>
                  <a:path h="200" w="24">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4" name="Freeform 150"/>
              <p:cNvSpPr/>
              <p:nvPr/>
            </p:nvSpPr>
            <p:spPr bwMode="auto">
              <a:xfrm>
                <a:off x="3469" y="2966"/>
                <a:ext cx="386" cy="782"/>
              </a:xfrm>
              <a:custGeom>
                <a:gdLst>
                  <a:gd fmla="*/ 24 w 147" name="T0"/>
                  <a:gd fmla="*/ 0 h 281" name="T1"/>
                  <a:gd fmla="*/ 9 w 147" name="T2"/>
                  <a:gd fmla="*/ 2 h 281" name="T3"/>
                  <a:gd fmla="*/ 0 w 147" name="T4"/>
                  <a:gd fmla="*/ 6 h 281" name="T5"/>
                  <a:gd fmla="*/ 0 w 147" name="T6"/>
                  <a:gd fmla="*/ 280 h 281" name="T7"/>
                  <a:gd fmla="*/ 9 w 147" name="T8"/>
                  <a:gd fmla="*/ 281 h 281" name="T9"/>
                  <a:gd fmla="*/ 20 w 147" name="T10"/>
                  <a:gd fmla="*/ 279 h 281" name="T11"/>
                  <a:gd fmla="*/ 20 w 147" name="T12"/>
                  <a:gd fmla="*/ 279 h 281" name="T13"/>
                  <a:gd fmla="*/ 32 w 147" name="T14"/>
                  <a:gd fmla="*/ 273 h 281" name="T15"/>
                  <a:gd fmla="*/ 32 w 147" name="T16"/>
                  <a:gd fmla="*/ 273 h 281" name="T17"/>
                  <a:gd fmla="*/ 45 w 147" name="T18"/>
                  <a:gd fmla="*/ 255 h 281" name="T19"/>
                  <a:gd fmla="*/ 59 w 147" name="T20"/>
                  <a:gd fmla="*/ 257 h 281" name="T21"/>
                  <a:gd fmla="*/ 101 w 147" name="T22"/>
                  <a:gd fmla="*/ 240 h 281" name="T23"/>
                  <a:gd fmla="*/ 118 w 147" name="T24"/>
                  <a:gd fmla="*/ 197 h 281" name="T25"/>
                  <a:gd fmla="*/ 110 w 147" name="T26"/>
                  <a:gd fmla="*/ 167 h 281" name="T27"/>
                  <a:gd fmla="*/ 140 w 147" name="T28"/>
                  <a:gd fmla="*/ 143 h 281" name="T29"/>
                  <a:gd fmla="*/ 143 w 147" name="T30"/>
                  <a:gd fmla="*/ 137 h 281" name="T31"/>
                  <a:gd fmla="*/ 147 w 147" name="T32"/>
                  <a:gd fmla="*/ 116 h 281" name="T33"/>
                  <a:gd fmla="*/ 140 w 147" name="T34"/>
                  <a:gd fmla="*/ 89 h 281" name="T35"/>
                  <a:gd fmla="*/ 117 w 147" name="T36"/>
                  <a:gd fmla="*/ 65 h 281" name="T37"/>
                  <a:gd fmla="*/ 117 w 147" name="T38"/>
                  <a:gd fmla="*/ 65 h 281" name="T39"/>
                  <a:gd fmla="*/ 90 w 147" name="T40"/>
                  <a:gd fmla="*/ 58 h 281" name="T41"/>
                  <a:gd fmla="*/ 79 w 147" name="T42"/>
                  <a:gd fmla="*/ 59 h 281" name="T43"/>
                  <a:gd fmla="*/ 80 w 147" name="T44"/>
                  <a:gd fmla="*/ 55 h 281" name="T45"/>
                  <a:gd fmla="*/ 63 w 147" name="T46"/>
                  <a:gd fmla="*/ 16 h 281" name="T47"/>
                  <a:gd fmla="*/ 24 w 147" name="T48"/>
                  <a:gd fmla="*/ 0 h 281"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281" w="147">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5" name="Freeform 151"/>
              <p:cNvSpPr/>
              <p:nvPr/>
            </p:nvSpPr>
            <p:spPr bwMode="auto">
              <a:xfrm>
                <a:off x="3212" y="3036"/>
                <a:ext cx="236" cy="250"/>
              </a:xfrm>
              <a:custGeom>
                <a:gdLst>
                  <a:gd fmla="*/ 90 w 90" name="T0"/>
                  <a:gd fmla="*/ 43 h 90" name="T1"/>
                  <a:gd fmla="*/ 67 w 90" name="T2"/>
                  <a:gd fmla="*/ 34 h 90" name="T3"/>
                  <a:gd fmla="*/ 75 w 90" name="T4"/>
                  <a:gd fmla="*/ 12 h 90" name="T5"/>
                  <a:gd fmla="*/ 52 w 90" name="T6"/>
                  <a:gd fmla="*/ 22 h 90" name="T7"/>
                  <a:gd fmla="*/ 43 w 90" name="T8"/>
                  <a:gd fmla="*/ 0 h 90" name="T9"/>
                  <a:gd fmla="*/ 33 w 90" name="T10"/>
                  <a:gd fmla="*/ 23 h 90" name="T11"/>
                  <a:gd fmla="*/ 12 w 90" name="T12"/>
                  <a:gd fmla="*/ 15 h 90" name="T13"/>
                  <a:gd fmla="*/ 21 w 90" name="T14"/>
                  <a:gd fmla="*/ 38 h 90" name="T15"/>
                  <a:gd fmla="*/ 0 w 90" name="T16"/>
                  <a:gd fmla="*/ 48 h 90" name="T17"/>
                  <a:gd fmla="*/ 23 w 90" name="T18"/>
                  <a:gd fmla="*/ 57 h 90" name="T19"/>
                  <a:gd fmla="*/ 15 w 90" name="T20"/>
                  <a:gd fmla="*/ 79 h 90" name="T21"/>
                  <a:gd fmla="*/ 37 w 90" name="T22"/>
                  <a:gd fmla="*/ 69 h 90" name="T23"/>
                  <a:gd fmla="*/ 47 w 90" name="T24"/>
                  <a:gd fmla="*/ 90 h 90" name="T25"/>
                  <a:gd fmla="*/ 56 w 90" name="T26"/>
                  <a:gd fmla="*/ 67 h 90" name="T27"/>
                  <a:gd fmla="*/ 78 w 90" name="T28"/>
                  <a:gd fmla="*/ 75 h 90" name="T29"/>
                  <a:gd fmla="*/ 69 w 90" name="T30"/>
                  <a:gd fmla="*/ 53 h 90" name="T31"/>
                  <a:gd fmla="*/ 90 w 90" name="T32"/>
                  <a:gd fmla="*/ 43 h 9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0" w="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7" name="Freeform 153"/>
              <p:cNvSpPr/>
              <p:nvPr/>
            </p:nvSpPr>
            <p:spPr bwMode="auto">
              <a:xfrm>
                <a:off x="3467" y="3008"/>
                <a:ext cx="236" cy="250"/>
              </a:xfrm>
              <a:custGeom>
                <a:gdLst>
                  <a:gd fmla="*/ 90 w 90" name="T0"/>
                  <a:gd fmla="*/ 43 h 90" name="T1"/>
                  <a:gd fmla="*/ 67 w 90" name="T2"/>
                  <a:gd fmla="*/ 33 h 90" name="T3"/>
                  <a:gd fmla="*/ 75 w 90" name="T4"/>
                  <a:gd fmla="*/ 12 h 90" name="T5"/>
                  <a:gd fmla="*/ 52 w 90" name="T6"/>
                  <a:gd fmla="*/ 21 h 90" name="T7"/>
                  <a:gd fmla="*/ 43 w 90" name="T8"/>
                  <a:gd fmla="*/ 0 h 90" name="T9"/>
                  <a:gd fmla="*/ 33 w 90" name="T10"/>
                  <a:gd fmla="*/ 23 h 90" name="T11"/>
                  <a:gd fmla="*/ 12 w 90" name="T12"/>
                  <a:gd fmla="*/ 15 h 90" name="T13"/>
                  <a:gd fmla="*/ 21 w 90" name="T14"/>
                  <a:gd fmla="*/ 37 h 90" name="T15"/>
                  <a:gd fmla="*/ 0 w 90" name="T16"/>
                  <a:gd fmla="*/ 47 h 90" name="T17"/>
                  <a:gd fmla="*/ 23 w 90" name="T18"/>
                  <a:gd fmla="*/ 56 h 90" name="T19"/>
                  <a:gd fmla="*/ 15 w 90" name="T20"/>
                  <a:gd fmla="*/ 78 h 90" name="T21"/>
                  <a:gd fmla="*/ 37 w 90" name="T22"/>
                  <a:gd fmla="*/ 69 h 90" name="T23"/>
                  <a:gd fmla="*/ 47 w 90" name="T24"/>
                  <a:gd fmla="*/ 90 h 90" name="T25"/>
                  <a:gd fmla="*/ 56 w 90" name="T26"/>
                  <a:gd fmla="*/ 67 h 90" name="T27"/>
                  <a:gd fmla="*/ 78 w 90" name="T28"/>
                  <a:gd fmla="*/ 75 h 90" name="T29"/>
                  <a:gd fmla="*/ 69 w 90" name="T30"/>
                  <a:gd fmla="*/ 52 h 90" name="T31"/>
                  <a:gd fmla="*/ 90 w 90" name="T32"/>
                  <a:gd fmla="*/ 43 h 9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0" w="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9" name="Freeform 155"/>
              <p:cNvSpPr/>
              <p:nvPr/>
            </p:nvSpPr>
            <p:spPr bwMode="auto">
              <a:xfrm>
                <a:off x="3608" y="3322"/>
                <a:ext cx="234" cy="251"/>
              </a:xfrm>
              <a:custGeom>
                <a:gdLst>
                  <a:gd fmla="*/ 89 w 89" name="T0"/>
                  <a:gd fmla="*/ 43 h 90" name="T1"/>
                  <a:gd fmla="*/ 66 w 89" name="T2"/>
                  <a:gd fmla="*/ 33 h 90" name="T3"/>
                  <a:gd fmla="*/ 75 w 89" name="T4"/>
                  <a:gd fmla="*/ 12 h 90" name="T5"/>
                  <a:gd fmla="*/ 52 w 89" name="T6"/>
                  <a:gd fmla="*/ 21 h 90" name="T7"/>
                  <a:gd fmla="*/ 42 w 89" name="T8"/>
                  <a:gd fmla="*/ 0 h 90" name="T9"/>
                  <a:gd fmla="*/ 33 w 89" name="T10"/>
                  <a:gd fmla="*/ 23 h 90" name="T11"/>
                  <a:gd fmla="*/ 11 w 89" name="T12"/>
                  <a:gd fmla="*/ 15 h 90" name="T13"/>
                  <a:gd fmla="*/ 21 w 89" name="T14"/>
                  <a:gd fmla="*/ 37 h 90" name="T15"/>
                  <a:gd fmla="*/ 0 w 89" name="T16"/>
                  <a:gd fmla="*/ 47 h 90" name="T17"/>
                  <a:gd fmla="*/ 22 w 89" name="T18"/>
                  <a:gd fmla="*/ 56 h 90" name="T19"/>
                  <a:gd fmla="*/ 14 w 89" name="T20"/>
                  <a:gd fmla="*/ 78 h 90" name="T21"/>
                  <a:gd fmla="*/ 37 w 89" name="T22"/>
                  <a:gd fmla="*/ 69 h 90" name="T23"/>
                  <a:gd fmla="*/ 47 w 89" name="T24"/>
                  <a:gd fmla="*/ 90 h 90" name="T25"/>
                  <a:gd fmla="*/ 56 w 89" name="T26"/>
                  <a:gd fmla="*/ 67 h 90" name="T27"/>
                  <a:gd fmla="*/ 78 w 89" name="T28"/>
                  <a:gd fmla="*/ 75 h 90" name="T29"/>
                  <a:gd fmla="*/ 68 w 89" name="T30"/>
                  <a:gd fmla="*/ 52 h 90" name="T31"/>
                  <a:gd fmla="*/ 89 w 89" name="T32"/>
                  <a:gd fmla="*/ 43 h 9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0" w="89">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1" name="Freeform 157"/>
              <p:cNvSpPr/>
              <p:nvPr/>
            </p:nvSpPr>
            <p:spPr bwMode="auto">
              <a:xfrm>
                <a:off x="3346" y="3403"/>
                <a:ext cx="236" cy="250"/>
              </a:xfrm>
              <a:custGeom>
                <a:gdLst>
                  <a:gd fmla="*/ 90 w 90" name="T0"/>
                  <a:gd fmla="*/ 42 h 90" name="T1"/>
                  <a:gd fmla="*/ 67 w 90" name="T2"/>
                  <a:gd fmla="*/ 33 h 90" name="T3"/>
                  <a:gd fmla="*/ 75 w 90" name="T4"/>
                  <a:gd fmla="*/ 11 h 90" name="T5"/>
                  <a:gd fmla="*/ 53 w 90" name="T6"/>
                  <a:gd fmla="*/ 21 h 90" name="T7"/>
                  <a:gd fmla="*/ 43 w 90" name="T8"/>
                  <a:gd fmla="*/ 0 h 90" name="T9"/>
                  <a:gd fmla="*/ 34 w 90" name="T10"/>
                  <a:gd fmla="*/ 23 h 90" name="T11"/>
                  <a:gd fmla="*/ 12 w 90" name="T12"/>
                  <a:gd fmla="*/ 15 h 90" name="T13"/>
                  <a:gd fmla="*/ 21 w 90" name="T14"/>
                  <a:gd fmla="*/ 37 h 90" name="T15"/>
                  <a:gd fmla="*/ 0 w 90" name="T16"/>
                  <a:gd fmla="*/ 47 h 90" name="T17"/>
                  <a:gd fmla="*/ 23 w 90" name="T18"/>
                  <a:gd fmla="*/ 56 h 90" name="T19"/>
                  <a:gd fmla="*/ 15 w 90" name="T20"/>
                  <a:gd fmla="*/ 78 h 90" name="T21"/>
                  <a:gd fmla="*/ 38 w 90" name="T22"/>
                  <a:gd fmla="*/ 68 h 90" name="T23"/>
                  <a:gd fmla="*/ 47 w 90" name="T24"/>
                  <a:gd fmla="*/ 90 h 90" name="T25"/>
                  <a:gd fmla="*/ 57 w 90" name="T26"/>
                  <a:gd fmla="*/ 67 h 90" name="T27"/>
                  <a:gd fmla="*/ 78 w 90" name="T28"/>
                  <a:gd fmla="*/ 75 h 90" name="T29"/>
                  <a:gd fmla="*/ 69 w 90" name="T30"/>
                  <a:gd fmla="*/ 52 h 90" name="T31"/>
                  <a:gd fmla="*/ 90 w 90" name="T32"/>
                  <a:gd fmla="*/ 42 h 9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0" w="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3" name="Freeform 159"/>
              <p:cNvSpPr/>
              <p:nvPr/>
            </p:nvSpPr>
            <p:spPr bwMode="auto">
              <a:xfrm>
                <a:off x="3080" y="3292"/>
                <a:ext cx="237" cy="250"/>
              </a:xfrm>
              <a:custGeom>
                <a:gdLst>
                  <a:gd fmla="*/ 90 w 90" name="T0"/>
                  <a:gd fmla="*/ 43 h 90" name="T1"/>
                  <a:gd fmla="*/ 67 w 90" name="T2"/>
                  <a:gd fmla="*/ 33 h 90" name="T3"/>
                  <a:gd fmla="*/ 75 w 90" name="T4"/>
                  <a:gd fmla="*/ 12 h 90" name="T5"/>
                  <a:gd fmla="*/ 52 w 90" name="T6"/>
                  <a:gd fmla="*/ 21 h 90" name="T7"/>
                  <a:gd fmla="*/ 43 w 90" name="T8"/>
                  <a:gd fmla="*/ 0 h 90" name="T9"/>
                  <a:gd fmla="*/ 33 w 90" name="T10"/>
                  <a:gd fmla="*/ 23 h 90" name="T11"/>
                  <a:gd fmla="*/ 11 w 90" name="T12"/>
                  <a:gd fmla="*/ 15 h 90" name="T13"/>
                  <a:gd fmla="*/ 21 w 90" name="T14"/>
                  <a:gd fmla="*/ 37 h 90" name="T15"/>
                  <a:gd fmla="*/ 0 w 90" name="T16"/>
                  <a:gd fmla="*/ 47 h 90" name="T17"/>
                  <a:gd fmla="*/ 23 w 90" name="T18"/>
                  <a:gd fmla="*/ 56 h 90" name="T19"/>
                  <a:gd fmla="*/ 15 w 90" name="T20"/>
                  <a:gd fmla="*/ 78 h 90" name="T21"/>
                  <a:gd fmla="*/ 37 w 90" name="T22"/>
                  <a:gd fmla="*/ 69 h 90" name="T23"/>
                  <a:gd fmla="*/ 47 w 90" name="T24"/>
                  <a:gd fmla="*/ 90 h 90" name="T25"/>
                  <a:gd fmla="*/ 56 w 90" name="T26"/>
                  <a:gd fmla="*/ 67 h 90" name="T27"/>
                  <a:gd fmla="*/ 78 w 90" name="T28"/>
                  <a:gd fmla="*/ 75 h 90" name="T29"/>
                  <a:gd fmla="*/ 68 w 90" name="T30"/>
                  <a:gd fmla="*/ 52 h 90" name="T31"/>
                  <a:gd fmla="*/ 90 w 90" name="T32"/>
                  <a:gd fmla="*/ 43 h 90"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0" w="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5" name="Freeform 161"/>
              <p:cNvSpPr/>
              <p:nvPr/>
            </p:nvSpPr>
            <p:spPr bwMode="auto">
              <a:xfrm>
                <a:off x="2763" y="3903"/>
                <a:ext cx="144" cy="415"/>
              </a:xfrm>
              <a:custGeom>
                <a:gdLst>
                  <a:gd fmla="*/ 5 w 55" name="T0"/>
                  <a:gd fmla="*/ 149 h 149" name="T1"/>
                  <a:gd fmla="*/ 5 w 55" name="T2"/>
                  <a:gd fmla="*/ 147 h 149" name="T3"/>
                  <a:gd fmla="*/ 4 w 55" name="T4"/>
                  <a:gd fmla="*/ 141 h 149" name="T5"/>
                  <a:gd fmla="*/ 1 w 55" name="T6"/>
                  <a:gd fmla="*/ 122 h 149" name="T7"/>
                  <a:gd fmla="*/ 1 w 55" name="T8"/>
                  <a:gd fmla="*/ 95 h 149" name="T9"/>
                  <a:gd fmla="*/ 5 w 55" name="T10"/>
                  <a:gd fmla="*/ 64 h 149" name="T11"/>
                  <a:gd fmla="*/ 11 w 55" name="T12"/>
                  <a:gd fmla="*/ 49 h 149" name="T13"/>
                  <a:gd fmla="*/ 14 w 55" name="T14"/>
                  <a:gd fmla="*/ 42 h 149" name="T15"/>
                  <a:gd fmla="*/ 17 w 55" name="T16"/>
                  <a:gd fmla="*/ 35 h 149" name="T17"/>
                  <a:gd fmla="*/ 26 w 55" name="T18"/>
                  <a:gd fmla="*/ 24 h 149" name="T19"/>
                  <a:gd fmla="*/ 34 w 55" name="T20"/>
                  <a:gd fmla="*/ 15 h 149" name="T21"/>
                  <a:gd fmla="*/ 42 w 55" name="T22"/>
                  <a:gd fmla="*/ 8 h 149" name="T23"/>
                  <a:gd fmla="*/ 49 w 55" name="T24"/>
                  <a:gd fmla="*/ 4 h 149" name="T25"/>
                  <a:gd fmla="*/ 55 w 55" name="T26"/>
                  <a:gd fmla="*/ 0 h 149" name="T27"/>
                  <a:gd fmla="*/ 50 w 55" name="T28"/>
                  <a:gd fmla="*/ 4 h 149" name="T29"/>
                  <a:gd fmla="*/ 44 w 55" name="T30"/>
                  <a:gd fmla="*/ 10 h 149" name="T31"/>
                  <a:gd fmla="*/ 37 w 55" name="T32"/>
                  <a:gd fmla="*/ 17 h 149" name="T33"/>
                  <a:gd fmla="*/ 30 w 55" name="T34"/>
                  <a:gd fmla="*/ 27 h 149" name="T35"/>
                  <a:gd fmla="*/ 24 w 55" name="T36"/>
                  <a:gd fmla="*/ 39 h 149" name="T37"/>
                  <a:gd fmla="*/ 21 w 55" name="T38"/>
                  <a:gd fmla="*/ 45 h 149" name="T39"/>
                  <a:gd fmla="*/ 19 w 55" name="T40"/>
                  <a:gd fmla="*/ 52 h 149" name="T41"/>
                  <a:gd fmla="*/ 17 w 55" name="T42"/>
                  <a:gd fmla="*/ 66 h 149" name="T43"/>
                  <a:gd fmla="*/ 20 w 55" name="T44"/>
                  <a:gd fmla="*/ 119 h 149" name="T45"/>
                  <a:gd fmla="*/ 25 w 55" name="T46"/>
                  <a:gd fmla="*/ 136 h 149" name="T47"/>
                  <a:gd fmla="*/ 27 w 55" name="T48"/>
                  <a:gd fmla="*/ 140 h 149" name="T49"/>
                  <a:gd fmla="*/ 27 w 55" name="T50"/>
                  <a:gd fmla="*/ 142 h 149" name="T51"/>
                  <a:gd fmla="*/ 5 w 55" name="T52"/>
                  <a:gd fmla="*/ 149 h 14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6" name="Freeform 162"/>
              <p:cNvSpPr/>
              <p:nvPr/>
            </p:nvSpPr>
            <p:spPr bwMode="auto">
              <a:xfrm>
                <a:off x="2587" y="3937"/>
                <a:ext cx="239" cy="336"/>
              </a:xfrm>
              <a:custGeom>
                <a:gdLst>
                  <a:gd fmla="*/ 78 w 91" name="T0"/>
                  <a:gd fmla="*/ 121 h 121" name="T1"/>
                  <a:gd fmla="*/ 0 w 91" name="T2"/>
                  <a:gd fmla="*/ 0 h 121" name="T3"/>
                  <a:gd fmla="*/ 36 w 91" name="T4"/>
                  <a:gd fmla="*/ 56 h 121" name="T5"/>
                  <a:gd fmla="*/ 78 w 91" name="T6"/>
                  <a:gd fmla="*/ 121 h 121" name="T7"/>
                </a:gdLst>
                <a:cxnLst>
                  <a:cxn ang="0">
                    <a:pos x="T0" y="T1"/>
                  </a:cxn>
                  <a:cxn ang="0">
                    <a:pos x="T2" y="T3"/>
                  </a:cxn>
                  <a:cxn ang="0">
                    <a:pos x="T4" y="T5"/>
                  </a:cxn>
                  <a:cxn ang="0">
                    <a:pos x="T6" y="T7"/>
                  </a:cxn>
                </a:cxnLst>
                <a:rect b="b" l="0" r="r" t="0"/>
                <a:pathLst>
                  <a:path h="120"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7" name="Freeform 163"/>
              <p:cNvSpPr/>
              <p:nvPr/>
            </p:nvSpPr>
            <p:spPr bwMode="auto">
              <a:xfrm>
                <a:off x="2836" y="3692"/>
                <a:ext cx="118" cy="172"/>
              </a:xfrm>
              <a:custGeom>
                <a:gdLst>
                  <a:gd fmla="*/ 34 w 45" name="T0"/>
                  <a:gd fmla="*/ 1 h 62" name="T1"/>
                  <a:gd fmla="*/ 23 w 45" name="T2"/>
                  <a:gd fmla="*/ 9 h 62" name="T3"/>
                  <a:gd fmla="*/ 11 w 45" name="T4"/>
                  <a:gd fmla="*/ 1 h 62" name="T5"/>
                  <a:gd fmla="*/ 23 w 45" name="T6"/>
                  <a:gd fmla="*/ 62 h 62" name="T7"/>
                  <a:gd fmla="*/ 34 w 45" name="T8"/>
                  <a:gd fmla="*/ 1 h 62" name="T9"/>
                </a:gdLst>
                <a:cxnLst>
                  <a:cxn ang="0">
                    <a:pos x="T0" y="T1"/>
                  </a:cxn>
                  <a:cxn ang="0">
                    <a:pos x="T2" y="T3"/>
                  </a:cxn>
                  <a:cxn ang="0">
                    <a:pos x="T4" y="T5"/>
                  </a:cxn>
                  <a:cxn ang="0">
                    <a:pos x="T6" y="T7"/>
                  </a:cxn>
                  <a:cxn ang="0">
                    <a:pos x="T8" y="T9"/>
                  </a:cxn>
                </a:cxnLst>
                <a:rect b="b" l="0" r="r" t="0"/>
                <a:pathLst>
                  <a:path h="62" w="45">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8" name="Freeform 164"/>
              <p:cNvSpPr/>
              <p:nvPr/>
            </p:nvSpPr>
            <p:spPr bwMode="auto">
              <a:xfrm>
                <a:off x="2747" y="3706"/>
                <a:ext cx="150" cy="158"/>
              </a:xfrm>
              <a:custGeom>
                <a:gdLst>
                  <a:gd fmla="*/ 22 w 57" name="T0"/>
                  <a:gd fmla="*/ 6 h 57" name="T1"/>
                  <a:gd fmla="*/ 19 w 57" name="T2"/>
                  <a:gd fmla="*/ 19 h 57" name="T3"/>
                  <a:gd fmla="*/ 13 w 57" name="T4"/>
                  <a:gd fmla="*/ 20 h 57" name="T5"/>
                  <a:gd fmla="*/ 5 w 57" name="T6"/>
                  <a:gd fmla="*/ 22 h 57" name="T7"/>
                  <a:gd fmla="*/ 57 w 57" name="T8"/>
                  <a:gd fmla="*/ 57 h 57" name="T9"/>
                  <a:gd fmla="*/ 22 w 57" name="T10"/>
                  <a:gd fmla="*/ 6 h 57" name="T11"/>
                </a:gdLst>
                <a:cxnLst>
                  <a:cxn ang="0">
                    <a:pos x="T0" y="T1"/>
                  </a:cxn>
                  <a:cxn ang="0">
                    <a:pos x="T2" y="T3"/>
                  </a:cxn>
                  <a:cxn ang="0">
                    <a:pos x="T4" y="T5"/>
                  </a:cxn>
                  <a:cxn ang="0">
                    <a:pos x="T6" y="T7"/>
                  </a:cxn>
                  <a:cxn ang="0">
                    <a:pos x="T8" y="T9"/>
                  </a:cxn>
                  <a:cxn ang="0">
                    <a:pos x="T10" y="T11"/>
                  </a:cxn>
                </a:cxnLst>
                <a:rect b="b" l="0" r="r" t="0"/>
                <a:pathLst>
                  <a:path h="57" w="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9" name="Freeform 165"/>
              <p:cNvSpPr/>
              <p:nvPr/>
            </p:nvSpPr>
            <p:spPr bwMode="auto">
              <a:xfrm>
                <a:off x="2734" y="3803"/>
                <a:ext cx="163" cy="123"/>
              </a:xfrm>
              <a:custGeom>
                <a:gdLst>
                  <a:gd fmla="*/ 0 w 62" name="T0"/>
                  <a:gd fmla="*/ 10 h 44" name="T1"/>
                  <a:gd fmla="*/ 8 w 62" name="T2"/>
                  <a:gd fmla="*/ 22 h 44" name="T3"/>
                  <a:gd fmla="*/ 0 w 62" name="T4"/>
                  <a:gd fmla="*/ 34 h 44" name="T5"/>
                  <a:gd fmla="*/ 62 w 62" name="T6"/>
                  <a:gd fmla="*/ 22 h 44" name="T7"/>
                  <a:gd fmla="*/ 0 w 62" name="T8"/>
                  <a:gd fmla="*/ 10 h 44" name="T9"/>
                </a:gdLst>
                <a:cxnLst>
                  <a:cxn ang="0">
                    <a:pos x="T0" y="T1"/>
                  </a:cxn>
                  <a:cxn ang="0">
                    <a:pos x="T2" y="T3"/>
                  </a:cxn>
                  <a:cxn ang="0">
                    <a:pos x="T4" y="T5"/>
                  </a:cxn>
                  <a:cxn ang="0">
                    <a:pos x="T6" y="T7"/>
                  </a:cxn>
                  <a:cxn ang="0">
                    <a:pos x="T8" y="T9"/>
                  </a:cxn>
                </a:cxnLst>
                <a:rect b="b" l="0" r="r" t="0"/>
                <a:pathLst>
                  <a:path h="44" w="62">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0" name="Freeform 166"/>
              <p:cNvSpPr/>
              <p:nvPr/>
            </p:nvSpPr>
            <p:spPr bwMode="auto">
              <a:xfrm>
                <a:off x="2747" y="3864"/>
                <a:ext cx="150" cy="159"/>
              </a:xfrm>
              <a:custGeom>
                <a:gdLst>
                  <a:gd fmla="*/ 5 w 57" name="T0"/>
                  <a:gd fmla="*/ 35 h 57" name="T1"/>
                  <a:gd fmla="*/ 19 w 57" name="T2"/>
                  <a:gd fmla="*/ 38 h 57" name="T3"/>
                  <a:gd fmla="*/ 22 w 57" name="T4"/>
                  <a:gd fmla="*/ 51 h 57" name="T5"/>
                  <a:gd fmla="*/ 57 w 57" name="T6"/>
                  <a:gd fmla="*/ 0 h 57" name="T7"/>
                  <a:gd fmla="*/ 5 w 57" name="T8"/>
                  <a:gd fmla="*/ 35 h 57" name="T9"/>
                </a:gdLst>
                <a:cxnLst>
                  <a:cxn ang="0">
                    <a:pos x="T0" y="T1"/>
                  </a:cxn>
                  <a:cxn ang="0">
                    <a:pos x="T2" y="T3"/>
                  </a:cxn>
                  <a:cxn ang="0">
                    <a:pos x="T4" y="T5"/>
                  </a:cxn>
                  <a:cxn ang="0">
                    <a:pos x="T6" y="T7"/>
                  </a:cxn>
                  <a:cxn ang="0">
                    <a:pos x="T8" y="T9"/>
                  </a:cxn>
                </a:cxnLst>
                <a:rect b="b" l="0" r="r" t="0"/>
                <a:pathLst>
                  <a:path h="57" w="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1" name="Freeform 167"/>
              <p:cNvSpPr/>
              <p:nvPr/>
            </p:nvSpPr>
            <p:spPr bwMode="auto">
              <a:xfrm>
                <a:off x="2836" y="3864"/>
                <a:ext cx="118" cy="170"/>
              </a:xfrm>
              <a:custGeom>
                <a:gdLst>
                  <a:gd fmla="*/ 11 w 45" name="T0"/>
                  <a:gd fmla="*/ 61 h 61" name="T1"/>
                  <a:gd fmla="*/ 23 w 45" name="T2"/>
                  <a:gd fmla="*/ 53 h 61" name="T3"/>
                  <a:gd fmla="*/ 34 w 45" name="T4"/>
                  <a:gd fmla="*/ 61 h 61" name="T5"/>
                  <a:gd fmla="*/ 23 w 45" name="T6"/>
                  <a:gd fmla="*/ 0 h 61" name="T7"/>
                  <a:gd fmla="*/ 11 w 45" name="T8"/>
                  <a:gd fmla="*/ 61 h 61" name="T9"/>
                </a:gdLst>
                <a:cxnLst>
                  <a:cxn ang="0">
                    <a:pos x="T0" y="T1"/>
                  </a:cxn>
                  <a:cxn ang="0">
                    <a:pos x="T2" y="T3"/>
                  </a:cxn>
                  <a:cxn ang="0">
                    <a:pos x="T4" y="T5"/>
                  </a:cxn>
                  <a:cxn ang="0">
                    <a:pos x="T6" y="T7"/>
                  </a:cxn>
                  <a:cxn ang="0">
                    <a:pos x="T8" y="T9"/>
                  </a:cxn>
                </a:cxnLst>
                <a:rect b="b" l="0" r="r" t="0"/>
                <a:pathLst>
                  <a:path h="61" w="45">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2" name="Freeform 168"/>
              <p:cNvSpPr/>
              <p:nvPr/>
            </p:nvSpPr>
            <p:spPr bwMode="auto">
              <a:xfrm>
                <a:off x="2897" y="3864"/>
                <a:ext cx="147" cy="159"/>
              </a:xfrm>
              <a:custGeom>
                <a:gdLst>
                  <a:gd fmla="*/ 35 w 56" name="T0"/>
                  <a:gd fmla="*/ 51 h 57" name="T1"/>
                  <a:gd fmla="*/ 37 w 56" name="T2"/>
                  <a:gd fmla="*/ 38 h 57" name="T3"/>
                  <a:gd fmla="*/ 51 w 56" name="T4"/>
                  <a:gd fmla="*/ 35 h 57" name="T5"/>
                  <a:gd fmla="*/ 0 w 56" name="T6"/>
                  <a:gd fmla="*/ 0 h 57" name="T7"/>
                  <a:gd fmla="*/ 35 w 56" name="T8"/>
                  <a:gd fmla="*/ 51 h 57" name="T9"/>
                </a:gdLst>
                <a:cxnLst>
                  <a:cxn ang="0">
                    <a:pos x="T0" y="T1"/>
                  </a:cxn>
                  <a:cxn ang="0">
                    <a:pos x="T2" y="T3"/>
                  </a:cxn>
                  <a:cxn ang="0">
                    <a:pos x="T4" y="T5"/>
                  </a:cxn>
                  <a:cxn ang="0">
                    <a:pos x="T6" y="T7"/>
                  </a:cxn>
                  <a:cxn ang="0">
                    <a:pos x="T8" y="T9"/>
                  </a:cxn>
                </a:cxnLst>
                <a:rect b="b" l="0" r="r" t="0"/>
                <a:pathLst>
                  <a:path h="57" w="56">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3" name="Freeform 169"/>
              <p:cNvSpPr/>
              <p:nvPr/>
            </p:nvSpPr>
            <p:spPr bwMode="auto">
              <a:xfrm>
                <a:off x="2897" y="3801"/>
                <a:ext cx="160" cy="125"/>
              </a:xfrm>
              <a:custGeom>
                <a:gdLst>
                  <a:gd fmla="*/ 61 w 61" name="T0"/>
                  <a:gd fmla="*/ 35 h 45" name="T1"/>
                  <a:gd fmla="*/ 53 w 61" name="T2"/>
                  <a:gd fmla="*/ 23 h 45" name="T3"/>
                  <a:gd fmla="*/ 61 w 61" name="T4"/>
                  <a:gd fmla="*/ 11 h 45" name="T5"/>
                  <a:gd fmla="*/ 0 w 61" name="T6"/>
                  <a:gd fmla="*/ 23 h 45" name="T7"/>
                  <a:gd fmla="*/ 61 w 61" name="T8"/>
                  <a:gd fmla="*/ 35 h 45" name="T9"/>
                </a:gdLst>
                <a:cxnLst>
                  <a:cxn ang="0">
                    <a:pos x="T0" y="T1"/>
                  </a:cxn>
                  <a:cxn ang="0">
                    <a:pos x="T2" y="T3"/>
                  </a:cxn>
                  <a:cxn ang="0">
                    <a:pos x="T4" y="T5"/>
                  </a:cxn>
                  <a:cxn ang="0">
                    <a:pos x="T6" y="T7"/>
                  </a:cxn>
                  <a:cxn ang="0">
                    <a:pos x="T8" y="T9"/>
                  </a:cxn>
                </a:cxnLst>
                <a:rect b="b" l="0" r="r" t="0"/>
                <a:pathLst>
                  <a:path h="45" w="61">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4" name="Freeform 170"/>
              <p:cNvSpPr/>
              <p:nvPr/>
            </p:nvSpPr>
            <p:spPr bwMode="auto">
              <a:xfrm>
                <a:off x="2897" y="3706"/>
                <a:ext cx="147" cy="158"/>
              </a:xfrm>
              <a:custGeom>
                <a:gdLst>
                  <a:gd fmla="*/ 51 w 56" name="T0"/>
                  <a:gd fmla="*/ 22 h 57" name="T1"/>
                  <a:gd fmla="*/ 37 w 56" name="T2"/>
                  <a:gd fmla="*/ 19 h 57" name="T3"/>
                  <a:gd fmla="*/ 35 w 56" name="T4"/>
                  <a:gd fmla="*/ 6 h 57" name="T5"/>
                  <a:gd fmla="*/ 0 w 56" name="T6"/>
                  <a:gd fmla="*/ 57 h 57" name="T7"/>
                  <a:gd fmla="*/ 51 w 56" name="T8"/>
                  <a:gd fmla="*/ 22 h 57" name="T9"/>
                </a:gdLst>
                <a:cxnLst>
                  <a:cxn ang="0">
                    <a:pos x="T0" y="T1"/>
                  </a:cxn>
                  <a:cxn ang="0">
                    <a:pos x="T2" y="T3"/>
                  </a:cxn>
                  <a:cxn ang="0">
                    <a:pos x="T4" y="T5"/>
                  </a:cxn>
                  <a:cxn ang="0">
                    <a:pos x="T6" y="T7"/>
                  </a:cxn>
                  <a:cxn ang="0">
                    <a:pos x="T8" y="T9"/>
                  </a:cxn>
                </a:cxnLst>
                <a:rect b="b" l="0" r="r" t="0"/>
                <a:pathLst>
                  <a:path h="57" w="56">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6" name="Freeform 172"/>
              <p:cNvSpPr/>
              <p:nvPr/>
            </p:nvSpPr>
            <p:spPr bwMode="auto">
              <a:xfrm>
                <a:off x="5972" y="3942"/>
                <a:ext cx="171" cy="309"/>
              </a:xfrm>
              <a:custGeom>
                <a:gdLst>
                  <a:gd fmla="*/ 46 w 65" name="T0"/>
                  <a:gd fmla="*/ 109 h 111" name="T1"/>
                  <a:gd fmla="*/ 46 w 65" name="T2"/>
                  <a:gd fmla="*/ 108 h 111" name="T3"/>
                  <a:gd fmla="*/ 46 w 65" name="T4"/>
                  <a:gd fmla="*/ 104 h 111" name="T5"/>
                  <a:gd fmla="*/ 47 w 65" name="T6"/>
                  <a:gd fmla="*/ 90 h 111" name="T7"/>
                  <a:gd fmla="*/ 42 w 65" name="T8"/>
                  <a:gd fmla="*/ 47 h 111" name="T9"/>
                  <a:gd fmla="*/ 37 w 65" name="T10"/>
                  <a:gd fmla="*/ 35 h 111" name="T11"/>
                  <a:gd fmla="*/ 31 w 65" name="T12"/>
                  <a:gd fmla="*/ 25 h 111" name="T13"/>
                  <a:gd fmla="*/ 17 w 65" name="T14"/>
                  <a:gd fmla="*/ 10 h 111" name="T15"/>
                  <a:gd fmla="*/ 11 w 65" name="T16"/>
                  <a:gd fmla="*/ 5 h 111" name="T17"/>
                  <a:gd fmla="*/ 5 w 65" name="T18"/>
                  <a:gd fmla="*/ 2 h 111" name="T19"/>
                  <a:gd fmla="*/ 0 w 65" name="T20"/>
                  <a:gd fmla="*/ 0 h 111" name="T21"/>
                  <a:gd fmla="*/ 5 w 65" name="T22"/>
                  <a:gd fmla="*/ 1 h 111" name="T23"/>
                  <a:gd fmla="*/ 11 w 65" name="T24"/>
                  <a:gd fmla="*/ 4 h 111" name="T25"/>
                  <a:gd fmla="*/ 19 w 65" name="T26"/>
                  <a:gd fmla="*/ 8 h 111" name="T27"/>
                  <a:gd fmla="*/ 36 w 65" name="T28"/>
                  <a:gd fmla="*/ 22 h 111" name="T29"/>
                  <a:gd fmla="*/ 44 w 65" name="T30"/>
                  <a:gd fmla="*/ 32 h 111" name="T31"/>
                  <a:gd fmla="*/ 50 w 65" name="T32"/>
                  <a:gd fmla="*/ 43 h 111" name="T33"/>
                  <a:gd fmla="*/ 64 w 65" name="T34"/>
                  <a:gd fmla="*/ 89 h 111" name="T35"/>
                  <a:gd fmla="*/ 65 w 65" name="T36"/>
                  <a:gd fmla="*/ 105 h 111" name="T37"/>
                  <a:gd fmla="*/ 65 w 65" name="T38"/>
                  <a:gd fmla="*/ 110 h 111" name="T39"/>
                  <a:gd fmla="*/ 65 w 65" name="T40"/>
                  <a:gd fmla="*/ 111 h 111" name="T41"/>
                  <a:gd fmla="*/ 46 w 65" name="T42"/>
                  <a:gd fmla="*/ 109 h 1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0"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7" name="Freeform 173"/>
              <p:cNvSpPr/>
              <p:nvPr/>
            </p:nvSpPr>
            <p:spPr bwMode="auto">
              <a:xfrm>
                <a:off x="5893" y="3823"/>
                <a:ext cx="247" cy="258"/>
              </a:xfrm>
              <a:custGeom>
                <a:gdLst>
                  <a:gd fmla="*/ 0 w 94" name="T0"/>
                  <a:gd fmla="*/ 44 h 93" name="T1"/>
                  <a:gd fmla="*/ 24 w 94" name="T2"/>
                  <a:gd fmla="*/ 35 h 93" name="T3"/>
                  <a:gd fmla="*/ 16 w 94" name="T4"/>
                  <a:gd fmla="*/ 12 h 93" name="T5"/>
                  <a:gd fmla="*/ 39 w 94" name="T6"/>
                  <a:gd fmla="*/ 22 h 93" name="T7"/>
                  <a:gd fmla="*/ 49 w 94" name="T8"/>
                  <a:gd fmla="*/ 0 h 93" name="T9"/>
                  <a:gd fmla="*/ 59 w 94" name="T10"/>
                  <a:gd fmla="*/ 24 h 93" name="T11"/>
                  <a:gd fmla="*/ 82 w 94" name="T12"/>
                  <a:gd fmla="*/ 15 h 93" name="T13"/>
                  <a:gd fmla="*/ 72 w 94" name="T14"/>
                  <a:gd fmla="*/ 39 h 93" name="T15"/>
                  <a:gd fmla="*/ 94 w 94" name="T16"/>
                  <a:gd fmla="*/ 49 h 93" name="T17"/>
                  <a:gd fmla="*/ 70 w 94" name="T18"/>
                  <a:gd fmla="*/ 59 h 93" name="T19"/>
                  <a:gd fmla="*/ 78 w 94" name="T20"/>
                  <a:gd fmla="*/ 81 h 93" name="T21"/>
                  <a:gd fmla="*/ 55 w 94" name="T22"/>
                  <a:gd fmla="*/ 71 h 93" name="T23"/>
                  <a:gd fmla="*/ 45 w 94" name="T24"/>
                  <a:gd fmla="*/ 93 h 93" name="T25"/>
                  <a:gd fmla="*/ 35 w 94" name="T26"/>
                  <a:gd fmla="*/ 70 h 93" name="T27"/>
                  <a:gd fmla="*/ 12 w 94" name="T28"/>
                  <a:gd fmla="*/ 78 h 93" name="T29"/>
                  <a:gd fmla="*/ 22 w 94" name="T30"/>
                  <a:gd fmla="*/ 54 h 93" name="T31"/>
                  <a:gd fmla="*/ 0 w 94" name="T32"/>
                  <a:gd fmla="*/ 44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0" name="Freeform 176"/>
              <p:cNvSpPr/>
              <p:nvPr/>
            </p:nvSpPr>
            <p:spPr bwMode="auto">
              <a:xfrm>
                <a:off x="6111" y="4009"/>
                <a:ext cx="131" cy="128"/>
              </a:xfrm>
              <a:custGeom>
                <a:gdLst>
                  <a:gd fmla="*/ 1 w 50" name="T0"/>
                  <a:gd fmla="*/ 44 h 46" name="T1"/>
                  <a:gd fmla="*/ 43 w 50" name="T2"/>
                  <a:gd fmla="*/ 0 h 46" name="T3"/>
                  <a:gd fmla="*/ 4 w 50" name="T4"/>
                  <a:gd fmla="*/ 46 h 46" name="T5"/>
                </a:gdLst>
                <a:cxnLst>
                  <a:cxn ang="0">
                    <a:pos x="T0" y="T1"/>
                  </a:cxn>
                  <a:cxn ang="0">
                    <a:pos x="T2" y="T3"/>
                  </a:cxn>
                  <a:cxn ang="0">
                    <a:pos x="T4" y="T5"/>
                  </a:cxn>
                </a:cxnLst>
                <a:rect b="b" l="0" r="r" t="0"/>
                <a:pathLst>
                  <a:path h="46" w="50">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1" name="Freeform 177"/>
              <p:cNvSpPr/>
              <p:nvPr/>
            </p:nvSpPr>
            <p:spPr bwMode="auto">
              <a:xfrm>
                <a:off x="2148" y="3942"/>
                <a:ext cx="171" cy="309"/>
              </a:xfrm>
              <a:custGeom>
                <a:gdLst>
                  <a:gd fmla="*/ 46 w 65" name="T0"/>
                  <a:gd fmla="*/ 109 h 111" name="T1"/>
                  <a:gd fmla="*/ 46 w 65" name="T2"/>
                  <a:gd fmla="*/ 108 h 111" name="T3"/>
                  <a:gd fmla="*/ 46 w 65" name="T4"/>
                  <a:gd fmla="*/ 104 h 111" name="T5"/>
                  <a:gd fmla="*/ 47 w 65" name="T6"/>
                  <a:gd fmla="*/ 90 h 111" name="T7"/>
                  <a:gd fmla="*/ 42 w 65" name="T8"/>
                  <a:gd fmla="*/ 47 h 111" name="T9"/>
                  <a:gd fmla="*/ 37 w 65" name="T10"/>
                  <a:gd fmla="*/ 35 h 111" name="T11"/>
                  <a:gd fmla="*/ 31 w 65" name="T12"/>
                  <a:gd fmla="*/ 25 h 111" name="T13"/>
                  <a:gd fmla="*/ 17 w 65" name="T14"/>
                  <a:gd fmla="*/ 10 h 111" name="T15"/>
                  <a:gd fmla="*/ 11 w 65" name="T16"/>
                  <a:gd fmla="*/ 5 h 111" name="T17"/>
                  <a:gd fmla="*/ 5 w 65" name="T18"/>
                  <a:gd fmla="*/ 2 h 111" name="T19"/>
                  <a:gd fmla="*/ 0 w 65" name="T20"/>
                  <a:gd fmla="*/ 0 h 111" name="T21"/>
                  <a:gd fmla="*/ 5 w 65" name="T22"/>
                  <a:gd fmla="*/ 1 h 111" name="T23"/>
                  <a:gd fmla="*/ 11 w 65" name="T24"/>
                  <a:gd fmla="*/ 4 h 111" name="T25"/>
                  <a:gd fmla="*/ 19 w 65" name="T26"/>
                  <a:gd fmla="*/ 8 h 111" name="T27"/>
                  <a:gd fmla="*/ 36 w 65" name="T28"/>
                  <a:gd fmla="*/ 22 h 111" name="T29"/>
                  <a:gd fmla="*/ 44 w 65" name="T30"/>
                  <a:gd fmla="*/ 32 h 111" name="T31"/>
                  <a:gd fmla="*/ 50 w 65" name="T32"/>
                  <a:gd fmla="*/ 43 h 111" name="T33"/>
                  <a:gd fmla="*/ 64 w 65" name="T34"/>
                  <a:gd fmla="*/ 89 h 111" name="T35"/>
                  <a:gd fmla="*/ 65 w 65" name="T36"/>
                  <a:gd fmla="*/ 105 h 111" name="T37"/>
                  <a:gd fmla="*/ 65 w 65" name="T38"/>
                  <a:gd fmla="*/ 110 h 111" name="T39"/>
                  <a:gd fmla="*/ 65 w 65" name="T40"/>
                  <a:gd fmla="*/ 111 h 111" name="T41"/>
                  <a:gd fmla="*/ 46 w 65" name="T42"/>
                  <a:gd fmla="*/ 109 h 1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0"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2" name="Freeform 178"/>
              <p:cNvSpPr/>
              <p:nvPr/>
            </p:nvSpPr>
            <p:spPr bwMode="auto">
              <a:xfrm>
                <a:off x="2069" y="3823"/>
                <a:ext cx="247" cy="258"/>
              </a:xfrm>
              <a:custGeom>
                <a:gdLst>
                  <a:gd fmla="*/ 0 w 94" name="T0"/>
                  <a:gd fmla="*/ 44 h 93" name="T1"/>
                  <a:gd fmla="*/ 24 w 94" name="T2"/>
                  <a:gd fmla="*/ 35 h 93" name="T3"/>
                  <a:gd fmla="*/ 16 w 94" name="T4"/>
                  <a:gd fmla="*/ 12 h 93" name="T5"/>
                  <a:gd fmla="*/ 39 w 94" name="T6"/>
                  <a:gd fmla="*/ 22 h 93" name="T7"/>
                  <a:gd fmla="*/ 49 w 94" name="T8"/>
                  <a:gd fmla="*/ 0 h 93" name="T9"/>
                  <a:gd fmla="*/ 59 w 94" name="T10"/>
                  <a:gd fmla="*/ 24 h 93" name="T11"/>
                  <a:gd fmla="*/ 82 w 94" name="T12"/>
                  <a:gd fmla="*/ 15 h 93" name="T13"/>
                  <a:gd fmla="*/ 72 w 94" name="T14"/>
                  <a:gd fmla="*/ 39 h 93" name="T15"/>
                  <a:gd fmla="*/ 94 w 94" name="T16"/>
                  <a:gd fmla="*/ 49 h 93" name="T17"/>
                  <a:gd fmla="*/ 70 w 94" name="T18"/>
                  <a:gd fmla="*/ 59 h 93" name="T19"/>
                  <a:gd fmla="*/ 78 w 94" name="T20"/>
                  <a:gd fmla="*/ 81 h 93" name="T21"/>
                  <a:gd fmla="*/ 55 w 94" name="T22"/>
                  <a:gd fmla="*/ 71 h 93" name="T23"/>
                  <a:gd fmla="*/ 45 w 94" name="T24"/>
                  <a:gd fmla="*/ 93 h 93" name="T25"/>
                  <a:gd fmla="*/ 35 w 94" name="T26"/>
                  <a:gd fmla="*/ 70 h 93" name="T27"/>
                  <a:gd fmla="*/ 12 w 94" name="T28"/>
                  <a:gd fmla="*/ 78 h 93" name="T29"/>
                  <a:gd fmla="*/ 22 w 94" name="T30"/>
                  <a:gd fmla="*/ 54 h 93" name="T31"/>
                  <a:gd fmla="*/ 0 w 94" name="T32"/>
                  <a:gd fmla="*/ 44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5" name="Freeform 181"/>
              <p:cNvSpPr/>
              <p:nvPr/>
            </p:nvSpPr>
            <p:spPr bwMode="auto">
              <a:xfrm>
                <a:off x="2287" y="4009"/>
                <a:ext cx="132" cy="128"/>
              </a:xfrm>
              <a:custGeom>
                <a:gdLst>
                  <a:gd fmla="*/ 1 w 50" name="T0"/>
                  <a:gd fmla="*/ 44 h 46" name="T1"/>
                  <a:gd fmla="*/ 43 w 50" name="T2"/>
                  <a:gd fmla="*/ 0 h 46" name="T3"/>
                  <a:gd fmla="*/ 4 w 50" name="T4"/>
                  <a:gd fmla="*/ 46 h 46" name="T5"/>
                </a:gdLst>
                <a:cxnLst>
                  <a:cxn ang="0">
                    <a:pos x="T0" y="T1"/>
                  </a:cxn>
                  <a:cxn ang="0">
                    <a:pos x="T2" y="T3"/>
                  </a:cxn>
                  <a:cxn ang="0">
                    <a:pos x="T4" y="T5"/>
                  </a:cxn>
                </a:cxnLst>
                <a:rect b="b" l="0" r="r" t="0"/>
                <a:pathLst>
                  <a:path h="46" w="50">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6" name="Freeform 182"/>
              <p:cNvSpPr/>
              <p:nvPr/>
            </p:nvSpPr>
            <p:spPr bwMode="auto">
              <a:xfrm>
                <a:off x="3685" y="4062"/>
                <a:ext cx="186" cy="214"/>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7" name="Freeform 183"/>
              <p:cNvSpPr/>
              <p:nvPr/>
            </p:nvSpPr>
            <p:spPr bwMode="auto">
              <a:xfrm>
                <a:off x="3585" y="4062"/>
                <a:ext cx="184" cy="214"/>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9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8" name="Freeform 184"/>
              <p:cNvSpPr/>
              <p:nvPr/>
            </p:nvSpPr>
            <p:spPr bwMode="auto">
              <a:xfrm>
                <a:off x="3692" y="4040"/>
                <a:ext cx="66" cy="20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9" name="Freeform 185"/>
              <p:cNvSpPr/>
              <p:nvPr/>
            </p:nvSpPr>
            <p:spPr bwMode="auto">
              <a:xfrm>
                <a:off x="1027" y="4006"/>
                <a:ext cx="186" cy="214"/>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0" name="Freeform 186"/>
              <p:cNvSpPr/>
              <p:nvPr/>
            </p:nvSpPr>
            <p:spPr bwMode="auto">
              <a:xfrm>
                <a:off x="927" y="4006"/>
                <a:ext cx="184" cy="214"/>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9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1" name="Freeform 187"/>
              <p:cNvSpPr/>
              <p:nvPr/>
            </p:nvSpPr>
            <p:spPr bwMode="auto">
              <a:xfrm>
                <a:off x="1035" y="3984"/>
                <a:ext cx="65" cy="20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2" name="Freeform 188"/>
              <p:cNvSpPr/>
              <p:nvPr/>
            </p:nvSpPr>
            <p:spPr bwMode="auto">
              <a:xfrm>
                <a:off x="4777" y="4084"/>
                <a:ext cx="186" cy="214"/>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3" name="Freeform 189"/>
              <p:cNvSpPr/>
              <p:nvPr/>
            </p:nvSpPr>
            <p:spPr bwMode="auto">
              <a:xfrm>
                <a:off x="4677" y="4084"/>
                <a:ext cx="184" cy="214"/>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8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4" name="Freeform 190"/>
              <p:cNvSpPr/>
              <p:nvPr/>
            </p:nvSpPr>
            <p:spPr bwMode="auto">
              <a:xfrm>
                <a:off x="4785" y="4062"/>
                <a:ext cx="66" cy="20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5" name="Freeform 191"/>
              <p:cNvSpPr/>
              <p:nvPr/>
            </p:nvSpPr>
            <p:spPr bwMode="auto">
              <a:xfrm>
                <a:off x="6678" y="3920"/>
                <a:ext cx="271" cy="314"/>
              </a:xfrm>
              <a:custGeom>
                <a:gdLst>
                  <a:gd fmla="*/ 0 w 103" name="T0"/>
                  <a:gd fmla="*/ 110 h 113" name="T1"/>
                  <a:gd fmla="*/ 0 w 103" name="T2"/>
                  <a:gd fmla="*/ 108 h 113" name="T3"/>
                  <a:gd fmla="*/ 1 w 103" name="T4"/>
                  <a:gd fmla="*/ 102 h 113" name="T5"/>
                  <a:gd fmla="*/ 7 w 103" name="T6"/>
                  <a:gd fmla="*/ 85 h 113" name="T7"/>
                  <a:gd fmla="*/ 18 w 103" name="T8"/>
                  <a:gd fmla="*/ 61 h 113" name="T9"/>
                  <a:gd fmla="*/ 35 w 103" name="T10"/>
                  <a:gd fmla="*/ 36 h 113" name="T11"/>
                  <a:gd fmla="*/ 46 w 103" name="T12"/>
                  <a:gd fmla="*/ 25 h 113" name="T13"/>
                  <a:gd fmla="*/ 57 w 103" name="T14"/>
                  <a:gd fmla="*/ 16 h 113" name="T15"/>
                  <a:gd fmla="*/ 63 w 103" name="T16"/>
                  <a:gd fmla="*/ 13 h 113" name="T17"/>
                  <a:gd fmla="*/ 69 w 103" name="T18"/>
                  <a:gd fmla="*/ 10 h 113" name="T19"/>
                  <a:gd fmla="*/ 80 w 103" name="T20"/>
                  <a:gd fmla="*/ 5 h 113" name="T21"/>
                  <a:gd fmla="*/ 89 w 103" name="T22"/>
                  <a:gd fmla="*/ 2 h 113" name="T23"/>
                  <a:gd fmla="*/ 96 w 103" name="T24"/>
                  <a:gd fmla="*/ 1 h 113" name="T25"/>
                  <a:gd fmla="*/ 103 w 103" name="T26"/>
                  <a:gd fmla="*/ 0 h 113" name="T27"/>
                  <a:gd fmla="*/ 97 w 103" name="T28"/>
                  <a:gd fmla="*/ 2 h 113" name="T29"/>
                  <a:gd fmla="*/ 90 w 103" name="T30"/>
                  <a:gd fmla="*/ 5 h 113" name="T31"/>
                  <a:gd fmla="*/ 82 w 103" name="T32"/>
                  <a:gd fmla="*/ 10 h 113" name="T33"/>
                  <a:gd fmla="*/ 73 w 103" name="T34"/>
                  <a:gd fmla="*/ 17 h 113" name="T35"/>
                  <a:gd fmla="*/ 69 w 103" name="T36"/>
                  <a:gd fmla="*/ 21 h 113" name="T37"/>
                  <a:gd fmla="*/ 65 w 103" name="T38"/>
                  <a:gd fmla="*/ 25 h 113" name="T39"/>
                  <a:gd fmla="*/ 57 w 103" name="T40"/>
                  <a:gd fmla="*/ 35 h 113" name="T41"/>
                  <a:gd fmla="*/ 51 w 103" name="T42"/>
                  <a:gd fmla="*/ 47 h 113" name="T43"/>
                  <a:gd fmla="*/ 38 w 103" name="T44"/>
                  <a:gd fmla="*/ 92 h 113" name="T45"/>
                  <a:gd fmla="*/ 37 w 103" name="T46"/>
                  <a:gd fmla="*/ 108 h 113" name="T47"/>
                  <a:gd fmla="*/ 37 w 103" name="T48"/>
                  <a:gd fmla="*/ 112 h 113" name="T49"/>
                  <a:gd fmla="*/ 37 w 103" name="T50"/>
                  <a:gd fmla="*/ 112 h 113" name="T51"/>
                  <a:gd fmla="*/ 37 w 103" name="T52"/>
                  <a:gd fmla="*/ 113 h 113" name="T53"/>
                  <a:gd fmla="*/ 0 w 103" name="T54"/>
                  <a:gd fmla="*/ 110 h 11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6" name="Freeform 192"/>
              <p:cNvSpPr/>
              <p:nvPr/>
            </p:nvSpPr>
            <p:spPr bwMode="auto">
              <a:xfrm>
                <a:off x="6529" y="3920"/>
                <a:ext cx="273" cy="314"/>
              </a:xfrm>
              <a:custGeom>
                <a:gdLst>
                  <a:gd fmla="*/ 66 w 104" name="T0"/>
                  <a:gd fmla="*/ 113 h 113" name="T1"/>
                  <a:gd fmla="*/ 66 w 104" name="T2"/>
                  <a:gd fmla="*/ 112 h 113" name="T3"/>
                  <a:gd fmla="*/ 66 w 104" name="T4"/>
                  <a:gd fmla="*/ 112 h 113" name="T5"/>
                  <a:gd fmla="*/ 66 w 104" name="T6"/>
                  <a:gd fmla="*/ 108 h 113" name="T7"/>
                  <a:gd fmla="*/ 65 w 104" name="T8"/>
                  <a:gd fmla="*/ 92 h 113" name="T9"/>
                  <a:gd fmla="*/ 53 w 104" name="T10"/>
                  <a:gd fmla="*/ 47 h 113" name="T11"/>
                  <a:gd fmla="*/ 46 w 104" name="T12"/>
                  <a:gd fmla="*/ 35 h 113" name="T13"/>
                  <a:gd fmla="*/ 38 w 104" name="T14"/>
                  <a:gd fmla="*/ 25 h 113" name="T15"/>
                  <a:gd fmla="*/ 34 w 104" name="T16"/>
                  <a:gd fmla="*/ 21 h 113" name="T17"/>
                  <a:gd fmla="*/ 30 w 104" name="T18"/>
                  <a:gd fmla="*/ 17 h 113" name="T19"/>
                  <a:gd fmla="*/ 21 w 104" name="T20"/>
                  <a:gd fmla="*/ 10 h 113" name="T21"/>
                  <a:gd fmla="*/ 13 w 104" name="T22"/>
                  <a:gd fmla="*/ 5 h 113" name="T23"/>
                  <a:gd fmla="*/ 6 w 104" name="T24"/>
                  <a:gd fmla="*/ 2 h 113" name="T25"/>
                  <a:gd fmla="*/ 0 w 104" name="T26"/>
                  <a:gd fmla="*/ 0 h 113" name="T27"/>
                  <a:gd fmla="*/ 7 w 104" name="T28"/>
                  <a:gd fmla="*/ 1 h 113" name="T29"/>
                  <a:gd fmla="*/ 14 w 104" name="T30"/>
                  <a:gd fmla="*/ 2 h 113" name="T31"/>
                  <a:gd fmla="*/ 24 w 104" name="T32"/>
                  <a:gd fmla="*/ 5 h 113" name="T33"/>
                  <a:gd fmla="*/ 35 w 104" name="T34"/>
                  <a:gd fmla="*/ 10 h 113" name="T35"/>
                  <a:gd fmla="*/ 40 w 104" name="T36"/>
                  <a:gd fmla="*/ 13 h 113" name="T37"/>
                  <a:gd fmla="*/ 46 w 104" name="T38"/>
                  <a:gd fmla="*/ 16 h 113" name="T39"/>
                  <a:gd fmla="*/ 58 w 104" name="T40"/>
                  <a:gd fmla="*/ 25 h 113" name="T41"/>
                  <a:gd fmla="*/ 68 w 104" name="T42"/>
                  <a:gd fmla="*/ 36 h 113" name="T43"/>
                  <a:gd fmla="*/ 85 w 104" name="T44"/>
                  <a:gd fmla="*/ 61 h 113" name="T45"/>
                  <a:gd fmla="*/ 96 w 104" name="T46"/>
                  <a:gd fmla="*/ 85 h 113" name="T47"/>
                  <a:gd fmla="*/ 102 w 104" name="T48"/>
                  <a:gd fmla="*/ 102 h 113" name="T49"/>
                  <a:gd fmla="*/ 103 w 104" name="T50"/>
                  <a:gd fmla="*/ 108 h 113" name="T51"/>
                  <a:gd fmla="*/ 104 w 104" name="T52"/>
                  <a:gd fmla="*/ 110 h 113" name="T53"/>
                  <a:gd fmla="*/ 66 w 104" name="T54"/>
                  <a:gd fmla="*/ 113 h 11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7" name="Freeform 193"/>
              <p:cNvSpPr/>
              <p:nvPr/>
            </p:nvSpPr>
            <p:spPr bwMode="auto">
              <a:xfrm>
                <a:off x="6689" y="4056"/>
                <a:ext cx="278" cy="178"/>
              </a:xfrm>
              <a:custGeom>
                <a:gdLst>
                  <a:gd fmla="*/ 0 w 106" name="T0"/>
                  <a:gd fmla="*/ 58 h 64" name="T1"/>
                  <a:gd fmla="*/ 0 w 106" name="T2"/>
                  <a:gd fmla="*/ 57 h 64" name="T3"/>
                  <a:gd fmla="*/ 1 w 106" name="T4"/>
                  <a:gd fmla="*/ 56 h 64" name="T5"/>
                  <a:gd fmla="*/ 2 w 106" name="T6"/>
                  <a:gd fmla="*/ 54 h 64" name="T7"/>
                  <a:gd fmla="*/ 3 w 106" name="T8"/>
                  <a:gd fmla="*/ 51 h 64" name="T9"/>
                  <a:gd fmla="*/ 6 w 106" name="T10"/>
                  <a:gd fmla="*/ 45 h 64" name="T11"/>
                  <a:gd fmla="*/ 11 w 106" name="T12"/>
                  <a:gd fmla="*/ 37 h 64" name="T13"/>
                  <a:gd fmla="*/ 17 w 106" name="T14"/>
                  <a:gd fmla="*/ 29 h 64" name="T15"/>
                  <a:gd fmla="*/ 25 w 106" name="T16"/>
                  <a:gd fmla="*/ 20 h 64" name="T17"/>
                  <a:gd fmla="*/ 30 w 106" name="T18"/>
                  <a:gd fmla="*/ 17 h 64" name="T19"/>
                  <a:gd fmla="*/ 35 w 106" name="T20"/>
                  <a:gd fmla="*/ 13 h 64" name="T21"/>
                  <a:gd fmla="*/ 40 w 106" name="T22"/>
                  <a:gd fmla="*/ 10 h 64" name="T23"/>
                  <a:gd fmla="*/ 46 w 106" name="T24"/>
                  <a:gd fmla="*/ 7 h 64" name="T25"/>
                  <a:gd fmla="*/ 57 w 106" name="T26"/>
                  <a:gd fmla="*/ 3 h 64" name="T27"/>
                  <a:gd fmla="*/ 68 w 106" name="T28"/>
                  <a:gd fmla="*/ 1 h 64" name="T29"/>
                  <a:gd fmla="*/ 78 w 106" name="T30"/>
                  <a:gd fmla="*/ 0 h 64" name="T31"/>
                  <a:gd fmla="*/ 87 w 106" name="T32"/>
                  <a:gd fmla="*/ 0 h 64" name="T33"/>
                  <a:gd fmla="*/ 91 w 106" name="T34"/>
                  <a:gd fmla="*/ 0 h 64" name="T35"/>
                  <a:gd fmla="*/ 95 w 106" name="T36"/>
                  <a:gd fmla="*/ 0 h 64" name="T37"/>
                  <a:gd fmla="*/ 101 w 106" name="T38"/>
                  <a:gd fmla="*/ 1 h 64" name="T39"/>
                  <a:gd fmla="*/ 106 w 106" name="T40"/>
                  <a:gd fmla="*/ 1 h 64" name="T41"/>
                  <a:gd fmla="*/ 101 w 106" name="T42"/>
                  <a:gd fmla="*/ 2 h 64" name="T43"/>
                  <a:gd fmla="*/ 95 w 106" name="T44"/>
                  <a:gd fmla="*/ 4 h 64" name="T45"/>
                  <a:gd fmla="*/ 92 w 106" name="T46"/>
                  <a:gd fmla="*/ 4 h 64" name="T47"/>
                  <a:gd fmla="*/ 88 w 106" name="T48"/>
                  <a:gd fmla="*/ 6 h 64" name="T49"/>
                  <a:gd fmla="*/ 80 w 106" name="T50"/>
                  <a:gd fmla="*/ 8 h 64" name="T51"/>
                  <a:gd fmla="*/ 72 w 106" name="T52"/>
                  <a:gd fmla="*/ 12 h 64" name="T53"/>
                  <a:gd fmla="*/ 64 w 106" name="T54"/>
                  <a:gd fmla="*/ 17 h 64" name="T55"/>
                  <a:gd fmla="*/ 56 w 106" name="T56"/>
                  <a:gd fmla="*/ 23 h 64" name="T57"/>
                  <a:gd fmla="*/ 53 w 106" name="T58"/>
                  <a:gd fmla="*/ 27 h 64" name="T59"/>
                  <a:gd fmla="*/ 50 w 106" name="T60"/>
                  <a:gd fmla="*/ 30 h 64" name="T61"/>
                  <a:gd fmla="*/ 47 w 106" name="T62"/>
                  <a:gd fmla="*/ 34 h 64" name="T63"/>
                  <a:gd fmla="*/ 45 w 106" name="T64"/>
                  <a:gd fmla="*/ 37 h 64" name="T65"/>
                  <a:gd fmla="*/ 41 w 106" name="T66"/>
                  <a:gd fmla="*/ 45 h 64" name="T67"/>
                  <a:gd fmla="*/ 39 w 106" name="T68"/>
                  <a:gd fmla="*/ 51 h 64" name="T69"/>
                  <a:gd fmla="*/ 38 w 106" name="T70"/>
                  <a:gd fmla="*/ 57 h 64" name="T71"/>
                  <a:gd fmla="*/ 37 w 106" name="T72"/>
                  <a:gd fmla="*/ 61 h 64" name="T73"/>
                  <a:gd fmla="*/ 37 w 106" name="T74"/>
                  <a:gd fmla="*/ 63 h 64" name="T75"/>
                  <a:gd fmla="*/ 37 w 106" name="T76"/>
                  <a:gd fmla="*/ 63 h 64" name="T77"/>
                  <a:gd fmla="*/ 36 w 106" name="T78"/>
                  <a:gd fmla="*/ 64 h 64" name="T79"/>
                  <a:gd fmla="*/ 36 w 106" name="T80"/>
                  <a:gd fmla="*/ 64 h 64" name="T81"/>
                  <a:gd fmla="*/ 0 w 106" name="T82"/>
                  <a:gd fmla="*/ 58 h 6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4" w="105">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8" name="Freeform 194"/>
              <p:cNvSpPr/>
              <p:nvPr/>
            </p:nvSpPr>
            <p:spPr bwMode="auto">
              <a:xfrm>
                <a:off x="6502" y="4056"/>
                <a:ext cx="279" cy="178"/>
              </a:xfrm>
              <a:custGeom>
                <a:gdLst>
                  <a:gd fmla="*/ 67 w 106" name="T0"/>
                  <a:gd fmla="*/ 64 h 64" name="T1"/>
                  <a:gd fmla="*/ 67 w 106" name="T2"/>
                  <a:gd fmla="*/ 64 h 64" name="T3"/>
                  <a:gd fmla="*/ 68 w 106" name="T4"/>
                  <a:gd fmla="*/ 63 h 64" name="T5"/>
                  <a:gd fmla="*/ 68 w 106" name="T6"/>
                  <a:gd fmla="*/ 63 h 64" name="T7"/>
                  <a:gd fmla="*/ 68 w 106" name="T8"/>
                  <a:gd fmla="*/ 61 h 64" name="T9"/>
                  <a:gd fmla="*/ 68 w 106" name="T10"/>
                  <a:gd fmla="*/ 57 h 64" name="T11"/>
                  <a:gd fmla="*/ 67 w 106" name="T12"/>
                  <a:gd fmla="*/ 51 h 64" name="T13"/>
                  <a:gd fmla="*/ 65 w 106" name="T14"/>
                  <a:gd fmla="*/ 45 h 64" name="T15"/>
                  <a:gd fmla="*/ 61 w 106" name="T16"/>
                  <a:gd fmla="*/ 37 h 64" name="T17"/>
                  <a:gd fmla="*/ 59 w 106" name="T18"/>
                  <a:gd fmla="*/ 34 h 64" name="T19"/>
                  <a:gd fmla="*/ 56 w 106" name="T20"/>
                  <a:gd fmla="*/ 30 h 64" name="T21"/>
                  <a:gd fmla="*/ 53 w 106" name="T22"/>
                  <a:gd fmla="*/ 27 h 64" name="T23"/>
                  <a:gd fmla="*/ 50 w 106" name="T24"/>
                  <a:gd fmla="*/ 23 h 64" name="T25"/>
                  <a:gd fmla="*/ 42 w 106" name="T26"/>
                  <a:gd fmla="*/ 17 h 64" name="T27"/>
                  <a:gd fmla="*/ 34 w 106" name="T28"/>
                  <a:gd fmla="*/ 12 h 64" name="T29"/>
                  <a:gd fmla="*/ 26 w 106" name="T30"/>
                  <a:gd fmla="*/ 8 h 64" name="T31"/>
                  <a:gd fmla="*/ 18 w 106" name="T32"/>
                  <a:gd fmla="*/ 6 h 64" name="T33"/>
                  <a:gd fmla="*/ 14 w 106" name="T34"/>
                  <a:gd fmla="*/ 4 h 64" name="T35"/>
                  <a:gd fmla="*/ 11 w 106" name="T36"/>
                  <a:gd fmla="*/ 4 h 64" name="T37"/>
                  <a:gd fmla="*/ 5 w 106" name="T38"/>
                  <a:gd fmla="*/ 2 h 64" name="T39"/>
                  <a:gd fmla="*/ 0 w 106" name="T40"/>
                  <a:gd fmla="*/ 1 h 64" name="T41"/>
                  <a:gd fmla="*/ 5 w 106" name="T42"/>
                  <a:gd fmla="*/ 1 h 64" name="T43"/>
                  <a:gd fmla="*/ 11 w 106" name="T44"/>
                  <a:gd fmla="*/ 0 h 64" name="T45"/>
                  <a:gd fmla="*/ 15 w 106" name="T46"/>
                  <a:gd fmla="*/ 0 h 64" name="T47"/>
                  <a:gd fmla="*/ 18 w 106" name="T48"/>
                  <a:gd fmla="*/ 0 h 64" name="T49"/>
                  <a:gd fmla="*/ 28 w 106" name="T50"/>
                  <a:gd fmla="*/ 0 h 64" name="T51"/>
                  <a:gd fmla="*/ 38 w 106" name="T52"/>
                  <a:gd fmla="*/ 1 h 64" name="T53"/>
                  <a:gd fmla="*/ 49 w 106" name="T54"/>
                  <a:gd fmla="*/ 3 h 64" name="T55"/>
                  <a:gd fmla="*/ 60 w 106" name="T56"/>
                  <a:gd fmla="*/ 7 h 64" name="T57"/>
                  <a:gd fmla="*/ 66 w 106" name="T58"/>
                  <a:gd fmla="*/ 10 h 64" name="T59"/>
                  <a:gd fmla="*/ 71 w 106" name="T60"/>
                  <a:gd fmla="*/ 13 h 64" name="T61"/>
                  <a:gd fmla="*/ 76 w 106" name="T62"/>
                  <a:gd fmla="*/ 17 h 64" name="T63"/>
                  <a:gd fmla="*/ 81 w 106" name="T64"/>
                  <a:gd fmla="*/ 20 h 64" name="T65"/>
                  <a:gd fmla="*/ 89 w 106" name="T66"/>
                  <a:gd fmla="*/ 29 h 64" name="T67"/>
                  <a:gd fmla="*/ 95 w 106" name="T68"/>
                  <a:gd fmla="*/ 37 h 64" name="T69"/>
                  <a:gd fmla="*/ 100 w 106" name="T70"/>
                  <a:gd fmla="*/ 45 h 64" name="T71"/>
                  <a:gd fmla="*/ 103 w 106" name="T72"/>
                  <a:gd fmla="*/ 51 h 64" name="T73"/>
                  <a:gd fmla="*/ 104 w 106" name="T74"/>
                  <a:gd fmla="*/ 54 h 64" name="T75"/>
                  <a:gd fmla="*/ 105 w 106" name="T76"/>
                  <a:gd fmla="*/ 56 h 64" name="T77"/>
                  <a:gd fmla="*/ 106 w 106" name="T78"/>
                  <a:gd fmla="*/ 57 h 64" name="T79"/>
                  <a:gd fmla="*/ 105 w 106" name="T80"/>
                  <a:gd fmla="*/ 58 h 64" name="T81"/>
                  <a:gd fmla="*/ 67 w 106" name="T82"/>
                  <a:gd fmla="*/ 64 h 6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4" w="105">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9" name="Freeform 195"/>
              <p:cNvSpPr/>
              <p:nvPr/>
            </p:nvSpPr>
            <p:spPr bwMode="auto">
              <a:xfrm>
                <a:off x="6686" y="3887"/>
                <a:ext cx="100" cy="297"/>
              </a:xfrm>
              <a:custGeom>
                <a:gdLst>
                  <a:gd fmla="*/ 0 w 38" name="T0"/>
                  <a:gd fmla="*/ 107 h 107" name="T1"/>
                  <a:gd fmla="*/ 0 w 38" name="T2"/>
                  <a:gd fmla="*/ 106 h 107" name="T3"/>
                  <a:gd fmla="*/ 0 w 38" name="T4"/>
                  <a:gd fmla="*/ 102 h 107" name="T5"/>
                  <a:gd fmla="*/ 2 w 38" name="T6"/>
                  <a:gd fmla="*/ 89 h 107" name="T7"/>
                  <a:gd fmla="*/ 8 w 38" name="T8"/>
                  <a:gd fmla="*/ 50 h 107" name="T9"/>
                  <a:gd fmla="*/ 14 w 38" name="T10"/>
                  <a:gd fmla="*/ 30 h 107" name="T11"/>
                  <a:gd fmla="*/ 22 w 38" name="T12"/>
                  <a:gd fmla="*/ 13 h 107" name="T13"/>
                  <a:gd fmla="*/ 27 w 38" name="T14"/>
                  <a:gd fmla="*/ 7 h 107" name="T15"/>
                  <a:gd fmla="*/ 30 w 38" name="T16"/>
                  <a:gd fmla="*/ 3 h 107" name="T17"/>
                  <a:gd fmla="*/ 33 w 38" name="T18"/>
                  <a:gd fmla="*/ 1 h 107" name="T19"/>
                  <a:gd fmla="*/ 34 w 38" name="T20"/>
                  <a:gd fmla="*/ 0 h 107" name="T21"/>
                  <a:gd fmla="*/ 33 w 38" name="T22"/>
                  <a:gd fmla="*/ 1 h 107" name="T23"/>
                  <a:gd fmla="*/ 32 w 38" name="T24"/>
                  <a:gd fmla="*/ 4 h 107" name="T25"/>
                  <a:gd fmla="*/ 30 w 38" name="T26"/>
                  <a:gd fmla="*/ 9 h 107" name="T27"/>
                  <a:gd fmla="*/ 28 w 38" name="T28"/>
                  <a:gd fmla="*/ 16 h 107" name="T29"/>
                  <a:gd fmla="*/ 26 w 38" name="T30"/>
                  <a:gd fmla="*/ 32 h 107" name="T31"/>
                  <a:gd fmla="*/ 27 w 38" name="T32"/>
                  <a:gd fmla="*/ 52 h 107" name="T33"/>
                  <a:gd fmla="*/ 33 w 38" name="T34"/>
                  <a:gd fmla="*/ 87 h 107" name="T35"/>
                  <a:gd fmla="*/ 36 w 38" name="T36"/>
                  <a:gd fmla="*/ 99 h 107" name="T37"/>
                  <a:gd fmla="*/ 37 w 38" name="T38"/>
                  <a:gd fmla="*/ 102 h 107" name="T39"/>
                  <a:gd fmla="*/ 38 w 38" name="T40"/>
                  <a:gd fmla="*/ 103 h 107" name="T41"/>
                  <a:gd fmla="*/ 0 w 38" name="T42"/>
                  <a:gd fmla="*/ 107 h 10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0" name="Freeform 196"/>
              <p:cNvSpPr/>
              <p:nvPr/>
            </p:nvSpPr>
            <p:spPr bwMode="auto">
              <a:xfrm>
                <a:off x="3046" y="4059"/>
                <a:ext cx="226" cy="264"/>
              </a:xfrm>
              <a:custGeom>
                <a:gdLst>
                  <a:gd fmla="*/ 0 w 86" name="T0"/>
                  <a:gd fmla="*/ 92 h 95" name="T1"/>
                  <a:gd fmla="*/ 0 w 86" name="T2"/>
                  <a:gd fmla="*/ 90 h 95" name="T3"/>
                  <a:gd fmla="*/ 1 w 86" name="T4"/>
                  <a:gd fmla="*/ 86 h 95" name="T5"/>
                  <a:gd fmla="*/ 6 w 86" name="T6"/>
                  <a:gd fmla="*/ 71 h 95" name="T7"/>
                  <a:gd fmla="*/ 29 w 86" name="T8"/>
                  <a:gd fmla="*/ 30 h 95" name="T9"/>
                  <a:gd fmla="*/ 38 w 86" name="T10"/>
                  <a:gd fmla="*/ 21 h 95" name="T11"/>
                  <a:gd fmla="*/ 48 w 86" name="T12"/>
                  <a:gd fmla="*/ 14 h 95" name="T13"/>
                  <a:gd fmla="*/ 53 w 86" name="T14"/>
                  <a:gd fmla="*/ 11 h 95" name="T15"/>
                  <a:gd fmla="*/ 58 w 86" name="T16"/>
                  <a:gd fmla="*/ 8 h 95" name="T17"/>
                  <a:gd fmla="*/ 67 w 86" name="T18"/>
                  <a:gd fmla="*/ 4 h 95" name="T19"/>
                  <a:gd fmla="*/ 75 w 86" name="T20"/>
                  <a:gd fmla="*/ 2 h 95" name="T21"/>
                  <a:gd fmla="*/ 81 w 86" name="T22"/>
                  <a:gd fmla="*/ 1 h 95" name="T23"/>
                  <a:gd fmla="*/ 86 w 86" name="T24"/>
                  <a:gd fmla="*/ 0 h 95" name="T25"/>
                  <a:gd fmla="*/ 81 w 86" name="T26"/>
                  <a:gd fmla="*/ 2 h 95" name="T27"/>
                  <a:gd fmla="*/ 76 w 86" name="T28"/>
                  <a:gd fmla="*/ 5 h 95" name="T29"/>
                  <a:gd fmla="*/ 69 w 86" name="T30"/>
                  <a:gd fmla="*/ 9 h 95" name="T31"/>
                  <a:gd fmla="*/ 62 w 86" name="T32"/>
                  <a:gd fmla="*/ 14 h 95" name="T33"/>
                  <a:gd fmla="*/ 58 w 86" name="T34"/>
                  <a:gd fmla="*/ 18 h 95" name="T35"/>
                  <a:gd fmla="*/ 54 w 86" name="T36"/>
                  <a:gd fmla="*/ 21 h 95" name="T37"/>
                  <a:gd fmla="*/ 48 w 86" name="T38"/>
                  <a:gd fmla="*/ 30 h 95" name="T39"/>
                  <a:gd fmla="*/ 43 w 86" name="T40"/>
                  <a:gd fmla="*/ 39 h 95" name="T41"/>
                  <a:gd fmla="*/ 32 w 86" name="T42"/>
                  <a:gd fmla="*/ 77 h 95" name="T43"/>
                  <a:gd fmla="*/ 31 w 86" name="T44"/>
                  <a:gd fmla="*/ 90 h 95" name="T45"/>
                  <a:gd fmla="*/ 31 w 86" name="T46"/>
                  <a:gd fmla="*/ 94 h 95" name="T47"/>
                  <a:gd fmla="*/ 31 w 86" name="T48"/>
                  <a:gd fmla="*/ 95 h 95" name="T49"/>
                  <a:gd fmla="*/ 0 w 86" name="T50"/>
                  <a:gd fmla="*/ 92 h 9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1" name="Freeform 197"/>
              <p:cNvSpPr/>
              <p:nvPr/>
            </p:nvSpPr>
            <p:spPr bwMode="auto">
              <a:xfrm>
                <a:off x="2923" y="4059"/>
                <a:ext cx="226" cy="264"/>
              </a:xfrm>
              <a:custGeom>
                <a:gdLst>
                  <a:gd fmla="*/ 55 w 86" name="T0"/>
                  <a:gd fmla="*/ 95 h 95" name="T1"/>
                  <a:gd fmla="*/ 55 w 86" name="T2"/>
                  <a:gd fmla="*/ 94 h 95" name="T3"/>
                  <a:gd fmla="*/ 55 w 86" name="T4"/>
                  <a:gd fmla="*/ 90 h 95" name="T5"/>
                  <a:gd fmla="*/ 54 w 86" name="T6"/>
                  <a:gd fmla="*/ 77 h 95" name="T7"/>
                  <a:gd fmla="*/ 43 w 86" name="T8"/>
                  <a:gd fmla="*/ 39 h 95" name="T9"/>
                  <a:gd fmla="*/ 38 w 86" name="T10"/>
                  <a:gd fmla="*/ 30 h 95" name="T11"/>
                  <a:gd fmla="*/ 32 w 86" name="T12"/>
                  <a:gd fmla="*/ 21 h 95" name="T13"/>
                  <a:gd fmla="*/ 28 w 86" name="T14"/>
                  <a:gd fmla="*/ 18 h 95" name="T15"/>
                  <a:gd fmla="*/ 24 w 86" name="T16"/>
                  <a:gd fmla="*/ 14 h 95" name="T17"/>
                  <a:gd fmla="*/ 17 w 86" name="T18"/>
                  <a:gd fmla="*/ 9 h 95" name="T19"/>
                  <a:gd fmla="*/ 10 w 86" name="T20"/>
                  <a:gd fmla="*/ 5 h 95" name="T21"/>
                  <a:gd fmla="*/ 5 w 86" name="T22"/>
                  <a:gd fmla="*/ 2 h 95" name="T23"/>
                  <a:gd fmla="*/ 0 w 86" name="T24"/>
                  <a:gd fmla="*/ 0 h 95" name="T25"/>
                  <a:gd fmla="*/ 5 w 86" name="T26"/>
                  <a:gd fmla="*/ 1 h 95" name="T27"/>
                  <a:gd fmla="*/ 11 w 86" name="T28"/>
                  <a:gd fmla="*/ 2 h 95" name="T29"/>
                  <a:gd fmla="*/ 19 w 86" name="T30"/>
                  <a:gd fmla="*/ 4 h 95" name="T31"/>
                  <a:gd fmla="*/ 28 w 86" name="T32"/>
                  <a:gd fmla="*/ 8 h 95" name="T33"/>
                  <a:gd fmla="*/ 33 w 86" name="T34"/>
                  <a:gd fmla="*/ 11 h 95" name="T35"/>
                  <a:gd fmla="*/ 38 w 86" name="T36"/>
                  <a:gd fmla="*/ 14 h 95" name="T37"/>
                  <a:gd fmla="*/ 48 w 86" name="T38"/>
                  <a:gd fmla="*/ 21 h 95" name="T39"/>
                  <a:gd fmla="*/ 57 w 86" name="T40"/>
                  <a:gd fmla="*/ 30 h 95" name="T41"/>
                  <a:gd fmla="*/ 80 w 86" name="T42"/>
                  <a:gd fmla="*/ 71 h 95" name="T43"/>
                  <a:gd fmla="*/ 85 w 86" name="T44"/>
                  <a:gd fmla="*/ 86 h 95" name="T45"/>
                  <a:gd fmla="*/ 86 w 86" name="T46"/>
                  <a:gd fmla="*/ 90 h 95" name="T47"/>
                  <a:gd fmla="*/ 86 w 86" name="T48"/>
                  <a:gd fmla="*/ 92 h 95" name="T49"/>
                  <a:gd fmla="*/ 55 w 86" name="T50"/>
                  <a:gd fmla="*/ 95 h 9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2" name="Freeform 198"/>
              <p:cNvSpPr/>
              <p:nvPr/>
            </p:nvSpPr>
            <p:spPr bwMode="auto">
              <a:xfrm>
                <a:off x="3057" y="4173"/>
                <a:ext cx="231" cy="150"/>
              </a:xfrm>
              <a:custGeom>
                <a:gdLst>
                  <a:gd fmla="*/ 0 w 88" name="T0"/>
                  <a:gd fmla="*/ 48 h 54" name="T1"/>
                  <a:gd fmla="*/ 0 w 88" name="T2"/>
                  <a:gd fmla="*/ 47 h 54" name="T3"/>
                  <a:gd fmla="*/ 1 w 88" name="T4"/>
                  <a:gd fmla="*/ 45 h 54" name="T5"/>
                  <a:gd fmla="*/ 2 w 88" name="T6"/>
                  <a:gd fmla="*/ 43 h 54" name="T7"/>
                  <a:gd fmla="*/ 4 w 88" name="T8"/>
                  <a:gd fmla="*/ 37 h 54" name="T9"/>
                  <a:gd fmla="*/ 8 w 88" name="T10"/>
                  <a:gd fmla="*/ 31 h 54" name="T11"/>
                  <a:gd fmla="*/ 14 w 88" name="T12"/>
                  <a:gd fmla="*/ 24 h 54" name="T13"/>
                  <a:gd fmla="*/ 21 w 88" name="T14"/>
                  <a:gd fmla="*/ 17 h 54" name="T15"/>
                  <a:gd fmla="*/ 25 w 88" name="T16"/>
                  <a:gd fmla="*/ 14 h 54" name="T17"/>
                  <a:gd fmla="*/ 29 w 88" name="T18"/>
                  <a:gd fmla="*/ 11 h 54" name="T19"/>
                  <a:gd fmla="*/ 38 w 88" name="T20"/>
                  <a:gd fmla="*/ 6 h 54" name="T21"/>
                  <a:gd fmla="*/ 47 w 88" name="T22"/>
                  <a:gd fmla="*/ 3 h 54" name="T23"/>
                  <a:gd fmla="*/ 56 w 88" name="T24"/>
                  <a:gd fmla="*/ 1 h 54" name="T25"/>
                  <a:gd fmla="*/ 65 w 88" name="T26"/>
                  <a:gd fmla="*/ 0 h 54" name="T27"/>
                  <a:gd fmla="*/ 73 w 88" name="T28"/>
                  <a:gd fmla="*/ 0 h 54" name="T29"/>
                  <a:gd fmla="*/ 76 w 88" name="T30"/>
                  <a:gd fmla="*/ 0 h 54" name="T31"/>
                  <a:gd fmla="*/ 79 w 88" name="T32"/>
                  <a:gd fmla="*/ 0 h 54" name="T33"/>
                  <a:gd fmla="*/ 84 w 88" name="T34"/>
                  <a:gd fmla="*/ 1 h 54" name="T35"/>
                  <a:gd fmla="*/ 88 w 88" name="T36"/>
                  <a:gd fmla="*/ 1 h 54" name="T37"/>
                  <a:gd fmla="*/ 84 w 88" name="T38"/>
                  <a:gd fmla="*/ 2 h 54" name="T39"/>
                  <a:gd fmla="*/ 79 w 88" name="T40"/>
                  <a:gd fmla="*/ 3 h 54" name="T41"/>
                  <a:gd fmla="*/ 76 w 88" name="T42"/>
                  <a:gd fmla="*/ 4 h 54" name="T43"/>
                  <a:gd fmla="*/ 73 w 88" name="T44"/>
                  <a:gd fmla="*/ 5 h 54" name="T45"/>
                  <a:gd fmla="*/ 67 w 88" name="T46"/>
                  <a:gd fmla="*/ 7 h 54" name="T47"/>
                  <a:gd fmla="*/ 60 w 88" name="T48"/>
                  <a:gd fmla="*/ 10 h 54" name="T49"/>
                  <a:gd fmla="*/ 53 w 88" name="T50"/>
                  <a:gd fmla="*/ 15 h 54" name="T51"/>
                  <a:gd fmla="*/ 46 w 88" name="T52"/>
                  <a:gd fmla="*/ 20 h 54" name="T53"/>
                  <a:gd fmla="*/ 41 w 88" name="T54"/>
                  <a:gd fmla="*/ 25 h 54" name="T55"/>
                  <a:gd fmla="*/ 39 w 88" name="T56"/>
                  <a:gd fmla="*/ 28 h 54" name="T57"/>
                  <a:gd fmla="*/ 37 w 88" name="T58"/>
                  <a:gd fmla="*/ 32 h 54" name="T59"/>
                  <a:gd fmla="*/ 34 w 88" name="T60"/>
                  <a:gd fmla="*/ 37 h 54" name="T61"/>
                  <a:gd fmla="*/ 32 w 88" name="T62"/>
                  <a:gd fmla="*/ 43 h 54" name="T63"/>
                  <a:gd fmla="*/ 31 w 88" name="T64"/>
                  <a:gd fmla="*/ 48 h 54" name="T65"/>
                  <a:gd fmla="*/ 31 w 88" name="T66"/>
                  <a:gd fmla="*/ 51 h 54" name="T67"/>
                  <a:gd fmla="*/ 31 w 88" name="T68"/>
                  <a:gd fmla="*/ 53 h 54" name="T69"/>
                  <a:gd fmla="*/ 31 w 88" name="T70"/>
                  <a:gd fmla="*/ 53 h 54" name="T71"/>
                  <a:gd fmla="*/ 31 w 88" name="T72"/>
                  <a:gd fmla="*/ 54 h 54" name="T73"/>
                  <a:gd fmla="*/ 0 w 88" name="T74"/>
                  <a:gd fmla="*/ 48 h 5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3" name="Freeform 199"/>
              <p:cNvSpPr/>
              <p:nvPr/>
            </p:nvSpPr>
            <p:spPr bwMode="auto">
              <a:xfrm>
                <a:off x="2899" y="4173"/>
                <a:ext cx="231" cy="150"/>
              </a:xfrm>
              <a:custGeom>
                <a:gdLst>
                  <a:gd fmla="*/ 57 w 88" name="T0"/>
                  <a:gd fmla="*/ 54 h 54" name="T1"/>
                  <a:gd fmla="*/ 57 w 88" name="T2"/>
                  <a:gd fmla="*/ 53 h 54" name="T3"/>
                  <a:gd fmla="*/ 57 w 88" name="T4"/>
                  <a:gd fmla="*/ 53 h 54" name="T5"/>
                  <a:gd fmla="*/ 57 w 88" name="T6"/>
                  <a:gd fmla="*/ 51 h 54" name="T7"/>
                  <a:gd fmla="*/ 57 w 88" name="T8"/>
                  <a:gd fmla="*/ 48 h 54" name="T9"/>
                  <a:gd fmla="*/ 56 w 88" name="T10"/>
                  <a:gd fmla="*/ 43 h 54" name="T11"/>
                  <a:gd fmla="*/ 54 w 88" name="T12"/>
                  <a:gd fmla="*/ 37 h 54" name="T13"/>
                  <a:gd fmla="*/ 51 w 88" name="T14"/>
                  <a:gd fmla="*/ 32 h 54" name="T15"/>
                  <a:gd fmla="*/ 49 w 88" name="T16"/>
                  <a:gd fmla="*/ 28 h 54" name="T17"/>
                  <a:gd fmla="*/ 47 w 88" name="T18"/>
                  <a:gd fmla="*/ 25 h 54" name="T19"/>
                  <a:gd fmla="*/ 42 w 88" name="T20"/>
                  <a:gd fmla="*/ 20 h 54" name="T21"/>
                  <a:gd fmla="*/ 36 w 88" name="T22"/>
                  <a:gd fmla="*/ 15 h 54" name="T23"/>
                  <a:gd fmla="*/ 29 w 88" name="T24"/>
                  <a:gd fmla="*/ 10 h 54" name="T25"/>
                  <a:gd fmla="*/ 22 w 88" name="T26"/>
                  <a:gd fmla="*/ 7 h 54" name="T27"/>
                  <a:gd fmla="*/ 15 w 88" name="T28"/>
                  <a:gd fmla="*/ 5 h 54" name="T29"/>
                  <a:gd fmla="*/ 12 w 88" name="T30"/>
                  <a:gd fmla="*/ 4 h 54" name="T31"/>
                  <a:gd fmla="*/ 9 w 88" name="T32"/>
                  <a:gd fmla="*/ 3 h 54" name="T33"/>
                  <a:gd fmla="*/ 4 w 88" name="T34"/>
                  <a:gd fmla="*/ 2 h 54" name="T35"/>
                  <a:gd fmla="*/ 0 w 88" name="T36"/>
                  <a:gd fmla="*/ 1 h 54" name="T37"/>
                  <a:gd fmla="*/ 4 w 88" name="T38"/>
                  <a:gd fmla="*/ 1 h 54" name="T39"/>
                  <a:gd fmla="*/ 9 w 88" name="T40"/>
                  <a:gd fmla="*/ 0 h 54" name="T41"/>
                  <a:gd fmla="*/ 12 w 88" name="T42"/>
                  <a:gd fmla="*/ 0 h 54" name="T43"/>
                  <a:gd fmla="*/ 16 w 88" name="T44"/>
                  <a:gd fmla="*/ 0 h 54" name="T45"/>
                  <a:gd fmla="*/ 23 w 88" name="T46"/>
                  <a:gd fmla="*/ 0 h 54" name="T47"/>
                  <a:gd fmla="*/ 32 w 88" name="T48"/>
                  <a:gd fmla="*/ 1 h 54" name="T49"/>
                  <a:gd fmla="*/ 41 w 88" name="T50"/>
                  <a:gd fmla="*/ 3 h 54" name="T51"/>
                  <a:gd fmla="*/ 50 w 88" name="T52"/>
                  <a:gd fmla="*/ 6 h 54" name="T53"/>
                  <a:gd fmla="*/ 59 w 88" name="T54"/>
                  <a:gd fmla="*/ 11 h 54" name="T55"/>
                  <a:gd fmla="*/ 64 w 88" name="T56"/>
                  <a:gd fmla="*/ 14 h 54" name="T57"/>
                  <a:gd fmla="*/ 67 w 88" name="T58"/>
                  <a:gd fmla="*/ 17 h 54" name="T59"/>
                  <a:gd fmla="*/ 74 w 88" name="T60"/>
                  <a:gd fmla="*/ 24 h 54" name="T61"/>
                  <a:gd fmla="*/ 80 w 88" name="T62"/>
                  <a:gd fmla="*/ 31 h 54" name="T63"/>
                  <a:gd fmla="*/ 84 w 88" name="T64"/>
                  <a:gd fmla="*/ 38 h 54" name="T65"/>
                  <a:gd fmla="*/ 86 w 88" name="T66"/>
                  <a:gd fmla="*/ 43 h 54" name="T67"/>
                  <a:gd fmla="*/ 87 w 88" name="T68"/>
                  <a:gd fmla="*/ 45 h 54" name="T69"/>
                  <a:gd fmla="*/ 88 w 88" name="T70"/>
                  <a:gd fmla="*/ 47 h 54" name="T71"/>
                  <a:gd fmla="*/ 88 w 88" name="T72"/>
                  <a:gd fmla="*/ 48 h 54" name="T73"/>
                  <a:gd fmla="*/ 57 w 88" name="T74"/>
                  <a:gd fmla="*/ 54 h 5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4" name="Freeform 200"/>
              <p:cNvSpPr/>
              <p:nvPr/>
            </p:nvSpPr>
            <p:spPr bwMode="auto">
              <a:xfrm>
                <a:off x="3054" y="4031"/>
                <a:ext cx="82" cy="251"/>
              </a:xfrm>
              <a:custGeom>
                <a:gdLst>
                  <a:gd fmla="*/ 0 w 31" name="T0"/>
                  <a:gd fmla="*/ 90 h 90" name="T1"/>
                  <a:gd fmla="*/ 0 w 31" name="T2"/>
                  <a:gd fmla="*/ 86 h 90" name="T3"/>
                  <a:gd fmla="*/ 1 w 31" name="T4"/>
                  <a:gd fmla="*/ 75 h 90" name="T5"/>
                  <a:gd fmla="*/ 3 w 31" name="T6"/>
                  <a:gd fmla="*/ 59 h 90" name="T7"/>
                  <a:gd fmla="*/ 7 w 31" name="T8"/>
                  <a:gd fmla="*/ 42 h 90" name="T9"/>
                  <a:gd fmla="*/ 9 w 31" name="T10"/>
                  <a:gd fmla="*/ 34 h 90" name="T11"/>
                  <a:gd fmla="*/ 12 w 31" name="T12"/>
                  <a:gd fmla="*/ 25 h 90" name="T13"/>
                  <a:gd fmla="*/ 13 w 31" name="T14"/>
                  <a:gd fmla="*/ 21 h 90" name="T15"/>
                  <a:gd fmla="*/ 15 w 31" name="T16"/>
                  <a:gd fmla="*/ 18 h 90" name="T17"/>
                  <a:gd fmla="*/ 18 w 31" name="T18"/>
                  <a:gd fmla="*/ 11 h 90" name="T19"/>
                  <a:gd fmla="*/ 22 w 31" name="T20"/>
                  <a:gd fmla="*/ 6 h 90" name="T21"/>
                  <a:gd fmla="*/ 25 w 31" name="T22"/>
                  <a:gd fmla="*/ 3 h 90" name="T23"/>
                  <a:gd fmla="*/ 28 w 31" name="T24"/>
                  <a:gd fmla="*/ 0 h 90" name="T25"/>
                  <a:gd fmla="*/ 26 w 31" name="T26"/>
                  <a:gd fmla="*/ 4 h 90" name="T27"/>
                  <a:gd fmla="*/ 24 w 31" name="T28"/>
                  <a:gd fmla="*/ 8 h 90" name="T29"/>
                  <a:gd fmla="*/ 23 w 31" name="T30"/>
                  <a:gd fmla="*/ 13 h 90" name="T31"/>
                  <a:gd fmla="*/ 22 w 31" name="T32"/>
                  <a:gd fmla="*/ 20 h 90" name="T33"/>
                  <a:gd fmla="*/ 22 w 31" name="T34"/>
                  <a:gd fmla="*/ 27 h 90" name="T35"/>
                  <a:gd fmla="*/ 22 w 31" name="T36"/>
                  <a:gd fmla="*/ 35 h 90" name="T37"/>
                  <a:gd fmla="*/ 22 w 31" name="T38"/>
                  <a:gd fmla="*/ 43 h 90" name="T39"/>
                  <a:gd fmla="*/ 28 w 31" name="T40"/>
                  <a:gd fmla="*/ 73 h 90" name="T41"/>
                  <a:gd fmla="*/ 30 w 31" name="T42"/>
                  <a:gd fmla="*/ 83 h 90" name="T43"/>
                  <a:gd fmla="*/ 31 w 31" name="T44"/>
                  <a:gd fmla="*/ 86 h 90" name="T45"/>
                  <a:gd fmla="*/ 0 w 31" name="T46"/>
                  <a:gd fmla="*/ 90 h 9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5" name="Freeform 201"/>
              <p:cNvSpPr/>
              <p:nvPr/>
            </p:nvSpPr>
            <p:spPr bwMode="auto">
              <a:xfrm>
                <a:off x="1523" y="3131"/>
                <a:ext cx="904" cy="622"/>
              </a:xfrm>
              <a:custGeom>
                <a:gdLst>
                  <a:gd fmla="*/ 0 w 344" name="T0"/>
                  <a:gd fmla="*/ 102 h 224" name="T1"/>
                  <a:gd fmla="*/ 177 w 344" name="T2"/>
                  <a:gd fmla="*/ 224 h 224" name="T3"/>
                  <a:gd fmla="*/ 344 w 344" name="T4"/>
                  <a:gd fmla="*/ 98 h 224" name="T5"/>
                  <a:gd fmla="*/ 236 w 344" name="T6"/>
                  <a:gd fmla="*/ 99 h 224" name="T7"/>
                  <a:gd fmla="*/ 171 w 344" name="T8"/>
                  <a:gd fmla="*/ 0 h 224" name="T9"/>
                  <a:gd fmla="*/ 124 w 344" name="T10"/>
                  <a:gd fmla="*/ 100 h 224" name="T11"/>
                  <a:gd fmla="*/ 0 w 344" name="T12"/>
                  <a:gd fmla="*/ 102 h 224" name="T13"/>
                </a:gdLst>
                <a:cxnLst>
                  <a:cxn ang="0">
                    <a:pos x="T0" y="T1"/>
                  </a:cxn>
                  <a:cxn ang="0">
                    <a:pos x="T2" y="T3"/>
                  </a:cxn>
                  <a:cxn ang="0">
                    <a:pos x="T4" y="T5"/>
                  </a:cxn>
                  <a:cxn ang="0">
                    <a:pos x="T6" y="T7"/>
                  </a:cxn>
                  <a:cxn ang="0">
                    <a:pos x="T8" y="T9"/>
                  </a:cxn>
                  <a:cxn ang="0">
                    <a:pos x="T10" y="T11"/>
                  </a:cxn>
                  <a:cxn ang="0">
                    <a:pos x="T12" y="T13"/>
                  </a:cxn>
                </a:cxnLst>
                <a:rect b="b" l="0" r="r" t="0"/>
                <a:pathLst>
                  <a:path h="224" w="34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6" name="Freeform 202"/>
              <p:cNvSpPr/>
              <p:nvPr/>
            </p:nvSpPr>
            <p:spPr bwMode="auto">
              <a:xfrm>
                <a:off x="1851" y="2889"/>
                <a:ext cx="276" cy="408"/>
              </a:xfrm>
              <a:custGeom>
                <a:gdLst>
                  <a:gd fmla="*/ 51 w 105" name="T0"/>
                  <a:gd fmla="*/ 0 h 147" name="T1"/>
                  <a:gd fmla="*/ 104 w 105" name="T2"/>
                  <a:gd fmla="*/ 94 h 147" name="T3"/>
                  <a:gd fmla="*/ 53 w 105" name="T4"/>
                  <a:gd fmla="*/ 147 h 147" name="T5"/>
                  <a:gd fmla="*/ 0 w 105" name="T6"/>
                  <a:gd fmla="*/ 95 h 147" name="T7"/>
                  <a:gd fmla="*/ 51 w 105" name="T8"/>
                  <a:gd fmla="*/ 0 h 147" name="T9"/>
                </a:gdLst>
                <a:cxnLst>
                  <a:cxn ang="0">
                    <a:pos x="T0" y="T1"/>
                  </a:cxn>
                  <a:cxn ang="0">
                    <a:pos x="T2" y="T3"/>
                  </a:cxn>
                  <a:cxn ang="0">
                    <a:pos x="T4" y="T5"/>
                  </a:cxn>
                  <a:cxn ang="0">
                    <a:pos x="T6" y="T7"/>
                  </a:cxn>
                  <a:cxn ang="0">
                    <a:pos x="T8" y="T9"/>
                  </a:cxn>
                </a:cxnLst>
                <a:rect b="b" l="0" r="r" t="0"/>
                <a:pathLst>
                  <a:path h="147" w="105">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7" name="Freeform 203"/>
              <p:cNvSpPr/>
              <p:nvPr/>
            </p:nvSpPr>
            <p:spPr bwMode="auto">
              <a:xfrm>
                <a:off x="1513" y="3322"/>
                <a:ext cx="388" cy="326"/>
              </a:xfrm>
              <a:custGeom>
                <a:gdLst>
                  <a:gd fmla="*/ 0 w 148" name="T0"/>
                  <a:gd fmla="*/ 28 h 117" name="T1"/>
                  <a:gd fmla="*/ 72 w 148" name="T2"/>
                  <a:gd fmla="*/ 108 h 117" name="T3"/>
                  <a:gd fmla="*/ 139 w 148" name="T4"/>
                  <a:gd fmla="*/ 75 h 117" name="T5"/>
                  <a:gd fmla="*/ 106 w 148" name="T6"/>
                  <a:gd fmla="*/ 9 h 117" name="T7"/>
                  <a:gd fmla="*/ 0 w 148" name="T8"/>
                  <a:gd fmla="*/ 28 h 117" name="T9"/>
                </a:gdLst>
                <a:cxnLst>
                  <a:cxn ang="0">
                    <a:pos x="T0" y="T1"/>
                  </a:cxn>
                  <a:cxn ang="0">
                    <a:pos x="T2" y="T3"/>
                  </a:cxn>
                  <a:cxn ang="0">
                    <a:pos x="T4" y="T5"/>
                  </a:cxn>
                  <a:cxn ang="0">
                    <a:pos x="T6" y="T7"/>
                  </a:cxn>
                  <a:cxn ang="0">
                    <a:pos x="T8" y="T9"/>
                  </a:cxn>
                </a:cxnLst>
                <a:rect b="b" l="0" r="r" t="0"/>
                <a:pathLst>
                  <a:path h="117" w="148">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8" name="Freeform 204"/>
              <p:cNvSpPr/>
              <p:nvPr/>
            </p:nvSpPr>
            <p:spPr bwMode="auto">
              <a:xfrm>
                <a:off x="2043" y="3322"/>
                <a:ext cx="389" cy="326"/>
              </a:xfrm>
              <a:custGeom>
                <a:gdLst>
                  <a:gd fmla="*/ 148 w 148" name="T0"/>
                  <a:gd fmla="*/ 28 h 117" name="T1"/>
                  <a:gd fmla="*/ 75 w 148" name="T2"/>
                  <a:gd fmla="*/ 108 h 117" name="T3"/>
                  <a:gd fmla="*/ 9 w 148" name="T4"/>
                  <a:gd fmla="*/ 75 h 117" name="T5"/>
                  <a:gd fmla="*/ 42 w 148" name="T6"/>
                  <a:gd fmla="*/ 9 h 117" name="T7"/>
                  <a:gd fmla="*/ 148 w 148" name="T8"/>
                  <a:gd fmla="*/ 28 h 117" name="T9"/>
                </a:gdLst>
                <a:cxnLst>
                  <a:cxn ang="0">
                    <a:pos x="T0" y="T1"/>
                  </a:cxn>
                  <a:cxn ang="0">
                    <a:pos x="T2" y="T3"/>
                  </a:cxn>
                  <a:cxn ang="0">
                    <a:pos x="T4" y="T5"/>
                  </a:cxn>
                  <a:cxn ang="0">
                    <a:pos x="T6" y="T7"/>
                  </a:cxn>
                  <a:cxn ang="0">
                    <a:pos x="T8" y="T9"/>
                  </a:cxn>
                </a:cxnLst>
                <a:rect b="b" l="0" r="r" t="0"/>
                <a:pathLst>
                  <a:path h="117" w="148">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7" name="Group 406"/>
            <p:cNvGrpSpPr/>
            <p:nvPr/>
          </p:nvGrpSpPr>
          <p:grpSpPr>
            <a:xfrm>
              <a:off x="55" y="2752"/>
              <a:ext cx="7466" cy="1571"/>
              <a:chOff x="55" y="2752"/>
              <a:chExt cx="7466" cy="1571"/>
            </a:xfrm>
          </p:grpSpPr>
          <p:sp>
            <p:nvSpPr>
              <p:cNvPr id="669" name="Freeform 206"/>
              <p:cNvSpPr/>
              <p:nvPr/>
            </p:nvSpPr>
            <p:spPr bwMode="auto">
              <a:xfrm>
                <a:off x="1654" y="3119"/>
                <a:ext cx="326" cy="345"/>
              </a:xfrm>
              <a:custGeom>
                <a:gdLst>
                  <a:gd fmla="*/ 0 w 124" name="T0"/>
                  <a:gd fmla="*/ 0 h 124" name="T1"/>
                  <a:gd fmla="*/ 29 w 124" name="T2"/>
                  <a:gd fmla="*/ 103 h 124" name="T3"/>
                  <a:gd fmla="*/ 103 w 124" name="T4"/>
                  <a:gd fmla="*/ 104 h 124" name="T5"/>
                  <a:gd fmla="*/ 104 w 124" name="T6"/>
                  <a:gd fmla="*/ 30 h 124" name="T7"/>
                  <a:gd fmla="*/ 0 w 124" name="T8"/>
                  <a:gd fmla="*/ 0 h 124" name="T9"/>
                </a:gdLst>
                <a:cxnLst>
                  <a:cxn ang="0">
                    <a:pos x="T0" y="T1"/>
                  </a:cxn>
                  <a:cxn ang="0">
                    <a:pos x="T2" y="T3"/>
                  </a:cxn>
                  <a:cxn ang="0">
                    <a:pos x="T4" y="T5"/>
                  </a:cxn>
                  <a:cxn ang="0">
                    <a:pos x="T6" y="T7"/>
                  </a:cxn>
                  <a:cxn ang="0">
                    <a:pos x="T8" y="T9"/>
                  </a:cxn>
                </a:cxnLst>
                <a:rect b="b" l="0" r="r" t="0"/>
                <a:pathLst>
                  <a:path h="124" w="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0" name="Freeform 207"/>
              <p:cNvSpPr/>
              <p:nvPr/>
            </p:nvSpPr>
            <p:spPr bwMode="auto">
              <a:xfrm>
                <a:off x="1977" y="3119"/>
                <a:ext cx="326" cy="345"/>
              </a:xfrm>
              <a:custGeom>
                <a:gdLst>
                  <a:gd fmla="*/ 124 w 124" name="T0"/>
                  <a:gd fmla="*/ 0 h 124" name="T1"/>
                  <a:gd fmla="*/ 95 w 124" name="T2"/>
                  <a:gd fmla="*/ 103 h 124" name="T3"/>
                  <a:gd fmla="*/ 21 w 124" name="T4"/>
                  <a:gd fmla="*/ 104 h 124" name="T5"/>
                  <a:gd fmla="*/ 21 w 124" name="T6"/>
                  <a:gd fmla="*/ 30 h 124" name="T7"/>
                  <a:gd fmla="*/ 124 w 124" name="T8"/>
                  <a:gd fmla="*/ 0 h 124" name="T9"/>
                </a:gdLst>
                <a:cxnLst>
                  <a:cxn ang="0">
                    <a:pos x="T0" y="T1"/>
                  </a:cxn>
                  <a:cxn ang="0">
                    <a:pos x="T2" y="T3"/>
                  </a:cxn>
                  <a:cxn ang="0">
                    <a:pos x="T4" y="T5"/>
                  </a:cxn>
                  <a:cxn ang="0">
                    <a:pos x="T6" y="T7"/>
                  </a:cxn>
                  <a:cxn ang="0">
                    <a:pos x="T8" y="T9"/>
                  </a:cxn>
                </a:cxnLst>
                <a:rect b="b" l="0" r="r" t="0"/>
                <a:pathLst>
                  <a:path h="124" w="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1" name="Freeform 208"/>
              <p:cNvSpPr/>
              <p:nvPr/>
            </p:nvSpPr>
            <p:spPr bwMode="auto">
              <a:xfrm>
                <a:off x="1754" y="3253"/>
                <a:ext cx="468" cy="998"/>
              </a:xfrm>
              <a:custGeom>
                <a:gdLst>
                  <a:gd fmla="*/ 468 w 468" name="T0"/>
                  <a:gd fmla="*/ 317 h 998" name="T1"/>
                  <a:gd fmla="*/ 271 w 468" name="T2"/>
                  <a:gd fmla="*/ 370 h 998" name="T3"/>
                  <a:gd fmla="*/ 226 w 468" name="T4"/>
                  <a:gd fmla="*/ 0 h 998" name="T5"/>
                  <a:gd fmla="*/ 192 w 468" name="T6"/>
                  <a:gd fmla="*/ 370 h 998" name="T7"/>
                  <a:gd fmla="*/ 0 w 468" name="T8"/>
                  <a:gd fmla="*/ 314 h 998" name="T9"/>
                  <a:gd fmla="*/ 195 w 468" name="T10"/>
                  <a:gd fmla="*/ 459 h 998" name="T11"/>
                  <a:gd fmla="*/ 181 w 468" name="T12"/>
                  <a:gd fmla="*/ 998 h 998" name="T13"/>
                  <a:gd fmla="*/ 273 w 468" name="T14"/>
                  <a:gd fmla="*/ 998 h 998" name="T15"/>
                  <a:gd fmla="*/ 258 w 468" name="T16"/>
                  <a:gd fmla="*/ 459 h 998" name="T17"/>
                  <a:gd fmla="*/ 468 w 468" name="T18"/>
                  <a:gd fmla="*/ 317 h 9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98" w="46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2" name="Freeform 209"/>
              <p:cNvSpPr/>
              <p:nvPr/>
            </p:nvSpPr>
            <p:spPr bwMode="auto">
              <a:xfrm>
                <a:off x="1754" y="3253"/>
                <a:ext cx="468" cy="998"/>
              </a:xfrm>
              <a:custGeom>
                <a:gdLst>
                  <a:gd fmla="*/ 468 w 468" name="T0"/>
                  <a:gd fmla="*/ 317 h 998" name="T1"/>
                  <a:gd fmla="*/ 271 w 468" name="T2"/>
                  <a:gd fmla="*/ 370 h 998" name="T3"/>
                  <a:gd fmla="*/ 226 w 468" name="T4"/>
                  <a:gd fmla="*/ 0 h 998" name="T5"/>
                  <a:gd fmla="*/ 192 w 468" name="T6"/>
                  <a:gd fmla="*/ 370 h 998" name="T7"/>
                  <a:gd fmla="*/ 0 w 468" name="T8"/>
                  <a:gd fmla="*/ 314 h 998" name="T9"/>
                  <a:gd fmla="*/ 195 w 468" name="T10"/>
                  <a:gd fmla="*/ 459 h 998" name="T11"/>
                  <a:gd fmla="*/ 181 w 468" name="T12"/>
                  <a:gd fmla="*/ 998 h 998" name="T13"/>
                  <a:gd fmla="*/ 273 w 468" name="T14"/>
                  <a:gd fmla="*/ 998 h 998" name="T15"/>
                  <a:gd fmla="*/ 258 w 468" name="T16"/>
                  <a:gd fmla="*/ 459 h 998" name="T17"/>
                  <a:gd fmla="*/ 468 w 468" name="T18"/>
                  <a:gd fmla="*/ 317 h 9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3" name="Freeform 210"/>
              <p:cNvSpPr/>
              <p:nvPr/>
            </p:nvSpPr>
            <p:spPr bwMode="auto">
              <a:xfrm>
                <a:off x="1815" y="3339"/>
                <a:ext cx="165" cy="256"/>
              </a:xfrm>
              <a:custGeom>
                <a:gdLst>
                  <a:gd fmla="*/ 157 w 165" name="T0"/>
                  <a:gd fmla="*/ 256 h 256" name="T1"/>
                  <a:gd fmla="*/ 0 w 165" name="T2"/>
                  <a:gd fmla="*/ 0 h 256" name="T3"/>
                  <a:gd fmla="*/ 165 w 165" name="T4"/>
                  <a:gd fmla="*/ 158 h 256" name="T5"/>
                  <a:gd fmla="*/ 157 w 165" name="T6"/>
                  <a:gd fmla="*/ 256 h 256" name="T7"/>
                </a:gdLst>
                <a:cxnLst>
                  <a:cxn ang="0">
                    <a:pos x="T0" y="T1"/>
                  </a:cxn>
                  <a:cxn ang="0">
                    <a:pos x="T2" y="T3"/>
                  </a:cxn>
                  <a:cxn ang="0">
                    <a:pos x="T4" y="T5"/>
                  </a:cxn>
                  <a:cxn ang="0">
                    <a:pos x="T6" y="T7"/>
                  </a:cxn>
                </a:cxnLst>
                <a:rect b="b" l="0" r="r" t="0"/>
                <a:pathLst>
                  <a:path h="256" w="165">
                    <a:moveTo>
                      <a:pt x="157" y="256"/>
                    </a:moveTo>
                    <a:lnTo>
                      <a:pt x="0" y="0"/>
                    </a:lnTo>
                    <a:lnTo>
                      <a:pt x="165" y="158"/>
                    </a:lnTo>
                    <a:lnTo>
                      <a:pt x="157" y="25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4" name="Freeform 211"/>
              <p:cNvSpPr/>
              <p:nvPr/>
            </p:nvSpPr>
            <p:spPr bwMode="auto">
              <a:xfrm>
                <a:off x="1815" y="3339"/>
                <a:ext cx="165" cy="256"/>
              </a:xfrm>
              <a:custGeom>
                <a:gdLst>
                  <a:gd fmla="*/ 157 w 165" name="T0"/>
                  <a:gd fmla="*/ 256 h 256" name="T1"/>
                  <a:gd fmla="*/ 0 w 165" name="T2"/>
                  <a:gd fmla="*/ 0 h 256" name="T3"/>
                  <a:gd fmla="*/ 165 w 165" name="T4"/>
                  <a:gd fmla="*/ 158 h 256" name="T5"/>
                  <a:gd fmla="*/ 157 w 165" name="T6"/>
                  <a:gd fmla="*/ 256 h 256" name="T7"/>
                </a:gdLst>
                <a:cxnLst>
                  <a:cxn ang="0">
                    <a:pos x="T0" y="T1"/>
                  </a:cxn>
                  <a:cxn ang="0">
                    <a:pos x="T2" y="T3"/>
                  </a:cxn>
                  <a:cxn ang="0">
                    <a:pos x="T4" y="T5"/>
                  </a:cxn>
                  <a:cxn ang="0">
                    <a:pos x="T6" y="T7"/>
                  </a:cxn>
                </a:cxnLst>
                <a:rect b="b" l="0" r="r" t="0"/>
                <a:pathLst>
                  <a:path h="256" w="165">
                    <a:moveTo>
                      <a:pt x="157" y="256"/>
                    </a:moveTo>
                    <a:lnTo>
                      <a:pt x="0" y="0"/>
                    </a:lnTo>
                    <a:lnTo>
                      <a:pt x="165" y="158"/>
                    </a:lnTo>
                    <a:lnTo>
                      <a:pt x="157" y="25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5" name="Freeform 212"/>
              <p:cNvSpPr/>
              <p:nvPr/>
            </p:nvSpPr>
            <p:spPr bwMode="auto">
              <a:xfrm>
                <a:off x="1980" y="3339"/>
                <a:ext cx="163" cy="256"/>
              </a:xfrm>
              <a:custGeom>
                <a:gdLst>
                  <a:gd fmla="*/ 5 w 163" name="T0"/>
                  <a:gd fmla="*/ 256 h 256" name="T1"/>
                  <a:gd fmla="*/ 163 w 163" name="T2"/>
                  <a:gd fmla="*/ 0 h 256" name="T3"/>
                  <a:gd fmla="*/ 0 w 163" name="T4"/>
                  <a:gd fmla="*/ 158 h 256" name="T5"/>
                  <a:gd fmla="*/ 5 w 163" name="T6"/>
                  <a:gd fmla="*/ 256 h 256" name="T7"/>
                </a:gdLst>
                <a:cxnLst>
                  <a:cxn ang="0">
                    <a:pos x="T0" y="T1"/>
                  </a:cxn>
                  <a:cxn ang="0">
                    <a:pos x="T2" y="T3"/>
                  </a:cxn>
                  <a:cxn ang="0">
                    <a:pos x="T4" y="T5"/>
                  </a:cxn>
                  <a:cxn ang="0">
                    <a:pos x="T6" y="T7"/>
                  </a:cxn>
                </a:cxnLst>
                <a:rect b="b" l="0" r="r" t="0"/>
                <a:pathLst>
                  <a:path h="256" w="163">
                    <a:moveTo>
                      <a:pt x="5" y="256"/>
                    </a:moveTo>
                    <a:lnTo>
                      <a:pt x="163" y="0"/>
                    </a:lnTo>
                    <a:lnTo>
                      <a:pt x="0" y="158"/>
                    </a:lnTo>
                    <a:lnTo>
                      <a:pt x="5" y="256"/>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6" name="Freeform 213"/>
              <p:cNvSpPr/>
              <p:nvPr/>
            </p:nvSpPr>
            <p:spPr bwMode="auto">
              <a:xfrm>
                <a:off x="1980" y="3339"/>
                <a:ext cx="163" cy="256"/>
              </a:xfrm>
              <a:custGeom>
                <a:gdLst>
                  <a:gd fmla="*/ 5 w 163" name="T0"/>
                  <a:gd fmla="*/ 256 h 256" name="T1"/>
                  <a:gd fmla="*/ 163 w 163" name="T2"/>
                  <a:gd fmla="*/ 0 h 256" name="T3"/>
                  <a:gd fmla="*/ 0 w 163" name="T4"/>
                  <a:gd fmla="*/ 158 h 256" name="T5"/>
                  <a:gd fmla="*/ 5 w 163" name="T6"/>
                  <a:gd fmla="*/ 256 h 256" name="T7"/>
                </a:gdLst>
                <a:cxnLst>
                  <a:cxn ang="0">
                    <a:pos x="T0" y="T1"/>
                  </a:cxn>
                  <a:cxn ang="0">
                    <a:pos x="T2" y="T3"/>
                  </a:cxn>
                  <a:cxn ang="0">
                    <a:pos x="T4" y="T5"/>
                  </a:cxn>
                  <a:cxn ang="0">
                    <a:pos x="T6" y="T7"/>
                  </a:cxn>
                </a:cxnLst>
                <a:rect b="b" l="0" r="r" t="0"/>
                <a:pathLst>
                  <a:path h="256" w="163">
                    <a:moveTo>
                      <a:pt x="5" y="256"/>
                    </a:moveTo>
                    <a:lnTo>
                      <a:pt x="163" y="0"/>
                    </a:lnTo>
                    <a:lnTo>
                      <a:pt x="0" y="158"/>
                    </a:lnTo>
                    <a:lnTo>
                      <a:pt x="5" y="25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7" name="Freeform 214"/>
              <p:cNvSpPr>
                <a:spLocks noEditPoints="1"/>
              </p:cNvSpPr>
              <p:nvPr/>
            </p:nvSpPr>
            <p:spPr bwMode="auto">
              <a:xfrm>
                <a:off x="1985" y="2889"/>
                <a:ext cx="318" cy="286"/>
              </a:xfrm>
              <a:custGeom>
                <a:gdLst>
                  <a:gd fmla="*/ 118 w 121" name="T0"/>
                  <a:gd fmla="*/ 103 h 103" name="T1"/>
                  <a:gd fmla="*/ 119 w 121" name="T2"/>
                  <a:gd fmla="*/ 102 h 103" name="T3"/>
                  <a:gd fmla="*/ 119 w 121" name="T4"/>
                  <a:gd fmla="*/ 102 h 103" name="T5"/>
                  <a:gd fmla="*/ 119 w 121" name="T6"/>
                  <a:gd fmla="*/ 102 h 103" name="T7"/>
                  <a:gd fmla="*/ 119 w 121" name="T8"/>
                  <a:gd fmla="*/ 101 h 103" name="T9"/>
                  <a:gd fmla="*/ 119 w 121" name="T10"/>
                  <a:gd fmla="*/ 101 h 103" name="T11"/>
                  <a:gd fmla="*/ 119 w 121" name="T12"/>
                  <a:gd fmla="*/ 101 h 103" name="T13"/>
                  <a:gd fmla="*/ 119 w 121" name="T14"/>
                  <a:gd fmla="*/ 100 h 103" name="T15"/>
                  <a:gd fmla="*/ 119 w 121" name="T16"/>
                  <a:gd fmla="*/ 100 h 103" name="T17"/>
                  <a:gd fmla="*/ 119 w 121" name="T18"/>
                  <a:gd fmla="*/ 100 h 103" name="T19"/>
                  <a:gd fmla="*/ 119 w 121" name="T20"/>
                  <a:gd fmla="*/ 97 h 103" name="T21"/>
                  <a:gd fmla="*/ 119 w 121" name="T22"/>
                  <a:gd fmla="*/ 97 h 103" name="T23"/>
                  <a:gd fmla="*/ 119 w 121" name="T24"/>
                  <a:gd fmla="*/ 97 h 103" name="T25"/>
                  <a:gd fmla="*/ 121 w 121" name="T26"/>
                  <a:gd fmla="*/ 84 h 103" name="T27"/>
                  <a:gd fmla="*/ 121 w 121" name="T28"/>
                  <a:gd fmla="*/ 84 h 103" name="T29"/>
                  <a:gd fmla="*/ 121 w 121" name="T30"/>
                  <a:gd fmla="*/ 84 h 103" name="T31"/>
                  <a:gd fmla="*/ 121 w 121" name="T32"/>
                  <a:gd fmla="*/ 83 h 103" name="T33"/>
                  <a:gd fmla="*/ 121 w 121" name="T34"/>
                  <a:gd fmla="*/ 83 h 103" name="T35"/>
                  <a:gd fmla="*/ 121 w 121" name="T36"/>
                  <a:gd fmla="*/ 83 h 103" name="T37"/>
                  <a:gd fmla="*/ 121 w 121" name="T38"/>
                  <a:gd fmla="*/ 83 h 103" name="T39"/>
                  <a:gd fmla="*/ 121 w 121" name="T40"/>
                  <a:gd fmla="*/ 83 h 103" name="T41"/>
                  <a:gd fmla="*/ 121 w 121" name="T42"/>
                  <a:gd fmla="*/ 83 h 103" name="T43"/>
                  <a:gd fmla="*/ 121 w 121" name="T44"/>
                  <a:gd fmla="*/ 83 h 103" name="T45"/>
                  <a:gd fmla="*/ 121 w 121" name="T46"/>
                  <a:gd fmla="*/ 83 h 103" name="T47"/>
                  <a:gd fmla="*/ 121 w 121" name="T48"/>
                  <a:gd fmla="*/ 83 h 103" name="T49"/>
                  <a:gd fmla="*/ 121 w 121" name="T50"/>
                  <a:gd fmla="*/ 83 h 103" name="T51"/>
                  <a:gd fmla="*/ 121 w 121" name="T52"/>
                  <a:gd fmla="*/ 83 h 103" name="T53"/>
                  <a:gd fmla="*/ 121 w 121" name="T54"/>
                  <a:gd fmla="*/ 83 h 103" name="T55"/>
                  <a:gd fmla="*/ 121 w 121" name="T56"/>
                  <a:gd fmla="*/ 83 h 103" name="T57"/>
                  <a:gd fmla="*/ 121 w 121" name="T58"/>
                  <a:gd fmla="*/ 83 h 103" name="T59"/>
                  <a:gd fmla="*/ 121 w 121" name="T60"/>
                  <a:gd fmla="*/ 83 h 103" name="T61"/>
                  <a:gd fmla="*/ 121 w 121" name="T62"/>
                  <a:gd fmla="*/ 83 h 103" name="T63"/>
                  <a:gd fmla="*/ 121 w 121" name="T64"/>
                  <a:gd fmla="*/ 83 h 103" name="T65"/>
                  <a:gd fmla="*/ 121 w 121" name="T66"/>
                  <a:gd fmla="*/ 83 h 103" name="T67"/>
                  <a:gd fmla="*/ 121 w 121" name="T68"/>
                  <a:gd fmla="*/ 83 h 103" name="T69"/>
                  <a:gd fmla="*/ 121 w 121" name="T70"/>
                  <a:gd fmla="*/ 83 h 103" name="T71"/>
                  <a:gd fmla="*/ 121 w 121" name="T72"/>
                  <a:gd fmla="*/ 83 h 103" name="T73"/>
                  <a:gd fmla="*/ 0 w 121" name="T74"/>
                  <a:gd fmla="*/ 0 h 103" name="T75"/>
                  <a:gd fmla="*/ 0 w 121" name="T76"/>
                  <a:gd fmla="*/ 0 h 103" name="T77"/>
                  <a:gd fmla="*/ 53 w 121" name="T78"/>
                  <a:gd fmla="*/ 94 h 103" name="T79"/>
                  <a:gd fmla="*/ 0 w 121" name="T80"/>
                  <a:gd fmla="*/ 0 h 103"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103" w="120">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8" name="Freeform 215"/>
              <p:cNvSpPr>
                <a:spLocks noEditPoints="1"/>
              </p:cNvSpPr>
              <p:nvPr/>
            </p:nvSpPr>
            <p:spPr bwMode="auto">
              <a:xfrm>
                <a:off x="1972" y="3295"/>
                <a:ext cx="116" cy="328"/>
              </a:xfrm>
              <a:custGeom>
                <a:gdLst>
                  <a:gd fmla="*/ 34 w 44" name="T0"/>
                  <a:gd fmla="*/ 65 h 118" name="T1"/>
                  <a:gd fmla="*/ 16 w 44" name="T2"/>
                  <a:gd fmla="*/ 92 h 118" name="T3"/>
                  <a:gd fmla="*/ 20 w 44" name="T4"/>
                  <a:gd fmla="*/ 118 h 118" name="T5"/>
                  <a:gd fmla="*/ 44 w 44" name="T6"/>
                  <a:gd fmla="*/ 112 h 118" name="T7"/>
                  <a:gd fmla="*/ 43 w 44" name="T8"/>
                  <a:gd fmla="*/ 102 h 118" name="T9"/>
                  <a:gd fmla="*/ 43 w 44" name="T10"/>
                  <a:gd fmla="*/ 99 h 118" name="T11"/>
                  <a:gd fmla="*/ 36 w 44" name="T12"/>
                  <a:gd fmla="*/ 85 h 118" name="T13"/>
                  <a:gd fmla="*/ 34 w 44" name="T14"/>
                  <a:gd fmla="*/ 65 h 118" name="T15"/>
                  <a:gd fmla="*/ 8 w 44" name="T16"/>
                  <a:gd fmla="*/ 1 h 118" name="T17"/>
                  <a:gd fmla="*/ 7 w 44" name="T18"/>
                  <a:gd fmla="*/ 1 h 118" name="T19"/>
                  <a:gd fmla="*/ 6 w 44" name="T20"/>
                  <a:gd fmla="*/ 1 h 118" name="T21"/>
                  <a:gd fmla="*/ 5 w 44" name="T22"/>
                  <a:gd fmla="*/ 1 h 118" name="T23"/>
                  <a:gd fmla="*/ 13 w 44" name="T24"/>
                  <a:gd fmla="*/ 64 h 118" name="T25"/>
                  <a:gd fmla="*/ 31 w 44" name="T26"/>
                  <a:gd fmla="*/ 47 h 118" name="T27"/>
                  <a:gd fmla="*/ 23 w 44" name="T28"/>
                  <a:gd fmla="*/ 41 h 118" name="T29"/>
                  <a:gd fmla="*/ 8 w 44" name="T30"/>
                  <a:gd fmla="*/ 1 h 118" name="T31"/>
                  <a:gd fmla="*/ 0 w 44" name="T32"/>
                  <a:gd fmla="*/ 0 h 118" name="T33"/>
                  <a:gd fmla="*/ 0 w 44" name="T34"/>
                  <a:gd fmla="*/ 22 h 118" name="T35"/>
                  <a:gd fmla="*/ 2 w 44" name="T36"/>
                  <a:gd fmla="*/ 1 h 118" name="T37"/>
                  <a:gd fmla="*/ 0 w 44" name="T38"/>
                  <a:gd fmla="*/ 0 h 11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18" w="44">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9" name="Freeform 216"/>
              <p:cNvSpPr/>
              <p:nvPr/>
            </p:nvSpPr>
            <p:spPr bwMode="auto">
              <a:xfrm>
                <a:off x="1972" y="2889"/>
                <a:ext cx="153" cy="408"/>
              </a:xfrm>
              <a:custGeom>
                <a:gdLst>
                  <a:gd fmla="*/ 5 w 58" name="T0"/>
                  <a:gd fmla="*/ 0 h 147" name="T1"/>
                  <a:gd fmla="*/ 5 w 58" name="T2"/>
                  <a:gd fmla="*/ 0 h 147" name="T3"/>
                  <a:gd fmla="*/ 0 w 58" name="T4"/>
                  <a:gd fmla="*/ 7 h 147" name="T5"/>
                  <a:gd fmla="*/ 0 w 58" name="T6"/>
                  <a:gd fmla="*/ 146 h 147" name="T7"/>
                  <a:gd fmla="*/ 2 w 58" name="T8"/>
                  <a:gd fmla="*/ 147 h 147" name="T9"/>
                  <a:gd fmla="*/ 3 w 58" name="T10"/>
                  <a:gd fmla="*/ 131 h 147" name="T11"/>
                  <a:gd fmla="*/ 5 w 58" name="T12"/>
                  <a:gd fmla="*/ 147 h 147" name="T13"/>
                  <a:gd fmla="*/ 6 w 58" name="T14"/>
                  <a:gd fmla="*/ 147 h 147" name="T15"/>
                  <a:gd fmla="*/ 7 w 58" name="T16"/>
                  <a:gd fmla="*/ 147 h 147" name="T17"/>
                  <a:gd fmla="*/ 8 w 58" name="T18"/>
                  <a:gd fmla="*/ 147 h 147" name="T19"/>
                  <a:gd fmla="*/ 23 w 58" name="T20"/>
                  <a:gd fmla="*/ 113 h 147" name="T21"/>
                  <a:gd fmla="*/ 58 w 58" name="T22"/>
                  <a:gd fmla="*/ 96 h 147" name="T23"/>
                  <a:gd fmla="*/ 58 w 58" name="T24"/>
                  <a:gd fmla="*/ 94 h 147" name="T25"/>
                  <a:gd fmla="*/ 58 w 58" name="T26"/>
                  <a:gd fmla="*/ 94 h 147" name="T27"/>
                  <a:gd fmla="*/ 5 w 58" name="T28"/>
                  <a:gd fmla="*/ 0 h 14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47" w="5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0" name="Freeform 217"/>
              <p:cNvSpPr/>
              <p:nvPr/>
            </p:nvSpPr>
            <p:spPr bwMode="auto">
              <a:xfrm>
                <a:off x="2059" y="3442"/>
                <a:ext cx="102" cy="128"/>
              </a:xfrm>
              <a:custGeom>
                <a:gdLst>
                  <a:gd fmla="*/ 9 w 39" name="T0"/>
                  <a:gd fmla="*/ 0 h 46" name="T1"/>
                  <a:gd fmla="*/ 1 w 39" name="T2"/>
                  <a:gd fmla="*/ 12 h 46" name="T3"/>
                  <a:gd fmla="*/ 3 w 39" name="T4"/>
                  <a:gd fmla="*/ 32 h 46" name="T5"/>
                  <a:gd fmla="*/ 10 w 39" name="T6"/>
                  <a:gd fmla="*/ 46 h 46" name="T7"/>
                  <a:gd fmla="*/ 39 w 39" name="T8"/>
                  <a:gd fmla="*/ 1 h 46" name="T9"/>
                  <a:gd fmla="*/ 27 w 39" name="T10"/>
                  <a:gd fmla="*/ 3 h 46" name="T11"/>
                  <a:gd fmla="*/ 9 w 39" name="T12"/>
                  <a:gd fmla="*/ 0 h 46" name="T13"/>
                </a:gdLst>
                <a:cxnLst>
                  <a:cxn ang="0">
                    <a:pos x="T0" y="T1"/>
                  </a:cxn>
                  <a:cxn ang="0">
                    <a:pos x="T2" y="T3"/>
                  </a:cxn>
                  <a:cxn ang="0">
                    <a:pos x="T4" y="T5"/>
                  </a:cxn>
                  <a:cxn ang="0">
                    <a:pos x="T6" y="T7"/>
                  </a:cxn>
                  <a:cxn ang="0">
                    <a:pos x="T8" y="T9"/>
                  </a:cxn>
                  <a:cxn ang="0">
                    <a:pos x="T10" y="T11"/>
                  </a:cxn>
                  <a:cxn ang="0">
                    <a:pos x="T12" y="T13"/>
                  </a:cxn>
                </a:cxnLst>
                <a:rect b="b" l="0" r="r" t="0"/>
                <a:pathLst>
                  <a:path h="46" w="39">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1" name="Freeform 218"/>
              <p:cNvSpPr/>
              <p:nvPr/>
            </p:nvSpPr>
            <p:spPr bwMode="auto">
              <a:xfrm>
                <a:off x="1991" y="3119"/>
                <a:ext cx="312" cy="331"/>
              </a:xfrm>
              <a:custGeom>
                <a:gdLst>
                  <a:gd fmla="*/ 119 w 119" name="T0"/>
                  <a:gd fmla="*/ 0 h 119" name="T1"/>
                  <a:gd fmla="*/ 51 w 119" name="T2"/>
                  <a:gd fmla="*/ 13 h 119" name="T3"/>
                  <a:gd fmla="*/ 16 w 119" name="T4"/>
                  <a:gd fmla="*/ 30 h 119" name="T5"/>
                  <a:gd fmla="*/ 16 w 119" name="T6"/>
                  <a:gd fmla="*/ 104 h 119" name="T7"/>
                  <a:gd fmla="*/ 58 w 119" name="T8"/>
                  <a:gd fmla="*/ 79 h 119" name="T9"/>
                  <a:gd fmla="*/ 53 w 119" name="T10"/>
                  <a:gd fmla="*/ 119 h 119" name="T11"/>
                  <a:gd fmla="*/ 76 w 119" name="T12"/>
                  <a:gd fmla="*/ 110 h 119" name="T13"/>
                  <a:gd fmla="*/ 116 w 119" name="T14"/>
                  <a:gd fmla="*/ 20 h 119" name="T15"/>
                  <a:gd fmla="*/ 116 w 119" name="T16"/>
                  <a:gd fmla="*/ 19 h 119" name="T17"/>
                  <a:gd fmla="*/ 117 w 119" name="T18"/>
                  <a:gd fmla="*/ 19 h 119" name="T19"/>
                  <a:gd fmla="*/ 117 w 119" name="T20"/>
                  <a:gd fmla="*/ 19 h 119" name="T21"/>
                  <a:gd fmla="*/ 117 w 119" name="T22"/>
                  <a:gd fmla="*/ 18 h 119" name="T23"/>
                  <a:gd fmla="*/ 117 w 119" name="T24"/>
                  <a:gd fmla="*/ 18 h 119" name="T25"/>
                  <a:gd fmla="*/ 117 w 119" name="T26"/>
                  <a:gd fmla="*/ 17 h 119" name="T27"/>
                  <a:gd fmla="*/ 117 w 119" name="T28"/>
                  <a:gd fmla="*/ 15 h 119" name="T29"/>
                  <a:gd fmla="*/ 117 w 119" name="T30"/>
                  <a:gd fmla="*/ 14 h 119" name="T31"/>
                  <a:gd fmla="*/ 119 w 119" name="T32"/>
                  <a:gd fmla="*/ 1 h 119" name="T33"/>
                  <a:gd fmla="*/ 119 w 119" name="T34"/>
                  <a:gd fmla="*/ 1 h 119" name="T35"/>
                  <a:gd fmla="*/ 119 w 119" name="T36"/>
                  <a:gd fmla="*/ 1 h 119" name="T37"/>
                  <a:gd fmla="*/ 119 w 119" name="T38"/>
                  <a:gd fmla="*/ 0 h 119" name="T39"/>
                  <a:gd fmla="*/ 119 w 119" name="T40"/>
                  <a:gd fmla="*/ 0 h 119" name="T41"/>
                  <a:gd fmla="*/ 119 w 119" name="T42"/>
                  <a:gd fmla="*/ 0 h 119" name="T43"/>
                  <a:gd fmla="*/ 119 w 119" name="T44"/>
                  <a:gd fmla="*/ 0 h 119" name="T45"/>
                  <a:gd fmla="*/ 119 w 119" name="T46"/>
                  <a:gd fmla="*/ 0 h 119" name="T47"/>
                  <a:gd fmla="*/ 119 w 119" name="T48"/>
                  <a:gd fmla="*/ 0 h 119" name="T49"/>
                  <a:gd fmla="*/ 119 w 119" name="T50"/>
                  <a:gd fmla="*/ 0 h 119" name="T51"/>
                  <a:gd fmla="*/ 119 w 119" name="T52"/>
                  <a:gd fmla="*/ 0 h 119" name="T53"/>
                  <a:gd fmla="*/ 119 w 119" name="T54"/>
                  <a:gd fmla="*/ 0 h 119" name="T55"/>
                  <a:gd fmla="*/ 119 w 119" name="T56"/>
                  <a:gd fmla="*/ 0 h 119" name="T57"/>
                  <a:gd fmla="*/ 119 w 119" name="T58"/>
                  <a:gd fmla="*/ 0 h 119" name="T59"/>
                  <a:gd fmla="*/ 119 w 119" name="T60"/>
                  <a:gd fmla="*/ 0 h 119" name="T61"/>
                  <a:gd fmla="*/ 119 w 119" name="T62"/>
                  <a:gd fmla="*/ 0 h 119"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19" w="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2" name="Freeform 219"/>
              <p:cNvSpPr/>
              <p:nvPr/>
            </p:nvSpPr>
            <p:spPr bwMode="auto">
              <a:xfrm>
                <a:off x="2014" y="3753"/>
                <a:ext cx="13" cy="492"/>
              </a:xfrm>
              <a:custGeom>
                <a:gdLst>
                  <a:gd fmla="*/ 0 w 5" name="T0"/>
                  <a:gd fmla="*/ 0 h 177" name="T1"/>
                  <a:gd fmla="*/ 0 w 5" name="T2"/>
                  <a:gd fmla="*/ 0 h 177" name="T3"/>
                  <a:gd fmla="*/ 5 w 5" name="T4"/>
                  <a:gd fmla="*/ 177 h 177" name="T5"/>
                  <a:gd fmla="*/ 5 w 5" name="T6"/>
                  <a:gd fmla="*/ 177 h 177" name="T7"/>
                  <a:gd fmla="*/ 0 w 5" name="T8"/>
                  <a:gd fmla="*/ 0 h 177" name="T9"/>
                </a:gdLst>
                <a:cxnLst>
                  <a:cxn ang="0">
                    <a:pos x="T0" y="T1"/>
                  </a:cxn>
                  <a:cxn ang="0">
                    <a:pos x="T2" y="T3"/>
                  </a:cxn>
                  <a:cxn ang="0">
                    <a:pos x="T4" y="T5"/>
                  </a:cxn>
                  <a:cxn ang="0">
                    <a:pos x="T6" y="T7"/>
                  </a:cxn>
                  <a:cxn ang="0">
                    <a:pos x="T8" y="T9"/>
                  </a:cxn>
                </a:cxnLst>
                <a:rect b="b" l="0" r="r" t="0"/>
                <a:pathLst>
                  <a:path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3" name="Freeform 220"/>
              <p:cNvSpPr/>
              <p:nvPr/>
            </p:nvSpPr>
            <p:spPr bwMode="auto">
              <a:xfrm>
                <a:off x="2012" y="3648"/>
                <a:ext cx="144" cy="105"/>
              </a:xfrm>
              <a:custGeom>
                <a:gdLst>
                  <a:gd fmla="*/ 35 w 55" name="T0"/>
                  <a:gd fmla="*/ 0 h 38" name="T1"/>
                  <a:gd fmla="*/ 0 w 55" name="T2"/>
                  <a:gd fmla="*/ 23 h 38" name="T3"/>
                  <a:gd fmla="*/ 1 w 55" name="T4"/>
                  <a:gd fmla="*/ 38 h 38" name="T5"/>
                  <a:gd fmla="*/ 1 w 55" name="T6"/>
                  <a:gd fmla="*/ 38 h 38" name="T7"/>
                  <a:gd fmla="*/ 1 w 55" name="T8"/>
                  <a:gd fmla="*/ 38 h 38" name="T9"/>
                  <a:gd fmla="*/ 55 w 55" name="T10"/>
                  <a:gd fmla="*/ 21 h 38" name="T11"/>
                  <a:gd fmla="*/ 35 w 55" name="T12"/>
                  <a:gd fmla="*/ 0 h 38" name="T13"/>
                </a:gdLst>
                <a:cxnLst>
                  <a:cxn ang="0">
                    <a:pos x="T0" y="T1"/>
                  </a:cxn>
                  <a:cxn ang="0">
                    <a:pos x="T2" y="T3"/>
                  </a:cxn>
                  <a:cxn ang="0">
                    <a:pos x="T4" y="T5"/>
                  </a:cxn>
                  <a:cxn ang="0">
                    <a:pos x="T6" y="T7"/>
                  </a:cxn>
                  <a:cxn ang="0">
                    <a:pos x="T8" y="T9"/>
                  </a:cxn>
                  <a:cxn ang="0">
                    <a:pos x="T10" y="T11"/>
                  </a:cxn>
                  <a:cxn ang="0">
                    <a:pos x="T12" y="T13"/>
                  </a:cxn>
                </a:cxnLst>
                <a:rect b="b" l="0" r="r" t="0"/>
                <a:pathLst>
                  <a:path h="38" w="55">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4" name="Freeform 221"/>
              <p:cNvSpPr/>
              <p:nvPr/>
            </p:nvSpPr>
            <p:spPr bwMode="auto">
              <a:xfrm>
                <a:off x="1972" y="3253"/>
                <a:ext cx="132" cy="992"/>
              </a:xfrm>
              <a:custGeom>
                <a:gdLst>
                  <a:gd fmla="*/ 3 w 50" name="T0"/>
                  <a:gd fmla="*/ 0 h 357" name="T1"/>
                  <a:gd fmla="*/ 2 w 50" name="T2"/>
                  <a:gd fmla="*/ 16 h 357" name="T3"/>
                  <a:gd fmla="*/ 0 w 50" name="T4"/>
                  <a:gd fmla="*/ 37 h 357" name="T5"/>
                  <a:gd fmla="*/ 0 w 50" name="T6"/>
                  <a:gd fmla="*/ 85 h 357" name="T7"/>
                  <a:gd fmla="*/ 3 w 50" name="T8"/>
                  <a:gd fmla="*/ 88 h 357" name="T9"/>
                  <a:gd fmla="*/ 0 w 50" name="T10"/>
                  <a:gd fmla="*/ 123 h 357" name="T11"/>
                  <a:gd fmla="*/ 0 w 50" name="T12"/>
                  <a:gd fmla="*/ 123 h 357" name="T13"/>
                  <a:gd fmla="*/ 0 w 50" name="T14"/>
                  <a:gd fmla="*/ 357 h 357" name="T15"/>
                  <a:gd fmla="*/ 21 w 50" name="T16"/>
                  <a:gd fmla="*/ 357 h 357" name="T17"/>
                  <a:gd fmla="*/ 16 w 50" name="T18"/>
                  <a:gd fmla="*/ 180 h 357" name="T19"/>
                  <a:gd fmla="*/ 15 w 50" name="T20"/>
                  <a:gd fmla="*/ 165 h 357" name="T21"/>
                  <a:gd fmla="*/ 50 w 50" name="T22"/>
                  <a:gd fmla="*/ 142 h 357" name="T23"/>
                  <a:gd fmla="*/ 44 w 50" name="T24"/>
                  <a:gd fmla="*/ 127 h 357" name="T25"/>
                  <a:gd fmla="*/ 20 w 50" name="T26"/>
                  <a:gd fmla="*/ 133 h 357" name="T27"/>
                  <a:gd fmla="*/ 16 w 50" name="T28"/>
                  <a:gd fmla="*/ 107 h 357" name="T29"/>
                  <a:gd fmla="*/ 5 w 50" name="T30"/>
                  <a:gd fmla="*/ 123 h 357" name="T31"/>
                  <a:gd fmla="*/ 3 w 50" name="T32"/>
                  <a:gd fmla="*/ 88 h 357" name="T33"/>
                  <a:gd fmla="*/ 13 w 50" name="T34"/>
                  <a:gd fmla="*/ 79 h 357" name="T35"/>
                  <a:gd fmla="*/ 5 w 50" name="T36"/>
                  <a:gd fmla="*/ 16 h 357" name="T37"/>
                  <a:gd fmla="*/ 3 w 50" name="T38"/>
                  <a:gd fmla="*/ 0 h 35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357" w="50">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5" name="Freeform 222"/>
              <p:cNvSpPr/>
              <p:nvPr/>
            </p:nvSpPr>
            <p:spPr bwMode="auto">
              <a:xfrm>
                <a:off x="1972" y="3489"/>
                <a:ext cx="8" cy="106"/>
              </a:xfrm>
              <a:custGeom>
                <a:gdLst>
                  <a:gd fmla="*/ 0 w 8" name="T0"/>
                  <a:gd fmla="*/ 0 h 106" name="T1"/>
                  <a:gd fmla="*/ 0 w 8" name="T2"/>
                  <a:gd fmla="*/ 106 h 106" name="T3"/>
                  <a:gd fmla="*/ 0 w 8" name="T4"/>
                  <a:gd fmla="*/ 106 h 106" name="T5"/>
                  <a:gd fmla="*/ 8 w 8" name="T6"/>
                  <a:gd fmla="*/ 8 h 106" name="T7"/>
                  <a:gd fmla="*/ 0 w 8" name="T8"/>
                  <a:gd fmla="*/ 0 h 106" name="T9"/>
                </a:gdLst>
                <a:cxnLst>
                  <a:cxn ang="0">
                    <a:pos x="T0" y="T1"/>
                  </a:cxn>
                  <a:cxn ang="0">
                    <a:pos x="T2" y="T3"/>
                  </a:cxn>
                  <a:cxn ang="0">
                    <a:pos x="T4" y="T5"/>
                  </a:cxn>
                  <a:cxn ang="0">
                    <a:pos x="T6" y="T7"/>
                  </a:cxn>
                  <a:cxn ang="0">
                    <a:pos x="T8" y="T9"/>
                  </a:cxn>
                </a:cxnLst>
                <a:rect b="b" l="0" r="r" t="0"/>
                <a:pathLst>
                  <a:path h="105" w="8">
                    <a:moveTo>
                      <a:pt x="0" y="0"/>
                    </a:moveTo>
                    <a:lnTo>
                      <a:pt x="0" y="106"/>
                    </a:lnTo>
                    <a:lnTo>
                      <a:pt x="0" y="106"/>
                    </a:lnTo>
                    <a:lnTo>
                      <a:pt x="8" y="8"/>
                    </a:lnTo>
                    <a:lnTo>
                      <a:pt x="0"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6" name="Freeform 223"/>
              <p:cNvSpPr/>
              <p:nvPr/>
            </p:nvSpPr>
            <p:spPr bwMode="auto">
              <a:xfrm>
                <a:off x="1972" y="3489"/>
                <a:ext cx="8" cy="106"/>
              </a:xfrm>
              <a:custGeom>
                <a:gdLst>
                  <a:gd fmla="*/ 0 w 8" name="T0"/>
                  <a:gd fmla="*/ 0 h 106" name="T1"/>
                  <a:gd fmla="*/ 0 w 8" name="T2"/>
                  <a:gd fmla="*/ 106 h 106" name="T3"/>
                  <a:gd fmla="*/ 0 w 8" name="T4"/>
                  <a:gd fmla="*/ 106 h 106" name="T5"/>
                  <a:gd fmla="*/ 8 w 8" name="T6"/>
                  <a:gd fmla="*/ 8 h 106" name="T7"/>
                  <a:gd fmla="*/ 0 w 8" name="T8"/>
                  <a:gd fmla="*/ 0 h 106" name="T9"/>
                </a:gdLst>
                <a:cxnLst>
                  <a:cxn ang="0">
                    <a:pos x="T0" y="T1"/>
                  </a:cxn>
                  <a:cxn ang="0">
                    <a:pos x="T2" y="T3"/>
                  </a:cxn>
                  <a:cxn ang="0">
                    <a:pos x="T4" y="T5"/>
                  </a:cxn>
                  <a:cxn ang="0">
                    <a:pos x="T6" y="T7"/>
                  </a:cxn>
                  <a:cxn ang="0">
                    <a:pos x="T8" y="T9"/>
                  </a:cxn>
                </a:cxnLst>
                <a:rect b="b" l="0" r="r" t="0"/>
                <a:pathLst>
                  <a:path h="105" w="8">
                    <a:moveTo>
                      <a:pt x="0" y="0"/>
                    </a:moveTo>
                    <a:lnTo>
                      <a:pt x="0" y="106"/>
                    </a:lnTo>
                    <a:lnTo>
                      <a:pt x="0" y="106"/>
                    </a:lnTo>
                    <a:lnTo>
                      <a:pt x="8" y="8"/>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7" name="Freeform 224"/>
              <p:cNvSpPr/>
              <p:nvPr/>
            </p:nvSpPr>
            <p:spPr bwMode="auto">
              <a:xfrm>
                <a:off x="1980" y="3339"/>
                <a:ext cx="163" cy="256"/>
              </a:xfrm>
              <a:custGeom>
                <a:gdLst>
                  <a:gd fmla="*/ 163 w 163" name="T0"/>
                  <a:gd fmla="*/ 0 h 256" name="T1"/>
                  <a:gd fmla="*/ 74 w 163" name="T2"/>
                  <a:gd fmla="*/ 86 h 256" name="T3"/>
                  <a:gd fmla="*/ 26 w 163" name="T4"/>
                  <a:gd fmla="*/ 133 h 256" name="T5"/>
                  <a:gd fmla="*/ 0 w 163" name="T6"/>
                  <a:gd fmla="*/ 158 h 256" name="T7"/>
                  <a:gd fmla="*/ 5 w 163" name="T8"/>
                  <a:gd fmla="*/ 256 h 256" name="T9"/>
                  <a:gd fmla="*/ 34 w 163" name="T10"/>
                  <a:gd fmla="*/ 211 h 256" name="T11"/>
                  <a:gd fmla="*/ 82 w 163" name="T12"/>
                  <a:gd fmla="*/ 136 h 256" name="T13"/>
                  <a:gd fmla="*/ 103 w 163" name="T14"/>
                  <a:gd fmla="*/ 103 h 256" name="T15"/>
                  <a:gd fmla="*/ 163 w 163" name="T16"/>
                  <a:gd fmla="*/ 0 h 2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6" w="163">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8" name="Freeform 225"/>
              <p:cNvSpPr/>
              <p:nvPr/>
            </p:nvSpPr>
            <p:spPr bwMode="auto">
              <a:xfrm>
                <a:off x="1980" y="3339"/>
                <a:ext cx="163" cy="256"/>
              </a:xfrm>
              <a:custGeom>
                <a:gdLst>
                  <a:gd fmla="*/ 163 w 163" name="T0"/>
                  <a:gd fmla="*/ 0 h 256" name="T1"/>
                  <a:gd fmla="*/ 74 w 163" name="T2"/>
                  <a:gd fmla="*/ 86 h 256" name="T3"/>
                  <a:gd fmla="*/ 26 w 163" name="T4"/>
                  <a:gd fmla="*/ 133 h 256" name="T5"/>
                  <a:gd fmla="*/ 0 w 163" name="T6"/>
                  <a:gd fmla="*/ 158 h 256" name="T7"/>
                  <a:gd fmla="*/ 5 w 163" name="T8"/>
                  <a:gd fmla="*/ 256 h 256" name="T9"/>
                  <a:gd fmla="*/ 34 w 163" name="T10"/>
                  <a:gd fmla="*/ 211 h 256" name="T11"/>
                  <a:gd fmla="*/ 82 w 163" name="T12"/>
                  <a:gd fmla="*/ 136 h 256" name="T13"/>
                  <a:gd fmla="*/ 103 w 163" name="T14"/>
                  <a:gd fmla="*/ 103 h 256" name="T15"/>
                  <a:gd fmla="*/ 163 w 163" name="T16"/>
                  <a:gd fmla="*/ 0 h 2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56" w="163">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9" name="Freeform 226"/>
              <p:cNvSpPr/>
              <p:nvPr/>
            </p:nvSpPr>
            <p:spPr bwMode="auto">
              <a:xfrm>
                <a:off x="5525" y="3953"/>
                <a:ext cx="268" cy="309"/>
              </a:xfrm>
              <a:custGeom>
                <a:gdLst>
                  <a:gd fmla="*/ 0 w 102" name="T0"/>
                  <a:gd fmla="*/ 108 h 111" name="T1"/>
                  <a:gd fmla="*/ 0 w 102" name="T2"/>
                  <a:gd fmla="*/ 106 h 111" name="T3"/>
                  <a:gd fmla="*/ 2 w 102" name="T4"/>
                  <a:gd fmla="*/ 101 h 111" name="T5"/>
                  <a:gd fmla="*/ 7 w 102" name="T6"/>
                  <a:gd fmla="*/ 83 h 111" name="T7"/>
                  <a:gd fmla="*/ 18 w 102" name="T8"/>
                  <a:gd fmla="*/ 60 h 111" name="T9"/>
                  <a:gd fmla="*/ 35 w 102" name="T10"/>
                  <a:gd fmla="*/ 36 h 111" name="T11"/>
                  <a:gd fmla="*/ 46 w 102" name="T12"/>
                  <a:gd fmla="*/ 25 h 111" name="T13"/>
                  <a:gd fmla="*/ 57 w 102" name="T14"/>
                  <a:gd fmla="*/ 16 h 111" name="T15"/>
                  <a:gd fmla="*/ 63 w 102" name="T16"/>
                  <a:gd fmla="*/ 12 h 111" name="T17"/>
                  <a:gd fmla="*/ 68 w 102" name="T18"/>
                  <a:gd fmla="*/ 9 h 111" name="T19"/>
                  <a:gd fmla="*/ 79 w 102" name="T20"/>
                  <a:gd fmla="*/ 5 h 111" name="T21"/>
                  <a:gd fmla="*/ 88 w 102" name="T22"/>
                  <a:gd fmla="*/ 2 h 111" name="T23"/>
                  <a:gd fmla="*/ 96 w 102" name="T24"/>
                  <a:gd fmla="*/ 1 h 111" name="T25"/>
                  <a:gd fmla="*/ 102 w 102" name="T26"/>
                  <a:gd fmla="*/ 0 h 111" name="T27"/>
                  <a:gd fmla="*/ 96 w 102" name="T28"/>
                  <a:gd fmla="*/ 2 h 111" name="T29"/>
                  <a:gd fmla="*/ 90 w 102" name="T30"/>
                  <a:gd fmla="*/ 5 h 111" name="T31"/>
                  <a:gd fmla="*/ 82 w 102" name="T32"/>
                  <a:gd fmla="*/ 10 h 111" name="T33"/>
                  <a:gd fmla="*/ 73 w 102" name="T34"/>
                  <a:gd fmla="*/ 16 h 111" name="T35"/>
                  <a:gd fmla="*/ 69 w 102" name="T36"/>
                  <a:gd fmla="*/ 20 h 111" name="T37"/>
                  <a:gd fmla="*/ 65 w 102" name="T38"/>
                  <a:gd fmla="*/ 25 h 111" name="T39"/>
                  <a:gd fmla="*/ 57 w 102" name="T40"/>
                  <a:gd fmla="*/ 35 h 111" name="T41"/>
                  <a:gd fmla="*/ 51 w 102" name="T42"/>
                  <a:gd fmla="*/ 46 h 111" name="T43"/>
                  <a:gd fmla="*/ 38 w 102" name="T44"/>
                  <a:gd fmla="*/ 91 h 111" name="T45"/>
                  <a:gd fmla="*/ 37 w 102" name="T46"/>
                  <a:gd fmla="*/ 106 h 111" name="T47"/>
                  <a:gd fmla="*/ 37 w 102" name="T48"/>
                  <a:gd fmla="*/ 110 h 111" name="T49"/>
                  <a:gd fmla="*/ 37 w 102" name="T50"/>
                  <a:gd fmla="*/ 111 h 111" name="T51"/>
                  <a:gd fmla="*/ 37 w 102" name="T52"/>
                  <a:gd fmla="*/ 111 h 111" name="T53"/>
                  <a:gd fmla="*/ 0 w 102" name="T54"/>
                  <a:gd fmla="*/ 108 h 11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0"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0" name="Freeform 227"/>
              <p:cNvSpPr/>
              <p:nvPr/>
            </p:nvSpPr>
            <p:spPr bwMode="auto">
              <a:xfrm>
                <a:off x="5381" y="3953"/>
                <a:ext cx="268" cy="309"/>
              </a:xfrm>
              <a:custGeom>
                <a:gdLst>
                  <a:gd fmla="*/ 64 w 102" name="T0"/>
                  <a:gd fmla="*/ 111 h 111" name="T1"/>
                  <a:gd fmla="*/ 64 w 102" name="T2"/>
                  <a:gd fmla="*/ 111 h 111" name="T3"/>
                  <a:gd fmla="*/ 64 w 102" name="T4"/>
                  <a:gd fmla="*/ 110 h 111" name="T5"/>
                  <a:gd fmla="*/ 65 w 102" name="T6"/>
                  <a:gd fmla="*/ 106 h 111" name="T7"/>
                  <a:gd fmla="*/ 64 w 102" name="T8"/>
                  <a:gd fmla="*/ 91 h 111" name="T9"/>
                  <a:gd fmla="*/ 51 w 102" name="T10"/>
                  <a:gd fmla="*/ 46 h 111" name="T11"/>
                  <a:gd fmla="*/ 45 w 102" name="T12"/>
                  <a:gd fmla="*/ 35 h 111" name="T13"/>
                  <a:gd fmla="*/ 37 w 102" name="T14"/>
                  <a:gd fmla="*/ 25 h 111" name="T15"/>
                  <a:gd fmla="*/ 33 w 102" name="T16"/>
                  <a:gd fmla="*/ 20 h 111" name="T17"/>
                  <a:gd fmla="*/ 29 w 102" name="T18"/>
                  <a:gd fmla="*/ 16 h 111" name="T19"/>
                  <a:gd fmla="*/ 20 w 102" name="T20"/>
                  <a:gd fmla="*/ 10 h 111" name="T21"/>
                  <a:gd fmla="*/ 12 w 102" name="T22"/>
                  <a:gd fmla="*/ 5 h 111" name="T23"/>
                  <a:gd fmla="*/ 5 w 102" name="T24"/>
                  <a:gd fmla="*/ 2 h 111" name="T25"/>
                  <a:gd fmla="*/ 0 w 102" name="T26"/>
                  <a:gd fmla="*/ 0 h 111" name="T27"/>
                  <a:gd fmla="*/ 6 w 102" name="T28"/>
                  <a:gd fmla="*/ 1 h 111" name="T29"/>
                  <a:gd fmla="*/ 13 w 102" name="T30"/>
                  <a:gd fmla="*/ 2 h 111" name="T31"/>
                  <a:gd fmla="*/ 23 w 102" name="T32"/>
                  <a:gd fmla="*/ 5 h 111" name="T33"/>
                  <a:gd fmla="*/ 33 w 102" name="T34"/>
                  <a:gd fmla="*/ 9 h 111" name="T35"/>
                  <a:gd fmla="*/ 39 w 102" name="T36"/>
                  <a:gd fmla="*/ 12 h 111" name="T37"/>
                  <a:gd fmla="*/ 45 w 102" name="T38"/>
                  <a:gd fmla="*/ 16 h 111" name="T39"/>
                  <a:gd fmla="*/ 56 w 102" name="T40"/>
                  <a:gd fmla="*/ 25 h 111" name="T41"/>
                  <a:gd fmla="*/ 67 w 102" name="T42"/>
                  <a:gd fmla="*/ 36 h 111" name="T43"/>
                  <a:gd fmla="*/ 83 w 102" name="T44"/>
                  <a:gd fmla="*/ 60 h 111" name="T45"/>
                  <a:gd fmla="*/ 94 w 102" name="T46"/>
                  <a:gd fmla="*/ 83 h 111" name="T47"/>
                  <a:gd fmla="*/ 100 w 102" name="T48"/>
                  <a:gd fmla="*/ 101 h 111" name="T49"/>
                  <a:gd fmla="*/ 101 w 102" name="T50"/>
                  <a:gd fmla="*/ 106 h 111" name="T51"/>
                  <a:gd fmla="*/ 102 w 102" name="T52"/>
                  <a:gd fmla="*/ 108 h 111" name="T53"/>
                  <a:gd fmla="*/ 64 w 102" name="T54"/>
                  <a:gd fmla="*/ 111 h 11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0"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1" name="Freeform 228"/>
              <p:cNvSpPr/>
              <p:nvPr/>
            </p:nvSpPr>
            <p:spPr bwMode="auto">
              <a:xfrm>
                <a:off x="5533" y="3920"/>
                <a:ext cx="100" cy="295"/>
              </a:xfrm>
              <a:custGeom>
                <a:gdLst>
                  <a:gd fmla="*/ 0 w 38" name="T0"/>
                  <a:gd fmla="*/ 106 h 106" name="T1"/>
                  <a:gd fmla="*/ 0 w 38" name="T2"/>
                  <a:gd fmla="*/ 105 h 106" name="T3"/>
                  <a:gd fmla="*/ 1 w 38" name="T4"/>
                  <a:gd fmla="*/ 101 h 106" name="T5"/>
                  <a:gd fmla="*/ 2 w 38" name="T6"/>
                  <a:gd fmla="*/ 88 h 106" name="T7"/>
                  <a:gd fmla="*/ 9 w 38" name="T8"/>
                  <a:gd fmla="*/ 50 h 106" name="T9"/>
                  <a:gd fmla="*/ 15 w 38" name="T10"/>
                  <a:gd fmla="*/ 30 h 106" name="T11"/>
                  <a:gd fmla="*/ 23 w 38" name="T12"/>
                  <a:gd fmla="*/ 13 h 106" name="T13"/>
                  <a:gd fmla="*/ 27 w 38" name="T14"/>
                  <a:gd fmla="*/ 7 h 106" name="T15"/>
                  <a:gd fmla="*/ 30 w 38" name="T16"/>
                  <a:gd fmla="*/ 3 h 106" name="T17"/>
                  <a:gd fmla="*/ 33 w 38" name="T18"/>
                  <a:gd fmla="*/ 1 h 106" name="T19"/>
                  <a:gd fmla="*/ 34 w 38" name="T20"/>
                  <a:gd fmla="*/ 0 h 106" name="T21"/>
                  <a:gd fmla="*/ 33 w 38" name="T22"/>
                  <a:gd fmla="*/ 1 h 106" name="T23"/>
                  <a:gd fmla="*/ 32 w 38" name="T24"/>
                  <a:gd fmla="*/ 4 h 106" name="T25"/>
                  <a:gd fmla="*/ 30 w 38" name="T26"/>
                  <a:gd fmla="*/ 9 h 106" name="T27"/>
                  <a:gd fmla="*/ 28 w 38" name="T28"/>
                  <a:gd fmla="*/ 15 h 106" name="T29"/>
                  <a:gd fmla="*/ 26 w 38" name="T30"/>
                  <a:gd fmla="*/ 32 h 106" name="T31"/>
                  <a:gd fmla="*/ 27 w 38" name="T32"/>
                  <a:gd fmla="*/ 51 h 106" name="T33"/>
                  <a:gd fmla="*/ 33 w 38" name="T34"/>
                  <a:gd fmla="*/ 86 h 106" name="T35"/>
                  <a:gd fmla="*/ 36 w 38" name="T36"/>
                  <a:gd fmla="*/ 98 h 106" name="T37"/>
                  <a:gd fmla="*/ 37 w 38" name="T38"/>
                  <a:gd fmla="*/ 101 h 106" name="T39"/>
                  <a:gd fmla="*/ 38 w 38" name="T40"/>
                  <a:gd fmla="*/ 102 h 106" name="T41"/>
                  <a:gd fmla="*/ 0 w 38" name="T42"/>
                  <a:gd fmla="*/ 106 h 10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5"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2" name="Freeform 229"/>
              <p:cNvSpPr/>
              <p:nvPr/>
            </p:nvSpPr>
            <p:spPr bwMode="auto">
              <a:xfrm>
                <a:off x="5455" y="3675"/>
                <a:ext cx="333" cy="354"/>
              </a:xfrm>
              <a:custGeom>
                <a:gdLst>
                  <a:gd fmla="*/ 127 w 127" name="T0"/>
                  <a:gd fmla="*/ 60 h 127" name="T1"/>
                  <a:gd fmla="*/ 94 w 127" name="T2"/>
                  <a:gd fmla="*/ 47 h 127" name="T3"/>
                  <a:gd fmla="*/ 106 w 127" name="T4"/>
                  <a:gd fmla="*/ 16 h 127" name="T5"/>
                  <a:gd fmla="*/ 74 w 127" name="T6"/>
                  <a:gd fmla="*/ 30 h 127" name="T7"/>
                  <a:gd fmla="*/ 60 w 127" name="T8"/>
                  <a:gd fmla="*/ 0 h 127" name="T9"/>
                  <a:gd fmla="*/ 47 w 127" name="T10"/>
                  <a:gd fmla="*/ 32 h 127" name="T11"/>
                  <a:gd fmla="*/ 16 w 127" name="T12"/>
                  <a:gd fmla="*/ 21 h 127" name="T13"/>
                  <a:gd fmla="*/ 30 w 127" name="T14"/>
                  <a:gd fmla="*/ 53 h 127" name="T15"/>
                  <a:gd fmla="*/ 0 w 127" name="T16"/>
                  <a:gd fmla="*/ 67 h 127" name="T17"/>
                  <a:gd fmla="*/ 32 w 127" name="T18"/>
                  <a:gd fmla="*/ 80 h 127" name="T19"/>
                  <a:gd fmla="*/ 21 w 127" name="T20"/>
                  <a:gd fmla="*/ 110 h 127" name="T21"/>
                  <a:gd fmla="*/ 53 w 127" name="T22"/>
                  <a:gd fmla="*/ 97 h 127" name="T23"/>
                  <a:gd fmla="*/ 66 w 127" name="T24"/>
                  <a:gd fmla="*/ 127 h 127" name="T25"/>
                  <a:gd fmla="*/ 80 w 127" name="T26"/>
                  <a:gd fmla="*/ 94 h 127" name="T27"/>
                  <a:gd fmla="*/ 110 w 127" name="T28"/>
                  <a:gd fmla="*/ 106 h 127" name="T29"/>
                  <a:gd fmla="*/ 97 w 127" name="T30"/>
                  <a:gd fmla="*/ 74 h 127" name="T31"/>
                  <a:gd fmla="*/ 127 w 127" name="T32"/>
                  <a:gd fmla="*/ 60 h 12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5" name="Freeform 232"/>
              <p:cNvSpPr/>
              <p:nvPr/>
            </p:nvSpPr>
            <p:spPr bwMode="auto">
              <a:xfrm>
                <a:off x="3186" y="4029"/>
                <a:ext cx="189" cy="189"/>
              </a:xfrm>
              <a:custGeom>
                <a:gdLst>
                  <a:gd fmla="*/ 0 w 72" name="T0"/>
                  <a:gd fmla="*/ 61 h 68" name="T1"/>
                  <a:gd fmla="*/ 2 w 72" name="T2"/>
                  <a:gd fmla="*/ 57 h 68" name="T3"/>
                  <a:gd fmla="*/ 3 w 72" name="T4"/>
                  <a:gd fmla="*/ 55 h 68" name="T5"/>
                  <a:gd fmla="*/ 4 w 72" name="T6"/>
                  <a:gd fmla="*/ 53 h 68" name="T7"/>
                  <a:gd fmla="*/ 7 w 72" name="T8"/>
                  <a:gd fmla="*/ 47 h 68" name="T9"/>
                  <a:gd fmla="*/ 11 w 72" name="T10"/>
                  <a:gd fmla="*/ 40 h 68" name="T11"/>
                  <a:gd fmla="*/ 16 w 72" name="T12"/>
                  <a:gd fmla="*/ 33 h 68" name="T13"/>
                  <a:gd fmla="*/ 22 w 72" name="T14"/>
                  <a:gd fmla="*/ 26 h 68" name="T15"/>
                  <a:gd fmla="*/ 28 w 72" name="T16"/>
                  <a:gd fmla="*/ 19 h 68" name="T17"/>
                  <a:gd fmla="*/ 36 w 72" name="T18"/>
                  <a:gd fmla="*/ 13 h 68" name="T19"/>
                  <a:gd fmla="*/ 43 w 72" name="T20"/>
                  <a:gd fmla="*/ 8 h 68" name="T21"/>
                  <a:gd fmla="*/ 51 w 72" name="T22"/>
                  <a:gd fmla="*/ 5 h 68" name="T23"/>
                  <a:gd fmla="*/ 54 w 72" name="T24"/>
                  <a:gd fmla="*/ 3 h 68" name="T25"/>
                  <a:gd fmla="*/ 57 w 72" name="T26"/>
                  <a:gd fmla="*/ 2 h 68" name="T27"/>
                  <a:gd fmla="*/ 63 w 72" name="T28"/>
                  <a:gd fmla="*/ 1 h 68" name="T29"/>
                  <a:gd fmla="*/ 68 w 72" name="T30"/>
                  <a:gd fmla="*/ 0 h 68" name="T31"/>
                  <a:gd fmla="*/ 72 w 72" name="T32"/>
                  <a:gd fmla="*/ 0 h 68" name="T33"/>
                  <a:gd fmla="*/ 68 w 72" name="T34"/>
                  <a:gd fmla="*/ 1 h 68" name="T35"/>
                  <a:gd fmla="*/ 64 w 72" name="T36"/>
                  <a:gd fmla="*/ 3 h 68" name="T37"/>
                  <a:gd fmla="*/ 59 w 72" name="T38"/>
                  <a:gd fmla="*/ 6 h 68" name="T39"/>
                  <a:gd fmla="*/ 57 w 72" name="T40"/>
                  <a:gd fmla="*/ 8 h 68" name="T41"/>
                  <a:gd fmla="*/ 54 w 72" name="T42"/>
                  <a:gd fmla="*/ 10 h 68" name="T43"/>
                  <a:gd fmla="*/ 48 w 72" name="T44"/>
                  <a:gd fmla="*/ 15 h 68" name="T45"/>
                  <a:gd fmla="*/ 43 w 72" name="T46"/>
                  <a:gd fmla="*/ 21 h 68" name="T47"/>
                  <a:gd fmla="*/ 39 w 72" name="T48"/>
                  <a:gd fmla="*/ 28 h 68" name="T49"/>
                  <a:gd fmla="*/ 35 w 72" name="T50"/>
                  <a:gd fmla="*/ 35 h 68" name="T51"/>
                  <a:gd fmla="*/ 32 w 72" name="T52"/>
                  <a:gd fmla="*/ 42 h 68" name="T53"/>
                  <a:gd fmla="*/ 30 w 72" name="T54"/>
                  <a:gd fmla="*/ 49 h 68" name="T55"/>
                  <a:gd fmla="*/ 29 w 72" name="T56"/>
                  <a:gd fmla="*/ 55 h 68" name="T57"/>
                  <a:gd fmla="*/ 28 w 72" name="T58"/>
                  <a:gd fmla="*/ 60 h 68" name="T59"/>
                  <a:gd fmla="*/ 28 w 72" name="T60"/>
                  <a:gd fmla="*/ 62 h 68" name="T61"/>
                  <a:gd fmla="*/ 27 w 72" name="T62"/>
                  <a:gd fmla="*/ 64 h 68" name="T63"/>
                  <a:gd fmla="*/ 27 w 72" name="T64"/>
                  <a:gd fmla="*/ 68 h 68" name="T65"/>
                  <a:gd fmla="*/ 0 w 72" name="T66"/>
                  <a:gd fmla="*/ 61 h 6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6" name="Freeform 233"/>
              <p:cNvSpPr/>
              <p:nvPr/>
            </p:nvSpPr>
            <p:spPr bwMode="auto">
              <a:xfrm>
                <a:off x="3073" y="4029"/>
                <a:ext cx="186" cy="189"/>
              </a:xfrm>
              <a:custGeom>
                <a:gdLst>
                  <a:gd fmla="*/ 45 w 71" name="T0"/>
                  <a:gd fmla="*/ 68 h 68" name="T1"/>
                  <a:gd fmla="*/ 44 w 71" name="T2"/>
                  <a:gd fmla="*/ 64 h 68" name="T3"/>
                  <a:gd fmla="*/ 44 w 71" name="T4"/>
                  <a:gd fmla="*/ 62 h 68" name="T5"/>
                  <a:gd fmla="*/ 44 w 71" name="T6"/>
                  <a:gd fmla="*/ 60 h 68" name="T7"/>
                  <a:gd fmla="*/ 43 w 71" name="T8"/>
                  <a:gd fmla="*/ 55 h 68" name="T9"/>
                  <a:gd fmla="*/ 42 w 71" name="T10"/>
                  <a:gd fmla="*/ 49 h 68" name="T11"/>
                  <a:gd fmla="*/ 39 w 71" name="T12"/>
                  <a:gd fmla="*/ 42 h 68" name="T13"/>
                  <a:gd fmla="*/ 37 w 71" name="T14"/>
                  <a:gd fmla="*/ 35 h 68" name="T15"/>
                  <a:gd fmla="*/ 33 w 71" name="T16"/>
                  <a:gd fmla="*/ 28 h 68" name="T17"/>
                  <a:gd fmla="*/ 28 w 71" name="T18"/>
                  <a:gd fmla="*/ 21 h 68" name="T19"/>
                  <a:gd fmla="*/ 23 w 71" name="T20"/>
                  <a:gd fmla="*/ 15 h 68" name="T21"/>
                  <a:gd fmla="*/ 18 w 71" name="T22"/>
                  <a:gd fmla="*/ 10 h 68" name="T23"/>
                  <a:gd fmla="*/ 15 w 71" name="T24"/>
                  <a:gd fmla="*/ 8 h 68" name="T25"/>
                  <a:gd fmla="*/ 12 w 71" name="T26"/>
                  <a:gd fmla="*/ 6 h 68" name="T27"/>
                  <a:gd fmla="*/ 7 w 71" name="T28"/>
                  <a:gd fmla="*/ 3 h 68" name="T29"/>
                  <a:gd fmla="*/ 3 w 71" name="T30"/>
                  <a:gd fmla="*/ 1 h 68" name="T31"/>
                  <a:gd fmla="*/ 0 w 71" name="T32"/>
                  <a:gd fmla="*/ 0 h 68" name="T33"/>
                  <a:gd fmla="*/ 4 w 71" name="T34"/>
                  <a:gd fmla="*/ 0 h 68" name="T35"/>
                  <a:gd fmla="*/ 8 w 71" name="T36"/>
                  <a:gd fmla="*/ 1 h 68" name="T37"/>
                  <a:gd fmla="*/ 14 w 71" name="T38"/>
                  <a:gd fmla="*/ 2 h 68" name="T39"/>
                  <a:gd fmla="*/ 18 w 71" name="T40"/>
                  <a:gd fmla="*/ 3 h 68" name="T41"/>
                  <a:gd fmla="*/ 21 w 71" name="T42"/>
                  <a:gd fmla="*/ 5 h 68" name="T43"/>
                  <a:gd fmla="*/ 29 w 71" name="T44"/>
                  <a:gd fmla="*/ 8 h 68" name="T45"/>
                  <a:gd fmla="*/ 36 w 71" name="T46"/>
                  <a:gd fmla="*/ 13 h 68" name="T47"/>
                  <a:gd fmla="*/ 43 w 71" name="T48"/>
                  <a:gd fmla="*/ 19 h 68" name="T49"/>
                  <a:gd fmla="*/ 50 w 71" name="T50"/>
                  <a:gd fmla="*/ 26 h 68" name="T51"/>
                  <a:gd fmla="*/ 56 w 71" name="T52"/>
                  <a:gd fmla="*/ 33 h 68" name="T53"/>
                  <a:gd fmla="*/ 61 w 71" name="T54"/>
                  <a:gd fmla="*/ 40 h 68" name="T55"/>
                  <a:gd fmla="*/ 64 w 71" name="T56"/>
                  <a:gd fmla="*/ 47 h 68" name="T57"/>
                  <a:gd fmla="*/ 68 w 71" name="T58"/>
                  <a:gd fmla="*/ 53 h 68" name="T59"/>
                  <a:gd fmla="*/ 69 w 71" name="T60"/>
                  <a:gd fmla="*/ 55 h 68" name="T61"/>
                  <a:gd fmla="*/ 70 w 71" name="T62"/>
                  <a:gd fmla="*/ 57 h 68" name="T63"/>
                  <a:gd fmla="*/ 71 w 71" name="T64"/>
                  <a:gd fmla="*/ 61 h 68" name="T65"/>
                  <a:gd fmla="*/ 45 w 71" name="T66"/>
                  <a:gd fmla="*/ 68 h 6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7" name="Freeform 234"/>
              <p:cNvSpPr/>
              <p:nvPr/>
            </p:nvSpPr>
            <p:spPr bwMode="auto">
              <a:xfrm>
                <a:off x="3186" y="4003"/>
                <a:ext cx="70" cy="217"/>
              </a:xfrm>
              <a:custGeom>
                <a:gdLst>
                  <a:gd fmla="*/ 0 w 27" name="T0"/>
                  <a:gd fmla="*/ 78 h 78" name="T1"/>
                  <a:gd fmla="*/ 0 w 27" name="T2"/>
                  <a:gd fmla="*/ 74 h 78" name="T3"/>
                  <a:gd fmla="*/ 1 w 27" name="T4"/>
                  <a:gd fmla="*/ 64 h 78" name="T5"/>
                  <a:gd fmla="*/ 6 w 27" name="T6"/>
                  <a:gd fmla="*/ 36 h 78" name="T7"/>
                  <a:gd fmla="*/ 10 w 27" name="T8"/>
                  <a:gd fmla="*/ 22 h 78" name="T9"/>
                  <a:gd fmla="*/ 13 w 27" name="T10"/>
                  <a:gd fmla="*/ 15 h 78" name="T11"/>
                  <a:gd fmla="*/ 16 w 27" name="T12"/>
                  <a:gd fmla="*/ 10 h 78" name="T13"/>
                  <a:gd fmla="*/ 19 w 27" name="T14"/>
                  <a:gd fmla="*/ 6 h 78" name="T15"/>
                  <a:gd fmla="*/ 22 w 27" name="T16"/>
                  <a:gd fmla="*/ 3 h 78" name="T17"/>
                  <a:gd fmla="*/ 24 w 27" name="T18"/>
                  <a:gd fmla="*/ 0 h 78" name="T19"/>
                  <a:gd fmla="*/ 23 w 27" name="T20"/>
                  <a:gd fmla="*/ 3 h 78" name="T21"/>
                  <a:gd fmla="*/ 21 w 27" name="T22"/>
                  <a:gd fmla="*/ 7 h 78" name="T23"/>
                  <a:gd fmla="*/ 20 w 27" name="T24"/>
                  <a:gd fmla="*/ 11 h 78" name="T25"/>
                  <a:gd fmla="*/ 19 w 27" name="T26"/>
                  <a:gd fmla="*/ 17 h 78" name="T27"/>
                  <a:gd fmla="*/ 19 w 27" name="T28"/>
                  <a:gd fmla="*/ 24 h 78" name="T29"/>
                  <a:gd fmla="*/ 19 w 27" name="T30"/>
                  <a:gd fmla="*/ 37 h 78" name="T31"/>
                  <a:gd fmla="*/ 24 w 27" name="T32"/>
                  <a:gd fmla="*/ 63 h 78" name="T33"/>
                  <a:gd fmla="*/ 26 w 27" name="T34"/>
                  <a:gd fmla="*/ 71 h 78" name="T35"/>
                  <a:gd fmla="*/ 27 w 27" name="T36"/>
                  <a:gd fmla="*/ 74 h 78" name="T37"/>
                  <a:gd fmla="*/ 0 w 27" name="T38"/>
                  <a:gd fmla="*/ 78 h 7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8" name="Freeform 235"/>
              <p:cNvSpPr/>
              <p:nvPr/>
            </p:nvSpPr>
            <p:spPr bwMode="auto">
              <a:xfrm>
                <a:off x="3128" y="3826"/>
                <a:ext cx="241" cy="255"/>
              </a:xfrm>
              <a:custGeom>
                <a:gdLst>
                  <a:gd fmla="*/ 92 w 92" name="T0"/>
                  <a:gd fmla="*/ 44 h 92" name="T1"/>
                  <a:gd fmla="*/ 69 w 92" name="T2"/>
                  <a:gd fmla="*/ 34 h 92" name="T3"/>
                  <a:gd fmla="*/ 77 w 92" name="T4"/>
                  <a:gd fmla="*/ 12 h 92" name="T5"/>
                  <a:gd fmla="*/ 53 w 92" name="T6"/>
                  <a:gd fmla="*/ 22 h 92" name="T7"/>
                  <a:gd fmla="*/ 43 w 92" name="T8"/>
                  <a:gd fmla="*/ 0 h 92" name="T9"/>
                  <a:gd fmla="*/ 34 w 92" name="T10"/>
                  <a:gd fmla="*/ 23 h 92" name="T11"/>
                  <a:gd fmla="*/ 11 w 92" name="T12"/>
                  <a:gd fmla="*/ 15 h 92" name="T13"/>
                  <a:gd fmla="*/ 21 w 92" name="T14"/>
                  <a:gd fmla="*/ 38 h 92" name="T15"/>
                  <a:gd fmla="*/ 0 w 92" name="T16"/>
                  <a:gd fmla="*/ 48 h 92" name="T17"/>
                  <a:gd fmla="*/ 23 w 92" name="T18"/>
                  <a:gd fmla="*/ 58 h 92" name="T19"/>
                  <a:gd fmla="*/ 15 w 92" name="T20"/>
                  <a:gd fmla="*/ 80 h 92" name="T21"/>
                  <a:gd fmla="*/ 38 w 92" name="T22"/>
                  <a:gd fmla="*/ 71 h 92" name="T23"/>
                  <a:gd fmla="*/ 48 w 92" name="T24"/>
                  <a:gd fmla="*/ 92 h 92" name="T25"/>
                  <a:gd fmla="*/ 58 w 92" name="T26"/>
                  <a:gd fmla="*/ 69 h 92" name="T27"/>
                  <a:gd fmla="*/ 80 w 92" name="T28"/>
                  <a:gd fmla="*/ 77 h 92" name="T29"/>
                  <a:gd fmla="*/ 70 w 92" name="T30"/>
                  <a:gd fmla="*/ 54 h 92" name="T31"/>
                  <a:gd fmla="*/ 92 w 92" name="T32"/>
                  <a:gd fmla="*/ 44 h 9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1" name="Freeform 238"/>
              <p:cNvSpPr/>
              <p:nvPr/>
            </p:nvSpPr>
            <p:spPr bwMode="auto">
              <a:xfrm>
                <a:off x="1413" y="3898"/>
                <a:ext cx="281" cy="347"/>
              </a:xfrm>
              <a:custGeom>
                <a:gdLst>
                  <a:gd fmla="*/ 0 w 107" name="T0"/>
                  <a:gd fmla="*/ 123 h 125" name="T1"/>
                  <a:gd fmla="*/ 0 w 107" name="T2"/>
                  <a:gd fmla="*/ 121 h 125" name="T3"/>
                  <a:gd fmla="*/ 1 w 107" name="T4"/>
                  <a:gd fmla="*/ 115 h 125" name="T5"/>
                  <a:gd fmla="*/ 7 w 107" name="T6"/>
                  <a:gd fmla="*/ 96 h 125" name="T7"/>
                  <a:gd fmla="*/ 18 w 107" name="T8"/>
                  <a:gd fmla="*/ 70 h 125" name="T9"/>
                  <a:gd fmla="*/ 25 w 107" name="T10"/>
                  <a:gd fmla="*/ 56 h 125" name="T11"/>
                  <a:gd fmla="*/ 35 w 107" name="T12"/>
                  <a:gd fmla="*/ 42 h 125" name="T13"/>
                  <a:gd fmla="*/ 46 w 107" name="T14"/>
                  <a:gd fmla="*/ 30 h 125" name="T15"/>
                  <a:gd fmla="*/ 58 w 107" name="T16"/>
                  <a:gd fmla="*/ 20 h 125" name="T17"/>
                  <a:gd fmla="*/ 64 w 107" name="T18"/>
                  <a:gd fmla="*/ 16 h 125" name="T19"/>
                  <a:gd fmla="*/ 70 w 107" name="T20"/>
                  <a:gd fmla="*/ 12 h 125" name="T21"/>
                  <a:gd fmla="*/ 82 w 107" name="T22"/>
                  <a:gd fmla="*/ 7 h 125" name="T23"/>
                  <a:gd fmla="*/ 92 w 107" name="T24"/>
                  <a:gd fmla="*/ 4 h 125" name="T25"/>
                  <a:gd fmla="*/ 100 w 107" name="T26"/>
                  <a:gd fmla="*/ 2 h 125" name="T27"/>
                  <a:gd fmla="*/ 107 w 107" name="T28"/>
                  <a:gd fmla="*/ 0 h 125" name="T29"/>
                  <a:gd fmla="*/ 100 w 107" name="T30"/>
                  <a:gd fmla="*/ 3 h 125" name="T31"/>
                  <a:gd fmla="*/ 93 w 107" name="T32"/>
                  <a:gd fmla="*/ 6 h 125" name="T33"/>
                  <a:gd fmla="*/ 84 w 107" name="T34"/>
                  <a:gd fmla="*/ 11 h 125" name="T35"/>
                  <a:gd fmla="*/ 74 w 107" name="T36"/>
                  <a:gd fmla="*/ 18 h 125" name="T37"/>
                  <a:gd fmla="*/ 69 w 107" name="T38"/>
                  <a:gd fmla="*/ 22 h 125" name="T39"/>
                  <a:gd fmla="*/ 64 w 107" name="T40"/>
                  <a:gd fmla="*/ 27 h 125" name="T41"/>
                  <a:gd fmla="*/ 54 w 107" name="T42"/>
                  <a:gd fmla="*/ 38 h 125" name="T43"/>
                  <a:gd fmla="*/ 47 w 107" name="T44"/>
                  <a:gd fmla="*/ 50 h 125" name="T45"/>
                  <a:gd fmla="*/ 30 w 107" name="T46"/>
                  <a:gd fmla="*/ 101 h 125" name="T47"/>
                  <a:gd fmla="*/ 28 w 107" name="T48"/>
                  <a:gd fmla="*/ 119 h 125" name="T49"/>
                  <a:gd fmla="*/ 28 w 107" name="T50"/>
                  <a:gd fmla="*/ 123 h 125" name="T51"/>
                  <a:gd fmla="*/ 28 w 107" name="T52"/>
                  <a:gd fmla="*/ 125 h 125" name="T53"/>
                  <a:gd fmla="*/ 0 w 107" name="T54"/>
                  <a:gd fmla="*/ 123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2" name="Freeform 239"/>
              <p:cNvSpPr/>
              <p:nvPr/>
            </p:nvSpPr>
            <p:spPr bwMode="auto">
              <a:xfrm>
                <a:off x="1232" y="3898"/>
                <a:ext cx="281" cy="347"/>
              </a:xfrm>
              <a:custGeom>
                <a:gdLst>
                  <a:gd fmla="*/ 79 w 107" name="T0"/>
                  <a:gd fmla="*/ 125 h 125" name="T1"/>
                  <a:gd fmla="*/ 79 w 107" name="T2"/>
                  <a:gd fmla="*/ 123 h 125" name="T3"/>
                  <a:gd fmla="*/ 79 w 107" name="T4"/>
                  <a:gd fmla="*/ 119 h 125" name="T5"/>
                  <a:gd fmla="*/ 77 w 107" name="T6"/>
                  <a:gd fmla="*/ 101 h 125" name="T7"/>
                  <a:gd fmla="*/ 60 w 107" name="T8"/>
                  <a:gd fmla="*/ 50 h 125" name="T9"/>
                  <a:gd fmla="*/ 52 w 107" name="T10"/>
                  <a:gd fmla="*/ 38 h 125" name="T11"/>
                  <a:gd fmla="*/ 43 w 107" name="T12"/>
                  <a:gd fmla="*/ 27 h 125" name="T13"/>
                  <a:gd fmla="*/ 38 w 107" name="T14"/>
                  <a:gd fmla="*/ 22 h 125" name="T15"/>
                  <a:gd fmla="*/ 33 w 107" name="T16"/>
                  <a:gd fmla="*/ 18 h 125" name="T17"/>
                  <a:gd fmla="*/ 23 w 107" name="T18"/>
                  <a:gd fmla="*/ 11 h 125" name="T19"/>
                  <a:gd fmla="*/ 14 w 107" name="T20"/>
                  <a:gd fmla="*/ 6 h 125" name="T21"/>
                  <a:gd fmla="*/ 6 w 107" name="T22"/>
                  <a:gd fmla="*/ 3 h 125" name="T23"/>
                  <a:gd fmla="*/ 0 w 107" name="T24"/>
                  <a:gd fmla="*/ 0 h 125" name="T25"/>
                  <a:gd fmla="*/ 7 w 107" name="T26"/>
                  <a:gd fmla="*/ 2 h 125" name="T27"/>
                  <a:gd fmla="*/ 15 w 107" name="T28"/>
                  <a:gd fmla="*/ 4 h 125" name="T29"/>
                  <a:gd fmla="*/ 25 w 107" name="T30"/>
                  <a:gd fmla="*/ 7 h 125" name="T31"/>
                  <a:gd fmla="*/ 37 w 107" name="T32"/>
                  <a:gd fmla="*/ 12 h 125" name="T33"/>
                  <a:gd fmla="*/ 43 w 107" name="T34"/>
                  <a:gd fmla="*/ 16 h 125" name="T35"/>
                  <a:gd fmla="*/ 49 w 107" name="T36"/>
                  <a:gd fmla="*/ 20 h 125" name="T37"/>
                  <a:gd fmla="*/ 61 w 107" name="T38"/>
                  <a:gd fmla="*/ 30 h 125" name="T39"/>
                  <a:gd fmla="*/ 72 w 107" name="T40"/>
                  <a:gd fmla="*/ 42 h 125" name="T41"/>
                  <a:gd fmla="*/ 81 w 107" name="T42"/>
                  <a:gd fmla="*/ 56 h 125" name="T43"/>
                  <a:gd fmla="*/ 89 w 107" name="T44"/>
                  <a:gd fmla="*/ 70 h 125" name="T45"/>
                  <a:gd fmla="*/ 100 w 107" name="T46"/>
                  <a:gd fmla="*/ 96 h 125" name="T47"/>
                  <a:gd fmla="*/ 105 w 107" name="T48"/>
                  <a:gd fmla="*/ 115 h 125" name="T49"/>
                  <a:gd fmla="*/ 107 w 107" name="T50"/>
                  <a:gd fmla="*/ 121 h 125" name="T51"/>
                  <a:gd fmla="*/ 107 w 107" name="T52"/>
                  <a:gd fmla="*/ 123 h 125" name="T53"/>
                  <a:gd fmla="*/ 79 w 107" name="T54"/>
                  <a:gd fmla="*/ 125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3" name="Freeform 240"/>
              <p:cNvSpPr/>
              <p:nvPr/>
            </p:nvSpPr>
            <p:spPr bwMode="auto">
              <a:xfrm>
                <a:off x="1426" y="4051"/>
                <a:ext cx="289" cy="194"/>
              </a:xfrm>
              <a:custGeom>
                <a:gdLst>
                  <a:gd fmla="*/ 0 w 110" name="T0"/>
                  <a:gd fmla="*/ 65 h 70" name="T1"/>
                  <a:gd fmla="*/ 0 w 110" name="T2"/>
                  <a:gd fmla="*/ 63 h 70" name="T3"/>
                  <a:gd fmla="*/ 1 w 110" name="T4"/>
                  <a:gd fmla="*/ 61 h 70" name="T5"/>
                  <a:gd fmla="*/ 2 w 110" name="T6"/>
                  <a:gd fmla="*/ 58 h 70" name="T7"/>
                  <a:gd fmla="*/ 5 w 110" name="T8"/>
                  <a:gd fmla="*/ 51 h 70" name="T9"/>
                  <a:gd fmla="*/ 10 w 110" name="T10"/>
                  <a:gd fmla="*/ 43 h 70" name="T11"/>
                  <a:gd fmla="*/ 16 w 110" name="T12"/>
                  <a:gd fmla="*/ 34 h 70" name="T13"/>
                  <a:gd fmla="*/ 24 w 110" name="T14"/>
                  <a:gd fmla="*/ 26 h 70" name="T15"/>
                  <a:gd fmla="*/ 29 w 110" name="T16"/>
                  <a:gd fmla="*/ 21 h 70" name="T17"/>
                  <a:gd fmla="*/ 34 w 110" name="T18"/>
                  <a:gd fmla="*/ 17 h 70" name="T19"/>
                  <a:gd fmla="*/ 40 w 110" name="T20"/>
                  <a:gd fmla="*/ 14 h 70" name="T21"/>
                  <a:gd fmla="*/ 45 w 110" name="T22"/>
                  <a:gd fmla="*/ 11 h 70" name="T23"/>
                  <a:gd fmla="*/ 57 w 110" name="T24"/>
                  <a:gd fmla="*/ 6 h 70" name="T25"/>
                  <a:gd fmla="*/ 69 w 110" name="T26"/>
                  <a:gd fmla="*/ 3 h 70" name="T27"/>
                  <a:gd fmla="*/ 80 w 110" name="T28"/>
                  <a:gd fmla="*/ 1 h 70" name="T29"/>
                  <a:gd fmla="*/ 90 w 110" name="T30"/>
                  <a:gd fmla="*/ 1 h 70" name="T31"/>
                  <a:gd fmla="*/ 94 w 110" name="T32"/>
                  <a:gd fmla="*/ 0 h 70" name="T33"/>
                  <a:gd fmla="*/ 98 w 110" name="T34"/>
                  <a:gd fmla="*/ 1 h 70" name="T35"/>
                  <a:gd fmla="*/ 104 w 110" name="T36"/>
                  <a:gd fmla="*/ 1 h 70" name="T37"/>
                  <a:gd fmla="*/ 110 w 110" name="T38"/>
                  <a:gd fmla="*/ 1 h 70" name="T39"/>
                  <a:gd fmla="*/ 104 w 110" name="T40"/>
                  <a:gd fmla="*/ 2 h 70" name="T41"/>
                  <a:gd fmla="*/ 98 w 110" name="T42"/>
                  <a:gd fmla="*/ 3 h 70" name="T43"/>
                  <a:gd fmla="*/ 94 w 110" name="T44"/>
                  <a:gd fmla="*/ 4 h 70" name="T45"/>
                  <a:gd fmla="*/ 90 w 110" name="T46"/>
                  <a:gd fmla="*/ 5 h 70" name="T47"/>
                  <a:gd fmla="*/ 81 w 110" name="T48"/>
                  <a:gd fmla="*/ 7 h 70" name="T49"/>
                  <a:gd fmla="*/ 71 w 110" name="T50"/>
                  <a:gd fmla="*/ 11 h 70" name="T51"/>
                  <a:gd fmla="*/ 62 w 110" name="T52"/>
                  <a:gd fmla="*/ 16 h 70" name="T53"/>
                  <a:gd fmla="*/ 53 w 110" name="T54"/>
                  <a:gd fmla="*/ 23 h 70" name="T55"/>
                  <a:gd fmla="*/ 49 w 110" name="T56"/>
                  <a:gd fmla="*/ 26 h 70" name="T57"/>
                  <a:gd fmla="*/ 45 w 110" name="T58"/>
                  <a:gd fmla="*/ 30 h 70" name="T59"/>
                  <a:gd fmla="*/ 42 w 110" name="T60"/>
                  <a:gd fmla="*/ 34 h 70" name="T61"/>
                  <a:gd fmla="*/ 39 w 110" name="T62"/>
                  <a:gd fmla="*/ 38 h 70" name="T63"/>
                  <a:gd fmla="*/ 34 w 110" name="T64"/>
                  <a:gd fmla="*/ 46 h 70" name="T65"/>
                  <a:gd fmla="*/ 31 w 110" name="T66"/>
                  <a:gd fmla="*/ 54 h 70" name="T67"/>
                  <a:gd fmla="*/ 29 w 110" name="T68"/>
                  <a:gd fmla="*/ 61 h 70" name="T69"/>
                  <a:gd fmla="*/ 28 w 110" name="T70"/>
                  <a:gd fmla="*/ 66 h 70" name="T71"/>
                  <a:gd fmla="*/ 28 w 110" name="T72"/>
                  <a:gd fmla="*/ 67 h 70" name="T73"/>
                  <a:gd fmla="*/ 27 w 110" name="T74"/>
                  <a:gd fmla="*/ 68 h 70" name="T75"/>
                  <a:gd fmla="*/ 27 w 110" name="T76"/>
                  <a:gd fmla="*/ 70 h 70" name="T77"/>
                  <a:gd fmla="*/ 0 w 110" name="T78"/>
                  <a:gd fmla="*/ 65 h 7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4" name="Freeform 241"/>
              <p:cNvSpPr/>
              <p:nvPr/>
            </p:nvSpPr>
            <p:spPr bwMode="auto">
              <a:xfrm>
                <a:off x="1200" y="4051"/>
                <a:ext cx="289" cy="194"/>
              </a:xfrm>
              <a:custGeom>
                <a:gdLst>
                  <a:gd fmla="*/ 83 w 110" name="T0"/>
                  <a:gd fmla="*/ 70 h 70" name="T1"/>
                  <a:gd fmla="*/ 83 w 110" name="T2"/>
                  <a:gd fmla="*/ 68 h 70" name="T3"/>
                  <a:gd fmla="*/ 83 w 110" name="T4"/>
                  <a:gd fmla="*/ 67 h 70" name="T5"/>
                  <a:gd fmla="*/ 82 w 110" name="T6"/>
                  <a:gd fmla="*/ 66 h 70" name="T7"/>
                  <a:gd fmla="*/ 81 w 110" name="T8"/>
                  <a:gd fmla="*/ 61 h 70" name="T9"/>
                  <a:gd fmla="*/ 79 w 110" name="T10"/>
                  <a:gd fmla="*/ 54 h 70" name="T11"/>
                  <a:gd fmla="*/ 76 w 110" name="T12"/>
                  <a:gd fmla="*/ 46 h 70" name="T13"/>
                  <a:gd fmla="*/ 71 w 110" name="T14"/>
                  <a:gd fmla="*/ 38 h 70" name="T15"/>
                  <a:gd fmla="*/ 68 w 110" name="T16"/>
                  <a:gd fmla="*/ 34 h 70" name="T17"/>
                  <a:gd fmla="*/ 65 w 110" name="T18"/>
                  <a:gd fmla="*/ 30 h 70" name="T19"/>
                  <a:gd fmla="*/ 61 w 110" name="T20"/>
                  <a:gd fmla="*/ 26 h 70" name="T21"/>
                  <a:gd fmla="*/ 57 w 110" name="T22"/>
                  <a:gd fmla="*/ 23 h 70" name="T23"/>
                  <a:gd fmla="*/ 48 w 110" name="T24"/>
                  <a:gd fmla="*/ 16 h 70" name="T25"/>
                  <a:gd fmla="*/ 39 w 110" name="T26"/>
                  <a:gd fmla="*/ 11 h 70" name="T27"/>
                  <a:gd fmla="*/ 29 w 110" name="T28"/>
                  <a:gd fmla="*/ 7 h 70" name="T29"/>
                  <a:gd fmla="*/ 20 w 110" name="T30"/>
                  <a:gd fmla="*/ 5 h 70" name="T31"/>
                  <a:gd fmla="*/ 16 w 110" name="T32"/>
                  <a:gd fmla="*/ 4 h 70" name="T33"/>
                  <a:gd fmla="*/ 12 w 110" name="T34"/>
                  <a:gd fmla="*/ 3 h 70" name="T35"/>
                  <a:gd fmla="*/ 6 w 110" name="T36"/>
                  <a:gd fmla="*/ 2 h 70" name="T37"/>
                  <a:gd fmla="*/ 0 w 110" name="T38"/>
                  <a:gd fmla="*/ 1 h 70" name="T39"/>
                  <a:gd fmla="*/ 6 w 110" name="T40"/>
                  <a:gd fmla="*/ 1 h 70" name="T41"/>
                  <a:gd fmla="*/ 12 w 110" name="T42"/>
                  <a:gd fmla="*/ 1 h 70" name="T43"/>
                  <a:gd fmla="*/ 16 w 110" name="T44"/>
                  <a:gd fmla="*/ 0 h 70" name="T45"/>
                  <a:gd fmla="*/ 20 w 110" name="T46"/>
                  <a:gd fmla="*/ 1 h 70" name="T47"/>
                  <a:gd fmla="*/ 30 w 110" name="T48"/>
                  <a:gd fmla="*/ 1 h 70" name="T49"/>
                  <a:gd fmla="*/ 41 w 110" name="T50"/>
                  <a:gd fmla="*/ 3 h 70" name="T51"/>
                  <a:gd fmla="*/ 53 w 110" name="T52"/>
                  <a:gd fmla="*/ 6 h 70" name="T53"/>
                  <a:gd fmla="*/ 65 w 110" name="T54"/>
                  <a:gd fmla="*/ 11 h 70" name="T55"/>
                  <a:gd fmla="*/ 70 w 110" name="T56"/>
                  <a:gd fmla="*/ 14 h 70" name="T57"/>
                  <a:gd fmla="*/ 76 w 110" name="T58"/>
                  <a:gd fmla="*/ 17 h 70" name="T59"/>
                  <a:gd fmla="*/ 81 w 110" name="T60"/>
                  <a:gd fmla="*/ 21 h 70" name="T61"/>
                  <a:gd fmla="*/ 86 w 110" name="T62"/>
                  <a:gd fmla="*/ 26 h 70" name="T63"/>
                  <a:gd fmla="*/ 94 w 110" name="T64"/>
                  <a:gd fmla="*/ 34 h 70" name="T65"/>
                  <a:gd fmla="*/ 100 w 110" name="T66"/>
                  <a:gd fmla="*/ 43 h 70" name="T67"/>
                  <a:gd fmla="*/ 105 w 110" name="T68"/>
                  <a:gd fmla="*/ 51 h 70" name="T69"/>
                  <a:gd fmla="*/ 108 w 110" name="T70"/>
                  <a:gd fmla="*/ 58 h 70" name="T71"/>
                  <a:gd fmla="*/ 109 w 110" name="T72"/>
                  <a:gd fmla="*/ 61 h 70" name="T73"/>
                  <a:gd fmla="*/ 110 w 110" name="T74"/>
                  <a:gd fmla="*/ 63 h 70" name="T75"/>
                  <a:gd fmla="*/ 110 w 110" name="T76"/>
                  <a:gd fmla="*/ 65 h 70" name="T77"/>
                  <a:gd fmla="*/ 83 w 110" name="T78"/>
                  <a:gd fmla="*/ 70 h 7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5" name="Freeform 242"/>
              <p:cNvSpPr/>
              <p:nvPr/>
            </p:nvSpPr>
            <p:spPr bwMode="auto">
              <a:xfrm>
                <a:off x="1421" y="3864"/>
                <a:ext cx="81" cy="326"/>
              </a:xfrm>
              <a:custGeom>
                <a:gdLst>
                  <a:gd fmla="*/ 0 w 31" name="T0"/>
                  <a:gd fmla="*/ 117 h 117" name="T1"/>
                  <a:gd fmla="*/ 1 w 31" name="T2"/>
                  <a:gd fmla="*/ 112 h 117" name="T3"/>
                  <a:gd fmla="*/ 1 w 31" name="T4"/>
                  <a:gd fmla="*/ 98 h 117" name="T5"/>
                  <a:gd fmla="*/ 6 w 31" name="T6"/>
                  <a:gd fmla="*/ 55 h 117" name="T7"/>
                  <a:gd fmla="*/ 12 w 31" name="T8"/>
                  <a:gd fmla="*/ 33 h 117" name="T9"/>
                  <a:gd fmla="*/ 19 w 31" name="T10"/>
                  <a:gd fmla="*/ 15 h 117" name="T11"/>
                  <a:gd fmla="*/ 24 w 31" name="T12"/>
                  <a:gd fmla="*/ 8 h 117" name="T13"/>
                  <a:gd fmla="*/ 27 w 31" name="T14"/>
                  <a:gd fmla="*/ 3 h 117" name="T15"/>
                  <a:gd fmla="*/ 30 w 31" name="T16"/>
                  <a:gd fmla="*/ 0 h 117" name="T17"/>
                  <a:gd fmla="*/ 31 w 31" name="T18"/>
                  <a:gd fmla="*/ 0 h 117" name="T19"/>
                  <a:gd fmla="*/ 31 w 31" name="T20"/>
                  <a:gd fmla="*/ 1 h 117" name="T21"/>
                  <a:gd fmla="*/ 28 w 31" name="T22"/>
                  <a:gd fmla="*/ 4 h 117" name="T23"/>
                  <a:gd fmla="*/ 26 w 31" name="T24"/>
                  <a:gd fmla="*/ 9 h 117" name="T25"/>
                  <a:gd fmla="*/ 23 w 31" name="T26"/>
                  <a:gd fmla="*/ 16 h 117" name="T27"/>
                  <a:gd fmla="*/ 20 w 31" name="T28"/>
                  <a:gd fmla="*/ 35 h 117" name="T29"/>
                  <a:gd fmla="*/ 20 w 31" name="T30"/>
                  <a:gd fmla="*/ 56 h 117" name="T31"/>
                  <a:gd fmla="*/ 25 w 31" name="T32"/>
                  <a:gd fmla="*/ 96 h 117" name="T33"/>
                  <a:gd fmla="*/ 27 w 31" name="T34"/>
                  <a:gd fmla="*/ 109 h 117" name="T35"/>
                  <a:gd fmla="*/ 28 w 31" name="T36"/>
                  <a:gd fmla="*/ 114 h 117" name="T37"/>
                  <a:gd fmla="*/ 0 w 31" name="T38"/>
                  <a:gd fmla="*/ 117 h 11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6" name="Freeform 243"/>
              <p:cNvSpPr/>
              <p:nvPr/>
            </p:nvSpPr>
            <p:spPr bwMode="auto">
              <a:xfrm>
                <a:off x="1641" y="3965"/>
                <a:ext cx="226" cy="241"/>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9" name="Freeform 246"/>
              <p:cNvSpPr/>
              <p:nvPr/>
            </p:nvSpPr>
            <p:spPr bwMode="auto">
              <a:xfrm>
                <a:off x="1641" y="3742"/>
                <a:ext cx="226" cy="242"/>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2" name="Freeform 249"/>
              <p:cNvSpPr/>
              <p:nvPr/>
            </p:nvSpPr>
            <p:spPr bwMode="auto">
              <a:xfrm>
                <a:off x="1389" y="3675"/>
                <a:ext cx="226" cy="242"/>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5" name="Freeform 252"/>
              <p:cNvSpPr/>
              <p:nvPr/>
            </p:nvSpPr>
            <p:spPr bwMode="auto">
              <a:xfrm>
                <a:off x="1095" y="3742"/>
                <a:ext cx="226" cy="242"/>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8" name="Freeform 255"/>
              <p:cNvSpPr/>
              <p:nvPr/>
            </p:nvSpPr>
            <p:spPr bwMode="auto">
              <a:xfrm>
                <a:off x="1032" y="3909"/>
                <a:ext cx="226" cy="242"/>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1" name="Freeform 258"/>
              <p:cNvSpPr/>
              <p:nvPr/>
            </p:nvSpPr>
            <p:spPr bwMode="auto">
              <a:xfrm>
                <a:off x="6959" y="3517"/>
                <a:ext cx="129" cy="723"/>
              </a:xfrm>
              <a:custGeom>
                <a:gdLst>
                  <a:gd fmla="*/ 27 w 129" name="T0"/>
                  <a:gd fmla="*/ 61 h 723" name="T1"/>
                  <a:gd fmla="*/ 0 w 129" name="T2"/>
                  <a:gd fmla="*/ 712 h 723" name="T3"/>
                  <a:gd fmla="*/ 129 w 129" name="T4"/>
                  <a:gd fmla="*/ 723 h 723" name="T5"/>
                  <a:gd fmla="*/ 98 w 129" name="T6"/>
                  <a:gd fmla="*/ 0 h 723" name="T7"/>
                  <a:gd fmla="*/ 27 w 129" name="T8"/>
                  <a:gd fmla="*/ 61 h 723" name="T9"/>
                </a:gdLst>
                <a:cxnLst>
                  <a:cxn ang="0">
                    <a:pos x="T0" y="T1"/>
                  </a:cxn>
                  <a:cxn ang="0">
                    <a:pos x="T2" y="T3"/>
                  </a:cxn>
                  <a:cxn ang="0">
                    <a:pos x="T4" y="T5"/>
                  </a:cxn>
                  <a:cxn ang="0">
                    <a:pos x="T6" y="T7"/>
                  </a:cxn>
                  <a:cxn ang="0">
                    <a:pos x="T8" y="T9"/>
                  </a:cxn>
                </a:cxnLst>
                <a:rect b="b" l="0" r="r" t="0"/>
                <a:pathLst>
                  <a:path h="723" w="129">
                    <a:moveTo>
                      <a:pt x="27" y="61"/>
                    </a:moveTo>
                    <a:lnTo>
                      <a:pt x="0" y="712"/>
                    </a:lnTo>
                    <a:lnTo>
                      <a:pt x="129" y="723"/>
                    </a:lnTo>
                    <a:lnTo>
                      <a:pt x="98" y="0"/>
                    </a:lnTo>
                    <a:lnTo>
                      <a:pt x="27" y="6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2" name="Freeform 259"/>
              <p:cNvSpPr/>
              <p:nvPr/>
            </p:nvSpPr>
            <p:spPr bwMode="auto">
              <a:xfrm>
                <a:off x="6959" y="3517"/>
                <a:ext cx="129" cy="723"/>
              </a:xfrm>
              <a:custGeom>
                <a:gdLst>
                  <a:gd fmla="*/ 27 w 129" name="T0"/>
                  <a:gd fmla="*/ 61 h 723" name="T1"/>
                  <a:gd fmla="*/ 0 w 129" name="T2"/>
                  <a:gd fmla="*/ 712 h 723" name="T3"/>
                  <a:gd fmla="*/ 129 w 129" name="T4"/>
                  <a:gd fmla="*/ 723 h 723" name="T5"/>
                  <a:gd fmla="*/ 98 w 129" name="T6"/>
                  <a:gd fmla="*/ 0 h 723" name="T7"/>
                  <a:gd fmla="*/ 27 w 129" name="T8"/>
                  <a:gd fmla="*/ 61 h 723" name="T9"/>
                </a:gdLst>
                <a:cxnLst>
                  <a:cxn ang="0">
                    <a:pos x="T0" y="T1"/>
                  </a:cxn>
                  <a:cxn ang="0">
                    <a:pos x="T2" y="T3"/>
                  </a:cxn>
                  <a:cxn ang="0">
                    <a:pos x="T4" y="T5"/>
                  </a:cxn>
                  <a:cxn ang="0">
                    <a:pos x="T6" y="T7"/>
                  </a:cxn>
                  <a:cxn ang="0">
                    <a:pos x="T8" y="T9"/>
                  </a:cxn>
                </a:cxnLst>
                <a:rect b="b" l="0" r="r" t="0"/>
                <a:pathLst>
                  <a:path h="723" w="129">
                    <a:moveTo>
                      <a:pt x="27" y="61"/>
                    </a:moveTo>
                    <a:lnTo>
                      <a:pt x="0" y="712"/>
                    </a:lnTo>
                    <a:lnTo>
                      <a:pt x="129" y="723"/>
                    </a:lnTo>
                    <a:lnTo>
                      <a:pt x="98" y="0"/>
                    </a:lnTo>
                    <a:lnTo>
                      <a:pt x="27" y="61"/>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3" name="Freeform 260"/>
              <p:cNvSpPr/>
              <p:nvPr/>
            </p:nvSpPr>
            <p:spPr bwMode="auto">
              <a:xfrm>
                <a:off x="6534" y="2789"/>
                <a:ext cx="987" cy="936"/>
              </a:xfrm>
              <a:custGeom>
                <a:gdLst>
                  <a:gd fmla="*/ 376 w 376" name="T0"/>
                  <a:gd fmla="*/ 156 h 337" name="T1"/>
                  <a:gd fmla="*/ 358 w 376" name="T2"/>
                  <a:gd fmla="*/ 112 h 337" name="T3"/>
                  <a:gd fmla="*/ 314 w 376" name="T4"/>
                  <a:gd fmla="*/ 94 h 337" name="T5"/>
                  <a:gd fmla="*/ 304 w 376" name="T6"/>
                  <a:gd fmla="*/ 95 h 337" name="T7"/>
                  <a:gd fmla="*/ 306 w 376" name="T8"/>
                  <a:gd fmla="*/ 79 h 337" name="T9"/>
                  <a:gd fmla="*/ 239 w 376" name="T10"/>
                  <a:gd fmla="*/ 12 h 337" name="T11"/>
                  <a:gd fmla="*/ 191 w 376" name="T12"/>
                  <a:gd fmla="*/ 33 h 337" name="T13"/>
                  <a:gd fmla="*/ 143 w 376" name="T14"/>
                  <a:gd fmla="*/ 0 h 337" name="T15"/>
                  <a:gd fmla="*/ 95 w 376" name="T16"/>
                  <a:gd fmla="*/ 74 h 337" name="T17"/>
                  <a:gd fmla="*/ 91 w 376" name="T18"/>
                  <a:gd fmla="*/ 74 h 337" name="T19"/>
                  <a:gd fmla="*/ 47 w 376" name="T20"/>
                  <a:gd fmla="*/ 152 h 337" name="T21"/>
                  <a:gd fmla="*/ 63 w 376" name="T22"/>
                  <a:gd fmla="*/ 247 h 337" name="T23"/>
                  <a:gd fmla="*/ 79 w 376" name="T24"/>
                  <a:gd fmla="*/ 245 h 337" name="T25"/>
                  <a:gd fmla="*/ 73 w 376" name="T26"/>
                  <a:gd fmla="*/ 269 h 337" name="T27"/>
                  <a:gd fmla="*/ 131 w 376" name="T28"/>
                  <a:gd fmla="*/ 327 h 337" name="T29"/>
                  <a:gd fmla="*/ 166 w 376" name="T30"/>
                  <a:gd fmla="*/ 315 h 337" name="T31"/>
                  <a:gd fmla="*/ 211 w 376" name="T32"/>
                  <a:gd fmla="*/ 337 h 337" name="T33"/>
                  <a:gd fmla="*/ 264 w 376" name="T34"/>
                  <a:gd fmla="*/ 298 h 337" name="T35"/>
                  <a:gd fmla="*/ 283 w 376" name="T36"/>
                  <a:gd fmla="*/ 301 h 337" name="T37"/>
                  <a:gd fmla="*/ 323 w 376" name="T38"/>
                  <a:gd fmla="*/ 285 h 337" name="T39"/>
                  <a:gd fmla="*/ 339 w 376" name="T40"/>
                  <a:gd fmla="*/ 245 h 337" name="T41"/>
                  <a:gd fmla="*/ 331 w 376" name="T42"/>
                  <a:gd fmla="*/ 216 h 337" name="T43"/>
                  <a:gd fmla="*/ 358 w 376" name="T44"/>
                  <a:gd fmla="*/ 200 h 337" name="T45"/>
                  <a:gd fmla="*/ 376 w 376" name="T46"/>
                  <a:gd fmla="*/ 156 h 337"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337" w="376">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4" name="Freeform 261"/>
              <p:cNvSpPr/>
              <p:nvPr/>
            </p:nvSpPr>
            <p:spPr bwMode="auto">
              <a:xfrm>
                <a:off x="6676" y="2897"/>
                <a:ext cx="693" cy="748"/>
              </a:xfrm>
              <a:custGeom>
                <a:gdLst>
                  <a:gd fmla="*/ 251 w 264" name="T0"/>
                  <a:gd fmla="*/ 123 h 269" name="T1"/>
                  <a:gd fmla="*/ 251 w 264" name="T2"/>
                  <a:gd fmla="*/ 122 h 269" name="T3"/>
                  <a:gd fmla="*/ 258 w 264" name="T4"/>
                  <a:gd fmla="*/ 95 h 269" name="T5"/>
                  <a:gd fmla="*/ 251 w 264" name="T6"/>
                  <a:gd fmla="*/ 69 h 269" name="T7"/>
                  <a:gd fmla="*/ 232 w 264" name="T8"/>
                  <a:gd fmla="*/ 50 h 269" name="T9"/>
                  <a:gd fmla="*/ 212 w 264" name="T10"/>
                  <a:gd fmla="*/ 42 h 269" name="T11"/>
                  <a:gd fmla="*/ 197 w 264" name="T12"/>
                  <a:gd fmla="*/ 40 h 269" name="T13"/>
                  <a:gd fmla="*/ 179 w 264" name="T14"/>
                  <a:gd fmla="*/ 43 h 269" name="T15"/>
                  <a:gd fmla="*/ 173 w 264" name="T16"/>
                  <a:gd fmla="*/ 29 h 269" name="T17"/>
                  <a:gd fmla="*/ 173 w 264" name="T18"/>
                  <a:gd fmla="*/ 28 h 269" name="T19"/>
                  <a:gd fmla="*/ 153 w 264" name="T20"/>
                  <a:gd fmla="*/ 8 h 269" name="T21"/>
                  <a:gd fmla="*/ 125 w 264" name="T22"/>
                  <a:gd fmla="*/ 0 h 269" name="T23"/>
                  <a:gd fmla="*/ 97 w 264" name="T24"/>
                  <a:gd fmla="*/ 8 h 269" name="T25"/>
                  <a:gd fmla="*/ 77 w 264" name="T26"/>
                  <a:gd fmla="*/ 28 h 269" name="T27"/>
                  <a:gd fmla="*/ 76 w 264" name="T28"/>
                  <a:gd fmla="*/ 29 h 269" name="T29"/>
                  <a:gd fmla="*/ 69 w 264" name="T30"/>
                  <a:gd fmla="*/ 50 h 269" name="T31"/>
                  <a:gd fmla="*/ 16 w 264" name="T32"/>
                  <a:gd fmla="*/ 107 h 269" name="T33"/>
                  <a:gd fmla="*/ 23 w 264" name="T34"/>
                  <a:gd fmla="*/ 134 h 269" name="T35"/>
                  <a:gd fmla="*/ 6 w 264" name="T36"/>
                  <a:gd fmla="*/ 149 h 269" name="T37"/>
                  <a:gd fmla="*/ 6 w 264" name="T38"/>
                  <a:gd fmla="*/ 185 h 269" name="T39"/>
                  <a:gd fmla="*/ 43 w 264" name="T40"/>
                  <a:gd fmla="*/ 202 h 269" name="T41"/>
                  <a:gd fmla="*/ 39 w 264" name="T42"/>
                  <a:gd fmla="*/ 212 h 269" name="T43"/>
                  <a:gd fmla="*/ 51 w 264" name="T44"/>
                  <a:gd fmla="*/ 253 h 269" name="T45"/>
                  <a:gd fmla="*/ 92 w 264" name="T46"/>
                  <a:gd fmla="*/ 265 h 269" name="T47"/>
                  <a:gd fmla="*/ 111 w 264" name="T48"/>
                  <a:gd fmla="*/ 253 h 269" name="T49"/>
                  <a:gd fmla="*/ 118 w 264" name="T50"/>
                  <a:gd fmla="*/ 245 h 269" name="T51"/>
                  <a:gd fmla="*/ 153 w 264" name="T52"/>
                  <a:gd fmla="*/ 267 h 269" name="T53"/>
                  <a:gd fmla="*/ 193 w 264" name="T54"/>
                  <a:gd fmla="*/ 227 h 269" name="T55"/>
                  <a:gd fmla="*/ 192 w 264" name="T56"/>
                  <a:gd fmla="*/ 225 h 269" name="T57"/>
                  <a:gd fmla="*/ 194 w 264" name="T58"/>
                  <a:gd fmla="*/ 224 h 269" name="T59"/>
                  <a:gd fmla="*/ 200 w 264" name="T60"/>
                  <a:gd fmla="*/ 216 h 269" name="T61"/>
                  <a:gd fmla="*/ 221 w 264" name="T62"/>
                  <a:gd fmla="*/ 214 h 269" name="T63"/>
                  <a:gd fmla="*/ 237 w 264" name="T64"/>
                  <a:gd fmla="*/ 207 h 269" name="T65"/>
                  <a:gd fmla="*/ 264 w 264" name="T66"/>
                  <a:gd fmla="*/ 159 h 269" name="T67"/>
                  <a:gd fmla="*/ 251 w 264" name="T68"/>
                  <a:gd fmla="*/ 123 h 269"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269" w="264">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5" name="Freeform 262"/>
              <p:cNvSpPr/>
              <p:nvPr/>
            </p:nvSpPr>
            <p:spPr bwMode="auto">
              <a:xfrm>
                <a:off x="7064" y="3725"/>
                <a:ext cx="19" cy="376"/>
              </a:xfrm>
              <a:custGeom>
                <a:gdLst>
                  <a:gd fmla="*/ 0 w 7" name="T0"/>
                  <a:gd fmla="*/ 0 h 135" name="T1"/>
                  <a:gd fmla="*/ 7 w 7" name="T2"/>
                  <a:gd fmla="*/ 135 h 135" name="T3"/>
                  <a:gd fmla="*/ 7 w 7" name="T4"/>
                  <a:gd fmla="*/ 135 h 135" name="T5"/>
                  <a:gd fmla="*/ 0 w 7" name="T6"/>
                  <a:gd fmla="*/ 0 h 135" name="T7"/>
                  <a:gd fmla="*/ 0 w 7" name="T8"/>
                  <a:gd fmla="*/ 0 h 135" name="T9"/>
                </a:gdLst>
                <a:cxnLst>
                  <a:cxn ang="0">
                    <a:pos x="T0" y="T1"/>
                  </a:cxn>
                  <a:cxn ang="0">
                    <a:pos x="T2" y="T3"/>
                  </a:cxn>
                  <a:cxn ang="0">
                    <a:pos x="T4" y="T5"/>
                  </a:cxn>
                  <a:cxn ang="0">
                    <a:pos x="T6" y="T7"/>
                  </a:cxn>
                  <a:cxn ang="0">
                    <a:pos x="T8" y="T9"/>
                  </a:cxn>
                </a:cxnLst>
                <a:rect b="b" l="0" r="r" t="0"/>
                <a:pathLst>
                  <a:path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6" name="Freeform 263"/>
              <p:cNvSpPr/>
              <p:nvPr/>
            </p:nvSpPr>
            <p:spPr bwMode="auto">
              <a:xfrm>
                <a:off x="7083" y="4101"/>
                <a:ext cx="2" cy="78"/>
              </a:xfrm>
              <a:custGeom>
                <a:gdLst>
                  <a:gd fmla="*/ 0 w 1" name="T0"/>
                  <a:gd fmla="*/ 0 h 28" name="T1"/>
                  <a:gd fmla="*/ 0 w 1" name="T2"/>
                  <a:gd fmla="*/ 0 h 28" name="T3"/>
                  <a:gd fmla="*/ 1 w 1" name="T4"/>
                  <a:gd fmla="*/ 28 h 28" name="T5"/>
                  <a:gd fmla="*/ 1 w 1" name="T6"/>
                  <a:gd fmla="*/ 28 h 28" name="T7"/>
                  <a:gd fmla="*/ 0 w 1" name="T8"/>
                  <a:gd fmla="*/ 0 h 28" name="T9"/>
                </a:gdLst>
                <a:cxnLst>
                  <a:cxn ang="0">
                    <a:pos x="T0" y="T1"/>
                  </a:cxn>
                  <a:cxn ang="0">
                    <a:pos x="T2" y="T3"/>
                  </a:cxn>
                  <a:cxn ang="0">
                    <a:pos x="T4" y="T5"/>
                  </a:cxn>
                  <a:cxn ang="0">
                    <a:pos x="T6" y="T7"/>
                  </a:cxn>
                  <a:cxn ang="0">
                    <a:pos x="T8" y="T9"/>
                  </a:cxn>
                </a:cxnLst>
                <a:rect b="b" l="0" r="r" t="0"/>
                <a:pathLst>
                  <a:path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7" name="Freeform 264"/>
              <p:cNvSpPr/>
              <p:nvPr/>
            </p:nvSpPr>
            <p:spPr bwMode="auto">
              <a:xfrm>
                <a:off x="7085" y="4179"/>
                <a:ext cx="3" cy="61"/>
              </a:xfrm>
              <a:custGeom>
                <a:gdLst>
                  <a:gd fmla="*/ 0 w 1" name="T0"/>
                  <a:gd fmla="*/ 0 h 22" name="T1"/>
                  <a:gd fmla="*/ 0 w 1" name="T2"/>
                  <a:gd fmla="*/ 0 h 22" name="T3"/>
                  <a:gd fmla="*/ 1 w 1" name="T4"/>
                  <a:gd fmla="*/ 22 h 22" name="T5"/>
                  <a:gd fmla="*/ 0 w 1" name="T6"/>
                  <a:gd fmla="*/ 0 h 22" name="T7"/>
                </a:gdLst>
                <a:cxnLst>
                  <a:cxn ang="0">
                    <a:pos x="T0" y="T1"/>
                  </a:cxn>
                  <a:cxn ang="0">
                    <a:pos x="T2" y="T3"/>
                  </a:cxn>
                  <a:cxn ang="0">
                    <a:pos x="T4" y="T5"/>
                  </a:cxn>
                  <a:cxn ang="0">
                    <a:pos x="T6" y="T7"/>
                  </a:cxn>
                </a:cxnLst>
                <a:rect b="b" l="0" r="r" t="0"/>
                <a:pathLst>
                  <a:path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8" name="Freeform 265"/>
              <p:cNvSpPr/>
              <p:nvPr/>
            </p:nvSpPr>
            <p:spPr bwMode="auto">
              <a:xfrm>
                <a:off x="7015" y="4231"/>
                <a:ext cx="18" cy="3"/>
              </a:xfrm>
              <a:custGeom>
                <a:gdLst>
                  <a:gd fmla="*/ 0 w 18" name="T0"/>
                  <a:gd fmla="*/ 0 h 3" name="T1"/>
                  <a:gd fmla="*/ 0 w 18" name="T2"/>
                  <a:gd fmla="*/ 0 h 3" name="T3"/>
                  <a:gd fmla="*/ 18 w 18" name="T4"/>
                  <a:gd fmla="*/ 3 h 3" name="T5"/>
                  <a:gd fmla="*/ 18 w 18" name="T6"/>
                  <a:gd fmla="*/ 3 h 3" name="T7"/>
                  <a:gd fmla="*/ 0 w 18" name="T8"/>
                  <a:gd fmla="*/ 0 h 3" name="T9"/>
                </a:gdLst>
                <a:cxnLst>
                  <a:cxn ang="0">
                    <a:pos x="T0" y="T1"/>
                  </a:cxn>
                  <a:cxn ang="0">
                    <a:pos x="T2" y="T3"/>
                  </a:cxn>
                  <a:cxn ang="0">
                    <a:pos x="T4" y="T5"/>
                  </a:cxn>
                  <a:cxn ang="0">
                    <a:pos x="T6" y="T7"/>
                  </a:cxn>
                  <a:cxn ang="0">
                    <a:pos x="T8" y="T9"/>
                  </a:cxn>
                </a:cxnLst>
                <a:rect b="b" l="0" r="r" t="0"/>
                <a:pathLst>
                  <a:path h="3" w="18">
                    <a:moveTo>
                      <a:pt x="0" y="0"/>
                    </a:moveTo>
                    <a:lnTo>
                      <a:pt x="0" y="0"/>
                    </a:lnTo>
                    <a:lnTo>
                      <a:pt x="18" y="3"/>
                    </a:lnTo>
                    <a:lnTo>
                      <a:pt x="18" y="3"/>
                    </a:lnTo>
                    <a:lnTo>
                      <a:pt x="0" y="0"/>
                    </a:lnTo>
                    <a:close/>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9" name="Freeform 266"/>
              <p:cNvSpPr/>
              <p:nvPr/>
            </p:nvSpPr>
            <p:spPr bwMode="auto">
              <a:xfrm>
                <a:off x="7015" y="4231"/>
                <a:ext cx="18" cy="3"/>
              </a:xfrm>
              <a:custGeom>
                <a:gdLst>
                  <a:gd fmla="*/ 0 w 18" name="T0"/>
                  <a:gd fmla="*/ 0 h 3" name="T1"/>
                  <a:gd fmla="*/ 0 w 18" name="T2"/>
                  <a:gd fmla="*/ 0 h 3" name="T3"/>
                  <a:gd fmla="*/ 18 w 18" name="T4"/>
                  <a:gd fmla="*/ 3 h 3" name="T5"/>
                  <a:gd fmla="*/ 18 w 18" name="T6"/>
                  <a:gd fmla="*/ 3 h 3" name="T7"/>
                  <a:gd fmla="*/ 0 w 18" name="T8"/>
                  <a:gd fmla="*/ 0 h 3" name="T9"/>
                </a:gdLst>
                <a:cxnLst>
                  <a:cxn ang="0">
                    <a:pos x="T0" y="T1"/>
                  </a:cxn>
                  <a:cxn ang="0">
                    <a:pos x="T2" y="T3"/>
                  </a:cxn>
                  <a:cxn ang="0">
                    <a:pos x="T4" y="T5"/>
                  </a:cxn>
                  <a:cxn ang="0">
                    <a:pos x="T6" y="T7"/>
                  </a:cxn>
                  <a:cxn ang="0">
                    <a:pos x="T8" y="T9"/>
                  </a:cxn>
                </a:cxnLst>
                <a:rect b="b" l="0" r="r" t="0"/>
                <a:pathLst>
                  <a:path h="3" w="18">
                    <a:moveTo>
                      <a:pt x="0" y="0"/>
                    </a:moveTo>
                    <a:lnTo>
                      <a:pt x="0" y="0"/>
                    </a:lnTo>
                    <a:lnTo>
                      <a:pt x="18" y="3"/>
                    </a:lnTo>
                    <a:lnTo>
                      <a:pt x="18" y="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0" name="Freeform 267"/>
              <p:cNvSpPr/>
              <p:nvPr/>
            </p:nvSpPr>
            <p:spPr bwMode="auto">
              <a:xfrm>
                <a:off x="7033" y="4234"/>
                <a:ext cx="47" cy="6"/>
              </a:xfrm>
              <a:custGeom>
                <a:gdLst>
                  <a:gd fmla="*/ 0 w 47" name="T0"/>
                  <a:gd fmla="*/ 0 h 6" name="T1"/>
                  <a:gd fmla="*/ 0 w 47" name="T2"/>
                  <a:gd fmla="*/ 0 h 6" name="T3"/>
                  <a:gd fmla="*/ 47 w 47" name="T4"/>
                  <a:gd fmla="*/ 6 h 6" name="T5"/>
                  <a:gd fmla="*/ 47 w 47" name="T6"/>
                  <a:gd fmla="*/ 6 h 6" name="T7"/>
                  <a:gd fmla="*/ 0 w 47" name="T8"/>
                  <a:gd fmla="*/ 0 h 6" name="T9"/>
                </a:gdLst>
                <a:cxnLst>
                  <a:cxn ang="0">
                    <a:pos x="T0" y="T1"/>
                  </a:cxn>
                  <a:cxn ang="0">
                    <a:pos x="T2" y="T3"/>
                  </a:cxn>
                  <a:cxn ang="0">
                    <a:pos x="T4" y="T5"/>
                  </a:cxn>
                  <a:cxn ang="0">
                    <a:pos x="T6" y="T7"/>
                  </a:cxn>
                  <a:cxn ang="0">
                    <a:pos x="T8" y="T9"/>
                  </a:cxn>
                </a:cxnLst>
                <a:rect b="b" l="0" r="r" t="0"/>
                <a:pathLst>
                  <a:path h="6" w="47">
                    <a:moveTo>
                      <a:pt x="0" y="0"/>
                    </a:moveTo>
                    <a:lnTo>
                      <a:pt x="0" y="0"/>
                    </a:lnTo>
                    <a:lnTo>
                      <a:pt x="47" y="6"/>
                    </a:lnTo>
                    <a:lnTo>
                      <a:pt x="47" y="6"/>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1" name="Freeform 268"/>
              <p:cNvSpPr/>
              <p:nvPr/>
            </p:nvSpPr>
            <p:spPr bwMode="auto">
              <a:xfrm>
                <a:off x="7033" y="4234"/>
                <a:ext cx="47" cy="6"/>
              </a:xfrm>
              <a:custGeom>
                <a:gdLst>
                  <a:gd fmla="*/ 0 w 47" name="T0"/>
                  <a:gd fmla="*/ 0 h 6" name="T1"/>
                  <a:gd fmla="*/ 0 w 47" name="T2"/>
                  <a:gd fmla="*/ 0 h 6" name="T3"/>
                  <a:gd fmla="*/ 47 w 47" name="T4"/>
                  <a:gd fmla="*/ 6 h 6" name="T5"/>
                  <a:gd fmla="*/ 47 w 47" name="T6"/>
                  <a:gd fmla="*/ 6 h 6" name="T7"/>
                  <a:gd fmla="*/ 0 w 47" name="T8"/>
                  <a:gd fmla="*/ 0 h 6" name="T9"/>
                </a:gdLst>
                <a:cxnLst>
                  <a:cxn ang="0">
                    <a:pos x="T0" y="T1"/>
                  </a:cxn>
                  <a:cxn ang="0">
                    <a:pos x="T2" y="T3"/>
                  </a:cxn>
                  <a:cxn ang="0">
                    <a:pos x="T4" y="T5"/>
                  </a:cxn>
                  <a:cxn ang="0">
                    <a:pos x="T6" y="T7"/>
                  </a:cxn>
                  <a:cxn ang="0">
                    <a:pos x="T8" y="T9"/>
                  </a:cxn>
                </a:cxnLst>
                <a:rect b="b" l="0" r="r" t="0"/>
                <a:pathLst>
                  <a:path h="6" w="47">
                    <a:moveTo>
                      <a:pt x="0" y="0"/>
                    </a:moveTo>
                    <a:lnTo>
                      <a:pt x="0" y="0"/>
                    </a:lnTo>
                    <a:lnTo>
                      <a:pt x="47" y="6"/>
                    </a:lnTo>
                    <a:lnTo>
                      <a:pt x="47" y="6"/>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2" name="Freeform 269"/>
              <p:cNvSpPr/>
              <p:nvPr/>
            </p:nvSpPr>
            <p:spPr bwMode="auto">
              <a:xfrm>
                <a:off x="7080" y="4240"/>
                <a:ext cx="8" cy="0"/>
              </a:xfrm>
              <a:custGeom>
                <a:gdLst>
                  <a:gd fmla="*/ 0 w 8" name="T0"/>
                  <a:gd fmla="*/ 0 w 8" name="T1"/>
                  <a:gd fmla="*/ 8 w 8" name="T2"/>
                  <a:gd fmla="*/ 0 w 8" name="T3"/>
                </a:gdLst>
                <a:cxnLst>
                  <a:cxn ang="0">
                    <a:pos x="T0" y="0"/>
                  </a:cxn>
                  <a:cxn ang="0">
                    <a:pos x="T1" y="0"/>
                  </a:cxn>
                  <a:cxn ang="0">
                    <a:pos x="T2" y="0"/>
                  </a:cxn>
                  <a:cxn ang="0">
                    <a:pos x="T3" y="0"/>
                  </a:cxn>
                </a:cxnLst>
                <a:rect b="b" l="0" r="r" t="0"/>
                <a:pathLst>
                  <a:path w="8">
                    <a:moveTo>
                      <a:pt x="0" y="0"/>
                    </a:moveTo>
                    <a:lnTo>
                      <a:pt x="0" y="0"/>
                    </a:lnTo>
                    <a:lnTo>
                      <a:pt x="8" y="0"/>
                    </a:lnTo>
                    <a:lnTo>
                      <a:pt x="0"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3" name="Freeform 270"/>
              <p:cNvSpPr/>
              <p:nvPr/>
            </p:nvSpPr>
            <p:spPr bwMode="auto">
              <a:xfrm>
                <a:off x="7080" y="4240"/>
                <a:ext cx="8" cy="0"/>
              </a:xfrm>
              <a:custGeom>
                <a:gdLst>
                  <a:gd fmla="*/ 0 w 8" name="T0"/>
                  <a:gd fmla="*/ 0 w 8" name="T1"/>
                  <a:gd fmla="*/ 8 w 8" name="T2"/>
                  <a:gd fmla="*/ 0 w 8" name="T3"/>
                </a:gdLst>
                <a:cxnLst>
                  <a:cxn ang="0">
                    <a:pos x="T0" y="0"/>
                  </a:cxn>
                  <a:cxn ang="0">
                    <a:pos x="T1" y="0"/>
                  </a:cxn>
                  <a:cxn ang="0">
                    <a:pos x="T2" y="0"/>
                  </a:cxn>
                  <a:cxn ang="0">
                    <a:pos x="T3" y="0"/>
                  </a:cxn>
                </a:cxnLst>
                <a:rect b="b" l="0" r="r" t="0"/>
                <a:pathLst>
                  <a:path w="8">
                    <a:moveTo>
                      <a:pt x="0" y="0"/>
                    </a:moveTo>
                    <a:lnTo>
                      <a:pt x="0" y="0"/>
                    </a:lnTo>
                    <a:lnTo>
                      <a:pt x="8" y="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4" name="Freeform 271"/>
              <p:cNvSpPr/>
              <p:nvPr/>
            </p:nvSpPr>
            <p:spPr bwMode="auto">
              <a:xfrm>
                <a:off x="7015" y="3706"/>
                <a:ext cx="73" cy="534"/>
              </a:xfrm>
              <a:custGeom>
                <a:gdLst>
                  <a:gd fmla="*/ 0 w 28" name="T0"/>
                  <a:gd fmla="*/ 0 h 192" name="T1"/>
                  <a:gd fmla="*/ 0 w 28" name="T2"/>
                  <a:gd fmla="*/ 189 h 192" name="T3"/>
                  <a:gd fmla="*/ 7 w 28" name="T4"/>
                  <a:gd fmla="*/ 190 h 192" name="T5"/>
                  <a:gd fmla="*/ 25 w 28" name="T6"/>
                  <a:gd fmla="*/ 192 h 192" name="T7"/>
                  <a:gd fmla="*/ 28 w 28" name="T8"/>
                  <a:gd fmla="*/ 192 h 192" name="T9"/>
                  <a:gd fmla="*/ 27 w 28" name="T10"/>
                  <a:gd fmla="*/ 170 h 192" name="T11"/>
                  <a:gd fmla="*/ 26 w 28" name="T12"/>
                  <a:gd fmla="*/ 142 h 192" name="T13"/>
                  <a:gd fmla="*/ 19 w 28" name="T14"/>
                  <a:gd fmla="*/ 7 h 192" name="T15"/>
                  <a:gd fmla="*/ 0 w 28" name="T16"/>
                  <a:gd fmla="*/ 0 h 19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2" w="28">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5" name="Freeform 272"/>
              <p:cNvSpPr/>
              <p:nvPr/>
            </p:nvSpPr>
            <p:spPr bwMode="auto">
              <a:xfrm>
                <a:off x="7015" y="2822"/>
                <a:ext cx="506" cy="903"/>
              </a:xfrm>
              <a:custGeom>
                <a:gdLst>
                  <a:gd fmla="*/ 56 w 193" name="T0"/>
                  <a:gd fmla="*/ 0 h 325" name="T1"/>
                  <a:gd fmla="*/ 8 w 193" name="T2"/>
                  <a:gd fmla="*/ 21 h 325" name="T3"/>
                  <a:gd fmla="*/ 8 w 193" name="T4"/>
                  <a:gd fmla="*/ 21 h 325" name="T5"/>
                  <a:gd fmla="*/ 0 w 193" name="T6"/>
                  <a:gd fmla="*/ 6 h 325" name="T7"/>
                  <a:gd fmla="*/ 0 w 193" name="T8"/>
                  <a:gd fmla="*/ 28 h 325" name="T9"/>
                  <a:gd fmla="*/ 24 w 193" name="T10"/>
                  <a:gd fmla="*/ 35 h 325" name="T11"/>
                  <a:gd fmla="*/ 44 w 193" name="T12"/>
                  <a:gd fmla="*/ 55 h 325" name="T13"/>
                  <a:gd fmla="*/ 44 w 193" name="T14"/>
                  <a:gd fmla="*/ 56 h 325" name="T15"/>
                  <a:gd fmla="*/ 50 w 193" name="T16"/>
                  <a:gd fmla="*/ 70 h 325" name="T17"/>
                  <a:gd fmla="*/ 68 w 193" name="T18"/>
                  <a:gd fmla="*/ 67 h 325" name="T19"/>
                  <a:gd fmla="*/ 83 w 193" name="T20"/>
                  <a:gd fmla="*/ 69 h 325" name="T21"/>
                  <a:gd fmla="*/ 103 w 193" name="T22"/>
                  <a:gd fmla="*/ 77 h 325" name="T23"/>
                  <a:gd fmla="*/ 122 w 193" name="T24"/>
                  <a:gd fmla="*/ 96 h 325" name="T25"/>
                  <a:gd fmla="*/ 129 w 193" name="T26"/>
                  <a:gd fmla="*/ 122 h 325" name="T27"/>
                  <a:gd fmla="*/ 122 w 193" name="T28"/>
                  <a:gd fmla="*/ 149 h 325" name="T29"/>
                  <a:gd fmla="*/ 122 w 193" name="T30"/>
                  <a:gd fmla="*/ 150 h 325" name="T31"/>
                  <a:gd fmla="*/ 135 w 193" name="T32"/>
                  <a:gd fmla="*/ 186 h 325" name="T33"/>
                  <a:gd fmla="*/ 108 w 193" name="T34"/>
                  <a:gd fmla="*/ 234 h 325" name="T35"/>
                  <a:gd fmla="*/ 92 w 193" name="T36"/>
                  <a:gd fmla="*/ 241 h 325" name="T37"/>
                  <a:gd fmla="*/ 76 w 193" name="T38"/>
                  <a:gd fmla="*/ 243 h 325" name="T39"/>
                  <a:gd fmla="*/ 71 w 193" name="T40"/>
                  <a:gd fmla="*/ 243 h 325" name="T41"/>
                  <a:gd fmla="*/ 65 w 193" name="T42"/>
                  <a:gd fmla="*/ 251 h 325" name="T43"/>
                  <a:gd fmla="*/ 63 w 193" name="T44"/>
                  <a:gd fmla="*/ 252 h 325" name="T45"/>
                  <a:gd fmla="*/ 64 w 193" name="T46"/>
                  <a:gd fmla="*/ 254 h 325" name="T47"/>
                  <a:gd fmla="*/ 24 w 193" name="T48"/>
                  <a:gd fmla="*/ 294 h 325" name="T49"/>
                  <a:gd fmla="*/ 0 w 193" name="T50"/>
                  <a:gd fmla="*/ 285 h 325" name="T51"/>
                  <a:gd fmla="*/ 0 w 193" name="T52"/>
                  <a:gd fmla="*/ 318 h 325" name="T53"/>
                  <a:gd fmla="*/ 19 w 193" name="T54"/>
                  <a:gd fmla="*/ 325 h 325" name="T55"/>
                  <a:gd fmla="*/ 19 w 193" name="T56"/>
                  <a:gd fmla="*/ 325 h 325" name="T57"/>
                  <a:gd fmla="*/ 19 w 193" name="T58"/>
                  <a:gd fmla="*/ 325 h 325" name="T59"/>
                  <a:gd fmla="*/ 28 w 193" name="T60"/>
                  <a:gd fmla="*/ 325 h 325" name="T61"/>
                  <a:gd fmla="*/ 81 w 193" name="T62"/>
                  <a:gd fmla="*/ 286 h 325" name="T63"/>
                  <a:gd fmla="*/ 100 w 193" name="T64"/>
                  <a:gd fmla="*/ 289 h 325" name="T65"/>
                  <a:gd fmla="*/ 140 w 193" name="T66"/>
                  <a:gd fmla="*/ 273 h 325" name="T67"/>
                  <a:gd fmla="*/ 156 w 193" name="T68"/>
                  <a:gd fmla="*/ 233 h 325" name="T69"/>
                  <a:gd fmla="*/ 148 w 193" name="T70"/>
                  <a:gd fmla="*/ 204 h 325" name="T71"/>
                  <a:gd fmla="*/ 148 w 193" name="T72"/>
                  <a:gd fmla="*/ 204 h 325" name="T73"/>
                  <a:gd fmla="*/ 148 w 193" name="T74"/>
                  <a:gd fmla="*/ 204 h 325" name="T75"/>
                  <a:gd fmla="*/ 175 w 193" name="T76"/>
                  <a:gd fmla="*/ 188 h 325" name="T77"/>
                  <a:gd fmla="*/ 193 w 193" name="T78"/>
                  <a:gd fmla="*/ 144 h 325" name="T79"/>
                  <a:gd fmla="*/ 175 w 193" name="T80"/>
                  <a:gd fmla="*/ 100 h 325" name="T81"/>
                  <a:gd fmla="*/ 131 w 193" name="T82"/>
                  <a:gd fmla="*/ 82 h 325" name="T83"/>
                  <a:gd fmla="*/ 121 w 193" name="T84"/>
                  <a:gd fmla="*/ 83 h 325" name="T85"/>
                  <a:gd fmla="*/ 121 w 193" name="T86"/>
                  <a:gd fmla="*/ 83 h 325" name="T87"/>
                  <a:gd fmla="*/ 121 w 193" name="T88"/>
                  <a:gd fmla="*/ 83 h 325" name="T89"/>
                  <a:gd fmla="*/ 123 w 193" name="T90"/>
                  <a:gd fmla="*/ 67 h 325" name="T91"/>
                  <a:gd fmla="*/ 56 w 193" name="T92"/>
                  <a:gd fmla="*/ 0 h 325"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325" w="193">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6" name="Freeform 273"/>
              <p:cNvSpPr/>
              <p:nvPr/>
            </p:nvSpPr>
            <p:spPr bwMode="auto">
              <a:xfrm>
                <a:off x="7015" y="2900"/>
                <a:ext cx="354" cy="739"/>
              </a:xfrm>
              <a:custGeom>
                <a:gdLst>
                  <a:gd fmla="*/ 0 w 135" name="T0"/>
                  <a:gd fmla="*/ 0 h 266" name="T1"/>
                  <a:gd fmla="*/ 0 w 135" name="T2"/>
                  <a:gd fmla="*/ 257 h 266" name="T3"/>
                  <a:gd fmla="*/ 24 w 135" name="T4"/>
                  <a:gd fmla="*/ 266 h 266" name="T5"/>
                  <a:gd fmla="*/ 64 w 135" name="T6"/>
                  <a:gd fmla="*/ 226 h 266" name="T7"/>
                  <a:gd fmla="*/ 63 w 135" name="T8"/>
                  <a:gd fmla="*/ 224 h 266" name="T9"/>
                  <a:gd fmla="*/ 65 w 135" name="T10"/>
                  <a:gd fmla="*/ 223 h 266" name="T11"/>
                  <a:gd fmla="*/ 71 w 135" name="T12"/>
                  <a:gd fmla="*/ 215 h 266" name="T13"/>
                  <a:gd fmla="*/ 76 w 135" name="T14"/>
                  <a:gd fmla="*/ 215 h 266" name="T15"/>
                  <a:gd fmla="*/ 92 w 135" name="T16"/>
                  <a:gd fmla="*/ 213 h 266" name="T17"/>
                  <a:gd fmla="*/ 108 w 135" name="T18"/>
                  <a:gd fmla="*/ 206 h 266" name="T19"/>
                  <a:gd fmla="*/ 135 w 135" name="T20"/>
                  <a:gd fmla="*/ 158 h 266" name="T21"/>
                  <a:gd fmla="*/ 122 w 135" name="T22"/>
                  <a:gd fmla="*/ 122 h 266" name="T23"/>
                  <a:gd fmla="*/ 122 w 135" name="T24"/>
                  <a:gd fmla="*/ 121 h 266" name="T25"/>
                  <a:gd fmla="*/ 129 w 135" name="T26"/>
                  <a:gd fmla="*/ 94 h 266" name="T27"/>
                  <a:gd fmla="*/ 122 w 135" name="T28"/>
                  <a:gd fmla="*/ 68 h 266" name="T29"/>
                  <a:gd fmla="*/ 103 w 135" name="T30"/>
                  <a:gd fmla="*/ 49 h 266" name="T31"/>
                  <a:gd fmla="*/ 83 w 135" name="T32"/>
                  <a:gd fmla="*/ 41 h 266" name="T33"/>
                  <a:gd fmla="*/ 68 w 135" name="T34"/>
                  <a:gd fmla="*/ 39 h 266" name="T35"/>
                  <a:gd fmla="*/ 50 w 135" name="T36"/>
                  <a:gd fmla="*/ 42 h 266" name="T37"/>
                  <a:gd fmla="*/ 44 w 135" name="T38"/>
                  <a:gd fmla="*/ 28 h 266" name="T39"/>
                  <a:gd fmla="*/ 44 w 135" name="T40"/>
                  <a:gd fmla="*/ 27 h 266" name="T41"/>
                  <a:gd fmla="*/ 24 w 135" name="T42"/>
                  <a:gd fmla="*/ 7 h 266" name="T43"/>
                  <a:gd fmla="*/ 0 w 135" name="T44"/>
                  <a:gd fmla="*/ 0 h 266" name="T4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b="b" l="0" r="r" t="0"/>
                <a:pathLst>
                  <a:path h="266" w="135">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7" name="Freeform 274"/>
              <p:cNvSpPr/>
              <p:nvPr/>
            </p:nvSpPr>
            <p:spPr bwMode="auto">
              <a:xfrm>
                <a:off x="6660" y="3194"/>
                <a:ext cx="239" cy="259"/>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8" name="Freeform 275"/>
              <p:cNvSpPr/>
              <p:nvPr/>
            </p:nvSpPr>
            <p:spPr bwMode="auto">
              <a:xfrm>
                <a:off x="6755" y="3297"/>
                <a:ext cx="55" cy="61"/>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9" name="Freeform 276"/>
              <p:cNvSpPr/>
              <p:nvPr/>
            </p:nvSpPr>
            <p:spPr bwMode="auto">
              <a:xfrm>
                <a:off x="6818" y="2905"/>
                <a:ext cx="239" cy="259"/>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0" name="Freeform 277"/>
              <p:cNvSpPr/>
              <p:nvPr/>
            </p:nvSpPr>
            <p:spPr bwMode="auto">
              <a:xfrm>
                <a:off x="6912" y="3008"/>
                <a:ext cx="55" cy="61"/>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1" name="Freeform 278"/>
              <p:cNvSpPr/>
              <p:nvPr/>
            </p:nvSpPr>
            <p:spPr bwMode="auto">
              <a:xfrm>
                <a:off x="7141" y="3003"/>
                <a:ext cx="246" cy="261"/>
              </a:xfrm>
              <a:custGeom>
                <a:gdLst>
                  <a:gd fmla="*/ 67 w 94" name="T0"/>
                  <a:gd fmla="*/ 88 h 94" name="T1"/>
                  <a:gd fmla="*/ 48 w 94" name="T2"/>
                  <a:gd fmla="*/ 57 h 94" name="T3"/>
                  <a:gd fmla="*/ 32 w 94" name="T4"/>
                  <a:gd fmla="*/ 91 h 94" name="T5"/>
                  <a:gd fmla="*/ 41 w 94" name="T6"/>
                  <a:gd fmla="*/ 55 h 94" name="T7"/>
                  <a:gd fmla="*/ 6 w 94" name="T8"/>
                  <a:gd fmla="*/ 69 h 94" name="T9"/>
                  <a:gd fmla="*/ 38 w 94" name="T10"/>
                  <a:gd fmla="*/ 49 h 94" name="T11"/>
                  <a:gd fmla="*/ 4 w 94" name="T12"/>
                  <a:gd fmla="*/ 34 h 94" name="T13"/>
                  <a:gd fmla="*/ 39 w 94" name="T14"/>
                  <a:gd fmla="*/ 42 h 94" name="T15"/>
                  <a:gd fmla="*/ 27 w 94" name="T16"/>
                  <a:gd fmla="*/ 7 h 94" name="T17"/>
                  <a:gd fmla="*/ 46 w 94" name="T18"/>
                  <a:gd fmla="*/ 38 h 94" name="T19"/>
                  <a:gd fmla="*/ 61 w 94" name="T20"/>
                  <a:gd fmla="*/ 3 h 94" name="T21"/>
                  <a:gd fmla="*/ 52 w 94" name="T22"/>
                  <a:gd fmla="*/ 40 h 94" name="T23"/>
                  <a:gd fmla="*/ 88 w 94" name="T24"/>
                  <a:gd fmla="*/ 25 h 94" name="T25"/>
                  <a:gd fmla="*/ 56 w 94" name="T26"/>
                  <a:gd fmla="*/ 46 h 94" name="T27"/>
                  <a:gd fmla="*/ 90 w 94" name="T28"/>
                  <a:gd fmla="*/ 60 h 94" name="T29"/>
                  <a:gd fmla="*/ 54 w 94" name="T30"/>
                  <a:gd fmla="*/ 53 h 94" name="T31"/>
                  <a:gd fmla="*/ 67 w 94" name="T32"/>
                  <a:gd fmla="*/ 88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2" name="Freeform 279"/>
              <p:cNvSpPr/>
              <p:nvPr/>
            </p:nvSpPr>
            <p:spPr bwMode="auto">
              <a:xfrm>
                <a:off x="7235" y="3097"/>
                <a:ext cx="63" cy="67"/>
              </a:xfrm>
              <a:custGeom>
                <a:gdLst>
                  <a:gd fmla="*/ 7 w 24" name="T0"/>
                  <a:gd fmla="*/ 3 h 24" name="T1"/>
                  <a:gd fmla="*/ 3 w 24" name="T2"/>
                  <a:gd fmla="*/ 17 h 24" name="T3"/>
                  <a:gd fmla="*/ 17 w 24" name="T4"/>
                  <a:gd fmla="*/ 21 h 24" name="T5"/>
                  <a:gd fmla="*/ 21 w 24" name="T6"/>
                  <a:gd fmla="*/ 6 h 24" name="T7"/>
                  <a:gd fmla="*/ 7 w 24" name="T8"/>
                  <a:gd fmla="*/ 3 h 24" name="T9"/>
                </a:gdLst>
                <a:cxnLst>
                  <a:cxn ang="0">
                    <a:pos x="T0" y="T1"/>
                  </a:cxn>
                  <a:cxn ang="0">
                    <a:pos x="T2" y="T3"/>
                  </a:cxn>
                  <a:cxn ang="0">
                    <a:pos x="T4" y="T5"/>
                  </a:cxn>
                  <a:cxn ang="0">
                    <a:pos x="T6" y="T7"/>
                  </a:cxn>
                  <a:cxn ang="0">
                    <a:pos x="T8" y="T9"/>
                  </a:cxn>
                </a:cxnLst>
                <a:rect b="b" l="0" r="r" t="0"/>
                <a:pathLst>
                  <a:path h="24" w="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3" name="Freeform 280"/>
              <p:cNvSpPr/>
              <p:nvPr/>
            </p:nvSpPr>
            <p:spPr bwMode="auto">
              <a:xfrm>
                <a:off x="6930" y="3314"/>
                <a:ext cx="247" cy="261"/>
              </a:xfrm>
              <a:custGeom>
                <a:gdLst>
                  <a:gd fmla="*/ 67 w 94" name="T0"/>
                  <a:gd fmla="*/ 88 h 94" name="T1"/>
                  <a:gd fmla="*/ 48 w 94" name="T2"/>
                  <a:gd fmla="*/ 57 h 94" name="T3"/>
                  <a:gd fmla="*/ 32 w 94" name="T4"/>
                  <a:gd fmla="*/ 91 h 94" name="T5"/>
                  <a:gd fmla="*/ 41 w 94" name="T6"/>
                  <a:gd fmla="*/ 55 h 94" name="T7"/>
                  <a:gd fmla="*/ 6 w 94" name="T8"/>
                  <a:gd fmla="*/ 69 h 94" name="T9"/>
                  <a:gd fmla="*/ 38 w 94" name="T10"/>
                  <a:gd fmla="*/ 49 h 94" name="T11"/>
                  <a:gd fmla="*/ 4 w 94" name="T12"/>
                  <a:gd fmla="*/ 34 h 94" name="T13"/>
                  <a:gd fmla="*/ 39 w 94" name="T14"/>
                  <a:gd fmla="*/ 42 h 94" name="T15"/>
                  <a:gd fmla="*/ 27 w 94" name="T16"/>
                  <a:gd fmla="*/ 7 h 94" name="T17"/>
                  <a:gd fmla="*/ 46 w 94" name="T18"/>
                  <a:gd fmla="*/ 38 h 94" name="T19"/>
                  <a:gd fmla="*/ 61 w 94" name="T20"/>
                  <a:gd fmla="*/ 3 h 94" name="T21"/>
                  <a:gd fmla="*/ 52 w 94" name="T22"/>
                  <a:gd fmla="*/ 40 h 94" name="T23"/>
                  <a:gd fmla="*/ 88 w 94" name="T24"/>
                  <a:gd fmla="*/ 25 h 94" name="T25"/>
                  <a:gd fmla="*/ 56 w 94" name="T26"/>
                  <a:gd fmla="*/ 46 h 94" name="T27"/>
                  <a:gd fmla="*/ 90 w 94" name="T28"/>
                  <a:gd fmla="*/ 60 h 94" name="T29"/>
                  <a:gd fmla="*/ 54 w 94" name="T30"/>
                  <a:gd fmla="*/ 53 h 94" name="T31"/>
                  <a:gd fmla="*/ 67 w 94" name="T32"/>
                  <a:gd fmla="*/ 88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4" name="Freeform 281"/>
              <p:cNvSpPr/>
              <p:nvPr/>
            </p:nvSpPr>
            <p:spPr bwMode="auto">
              <a:xfrm>
                <a:off x="7025" y="3409"/>
                <a:ext cx="63" cy="66"/>
              </a:xfrm>
              <a:custGeom>
                <a:gdLst>
                  <a:gd fmla="*/ 7 w 24" name="T0"/>
                  <a:gd fmla="*/ 3 h 24" name="T1"/>
                  <a:gd fmla="*/ 3 w 24" name="T2"/>
                  <a:gd fmla="*/ 17 h 24" name="T3"/>
                  <a:gd fmla="*/ 17 w 24" name="T4"/>
                  <a:gd fmla="*/ 21 h 24" name="T5"/>
                  <a:gd fmla="*/ 21 w 24" name="T6"/>
                  <a:gd fmla="*/ 6 h 24" name="T7"/>
                  <a:gd fmla="*/ 7 w 24" name="T8"/>
                  <a:gd fmla="*/ 3 h 24" name="T9"/>
                </a:gdLst>
                <a:cxnLst>
                  <a:cxn ang="0">
                    <a:pos x="T0" y="T1"/>
                  </a:cxn>
                  <a:cxn ang="0">
                    <a:pos x="T2" y="T3"/>
                  </a:cxn>
                  <a:cxn ang="0">
                    <a:pos x="T4" y="T5"/>
                  </a:cxn>
                  <a:cxn ang="0">
                    <a:pos x="T6" y="T7"/>
                  </a:cxn>
                  <a:cxn ang="0">
                    <a:pos x="T8" y="T9"/>
                  </a:cxn>
                </a:cxnLst>
                <a:rect b="b" l="0" r="r" t="0"/>
                <a:pathLst>
                  <a:path h="24" w="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5" name="Freeform 282"/>
              <p:cNvSpPr/>
              <p:nvPr/>
            </p:nvSpPr>
            <p:spPr bwMode="auto">
              <a:xfrm>
                <a:off x="817" y="3350"/>
                <a:ext cx="123" cy="945"/>
              </a:xfrm>
              <a:custGeom>
                <a:gdLst>
                  <a:gd fmla="*/ 23 w 123" name="T0"/>
                  <a:gd fmla="*/ 0 h 945" name="T1"/>
                  <a:gd fmla="*/ 0 w 123" name="T2"/>
                  <a:gd fmla="*/ 934 h 945" name="T3"/>
                  <a:gd fmla="*/ 123 w 123" name="T4"/>
                  <a:gd fmla="*/ 945 h 945" name="T5"/>
                  <a:gd fmla="*/ 100 w 123" name="T6"/>
                  <a:gd fmla="*/ 0 h 945" name="T7"/>
                  <a:gd fmla="*/ 23 w 123" name="T8"/>
                  <a:gd fmla="*/ 0 h 945" name="T9"/>
                </a:gdLst>
                <a:cxnLst>
                  <a:cxn ang="0">
                    <a:pos x="T0" y="T1"/>
                  </a:cxn>
                  <a:cxn ang="0">
                    <a:pos x="T2" y="T3"/>
                  </a:cxn>
                  <a:cxn ang="0">
                    <a:pos x="T4" y="T5"/>
                  </a:cxn>
                  <a:cxn ang="0">
                    <a:pos x="T6" y="T7"/>
                  </a:cxn>
                  <a:cxn ang="0">
                    <a:pos x="T8" y="T9"/>
                  </a:cxn>
                </a:cxnLst>
                <a:rect b="b" l="0" r="r" t="0"/>
                <a:pathLst>
                  <a:path h="944" w="123">
                    <a:moveTo>
                      <a:pt x="23" y="0"/>
                    </a:moveTo>
                    <a:lnTo>
                      <a:pt x="0" y="934"/>
                    </a:lnTo>
                    <a:lnTo>
                      <a:pt x="123" y="945"/>
                    </a:lnTo>
                    <a:lnTo>
                      <a:pt x="100" y="0"/>
                    </a:lnTo>
                    <a:lnTo>
                      <a:pt x="23"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6" name="Freeform 283"/>
              <p:cNvSpPr/>
              <p:nvPr/>
            </p:nvSpPr>
            <p:spPr bwMode="auto">
              <a:xfrm>
                <a:off x="817" y="3350"/>
                <a:ext cx="123" cy="945"/>
              </a:xfrm>
              <a:custGeom>
                <a:gdLst>
                  <a:gd fmla="*/ 23 w 123" name="T0"/>
                  <a:gd fmla="*/ 0 h 945" name="T1"/>
                  <a:gd fmla="*/ 0 w 123" name="T2"/>
                  <a:gd fmla="*/ 934 h 945" name="T3"/>
                  <a:gd fmla="*/ 123 w 123" name="T4"/>
                  <a:gd fmla="*/ 945 h 945" name="T5"/>
                  <a:gd fmla="*/ 100 w 123" name="T6"/>
                  <a:gd fmla="*/ 0 h 945" name="T7"/>
                  <a:gd fmla="*/ 23 w 123" name="T8"/>
                  <a:gd fmla="*/ 0 h 945" name="T9"/>
                </a:gdLst>
                <a:cxnLst>
                  <a:cxn ang="0">
                    <a:pos x="T0" y="T1"/>
                  </a:cxn>
                  <a:cxn ang="0">
                    <a:pos x="T2" y="T3"/>
                  </a:cxn>
                  <a:cxn ang="0">
                    <a:pos x="T4" y="T5"/>
                  </a:cxn>
                  <a:cxn ang="0">
                    <a:pos x="T6" y="T7"/>
                  </a:cxn>
                  <a:cxn ang="0">
                    <a:pos x="T8" y="T9"/>
                  </a:cxn>
                </a:cxnLst>
                <a:rect b="b" l="0" r="r" t="0"/>
                <a:pathLst>
                  <a:path h="944" w="123">
                    <a:moveTo>
                      <a:pt x="23" y="0"/>
                    </a:moveTo>
                    <a:lnTo>
                      <a:pt x="0" y="934"/>
                    </a:lnTo>
                    <a:lnTo>
                      <a:pt x="123" y="945"/>
                    </a:lnTo>
                    <a:lnTo>
                      <a:pt x="100" y="0"/>
                    </a:lnTo>
                    <a:lnTo>
                      <a:pt x="2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7" name="Freeform 284"/>
              <p:cNvSpPr/>
              <p:nvPr/>
            </p:nvSpPr>
            <p:spPr bwMode="auto">
              <a:xfrm>
                <a:off x="1032" y="2964"/>
                <a:ext cx="460" cy="481"/>
              </a:xfrm>
              <a:custGeom>
                <a:gdLst>
                  <a:gd fmla="*/ 118 w 175" name="T0"/>
                  <a:gd fmla="*/ 44 h 173" name="T1"/>
                  <a:gd fmla="*/ 107 w 175" name="T2"/>
                  <a:gd fmla="*/ 43 h 173" name="T3"/>
                  <a:gd fmla="*/ 71 w 175" name="T4"/>
                  <a:gd fmla="*/ 9 h 173" name="T5"/>
                  <a:gd fmla="*/ 46 w 175" name="T6"/>
                  <a:gd fmla="*/ 96 h 173" name="T7"/>
                  <a:gd fmla="*/ 97 w 175" name="T8"/>
                  <a:gd fmla="*/ 167 h 173" name="T9"/>
                  <a:gd fmla="*/ 169 w 175" name="T10"/>
                  <a:gd fmla="*/ 116 h 173" name="T11"/>
                  <a:gd fmla="*/ 118 w 175" name="T12"/>
                  <a:gd fmla="*/ 44 h 173" name="T13"/>
                </a:gdLst>
                <a:cxnLst>
                  <a:cxn ang="0">
                    <a:pos x="T0" y="T1"/>
                  </a:cxn>
                  <a:cxn ang="0">
                    <a:pos x="T2" y="T3"/>
                  </a:cxn>
                  <a:cxn ang="0">
                    <a:pos x="T4" y="T5"/>
                  </a:cxn>
                  <a:cxn ang="0">
                    <a:pos x="T6" y="T7"/>
                  </a:cxn>
                  <a:cxn ang="0">
                    <a:pos x="T8" y="T9"/>
                  </a:cxn>
                  <a:cxn ang="0">
                    <a:pos x="T10" y="T11"/>
                  </a:cxn>
                  <a:cxn ang="0">
                    <a:pos x="T12" y="T13"/>
                  </a:cxn>
                </a:cxnLst>
                <a:rect b="b" l="0" r="r" t="0"/>
                <a:pathLst>
                  <a:path h="173" w="175">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8" name="Freeform 285"/>
              <p:cNvSpPr/>
              <p:nvPr/>
            </p:nvSpPr>
            <p:spPr bwMode="auto">
              <a:xfrm>
                <a:off x="260" y="2839"/>
                <a:ext cx="465" cy="633"/>
              </a:xfrm>
              <a:custGeom>
                <a:gdLst>
                  <a:gd fmla="*/ 157 w 177" name="T0"/>
                  <a:gd fmla="*/ 80 h 228" name="T1"/>
                  <a:gd fmla="*/ 169 w 177" name="T2"/>
                  <a:gd fmla="*/ 60 h 228" name="T3"/>
                  <a:gd fmla="*/ 169 w 177" name="T4"/>
                  <a:gd fmla="*/ 35 h 228" name="T5"/>
                  <a:gd fmla="*/ 156 w 177" name="T6"/>
                  <a:gd fmla="*/ 13 h 228" name="T7"/>
                  <a:gd fmla="*/ 136 w 177" name="T8"/>
                  <a:gd fmla="*/ 2 h 228" name="T9"/>
                  <a:gd fmla="*/ 112 w 177" name="T10"/>
                  <a:gd fmla="*/ 2 h 228" name="T11"/>
                  <a:gd fmla="*/ 92 w 177" name="T12"/>
                  <a:gd fmla="*/ 13 h 228" name="T13"/>
                  <a:gd fmla="*/ 80 w 177" name="T14"/>
                  <a:gd fmla="*/ 35 h 228" name="T15"/>
                  <a:gd fmla="*/ 78 w 177" name="T16"/>
                  <a:gd fmla="*/ 52 h 228" name="T17"/>
                  <a:gd fmla="*/ 45 w 177" name="T18"/>
                  <a:gd fmla="*/ 119 h 228" name="T19"/>
                  <a:gd fmla="*/ 68 w 177" name="T20"/>
                  <a:gd fmla="*/ 221 h 228" name="T21"/>
                  <a:gd fmla="*/ 91 w 177" name="T22"/>
                  <a:gd fmla="*/ 217 h 228" name="T23"/>
                  <a:gd fmla="*/ 120 w 177" name="T24"/>
                  <a:gd fmla="*/ 228 h 228" name="T25"/>
                  <a:gd fmla="*/ 120 w 177" name="T26"/>
                  <a:gd fmla="*/ 140 h 228" name="T27"/>
                  <a:gd fmla="*/ 115 w 177" name="T28"/>
                  <a:gd fmla="*/ 140 h 228" name="T29"/>
                  <a:gd fmla="*/ 134 w 177" name="T30"/>
                  <a:gd fmla="*/ 93 h 228" name="T31"/>
                  <a:gd fmla="*/ 156 w 177" name="T32"/>
                  <a:gd fmla="*/ 81 h 228" name="T33"/>
                  <a:gd fmla="*/ 157 w 177" name="T34"/>
                  <a:gd fmla="*/ 80 h 22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28" w="177">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9" name="Freeform 286"/>
              <p:cNvSpPr/>
              <p:nvPr/>
            </p:nvSpPr>
            <p:spPr bwMode="auto">
              <a:xfrm>
                <a:off x="496" y="2752"/>
                <a:ext cx="799" cy="821"/>
              </a:xfrm>
              <a:custGeom>
                <a:gdLst>
                  <a:gd fmla="*/ 267 w 304" name="T0"/>
                  <a:gd fmla="*/ 124 h 295" name="T1"/>
                  <a:gd fmla="*/ 279 w 304" name="T2"/>
                  <a:gd fmla="*/ 87 h 295" name="T3"/>
                  <a:gd fmla="*/ 260 w 304" name="T4"/>
                  <a:gd fmla="*/ 41 h 295" name="T5"/>
                  <a:gd fmla="*/ 231 w 304" name="T6"/>
                  <a:gd fmla="*/ 24 h 295" name="T7"/>
                  <a:gd fmla="*/ 197 w 304" name="T8"/>
                  <a:gd fmla="*/ 24 h 295" name="T9"/>
                  <a:gd fmla="*/ 193 w 304" name="T10"/>
                  <a:gd fmla="*/ 25 h 295" name="T11"/>
                  <a:gd fmla="*/ 171 w 304" name="T12"/>
                  <a:gd fmla="*/ 36 h 295" name="T13"/>
                  <a:gd fmla="*/ 158 w 304" name="T14"/>
                  <a:gd fmla="*/ 19 h 295" name="T15"/>
                  <a:gd fmla="*/ 114 w 304" name="T16"/>
                  <a:gd fmla="*/ 0 h 295" name="T17"/>
                  <a:gd fmla="*/ 97 w 304" name="T18"/>
                  <a:gd fmla="*/ 2 h 295" name="T19"/>
                  <a:gd fmla="*/ 70 w 304" name="T20"/>
                  <a:gd fmla="*/ 19 h 295" name="T21"/>
                  <a:gd fmla="*/ 66 w 304" name="T22"/>
                  <a:gd fmla="*/ 22 h 295" name="T23"/>
                  <a:gd fmla="*/ 50 w 304" name="T24"/>
                  <a:gd fmla="*/ 50 h 295" name="T25"/>
                  <a:gd fmla="*/ 47 w 304" name="T26"/>
                  <a:gd fmla="*/ 66 h 295" name="T27"/>
                  <a:gd fmla="*/ 48 w 304" name="T28"/>
                  <a:gd fmla="*/ 76 h 295" name="T29"/>
                  <a:gd fmla="*/ 19 w 304" name="T30"/>
                  <a:gd fmla="*/ 92 h 295" name="T31"/>
                  <a:gd fmla="*/ 2 w 304" name="T32"/>
                  <a:gd fmla="*/ 131 h 295" name="T33"/>
                  <a:gd fmla="*/ 19 w 304" name="T34"/>
                  <a:gd fmla="*/ 170 h 295" name="T35"/>
                  <a:gd fmla="*/ 22 w 304" name="T36"/>
                  <a:gd fmla="*/ 174 h 295" name="T37"/>
                  <a:gd fmla="*/ 62 w 304" name="T38"/>
                  <a:gd fmla="*/ 259 h 295" name="T39"/>
                  <a:gd fmla="*/ 92 w 304" name="T40"/>
                  <a:gd fmla="*/ 250 h 295" name="T41"/>
                  <a:gd fmla="*/ 108 w 304" name="T42"/>
                  <a:gd fmla="*/ 277 h 295" name="T43"/>
                  <a:gd fmla="*/ 150 w 304" name="T44"/>
                  <a:gd fmla="*/ 295 h 295" name="T45"/>
                  <a:gd fmla="*/ 192 w 304" name="T46"/>
                  <a:gd fmla="*/ 277 h 295" name="T47"/>
                  <a:gd fmla="*/ 209 w 304" name="T48"/>
                  <a:gd fmla="*/ 242 h 295" name="T49"/>
                  <a:gd fmla="*/ 238 w 304" name="T50"/>
                  <a:gd fmla="*/ 249 h 295" name="T51"/>
                  <a:gd fmla="*/ 304 w 304" name="T52"/>
                  <a:gd fmla="*/ 183 h 295" name="T53"/>
                  <a:gd fmla="*/ 267 w 304" name="T54"/>
                  <a:gd fmla="*/ 124 h 29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295" w="304">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0" name="Freeform 287"/>
              <p:cNvSpPr>
                <a:spLocks noEditPoints="1"/>
              </p:cNvSpPr>
              <p:nvPr/>
            </p:nvSpPr>
            <p:spPr bwMode="auto">
              <a:xfrm>
                <a:off x="911" y="2802"/>
                <a:ext cx="568" cy="726"/>
              </a:xfrm>
              <a:custGeom>
                <a:gdLst>
                  <a:gd fmla="*/ 33 w 216" name="T0"/>
                  <a:gd fmla="*/ 261 h 261" name="T1"/>
                  <a:gd fmla="*/ 33 w 216" name="T2"/>
                  <a:gd fmla="*/ 260 h 261" name="T3"/>
                  <a:gd fmla="*/ 33 w 216" name="T4"/>
                  <a:gd fmla="*/ 260 h 261" name="T5"/>
                  <a:gd fmla="*/ 33 w 216" name="T6"/>
                  <a:gd fmla="*/ 260 h 261" name="T7"/>
                  <a:gd fmla="*/ 33 w 216" name="T8"/>
                  <a:gd fmla="*/ 260 h 261" name="T9"/>
                  <a:gd fmla="*/ 34 w 216" name="T10"/>
                  <a:gd fmla="*/ 260 h 261" name="T11"/>
                  <a:gd fmla="*/ 34 w 216" name="T12"/>
                  <a:gd fmla="*/ 260 h 261" name="T13"/>
                  <a:gd fmla="*/ 34 w 216" name="T14"/>
                  <a:gd fmla="*/ 259 h 261" name="T15"/>
                  <a:gd fmla="*/ 34 w 216" name="T16"/>
                  <a:gd fmla="*/ 259 h 261" name="T17"/>
                  <a:gd fmla="*/ 34 w 216" name="T18"/>
                  <a:gd fmla="*/ 259 h 261" name="T19"/>
                  <a:gd fmla="*/ 80 w 216" name="T20"/>
                  <a:gd fmla="*/ 231 h 261" name="T21"/>
                  <a:gd fmla="*/ 80 w 216" name="T22"/>
                  <a:gd fmla="*/ 231 h 261" name="T23"/>
                  <a:gd fmla="*/ 80 w 216" name="T24"/>
                  <a:gd fmla="*/ 231 h 261" name="T25"/>
                  <a:gd fmla="*/ 80 w 216" name="T26"/>
                  <a:gd fmla="*/ 231 h 261" name="T27"/>
                  <a:gd fmla="*/ 81 w 216" name="T28"/>
                  <a:gd fmla="*/ 231 h 261" name="T29"/>
                  <a:gd fmla="*/ 154 w 216" name="T30"/>
                  <a:gd fmla="*/ 101 h 261" name="T31"/>
                  <a:gd fmla="*/ 164 w 216" name="T32"/>
                  <a:gd fmla="*/ 102 h 261" name="T33"/>
                  <a:gd fmla="*/ 153 w 216" name="T34"/>
                  <a:gd fmla="*/ 101 h 261" name="T35"/>
                  <a:gd fmla="*/ 152 w 216" name="T36"/>
                  <a:gd fmla="*/ 101 h 261" name="T37"/>
                  <a:gd fmla="*/ 152 w 216" name="T38"/>
                  <a:gd fmla="*/ 101 h 261" name="T39"/>
                  <a:gd fmla="*/ 152 w 216" name="T40"/>
                  <a:gd fmla="*/ 101 h 261" name="T41"/>
                  <a:gd fmla="*/ 152 w 216" name="T42"/>
                  <a:gd fmla="*/ 101 h 261" name="T43"/>
                  <a:gd fmla="*/ 152 w 216" name="T44"/>
                  <a:gd fmla="*/ 101 h 261" name="T45"/>
                  <a:gd fmla="*/ 152 w 216" name="T46"/>
                  <a:gd fmla="*/ 100 h 261" name="T47"/>
                  <a:gd fmla="*/ 152 w 216" name="T48"/>
                  <a:gd fmla="*/ 100 h 261" name="T49"/>
                  <a:gd fmla="*/ 152 w 216" name="T50"/>
                  <a:gd fmla="*/ 100 h 261" name="T51"/>
                  <a:gd fmla="*/ 152 w 216" name="T52"/>
                  <a:gd fmla="*/ 100 h 261" name="T53"/>
                  <a:gd fmla="*/ 152 w 216" name="T54"/>
                  <a:gd fmla="*/ 100 h 261" name="T55"/>
                  <a:gd fmla="*/ 152 w 216" name="T56"/>
                  <a:gd fmla="*/ 100 h 261" name="T57"/>
                  <a:gd fmla="*/ 152 w 216" name="T58"/>
                  <a:gd fmla="*/ 100 h 261" name="T59"/>
                  <a:gd fmla="*/ 152 w 216" name="T60"/>
                  <a:gd fmla="*/ 100 h 261" name="T61"/>
                  <a:gd fmla="*/ 152 w 216" name="T62"/>
                  <a:gd fmla="*/ 99 h 261" name="T63"/>
                  <a:gd fmla="*/ 152 w 216" name="T64"/>
                  <a:gd fmla="*/ 99 h 261" name="T65"/>
                  <a:gd fmla="*/ 152 w 216" name="T66"/>
                  <a:gd fmla="*/ 99 h 261" name="T67"/>
                  <a:gd fmla="*/ 152 w 216" name="T68"/>
                  <a:gd fmla="*/ 99 h 261" name="T69"/>
                  <a:gd fmla="*/ 152 w 216" name="T70"/>
                  <a:gd fmla="*/ 99 h 261" name="T71"/>
                  <a:gd fmla="*/ 152 w 216" name="T72"/>
                  <a:gd fmla="*/ 99 h 261" name="T73"/>
                  <a:gd fmla="*/ 152 w 216" name="T74"/>
                  <a:gd fmla="*/ 99 h 261" name="T75"/>
                  <a:gd fmla="*/ 152 w 216" name="T76"/>
                  <a:gd fmla="*/ 99 h 261" name="T77"/>
                  <a:gd fmla="*/ 104 w 216" name="T78"/>
                  <a:gd fmla="*/ 25 h 261" name="T79"/>
                  <a:gd fmla="*/ 104 w 216" name="T80"/>
                  <a:gd fmla="*/ 25 h 261" name="T81"/>
                  <a:gd fmla="*/ 103 w 216" name="T82"/>
                  <a:gd fmla="*/ 25 h 261" name="T83"/>
                  <a:gd fmla="*/ 103 w 216" name="T84"/>
                  <a:gd fmla="*/ 24 h 261" name="T85"/>
                  <a:gd fmla="*/ 103 w 216" name="T86"/>
                  <a:gd fmla="*/ 24 h 261" name="T87"/>
                  <a:gd fmla="*/ 103 w 216" name="T88"/>
                  <a:gd fmla="*/ 24 h 261" name="T89"/>
                  <a:gd fmla="*/ 13 w 216" name="T90"/>
                  <a:gd fmla="*/ 18 h 261" name="T91"/>
                  <a:gd fmla="*/ 56 w 216" name="T92"/>
                  <a:gd fmla="*/ 4 h 261" name="T93"/>
                  <a:gd fmla="*/ 103 w 216" name="T94"/>
                  <a:gd fmla="*/ 24 h 261" name="T95"/>
                  <a:gd fmla="*/ 56 w 216" name="T96"/>
                  <a:gd fmla="*/ 4 h 261" name="T97"/>
                  <a:gd fmla="*/ 13 w 216" name="T98"/>
                  <a:gd fmla="*/ 18 h 261" name="T99"/>
                  <a:gd fmla="*/ 0 w 216" name="T100"/>
                  <a:gd fmla="*/ 0 h 26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61" w="216">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1" name="Freeform 288"/>
              <p:cNvSpPr/>
              <p:nvPr/>
            </p:nvSpPr>
            <p:spPr bwMode="auto">
              <a:xfrm>
                <a:off x="869" y="3567"/>
                <a:ext cx="71" cy="728"/>
              </a:xfrm>
              <a:custGeom>
                <a:gdLst>
                  <a:gd fmla="*/ 20 w 27" name="T0"/>
                  <a:gd fmla="*/ 0 h 262" name="T1"/>
                  <a:gd fmla="*/ 8 w 27" name="T2"/>
                  <a:gd fmla="*/ 2 h 262" name="T3"/>
                  <a:gd fmla="*/ 0 w 27" name="T4"/>
                  <a:gd fmla="*/ 1 h 262" name="T5"/>
                  <a:gd fmla="*/ 0 w 27" name="T6"/>
                  <a:gd fmla="*/ 260 h 262" name="T7"/>
                  <a:gd fmla="*/ 27 w 27" name="T8"/>
                  <a:gd fmla="*/ 262 h 262" name="T9"/>
                  <a:gd fmla="*/ 20 w 27" name="T10"/>
                  <a:gd fmla="*/ 0 h 262" name="T11"/>
                </a:gdLst>
                <a:cxnLst>
                  <a:cxn ang="0">
                    <a:pos x="T0" y="T1"/>
                  </a:cxn>
                  <a:cxn ang="0">
                    <a:pos x="T2" y="T3"/>
                  </a:cxn>
                  <a:cxn ang="0">
                    <a:pos x="T4" y="T5"/>
                  </a:cxn>
                  <a:cxn ang="0">
                    <a:pos x="T6" y="T7"/>
                  </a:cxn>
                  <a:cxn ang="0">
                    <a:pos x="T8" y="T9"/>
                  </a:cxn>
                  <a:cxn ang="0">
                    <a:pos x="T10" y="T11"/>
                  </a:cxn>
                </a:cxnLst>
                <a:rect b="b" l="0" r="r" t="0"/>
                <a:pathLst>
                  <a:path h="262" w="27">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2" name="Freeform 289"/>
              <p:cNvSpPr/>
              <p:nvPr/>
            </p:nvSpPr>
            <p:spPr bwMode="auto">
              <a:xfrm>
                <a:off x="1198" y="2991"/>
                <a:ext cx="281" cy="440"/>
              </a:xfrm>
              <a:custGeom>
                <a:gdLst>
                  <a:gd fmla="*/ 12 w 107" name="T0"/>
                  <a:gd fmla="*/ 0 h 158" name="T1"/>
                  <a:gd fmla="*/ 12 w 107" name="T2"/>
                  <a:gd fmla="*/ 1 h 158" name="T3"/>
                  <a:gd fmla="*/ 0 w 107" name="T4"/>
                  <a:gd fmla="*/ 38 h 158" name="T5"/>
                  <a:gd fmla="*/ 37 w 107" name="T6"/>
                  <a:gd fmla="*/ 97 h 158" name="T7"/>
                  <a:gd fmla="*/ 12 w 107" name="T8"/>
                  <a:gd fmla="*/ 148 h 158" name="T9"/>
                  <a:gd fmla="*/ 34 w 107" name="T10"/>
                  <a:gd fmla="*/ 157 h 158" name="T11"/>
                  <a:gd fmla="*/ 44 w 107" name="T12"/>
                  <a:gd fmla="*/ 158 h 158" name="T13"/>
                  <a:gd fmla="*/ 106 w 107" name="T14"/>
                  <a:gd fmla="*/ 106 h 158" name="T15"/>
                  <a:gd fmla="*/ 107 w 107" name="T16"/>
                  <a:gd fmla="*/ 96 h 158" name="T17"/>
                  <a:gd fmla="*/ 55 w 107" name="T18"/>
                  <a:gd fmla="*/ 34 h 158" name="T19"/>
                  <a:gd fmla="*/ 45 w 107" name="T20"/>
                  <a:gd fmla="*/ 33 h 158" name="T21"/>
                  <a:gd fmla="*/ 44 w 107" name="T22"/>
                  <a:gd fmla="*/ 33 h 158" name="T23"/>
                  <a:gd fmla="*/ 44 w 107" name="T24"/>
                  <a:gd fmla="*/ 33 h 158" name="T25"/>
                  <a:gd fmla="*/ 43 w 107" name="T26"/>
                  <a:gd fmla="*/ 33 h 158" name="T27"/>
                  <a:gd fmla="*/ 43 w 107" name="T28"/>
                  <a:gd fmla="*/ 33 h 158" name="T29"/>
                  <a:gd fmla="*/ 43 w 107" name="T30"/>
                  <a:gd fmla="*/ 33 h 158" name="T31"/>
                  <a:gd fmla="*/ 43 w 107" name="T32"/>
                  <a:gd fmla="*/ 33 h 158" name="T33"/>
                  <a:gd fmla="*/ 43 w 107" name="T34"/>
                  <a:gd fmla="*/ 33 h 158" name="T35"/>
                  <a:gd fmla="*/ 43 w 107" name="T36"/>
                  <a:gd fmla="*/ 33 h 158" name="T37"/>
                  <a:gd fmla="*/ 43 w 107" name="T38"/>
                  <a:gd fmla="*/ 33 h 158" name="T39"/>
                  <a:gd fmla="*/ 43 w 107" name="T40"/>
                  <a:gd fmla="*/ 33 h 158" name="T41"/>
                  <a:gd fmla="*/ 43 w 107" name="T42"/>
                  <a:gd fmla="*/ 33 h 158" name="T43"/>
                  <a:gd fmla="*/ 43 w 107" name="T44"/>
                  <a:gd fmla="*/ 33 h 158" name="T45"/>
                  <a:gd fmla="*/ 43 w 107" name="T46"/>
                  <a:gd fmla="*/ 33 h 158" name="T47"/>
                  <a:gd fmla="*/ 43 w 107" name="T48"/>
                  <a:gd fmla="*/ 32 h 158" name="T49"/>
                  <a:gd fmla="*/ 43 w 107" name="T50"/>
                  <a:gd fmla="*/ 32 h 158" name="T51"/>
                  <a:gd fmla="*/ 43 w 107" name="T52"/>
                  <a:gd fmla="*/ 32 h 158" name="T53"/>
                  <a:gd fmla="*/ 43 w 107" name="T54"/>
                  <a:gd fmla="*/ 32 h 158" name="T55"/>
                  <a:gd fmla="*/ 43 w 107" name="T56"/>
                  <a:gd fmla="*/ 32 h 158" name="T57"/>
                  <a:gd fmla="*/ 43 w 107" name="T58"/>
                  <a:gd fmla="*/ 32 h 158" name="T59"/>
                  <a:gd fmla="*/ 43 w 107" name="T60"/>
                  <a:gd fmla="*/ 32 h 158" name="T61"/>
                  <a:gd fmla="*/ 43 w 107" name="T62"/>
                  <a:gd fmla="*/ 32 h 158" name="T63"/>
                  <a:gd fmla="*/ 43 w 107" name="T64"/>
                  <a:gd fmla="*/ 32 h 158" name="T65"/>
                  <a:gd fmla="*/ 43 w 107" name="T66"/>
                  <a:gd fmla="*/ 32 h 158" name="T67"/>
                  <a:gd fmla="*/ 43 w 107" name="T68"/>
                  <a:gd fmla="*/ 32 h 158" name="T69"/>
                  <a:gd fmla="*/ 43 w 107" name="T70"/>
                  <a:gd fmla="*/ 32 h 158" name="T71"/>
                  <a:gd fmla="*/ 43 w 107" name="T72"/>
                  <a:gd fmla="*/ 32 h 158" name="T73"/>
                  <a:gd fmla="*/ 43 w 107" name="T74"/>
                  <a:gd fmla="*/ 32 h 158" name="T75"/>
                  <a:gd fmla="*/ 43 w 107" name="T76"/>
                  <a:gd fmla="*/ 32 h 158" name="T77"/>
                  <a:gd fmla="*/ 43 w 107" name="T78"/>
                  <a:gd fmla="*/ 31 h 158" name="T79"/>
                  <a:gd fmla="*/ 43 w 107" name="T80"/>
                  <a:gd fmla="*/ 31 h 158" name="T81"/>
                  <a:gd fmla="*/ 43 w 107" name="T82"/>
                  <a:gd fmla="*/ 31 h 158" name="T83"/>
                  <a:gd fmla="*/ 43 w 107" name="T84"/>
                  <a:gd fmla="*/ 31 h 158" name="T85"/>
                  <a:gd fmla="*/ 43 w 107" name="T86"/>
                  <a:gd fmla="*/ 31 h 158" name="T87"/>
                  <a:gd fmla="*/ 43 w 107" name="T88"/>
                  <a:gd fmla="*/ 31 h 158" name="T89"/>
                  <a:gd fmla="*/ 43 w 107" name="T90"/>
                  <a:gd fmla="*/ 31 h 158" name="T91"/>
                  <a:gd fmla="*/ 43 w 107" name="T92"/>
                  <a:gd fmla="*/ 31 h 158" name="T93"/>
                  <a:gd fmla="*/ 43 w 107" name="T94"/>
                  <a:gd fmla="*/ 31 h 158" name="T95"/>
                  <a:gd fmla="*/ 43 w 107" name="T96"/>
                  <a:gd fmla="*/ 31 h 158" name="T97"/>
                  <a:gd fmla="*/ 43 w 107" name="T98"/>
                  <a:gd fmla="*/ 31 h 158" name="T99"/>
                  <a:gd fmla="*/ 43 w 107" name="T100"/>
                  <a:gd fmla="*/ 31 h 158" name="T101"/>
                  <a:gd fmla="*/ 43 w 107" name="T102"/>
                  <a:gd fmla="*/ 31 h 158" name="T103"/>
                  <a:gd fmla="*/ 43 w 107" name="T104"/>
                  <a:gd fmla="*/ 31 h 158" name="T105"/>
                  <a:gd fmla="*/ 43 w 107" name="T106"/>
                  <a:gd fmla="*/ 31 h 158" name="T107"/>
                  <a:gd fmla="*/ 43 w 107" name="T108"/>
                  <a:gd fmla="*/ 31 h 158" name="T109"/>
                  <a:gd fmla="*/ 12 w 107" name="T110"/>
                  <a:gd fmla="*/ 0 h 158"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58" w="107">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3" name="Freeform 290"/>
              <p:cNvSpPr/>
              <p:nvPr/>
            </p:nvSpPr>
            <p:spPr bwMode="auto">
              <a:xfrm>
                <a:off x="869" y="2772"/>
                <a:ext cx="426" cy="801"/>
              </a:xfrm>
              <a:custGeom>
                <a:gdLst>
                  <a:gd fmla="*/ 0 w 162" name="T0"/>
                  <a:gd fmla="*/ 287 h 288" name="T1"/>
                  <a:gd fmla="*/ 20 w 162" name="T2"/>
                  <a:gd fmla="*/ 286 h 288" name="T3"/>
                  <a:gd fmla="*/ 49 w 162" name="T4"/>
                  <a:gd fmla="*/ 272 h 288" name="T5"/>
                  <a:gd fmla="*/ 49 w 162" name="T6"/>
                  <a:gd fmla="*/ 271 h 288" name="T7"/>
                  <a:gd fmla="*/ 49 w 162" name="T8"/>
                  <a:gd fmla="*/ 271 h 288" name="T9"/>
                  <a:gd fmla="*/ 49 w 162" name="T10"/>
                  <a:gd fmla="*/ 271 h 288" name="T11"/>
                  <a:gd fmla="*/ 49 w 162" name="T12"/>
                  <a:gd fmla="*/ 271 h 288" name="T13"/>
                  <a:gd fmla="*/ 49 w 162" name="T14"/>
                  <a:gd fmla="*/ 271 h 288" name="T15"/>
                  <a:gd fmla="*/ 50 w 162" name="T16"/>
                  <a:gd fmla="*/ 271 h 288" name="T17"/>
                  <a:gd fmla="*/ 50 w 162" name="T18"/>
                  <a:gd fmla="*/ 271 h 288" name="T19"/>
                  <a:gd fmla="*/ 50 w 162" name="T20"/>
                  <a:gd fmla="*/ 270 h 288" name="T21"/>
                  <a:gd fmla="*/ 50 w 162" name="T22"/>
                  <a:gd fmla="*/ 270 h 288" name="T23"/>
                  <a:gd fmla="*/ 50 w 162" name="T24"/>
                  <a:gd fmla="*/ 270 h 288" name="T25"/>
                  <a:gd fmla="*/ 96 w 162" name="T26"/>
                  <a:gd fmla="*/ 242 h 288" name="T27"/>
                  <a:gd fmla="*/ 96 w 162" name="T28"/>
                  <a:gd fmla="*/ 242 h 288" name="T29"/>
                  <a:gd fmla="*/ 96 w 162" name="T30"/>
                  <a:gd fmla="*/ 242 h 288" name="T31"/>
                  <a:gd fmla="*/ 96 w 162" name="T32"/>
                  <a:gd fmla="*/ 242 h 288" name="T33"/>
                  <a:gd fmla="*/ 96 w 162" name="T34"/>
                  <a:gd fmla="*/ 242 h 288" name="T35"/>
                  <a:gd fmla="*/ 97 w 162" name="T36"/>
                  <a:gd fmla="*/ 242 h 288" name="T37"/>
                  <a:gd fmla="*/ 137 w 162" name="T38"/>
                  <a:gd fmla="*/ 227 h 288" name="T39"/>
                  <a:gd fmla="*/ 125 w 162" name="T40"/>
                  <a:gd fmla="*/ 117 h 288" name="T41"/>
                  <a:gd fmla="*/ 137 w 162" name="T42"/>
                  <a:gd fmla="*/ 79 h 288" name="T43"/>
                  <a:gd fmla="*/ 120 w 162" name="T44"/>
                  <a:gd fmla="*/ 36 h 288" name="T45"/>
                  <a:gd fmla="*/ 120 w 162" name="T46"/>
                  <a:gd fmla="*/ 36 h 288" name="T47"/>
                  <a:gd fmla="*/ 119 w 162" name="T48"/>
                  <a:gd fmla="*/ 36 h 288" name="T49"/>
                  <a:gd fmla="*/ 119 w 162" name="T50"/>
                  <a:gd fmla="*/ 35 h 288" name="T51"/>
                  <a:gd fmla="*/ 119 w 162" name="T52"/>
                  <a:gd fmla="*/ 35 h 288" name="T53"/>
                  <a:gd fmla="*/ 119 w 162" name="T54"/>
                  <a:gd fmla="*/ 35 h 288" name="T55"/>
                  <a:gd fmla="*/ 119 w 162" name="T56"/>
                  <a:gd fmla="*/ 35 h 288" name="T57"/>
                  <a:gd fmla="*/ 89 w 162" name="T58"/>
                  <a:gd fmla="*/ 17 h 288" name="T59"/>
                  <a:gd fmla="*/ 55 w 162" name="T60"/>
                  <a:gd fmla="*/ 17 h 288" name="T61"/>
                  <a:gd fmla="*/ 29 w 162" name="T62"/>
                  <a:gd fmla="*/ 29 h 288" name="T63"/>
                  <a:gd fmla="*/ 16 w 162" name="T64"/>
                  <a:gd fmla="*/ 11 h 288" name="T65"/>
                  <a:gd fmla="*/ 16 w 162" name="T66"/>
                  <a:gd fmla="*/ 11 h 28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288" w="162">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4" name="Freeform 291"/>
              <p:cNvSpPr/>
              <p:nvPr/>
            </p:nvSpPr>
            <p:spPr bwMode="auto">
              <a:xfrm>
                <a:off x="536" y="3061"/>
                <a:ext cx="78" cy="114"/>
              </a:xfrm>
              <a:custGeom>
                <a:gdLst>
                  <a:gd fmla="*/ 23 w 30" name="T0"/>
                  <a:gd fmla="*/ 0 h 41" name="T1"/>
                  <a:gd fmla="*/ 15 w 30" name="T2"/>
                  <a:gd fmla="*/ 5 h 41" name="T3"/>
                  <a:gd fmla="*/ 7 w 30" name="T4"/>
                  <a:gd fmla="*/ 0 h 41" name="T5"/>
                  <a:gd fmla="*/ 15 w 30" name="T6"/>
                  <a:gd fmla="*/ 41 h 41" name="T7"/>
                  <a:gd fmla="*/ 23 w 30" name="T8"/>
                  <a:gd fmla="*/ 0 h 41" name="T9"/>
                </a:gdLst>
                <a:cxnLst>
                  <a:cxn ang="0">
                    <a:pos x="T0" y="T1"/>
                  </a:cxn>
                  <a:cxn ang="0">
                    <a:pos x="T2" y="T3"/>
                  </a:cxn>
                  <a:cxn ang="0">
                    <a:pos x="T4" y="T5"/>
                  </a:cxn>
                  <a:cxn ang="0">
                    <a:pos x="T6" y="T7"/>
                  </a:cxn>
                  <a:cxn ang="0">
                    <a:pos x="T8" y="T9"/>
                  </a:cxn>
                </a:cxnLst>
                <a:rect b="b" l="0" r="r" t="0"/>
                <a:pathLst>
                  <a:path h="41" w="30">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5" name="Freeform 292"/>
              <p:cNvSpPr/>
              <p:nvPr/>
            </p:nvSpPr>
            <p:spPr bwMode="auto">
              <a:xfrm>
                <a:off x="475" y="3069"/>
                <a:ext cx="100" cy="106"/>
              </a:xfrm>
              <a:custGeom>
                <a:gdLst>
                  <a:gd fmla="*/ 14 w 38" name="T0"/>
                  <a:gd fmla="*/ 3 h 38" name="T1"/>
                  <a:gd fmla="*/ 12 w 38" name="T2"/>
                  <a:gd fmla="*/ 13 h 38" name="T3"/>
                  <a:gd fmla="*/ 3 w 38" name="T4"/>
                  <a:gd fmla="*/ 15 h 38" name="T5"/>
                  <a:gd fmla="*/ 38 w 38" name="T6"/>
                  <a:gd fmla="*/ 38 h 38" name="T7"/>
                  <a:gd fmla="*/ 14 w 38" name="T8"/>
                  <a:gd fmla="*/ 3 h 38" name="T9"/>
                </a:gdLst>
                <a:cxnLst>
                  <a:cxn ang="0">
                    <a:pos x="T0" y="T1"/>
                  </a:cxn>
                  <a:cxn ang="0">
                    <a:pos x="T2" y="T3"/>
                  </a:cxn>
                  <a:cxn ang="0">
                    <a:pos x="T4" y="T5"/>
                  </a:cxn>
                  <a:cxn ang="0">
                    <a:pos x="T6" y="T7"/>
                  </a:cxn>
                  <a:cxn ang="0">
                    <a:pos x="T8" y="T9"/>
                  </a:cxn>
                </a:cxnLst>
                <a:rect b="b" l="0" r="r" t="0"/>
                <a:pathLst>
                  <a:path h="38" w="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6" name="Freeform 293"/>
              <p:cNvSpPr/>
              <p:nvPr/>
            </p:nvSpPr>
            <p:spPr bwMode="auto">
              <a:xfrm>
                <a:off x="465" y="3133"/>
                <a:ext cx="110" cy="86"/>
              </a:xfrm>
              <a:custGeom>
                <a:gdLst>
                  <a:gd fmla="*/ 0 w 42" name="T0"/>
                  <a:gd fmla="*/ 8 h 31" name="T1"/>
                  <a:gd fmla="*/ 6 w 42" name="T2"/>
                  <a:gd fmla="*/ 15 h 31" name="T3"/>
                  <a:gd fmla="*/ 0 w 42" name="T4"/>
                  <a:gd fmla="*/ 23 h 31" name="T5"/>
                  <a:gd fmla="*/ 42 w 42" name="T6"/>
                  <a:gd fmla="*/ 15 h 31" name="T7"/>
                  <a:gd fmla="*/ 0 w 42" name="T8"/>
                  <a:gd fmla="*/ 8 h 31" name="T9"/>
                </a:gdLst>
                <a:cxnLst>
                  <a:cxn ang="0">
                    <a:pos x="T0" y="T1"/>
                  </a:cxn>
                  <a:cxn ang="0">
                    <a:pos x="T2" y="T3"/>
                  </a:cxn>
                  <a:cxn ang="0">
                    <a:pos x="T4" y="T5"/>
                  </a:cxn>
                  <a:cxn ang="0">
                    <a:pos x="T6" y="T7"/>
                  </a:cxn>
                  <a:cxn ang="0">
                    <a:pos x="T8" y="T9"/>
                  </a:cxn>
                </a:cxnLst>
                <a:rect b="b" l="0" r="r" t="0"/>
                <a:pathLst>
                  <a:path h="31" w="42">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7" name="Freeform 294"/>
              <p:cNvSpPr/>
              <p:nvPr/>
            </p:nvSpPr>
            <p:spPr bwMode="auto">
              <a:xfrm>
                <a:off x="475" y="3175"/>
                <a:ext cx="100" cy="108"/>
              </a:xfrm>
              <a:custGeom>
                <a:gdLst>
                  <a:gd fmla="*/ 3 w 38" name="T0"/>
                  <a:gd fmla="*/ 24 h 39" name="T1"/>
                  <a:gd fmla="*/ 12 w 38" name="T2"/>
                  <a:gd fmla="*/ 26 h 39" name="T3"/>
                  <a:gd fmla="*/ 14 w 38" name="T4"/>
                  <a:gd fmla="*/ 35 h 39" name="T5"/>
                  <a:gd fmla="*/ 38 w 38" name="T6"/>
                  <a:gd fmla="*/ 0 h 39" name="T7"/>
                  <a:gd fmla="*/ 3 w 38" name="T8"/>
                  <a:gd fmla="*/ 24 h 39" name="T9"/>
                </a:gdLst>
                <a:cxnLst>
                  <a:cxn ang="0">
                    <a:pos x="T0" y="T1"/>
                  </a:cxn>
                  <a:cxn ang="0">
                    <a:pos x="T2" y="T3"/>
                  </a:cxn>
                  <a:cxn ang="0">
                    <a:pos x="T4" y="T5"/>
                  </a:cxn>
                  <a:cxn ang="0">
                    <a:pos x="T6" y="T7"/>
                  </a:cxn>
                  <a:cxn ang="0">
                    <a:pos x="T8" y="T9"/>
                  </a:cxn>
                </a:cxnLst>
                <a:rect b="b" l="0" r="r" t="0"/>
                <a:pathLst>
                  <a:path h="39" w="38">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8" name="Freeform 295"/>
              <p:cNvSpPr/>
              <p:nvPr/>
            </p:nvSpPr>
            <p:spPr bwMode="auto">
              <a:xfrm>
                <a:off x="536" y="3175"/>
                <a:ext cx="78" cy="117"/>
              </a:xfrm>
              <a:custGeom>
                <a:gdLst>
                  <a:gd fmla="*/ 7 w 30" name="T0"/>
                  <a:gd fmla="*/ 42 h 42" name="T1"/>
                  <a:gd fmla="*/ 15 w 30" name="T2"/>
                  <a:gd fmla="*/ 37 h 42" name="T3"/>
                  <a:gd fmla="*/ 23 w 30" name="T4"/>
                  <a:gd fmla="*/ 42 h 42" name="T5"/>
                  <a:gd fmla="*/ 15 w 30" name="T6"/>
                  <a:gd fmla="*/ 0 h 42" name="T7"/>
                  <a:gd fmla="*/ 7 w 30" name="T8"/>
                  <a:gd fmla="*/ 42 h 42" name="T9"/>
                </a:gdLst>
                <a:cxnLst>
                  <a:cxn ang="0">
                    <a:pos x="T0" y="T1"/>
                  </a:cxn>
                  <a:cxn ang="0">
                    <a:pos x="T2" y="T3"/>
                  </a:cxn>
                  <a:cxn ang="0">
                    <a:pos x="T4" y="T5"/>
                  </a:cxn>
                  <a:cxn ang="0">
                    <a:pos x="T6" y="T7"/>
                  </a:cxn>
                  <a:cxn ang="0">
                    <a:pos x="T8" y="T9"/>
                  </a:cxn>
                </a:cxnLst>
                <a:rect b="b" l="0" r="r" t="0"/>
                <a:pathLst>
                  <a:path h="42" w="30">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9" name="Freeform 296"/>
              <p:cNvSpPr/>
              <p:nvPr/>
            </p:nvSpPr>
            <p:spPr bwMode="auto">
              <a:xfrm>
                <a:off x="575" y="3175"/>
                <a:ext cx="103" cy="108"/>
              </a:xfrm>
              <a:custGeom>
                <a:gdLst>
                  <a:gd fmla="*/ 24 w 39" name="T0"/>
                  <a:gd fmla="*/ 35 h 39" name="T1"/>
                  <a:gd fmla="*/ 26 w 39" name="T2"/>
                  <a:gd fmla="*/ 26 h 39" name="T3"/>
                  <a:gd fmla="*/ 35 w 39" name="T4"/>
                  <a:gd fmla="*/ 24 h 39" name="T5"/>
                  <a:gd fmla="*/ 0 w 39" name="T6"/>
                  <a:gd fmla="*/ 0 h 39" name="T7"/>
                  <a:gd fmla="*/ 24 w 39" name="T8"/>
                  <a:gd fmla="*/ 35 h 39" name="T9"/>
                </a:gdLst>
                <a:cxnLst>
                  <a:cxn ang="0">
                    <a:pos x="T0" y="T1"/>
                  </a:cxn>
                  <a:cxn ang="0">
                    <a:pos x="T2" y="T3"/>
                  </a:cxn>
                  <a:cxn ang="0">
                    <a:pos x="T4" y="T5"/>
                  </a:cxn>
                  <a:cxn ang="0">
                    <a:pos x="T6" y="T7"/>
                  </a:cxn>
                  <a:cxn ang="0">
                    <a:pos x="T8" y="T9"/>
                  </a:cxn>
                </a:cxnLst>
                <a:rect b="b" l="0" r="r" t="0"/>
                <a:pathLst>
                  <a:path h="39" w="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0" name="Freeform 297"/>
              <p:cNvSpPr/>
              <p:nvPr/>
            </p:nvSpPr>
            <p:spPr bwMode="auto">
              <a:xfrm>
                <a:off x="575" y="3133"/>
                <a:ext cx="110" cy="84"/>
              </a:xfrm>
              <a:custGeom>
                <a:gdLst>
                  <a:gd fmla="*/ 42 w 42" name="T0"/>
                  <a:gd fmla="*/ 23 h 30" name="T1"/>
                  <a:gd fmla="*/ 36 w 42" name="T2"/>
                  <a:gd fmla="*/ 15 h 30" name="T3"/>
                  <a:gd fmla="*/ 42 w 42" name="T4"/>
                  <a:gd fmla="*/ 8 h 30" name="T5"/>
                  <a:gd fmla="*/ 0 w 42" name="T6"/>
                  <a:gd fmla="*/ 15 h 30" name="T7"/>
                  <a:gd fmla="*/ 42 w 42" name="T8"/>
                  <a:gd fmla="*/ 23 h 30" name="T9"/>
                </a:gdLst>
                <a:cxnLst>
                  <a:cxn ang="0">
                    <a:pos x="T0" y="T1"/>
                  </a:cxn>
                  <a:cxn ang="0">
                    <a:pos x="T2" y="T3"/>
                  </a:cxn>
                  <a:cxn ang="0">
                    <a:pos x="T4" y="T5"/>
                  </a:cxn>
                  <a:cxn ang="0">
                    <a:pos x="T6" y="T7"/>
                  </a:cxn>
                  <a:cxn ang="0">
                    <a:pos x="T8" y="T9"/>
                  </a:cxn>
                </a:cxnLst>
                <a:rect b="b" l="0" r="r" t="0"/>
                <a:pathLst>
                  <a:path h="30" w="42">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1" name="Freeform 298"/>
              <p:cNvSpPr/>
              <p:nvPr/>
            </p:nvSpPr>
            <p:spPr bwMode="auto">
              <a:xfrm>
                <a:off x="575" y="3069"/>
                <a:ext cx="103" cy="106"/>
              </a:xfrm>
              <a:custGeom>
                <a:gdLst>
                  <a:gd fmla="*/ 35 w 39" name="T0"/>
                  <a:gd fmla="*/ 15 h 38" name="T1"/>
                  <a:gd fmla="*/ 26 w 39" name="T2"/>
                  <a:gd fmla="*/ 13 h 38" name="T3"/>
                  <a:gd fmla="*/ 24 w 39" name="T4"/>
                  <a:gd fmla="*/ 3 h 38" name="T5"/>
                  <a:gd fmla="*/ 0 w 39" name="T6"/>
                  <a:gd fmla="*/ 38 h 38" name="T7"/>
                  <a:gd fmla="*/ 35 w 39" name="T8"/>
                  <a:gd fmla="*/ 15 h 38" name="T9"/>
                </a:gdLst>
                <a:cxnLst>
                  <a:cxn ang="0">
                    <a:pos x="T0" y="T1"/>
                  </a:cxn>
                  <a:cxn ang="0">
                    <a:pos x="T2" y="T3"/>
                  </a:cxn>
                  <a:cxn ang="0">
                    <a:pos x="T4" y="T5"/>
                  </a:cxn>
                  <a:cxn ang="0">
                    <a:pos x="T6" y="T7"/>
                  </a:cxn>
                  <a:cxn ang="0">
                    <a:pos x="T8" y="T9"/>
                  </a:cxn>
                </a:cxnLst>
                <a:rect b="b" l="0" r="r" t="0"/>
                <a:pathLst>
                  <a:path h="38" w="39">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3" name="Freeform 300"/>
              <p:cNvSpPr/>
              <p:nvPr/>
            </p:nvSpPr>
            <p:spPr bwMode="auto">
              <a:xfrm>
                <a:off x="1082" y="3061"/>
                <a:ext cx="79" cy="114"/>
              </a:xfrm>
              <a:custGeom>
                <a:gdLst>
                  <a:gd fmla="*/ 23 w 30" name="T0"/>
                  <a:gd fmla="*/ 0 h 41" name="T1"/>
                  <a:gd fmla="*/ 15 w 30" name="T2"/>
                  <a:gd fmla="*/ 5 h 41" name="T3"/>
                  <a:gd fmla="*/ 7 w 30" name="T4"/>
                  <a:gd fmla="*/ 0 h 41" name="T5"/>
                  <a:gd fmla="*/ 15 w 30" name="T6"/>
                  <a:gd fmla="*/ 41 h 41" name="T7"/>
                  <a:gd fmla="*/ 23 w 30" name="T8"/>
                  <a:gd fmla="*/ 0 h 41" name="T9"/>
                </a:gdLst>
                <a:cxnLst>
                  <a:cxn ang="0">
                    <a:pos x="T0" y="T1"/>
                  </a:cxn>
                  <a:cxn ang="0">
                    <a:pos x="T2" y="T3"/>
                  </a:cxn>
                  <a:cxn ang="0">
                    <a:pos x="T4" y="T5"/>
                  </a:cxn>
                  <a:cxn ang="0">
                    <a:pos x="T6" y="T7"/>
                  </a:cxn>
                  <a:cxn ang="0">
                    <a:pos x="T8" y="T9"/>
                  </a:cxn>
                </a:cxnLst>
                <a:rect b="b" l="0" r="r" t="0"/>
                <a:pathLst>
                  <a:path h="41" w="30">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4" name="Freeform 301"/>
              <p:cNvSpPr/>
              <p:nvPr/>
            </p:nvSpPr>
            <p:spPr bwMode="auto">
              <a:xfrm>
                <a:off x="1022" y="3069"/>
                <a:ext cx="99" cy="106"/>
              </a:xfrm>
              <a:custGeom>
                <a:gdLst>
                  <a:gd fmla="*/ 14 w 38" name="T0"/>
                  <a:gd fmla="*/ 3 h 38" name="T1"/>
                  <a:gd fmla="*/ 12 w 38" name="T2"/>
                  <a:gd fmla="*/ 13 h 38" name="T3"/>
                  <a:gd fmla="*/ 3 w 38" name="T4"/>
                  <a:gd fmla="*/ 15 h 38" name="T5"/>
                  <a:gd fmla="*/ 38 w 38" name="T6"/>
                  <a:gd fmla="*/ 38 h 38" name="T7"/>
                  <a:gd fmla="*/ 14 w 38" name="T8"/>
                  <a:gd fmla="*/ 3 h 38" name="T9"/>
                </a:gdLst>
                <a:cxnLst>
                  <a:cxn ang="0">
                    <a:pos x="T0" y="T1"/>
                  </a:cxn>
                  <a:cxn ang="0">
                    <a:pos x="T2" y="T3"/>
                  </a:cxn>
                  <a:cxn ang="0">
                    <a:pos x="T4" y="T5"/>
                  </a:cxn>
                  <a:cxn ang="0">
                    <a:pos x="T6" y="T7"/>
                  </a:cxn>
                  <a:cxn ang="0">
                    <a:pos x="T8" y="T9"/>
                  </a:cxn>
                </a:cxnLst>
                <a:rect b="b" l="0" r="r" t="0"/>
                <a:pathLst>
                  <a:path h="38" w="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5" name="Freeform 302"/>
              <p:cNvSpPr/>
              <p:nvPr/>
            </p:nvSpPr>
            <p:spPr bwMode="auto">
              <a:xfrm>
                <a:off x="1011" y="3133"/>
                <a:ext cx="110" cy="86"/>
              </a:xfrm>
              <a:custGeom>
                <a:gdLst>
                  <a:gd fmla="*/ 0 w 42" name="T0"/>
                  <a:gd fmla="*/ 8 h 31" name="T1"/>
                  <a:gd fmla="*/ 6 w 42" name="T2"/>
                  <a:gd fmla="*/ 15 h 31" name="T3"/>
                  <a:gd fmla="*/ 0 w 42" name="T4"/>
                  <a:gd fmla="*/ 23 h 31" name="T5"/>
                  <a:gd fmla="*/ 42 w 42" name="T6"/>
                  <a:gd fmla="*/ 15 h 31" name="T7"/>
                  <a:gd fmla="*/ 0 w 42" name="T8"/>
                  <a:gd fmla="*/ 8 h 31" name="T9"/>
                </a:gdLst>
                <a:cxnLst>
                  <a:cxn ang="0">
                    <a:pos x="T0" y="T1"/>
                  </a:cxn>
                  <a:cxn ang="0">
                    <a:pos x="T2" y="T3"/>
                  </a:cxn>
                  <a:cxn ang="0">
                    <a:pos x="T4" y="T5"/>
                  </a:cxn>
                  <a:cxn ang="0">
                    <a:pos x="T6" y="T7"/>
                  </a:cxn>
                  <a:cxn ang="0">
                    <a:pos x="T8" y="T9"/>
                  </a:cxn>
                </a:cxnLst>
                <a:rect b="b" l="0" r="r" t="0"/>
                <a:pathLst>
                  <a:path h="31" w="42">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6" name="Freeform 303"/>
              <p:cNvSpPr/>
              <p:nvPr/>
            </p:nvSpPr>
            <p:spPr bwMode="auto">
              <a:xfrm>
                <a:off x="1022" y="3175"/>
                <a:ext cx="99" cy="108"/>
              </a:xfrm>
              <a:custGeom>
                <a:gdLst>
                  <a:gd fmla="*/ 3 w 38" name="T0"/>
                  <a:gd fmla="*/ 24 h 39" name="T1"/>
                  <a:gd fmla="*/ 12 w 38" name="T2"/>
                  <a:gd fmla="*/ 26 h 39" name="T3"/>
                  <a:gd fmla="*/ 14 w 38" name="T4"/>
                  <a:gd fmla="*/ 35 h 39" name="T5"/>
                  <a:gd fmla="*/ 38 w 38" name="T6"/>
                  <a:gd fmla="*/ 0 h 39" name="T7"/>
                  <a:gd fmla="*/ 3 w 38" name="T8"/>
                  <a:gd fmla="*/ 24 h 39" name="T9"/>
                </a:gdLst>
                <a:cxnLst>
                  <a:cxn ang="0">
                    <a:pos x="T0" y="T1"/>
                  </a:cxn>
                  <a:cxn ang="0">
                    <a:pos x="T2" y="T3"/>
                  </a:cxn>
                  <a:cxn ang="0">
                    <a:pos x="T4" y="T5"/>
                  </a:cxn>
                  <a:cxn ang="0">
                    <a:pos x="T6" y="T7"/>
                  </a:cxn>
                  <a:cxn ang="0">
                    <a:pos x="T8" y="T9"/>
                  </a:cxn>
                </a:cxnLst>
                <a:rect b="b" l="0" r="r" t="0"/>
                <a:pathLst>
                  <a:path h="39" w="38">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7" name="Freeform 304"/>
              <p:cNvSpPr/>
              <p:nvPr/>
            </p:nvSpPr>
            <p:spPr bwMode="auto">
              <a:xfrm>
                <a:off x="1082" y="3175"/>
                <a:ext cx="79" cy="117"/>
              </a:xfrm>
              <a:custGeom>
                <a:gdLst>
                  <a:gd fmla="*/ 7 w 30" name="T0"/>
                  <a:gd fmla="*/ 42 h 42" name="T1"/>
                  <a:gd fmla="*/ 15 w 30" name="T2"/>
                  <a:gd fmla="*/ 37 h 42" name="T3"/>
                  <a:gd fmla="*/ 23 w 30" name="T4"/>
                  <a:gd fmla="*/ 42 h 42" name="T5"/>
                  <a:gd fmla="*/ 15 w 30" name="T6"/>
                  <a:gd fmla="*/ 0 h 42" name="T7"/>
                  <a:gd fmla="*/ 7 w 30" name="T8"/>
                  <a:gd fmla="*/ 42 h 42" name="T9"/>
                </a:gdLst>
                <a:cxnLst>
                  <a:cxn ang="0">
                    <a:pos x="T0" y="T1"/>
                  </a:cxn>
                  <a:cxn ang="0">
                    <a:pos x="T2" y="T3"/>
                  </a:cxn>
                  <a:cxn ang="0">
                    <a:pos x="T4" y="T5"/>
                  </a:cxn>
                  <a:cxn ang="0">
                    <a:pos x="T6" y="T7"/>
                  </a:cxn>
                  <a:cxn ang="0">
                    <a:pos x="T8" y="T9"/>
                  </a:cxn>
                </a:cxnLst>
                <a:rect b="b" l="0" r="r" t="0"/>
                <a:pathLst>
                  <a:path h="42" w="30">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8" name="Freeform 305"/>
              <p:cNvSpPr/>
              <p:nvPr/>
            </p:nvSpPr>
            <p:spPr bwMode="auto">
              <a:xfrm>
                <a:off x="1121" y="3175"/>
                <a:ext cx="103" cy="108"/>
              </a:xfrm>
              <a:custGeom>
                <a:gdLst>
                  <a:gd fmla="*/ 24 w 39" name="T0"/>
                  <a:gd fmla="*/ 35 h 39" name="T1"/>
                  <a:gd fmla="*/ 26 w 39" name="T2"/>
                  <a:gd fmla="*/ 26 h 39" name="T3"/>
                  <a:gd fmla="*/ 35 w 39" name="T4"/>
                  <a:gd fmla="*/ 24 h 39" name="T5"/>
                  <a:gd fmla="*/ 0 w 39" name="T6"/>
                  <a:gd fmla="*/ 0 h 39" name="T7"/>
                  <a:gd fmla="*/ 24 w 39" name="T8"/>
                  <a:gd fmla="*/ 35 h 39" name="T9"/>
                </a:gdLst>
                <a:cxnLst>
                  <a:cxn ang="0">
                    <a:pos x="T0" y="T1"/>
                  </a:cxn>
                  <a:cxn ang="0">
                    <a:pos x="T2" y="T3"/>
                  </a:cxn>
                  <a:cxn ang="0">
                    <a:pos x="T4" y="T5"/>
                  </a:cxn>
                  <a:cxn ang="0">
                    <a:pos x="T6" y="T7"/>
                  </a:cxn>
                  <a:cxn ang="0">
                    <a:pos x="T8" y="T9"/>
                  </a:cxn>
                </a:cxnLst>
                <a:rect b="b" l="0" r="r" t="0"/>
                <a:pathLst>
                  <a:path h="39" w="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9" name="Freeform 306"/>
              <p:cNvSpPr/>
              <p:nvPr/>
            </p:nvSpPr>
            <p:spPr bwMode="auto">
              <a:xfrm>
                <a:off x="1121" y="3133"/>
                <a:ext cx="111" cy="84"/>
              </a:xfrm>
              <a:custGeom>
                <a:gdLst>
                  <a:gd fmla="*/ 42 w 42" name="T0"/>
                  <a:gd fmla="*/ 23 h 30" name="T1"/>
                  <a:gd fmla="*/ 36 w 42" name="T2"/>
                  <a:gd fmla="*/ 15 h 30" name="T3"/>
                  <a:gd fmla="*/ 42 w 42" name="T4"/>
                  <a:gd fmla="*/ 8 h 30" name="T5"/>
                  <a:gd fmla="*/ 0 w 42" name="T6"/>
                  <a:gd fmla="*/ 15 h 30" name="T7"/>
                  <a:gd fmla="*/ 42 w 42" name="T8"/>
                  <a:gd fmla="*/ 23 h 30" name="T9"/>
                </a:gdLst>
                <a:cxnLst>
                  <a:cxn ang="0">
                    <a:pos x="T0" y="T1"/>
                  </a:cxn>
                  <a:cxn ang="0">
                    <a:pos x="T2" y="T3"/>
                  </a:cxn>
                  <a:cxn ang="0">
                    <a:pos x="T4" y="T5"/>
                  </a:cxn>
                  <a:cxn ang="0">
                    <a:pos x="T6" y="T7"/>
                  </a:cxn>
                  <a:cxn ang="0">
                    <a:pos x="T8" y="T9"/>
                  </a:cxn>
                </a:cxnLst>
                <a:rect b="b" l="0" r="r" t="0"/>
                <a:pathLst>
                  <a:path h="30" w="42">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0" name="Freeform 307"/>
              <p:cNvSpPr/>
              <p:nvPr/>
            </p:nvSpPr>
            <p:spPr bwMode="auto">
              <a:xfrm>
                <a:off x="1121" y="3069"/>
                <a:ext cx="103" cy="106"/>
              </a:xfrm>
              <a:custGeom>
                <a:gdLst>
                  <a:gd fmla="*/ 35 w 39" name="T0"/>
                  <a:gd fmla="*/ 15 h 38" name="T1"/>
                  <a:gd fmla="*/ 26 w 39" name="T2"/>
                  <a:gd fmla="*/ 13 h 38" name="T3"/>
                  <a:gd fmla="*/ 24 w 39" name="T4"/>
                  <a:gd fmla="*/ 3 h 38" name="T5"/>
                  <a:gd fmla="*/ 0 w 39" name="T6"/>
                  <a:gd fmla="*/ 38 h 38" name="T7"/>
                  <a:gd fmla="*/ 35 w 39" name="T8"/>
                  <a:gd fmla="*/ 15 h 38" name="T9"/>
                </a:gdLst>
                <a:cxnLst>
                  <a:cxn ang="0">
                    <a:pos x="T0" y="T1"/>
                  </a:cxn>
                  <a:cxn ang="0">
                    <a:pos x="T2" y="T3"/>
                  </a:cxn>
                  <a:cxn ang="0">
                    <a:pos x="T4" y="T5"/>
                  </a:cxn>
                  <a:cxn ang="0">
                    <a:pos x="T6" y="T7"/>
                  </a:cxn>
                  <a:cxn ang="0">
                    <a:pos x="T8" y="T9"/>
                  </a:cxn>
                </a:cxnLst>
                <a:rect b="b" l="0" r="r" t="0"/>
                <a:pathLst>
                  <a:path h="38" w="39">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2" name="Freeform 309"/>
              <p:cNvSpPr/>
              <p:nvPr/>
            </p:nvSpPr>
            <p:spPr bwMode="auto">
              <a:xfrm>
                <a:off x="798" y="2883"/>
                <a:ext cx="69" cy="97"/>
              </a:xfrm>
              <a:custGeom>
                <a:gdLst>
                  <a:gd fmla="*/ 19 w 26" name="T0"/>
                  <a:gd fmla="*/ 0 h 35" name="T1"/>
                  <a:gd fmla="*/ 13 w 26" name="T2"/>
                  <a:gd fmla="*/ 4 h 35" name="T3"/>
                  <a:gd fmla="*/ 6 w 26" name="T4"/>
                  <a:gd fmla="*/ 0 h 35" name="T5"/>
                  <a:gd fmla="*/ 13 w 26" name="T6"/>
                  <a:gd fmla="*/ 35 h 35" name="T7"/>
                  <a:gd fmla="*/ 19 w 26" name="T8"/>
                  <a:gd fmla="*/ 0 h 35" name="T9"/>
                </a:gdLst>
                <a:cxnLst>
                  <a:cxn ang="0">
                    <a:pos x="T0" y="T1"/>
                  </a:cxn>
                  <a:cxn ang="0">
                    <a:pos x="T2" y="T3"/>
                  </a:cxn>
                  <a:cxn ang="0">
                    <a:pos x="T4" y="T5"/>
                  </a:cxn>
                  <a:cxn ang="0">
                    <a:pos x="T6" y="T7"/>
                  </a:cxn>
                  <a:cxn ang="0">
                    <a:pos x="T8" y="T9"/>
                  </a:cxn>
                </a:cxnLst>
                <a:rect b="b" l="0" r="r" t="0"/>
                <a:pathLst>
                  <a:path h="35" w="26">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3" name="Freeform 310"/>
              <p:cNvSpPr/>
              <p:nvPr/>
            </p:nvSpPr>
            <p:spPr bwMode="auto">
              <a:xfrm>
                <a:off x="746" y="2889"/>
                <a:ext cx="86" cy="91"/>
              </a:xfrm>
              <a:custGeom>
                <a:gdLst>
                  <a:gd fmla="*/ 13 w 33" name="T0"/>
                  <a:gd fmla="*/ 3 h 33" name="T1"/>
                  <a:gd fmla="*/ 11 w 33" name="T2"/>
                  <a:gd fmla="*/ 11 h 33" name="T3"/>
                  <a:gd fmla="*/ 3 w 33" name="T4"/>
                  <a:gd fmla="*/ 13 h 33" name="T5"/>
                  <a:gd fmla="*/ 33 w 33" name="T6"/>
                  <a:gd fmla="*/ 33 h 33" name="T7"/>
                  <a:gd fmla="*/ 13 w 33" name="T8"/>
                  <a:gd fmla="*/ 3 h 33" name="T9"/>
                </a:gdLst>
                <a:cxnLst>
                  <a:cxn ang="0">
                    <a:pos x="T0" y="T1"/>
                  </a:cxn>
                  <a:cxn ang="0">
                    <a:pos x="T2" y="T3"/>
                  </a:cxn>
                  <a:cxn ang="0">
                    <a:pos x="T4" y="T5"/>
                  </a:cxn>
                  <a:cxn ang="0">
                    <a:pos x="T6" y="T7"/>
                  </a:cxn>
                  <a:cxn ang="0">
                    <a:pos x="T8" y="T9"/>
                  </a:cxn>
                </a:cxnLst>
                <a:rect b="b" l="0" r="r" t="0"/>
                <a:pathLst>
                  <a:path h="33" w="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4" name="Freeform 311"/>
              <p:cNvSpPr/>
              <p:nvPr/>
            </p:nvSpPr>
            <p:spPr bwMode="auto">
              <a:xfrm>
                <a:off x="738" y="2944"/>
                <a:ext cx="94" cy="73"/>
              </a:xfrm>
              <a:custGeom>
                <a:gdLst>
                  <a:gd fmla="*/ 0 w 36" name="T0"/>
                  <a:gd fmla="*/ 6 h 26" name="T1"/>
                  <a:gd fmla="*/ 5 w 36" name="T2"/>
                  <a:gd fmla="*/ 13 h 26" name="T3"/>
                  <a:gd fmla="*/ 0 w 36" name="T4"/>
                  <a:gd fmla="*/ 20 h 26" name="T5"/>
                  <a:gd fmla="*/ 36 w 36" name="T6"/>
                  <a:gd fmla="*/ 13 h 26" name="T7"/>
                  <a:gd fmla="*/ 0 w 36" name="T8"/>
                  <a:gd fmla="*/ 6 h 26" name="T9"/>
                </a:gdLst>
                <a:cxnLst>
                  <a:cxn ang="0">
                    <a:pos x="T0" y="T1"/>
                  </a:cxn>
                  <a:cxn ang="0">
                    <a:pos x="T2" y="T3"/>
                  </a:cxn>
                  <a:cxn ang="0">
                    <a:pos x="T4" y="T5"/>
                  </a:cxn>
                  <a:cxn ang="0">
                    <a:pos x="T6" y="T7"/>
                  </a:cxn>
                  <a:cxn ang="0">
                    <a:pos x="T8" y="T9"/>
                  </a:cxn>
                </a:cxnLst>
                <a:rect b="b" l="0" r="r" t="0"/>
                <a:pathLst>
                  <a:path h="26" w="3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5" name="Freeform 312"/>
              <p:cNvSpPr/>
              <p:nvPr/>
            </p:nvSpPr>
            <p:spPr bwMode="auto">
              <a:xfrm>
                <a:off x="746" y="2980"/>
                <a:ext cx="86" cy="92"/>
              </a:xfrm>
              <a:custGeom>
                <a:gdLst>
                  <a:gd fmla="*/ 3 w 33" name="T0"/>
                  <a:gd fmla="*/ 20 h 33" name="T1"/>
                  <a:gd fmla="*/ 11 w 33" name="T2"/>
                  <a:gd fmla="*/ 22 h 33" name="T3"/>
                  <a:gd fmla="*/ 13 w 33" name="T4"/>
                  <a:gd fmla="*/ 30 h 33" name="T5"/>
                  <a:gd fmla="*/ 33 w 33" name="T6"/>
                  <a:gd fmla="*/ 0 h 33" name="T7"/>
                  <a:gd fmla="*/ 3 w 33" name="T8"/>
                  <a:gd fmla="*/ 20 h 33" name="T9"/>
                </a:gdLst>
                <a:cxnLst>
                  <a:cxn ang="0">
                    <a:pos x="T0" y="T1"/>
                  </a:cxn>
                  <a:cxn ang="0">
                    <a:pos x="T2" y="T3"/>
                  </a:cxn>
                  <a:cxn ang="0">
                    <a:pos x="T4" y="T5"/>
                  </a:cxn>
                  <a:cxn ang="0">
                    <a:pos x="T6" y="T7"/>
                  </a:cxn>
                  <a:cxn ang="0">
                    <a:pos x="T8" y="T9"/>
                  </a:cxn>
                </a:cxnLst>
                <a:rect b="b" l="0" r="r" t="0"/>
                <a:pathLst>
                  <a:path h="33" w="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6" name="Freeform 313"/>
              <p:cNvSpPr/>
              <p:nvPr/>
            </p:nvSpPr>
            <p:spPr bwMode="auto">
              <a:xfrm>
                <a:off x="798" y="2980"/>
                <a:ext cx="69" cy="100"/>
              </a:xfrm>
              <a:custGeom>
                <a:gdLst>
                  <a:gd fmla="*/ 6 w 26" name="T0"/>
                  <a:gd fmla="*/ 36 h 36" name="T1"/>
                  <a:gd fmla="*/ 13 w 26" name="T2"/>
                  <a:gd fmla="*/ 31 h 36" name="T3"/>
                  <a:gd fmla="*/ 19 w 26" name="T4"/>
                  <a:gd fmla="*/ 36 h 36" name="T5"/>
                  <a:gd fmla="*/ 13 w 26" name="T6"/>
                  <a:gd fmla="*/ 0 h 36" name="T7"/>
                  <a:gd fmla="*/ 6 w 26" name="T8"/>
                  <a:gd fmla="*/ 36 h 36" name="T9"/>
                </a:gdLst>
                <a:cxnLst>
                  <a:cxn ang="0">
                    <a:pos x="T0" y="T1"/>
                  </a:cxn>
                  <a:cxn ang="0">
                    <a:pos x="T2" y="T3"/>
                  </a:cxn>
                  <a:cxn ang="0">
                    <a:pos x="T4" y="T5"/>
                  </a:cxn>
                  <a:cxn ang="0">
                    <a:pos x="T6" y="T7"/>
                  </a:cxn>
                  <a:cxn ang="0">
                    <a:pos x="T8" y="T9"/>
                  </a:cxn>
                </a:cxnLst>
                <a:rect b="b" l="0" r="r" t="0"/>
                <a:pathLst>
                  <a:path h="36" w="2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7" name="Freeform 314"/>
              <p:cNvSpPr/>
              <p:nvPr/>
            </p:nvSpPr>
            <p:spPr bwMode="auto">
              <a:xfrm>
                <a:off x="832" y="2980"/>
                <a:ext cx="87" cy="92"/>
              </a:xfrm>
              <a:custGeom>
                <a:gdLst>
                  <a:gd fmla="*/ 20 w 33" name="T0"/>
                  <a:gd fmla="*/ 30 h 33" name="T1"/>
                  <a:gd fmla="*/ 22 w 33" name="T2"/>
                  <a:gd fmla="*/ 22 h 33" name="T3"/>
                  <a:gd fmla="*/ 30 w 33" name="T4"/>
                  <a:gd fmla="*/ 20 h 33" name="T5"/>
                  <a:gd fmla="*/ 0 w 33" name="T6"/>
                  <a:gd fmla="*/ 0 h 33" name="T7"/>
                  <a:gd fmla="*/ 20 w 33" name="T8"/>
                  <a:gd fmla="*/ 30 h 33" name="T9"/>
                </a:gdLst>
                <a:cxnLst>
                  <a:cxn ang="0">
                    <a:pos x="T0" y="T1"/>
                  </a:cxn>
                  <a:cxn ang="0">
                    <a:pos x="T2" y="T3"/>
                  </a:cxn>
                  <a:cxn ang="0">
                    <a:pos x="T4" y="T5"/>
                  </a:cxn>
                  <a:cxn ang="0">
                    <a:pos x="T6" y="T7"/>
                  </a:cxn>
                  <a:cxn ang="0">
                    <a:pos x="T8" y="T9"/>
                  </a:cxn>
                </a:cxnLst>
                <a:rect b="b" l="0" r="r" t="0"/>
                <a:pathLst>
                  <a:path h="33" w="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8" name="Freeform 315"/>
              <p:cNvSpPr/>
              <p:nvPr/>
            </p:nvSpPr>
            <p:spPr bwMode="auto">
              <a:xfrm>
                <a:off x="832" y="2944"/>
                <a:ext cx="92" cy="73"/>
              </a:xfrm>
              <a:custGeom>
                <a:gdLst>
                  <a:gd fmla="*/ 35 w 35" name="T0"/>
                  <a:gd fmla="*/ 20 h 26" name="T1"/>
                  <a:gd fmla="*/ 31 w 35" name="T2"/>
                  <a:gd fmla="*/ 13 h 26" name="T3"/>
                  <a:gd fmla="*/ 35 w 35" name="T4"/>
                  <a:gd fmla="*/ 6 h 26" name="T5"/>
                  <a:gd fmla="*/ 0 w 35" name="T6"/>
                  <a:gd fmla="*/ 13 h 26" name="T7"/>
                  <a:gd fmla="*/ 35 w 35" name="T8"/>
                  <a:gd fmla="*/ 20 h 26" name="T9"/>
                </a:gdLst>
                <a:cxnLst>
                  <a:cxn ang="0">
                    <a:pos x="T0" y="T1"/>
                  </a:cxn>
                  <a:cxn ang="0">
                    <a:pos x="T2" y="T3"/>
                  </a:cxn>
                  <a:cxn ang="0">
                    <a:pos x="T4" y="T5"/>
                  </a:cxn>
                  <a:cxn ang="0">
                    <a:pos x="T6" y="T7"/>
                  </a:cxn>
                  <a:cxn ang="0">
                    <a:pos x="T8" y="T9"/>
                  </a:cxn>
                </a:cxnLst>
                <a:rect b="b" l="0" r="r" t="0"/>
                <a:pathLst>
                  <a:path h="26" w="35">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9" name="Freeform 316"/>
              <p:cNvSpPr/>
              <p:nvPr/>
            </p:nvSpPr>
            <p:spPr bwMode="auto">
              <a:xfrm>
                <a:off x="832" y="2889"/>
                <a:ext cx="87" cy="91"/>
              </a:xfrm>
              <a:custGeom>
                <a:gdLst>
                  <a:gd fmla="*/ 30 w 33" name="T0"/>
                  <a:gd fmla="*/ 13 h 33" name="T1"/>
                  <a:gd fmla="*/ 22 w 33" name="T2"/>
                  <a:gd fmla="*/ 11 h 33" name="T3"/>
                  <a:gd fmla="*/ 20 w 33" name="T4"/>
                  <a:gd fmla="*/ 3 h 33" name="T5"/>
                  <a:gd fmla="*/ 0 w 33" name="T6"/>
                  <a:gd fmla="*/ 33 h 33" name="T7"/>
                  <a:gd fmla="*/ 30 w 33" name="T8"/>
                  <a:gd fmla="*/ 13 h 33" name="T9"/>
                </a:gdLst>
                <a:cxnLst>
                  <a:cxn ang="0">
                    <a:pos x="T0" y="T1"/>
                  </a:cxn>
                  <a:cxn ang="0">
                    <a:pos x="T2" y="T3"/>
                  </a:cxn>
                  <a:cxn ang="0">
                    <a:pos x="T4" y="T5"/>
                  </a:cxn>
                  <a:cxn ang="0">
                    <a:pos x="T6" y="T7"/>
                  </a:cxn>
                  <a:cxn ang="0">
                    <a:pos x="T8" y="T9"/>
                  </a:cxn>
                </a:cxnLst>
                <a:rect b="b" l="0" r="r" t="0"/>
                <a:pathLst>
                  <a:path h="33" w="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1" name="Freeform 318"/>
              <p:cNvSpPr/>
              <p:nvPr/>
            </p:nvSpPr>
            <p:spPr bwMode="auto">
              <a:xfrm>
                <a:off x="809" y="3217"/>
                <a:ext cx="68" cy="97"/>
              </a:xfrm>
              <a:custGeom>
                <a:gdLst>
                  <a:gd fmla="*/ 19 w 26" name="T0"/>
                  <a:gd fmla="*/ 0 h 35" name="T1"/>
                  <a:gd fmla="*/ 13 w 26" name="T2"/>
                  <a:gd fmla="*/ 4 h 35" name="T3"/>
                  <a:gd fmla="*/ 6 w 26" name="T4"/>
                  <a:gd fmla="*/ 0 h 35" name="T5"/>
                  <a:gd fmla="*/ 13 w 26" name="T6"/>
                  <a:gd fmla="*/ 35 h 35" name="T7"/>
                  <a:gd fmla="*/ 19 w 26" name="T8"/>
                  <a:gd fmla="*/ 0 h 35" name="T9"/>
                </a:gdLst>
                <a:cxnLst>
                  <a:cxn ang="0">
                    <a:pos x="T0" y="T1"/>
                  </a:cxn>
                  <a:cxn ang="0">
                    <a:pos x="T2" y="T3"/>
                  </a:cxn>
                  <a:cxn ang="0">
                    <a:pos x="T4" y="T5"/>
                  </a:cxn>
                  <a:cxn ang="0">
                    <a:pos x="T6" y="T7"/>
                  </a:cxn>
                  <a:cxn ang="0">
                    <a:pos x="T8" y="T9"/>
                  </a:cxn>
                </a:cxnLst>
                <a:rect b="b" l="0" r="r" t="0"/>
                <a:pathLst>
                  <a:path h="35" w="26">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2" name="Freeform 319"/>
              <p:cNvSpPr/>
              <p:nvPr/>
            </p:nvSpPr>
            <p:spPr bwMode="auto">
              <a:xfrm>
                <a:off x="756" y="3222"/>
                <a:ext cx="87" cy="92"/>
              </a:xfrm>
              <a:custGeom>
                <a:gdLst>
                  <a:gd fmla="*/ 13 w 33" name="T0"/>
                  <a:gd fmla="*/ 3 h 33" name="T1"/>
                  <a:gd fmla="*/ 11 w 33" name="T2"/>
                  <a:gd fmla="*/ 11 h 33" name="T3"/>
                  <a:gd fmla="*/ 3 w 33" name="T4"/>
                  <a:gd fmla="*/ 13 h 33" name="T5"/>
                  <a:gd fmla="*/ 33 w 33" name="T6"/>
                  <a:gd fmla="*/ 33 h 33" name="T7"/>
                  <a:gd fmla="*/ 13 w 33" name="T8"/>
                  <a:gd fmla="*/ 3 h 33" name="T9"/>
                </a:gdLst>
                <a:cxnLst>
                  <a:cxn ang="0">
                    <a:pos x="T0" y="T1"/>
                  </a:cxn>
                  <a:cxn ang="0">
                    <a:pos x="T2" y="T3"/>
                  </a:cxn>
                  <a:cxn ang="0">
                    <a:pos x="T4" y="T5"/>
                  </a:cxn>
                  <a:cxn ang="0">
                    <a:pos x="T6" y="T7"/>
                  </a:cxn>
                  <a:cxn ang="0">
                    <a:pos x="T8" y="T9"/>
                  </a:cxn>
                </a:cxnLst>
                <a:rect b="b" l="0" r="r" t="0"/>
                <a:pathLst>
                  <a:path h="33" w="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3" name="Freeform 320"/>
              <p:cNvSpPr/>
              <p:nvPr/>
            </p:nvSpPr>
            <p:spPr bwMode="auto">
              <a:xfrm>
                <a:off x="748" y="3278"/>
                <a:ext cx="95" cy="72"/>
              </a:xfrm>
              <a:custGeom>
                <a:gdLst>
                  <a:gd fmla="*/ 0 w 36" name="T0"/>
                  <a:gd fmla="*/ 6 h 26" name="T1"/>
                  <a:gd fmla="*/ 5 w 36" name="T2"/>
                  <a:gd fmla="*/ 13 h 26" name="T3"/>
                  <a:gd fmla="*/ 0 w 36" name="T4"/>
                  <a:gd fmla="*/ 20 h 26" name="T5"/>
                  <a:gd fmla="*/ 36 w 36" name="T6"/>
                  <a:gd fmla="*/ 13 h 26" name="T7"/>
                  <a:gd fmla="*/ 0 w 36" name="T8"/>
                  <a:gd fmla="*/ 6 h 26" name="T9"/>
                </a:gdLst>
                <a:cxnLst>
                  <a:cxn ang="0">
                    <a:pos x="T0" y="T1"/>
                  </a:cxn>
                  <a:cxn ang="0">
                    <a:pos x="T2" y="T3"/>
                  </a:cxn>
                  <a:cxn ang="0">
                    <a:pos x="T4" y="T5"/>
                  </a:cxn>
                  <a:cxn ang="0">
                    <a:pos x="T6" y="T7"/>
                  </a:cxn>
                  <a:cxn ang="0">
                    <a:pos x="T8" y="T9"/>
                  </a:cxn>
                </a:cxnLst>
                <a:rect b="b" l="0" r="r" t="0"/>
                <a:pathLst>
                  <a:path h="26" w="3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4" name="Freeform 321"/>
              <p:cNvSpPr/>
              <p:nvPr/>
            </p:nvSpPr>
            <p:spPr bwMode="auto">
              <a:xfrm>
                <a:off x="756" y="3314"/>
                <a:ext cx="87" cy="92"/>
              </a:xfrm>
              <a:custGeom>
                <a:gdLst>
                  <a:gd fmla="*/ 3 w 33" name="T0"/>
                  <a:gd fmla="*/ 20 h 33" name="T1"/>
                  <a:gd fmla="*/ 11 w 33" name="T2"/>
                  <a:gd fmla="*/ 22 h 33" name="T3"/>
                  <a:gd fmla="*/ 13 w 33" name="T4"/>
                  <a:gd fmla="*/ 30 h 33" name="T5"/>
                  <a:gd fmla="*/ 33 w 33" name="T6"/>
                  <a:gd fmla="*/ 0 h 33" name="T7"/>
                  <a:gd fmla="*/ 3 w 33" name="T8"/>
                  <a:gd fmla="*/ 20 h 33" name="T9"/>
                </a:gdLst>
                <a:cxnLst>
                  <a:cxn ang="0">
                    <a:pos x="T0" y="T1"/>
                  </a:cxn>
                  <a:cxn ang="0">
                    <a:pos x="T2" y="T3"/>
                  </a:cxn>
                  <a:cxn ang="0">
                    <a:pos x="T4" y="T5"/>
                  </a:cxn>
                  <a:cxn ang="0">
                    <a:pos x="T6" y="T7"/>
                  </a:cxn>
                  <a:cxn ang="0">
                    <a:pos x="T8" y="T9"/>
                  </a:cxn>
                </a:cxnLst>
                <a:rect b="b" l="0" r="r" t="0"/>
                <a:pathLst>
                  <a:path h="33" w="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5" name="Freeform 322"/>
              <p:cNvSpPr/>
              <p:nvPr/>
            </p:nvSpPr>
            <p:spPr bwMode="auto">
              <a:xfrm>
                <a:off x="809" y="3314"/>
                <a:ext cx="68" cy="100"/>
              </a:xfrm>
              <a:custGeom>
                <a:gdLst>
                  <a:gd fmla="*/ 6 w 26" name="T0"/>
                  <a:gd fmla="*/ 36 h 36" name="T1"/>
                  <a:gd fmla="*/ 13 w 26" name="T2"/>
                  <a:gd fmla="*/ 31 h 36" name="T3"/>
                  <a:gd fmla="*/ 19 w 26" name="T4"/>
                  <a:gd fmla="*/ 36 h 36" name="T5"/>
                  <a:gd fmla="*/ 13 w 26" name="T6"/>
                  <a:gd fmla="*/ 0 h 36" name="T7"/>
                  <a:gd fmla="*/ 6 w 26" name="T8"/>
                  <a:gd fmla="*/ 36 h 36" name="T9"/>
                </a:gdLst>
                <a:cxnLst>
                  <a:cxn ang="0">
                    <a:pos x="T0" y="T1"/>
                  </a:cxn>
                  <a:cxn ang="0">
                    <a:pos x="T2" y="T3"/>
                  </a:cxn>
                  <a:cxn ang="0">
                    <a:pos x="T4" y="T5"/>
                  </a:cxn>
                  <a:cxn ang="0">
                    <a:pos x="T6" y="T7"/>
                  </a:cxn>
                  <a:cxn ang="0">
                    <a:pos x="T8" y="T9"/>
                  </a:cxn>
                </a:cxnLst>
                <a:rect b="b" l="0" r="r" t="0"/>
                <a:pathLst>
                  <a:path h="36" w="2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6" name="Freeform 323"/>
              <p:cNvSpPr/>
              <p:nvPr/>
            </p:nvSpPr>
            <p:spPr bwMode="auto">
              <a:xfrm>
                <a:off x="843" y="3314"/>
                <a:ext cx="87" cy="92"/>
              </a:xfrm>
              <a:custGeom>
                <a:gdLst>
                  <a:gd fmla="*/ 20 w 33" name="T0"/>
                  <a:gd fmla="*/ 30 h 33" name="T1"/>
                  <a:gd fmla="*/ 22 w 33" name="T2"/>
                  <a:gd fmla="*/ 22 h 33" name="T3"/>
                  <a:gd fmla="*/ 30 w 33" name="T4"/>
                  <a:gd fmla="*/ 20 h 33" name="T5"/>
                  <a:gd fmla="*/ 0 w 33" name="T6"/>
                  <a:gd fmla="*/ 0 h 33" name="T7"/>
                  <a:gd fmla="*/ 20 w 33" name="T8"/>
                  <a:gd fmla="*/ 30 h 33" name="T9"/>
                </a:gdLst>
                <a:cxnLst>
                  <a:cxn ang="0">
                    <a:pos x="T0" y="T1"/>
                  </a:cxn>
                  <a:cxn ang="0">
                    <a:pos x="T2" y="T3"/>
                  </a:cxn>
                  <a:cxn ang="0">
                    <a:pos x="T4" y="T5"/>
                  </a:cxn>
                  <a:cxn ang="0">
                    <a:pos x="T6" y="T7"/>
                  </a:cxn>
                  <a:cxn ang="0">
                    <a:pos x="T8" y="T9"/>
                  </a:cxn>
                </a:cxnLst>
                <a:rect b="b" l="0" r="r" t="0"/>
                <a:pathLst>
                  <a:path h="33" w="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7" name="Freeform 324"/>
              <p:cNvSpPr/>
              <p:nvPr/>
            </p:nvSpPr>
            <p:spPr bwMode="auto">
              <a:xfrm>
                <a:off x="843" y="3278"/>
                <a:ext cx="92" cy="72"/>
              </a:xfrm>
              <a:custGeom>
                <a:gdLst>
                  <a:gd fmla="*/ 35 w 35" name="T0"/>
                  <a:gd fmla="*/ 20 h 26" name="T1"/>
                  <a:gd fmla="*/ 31 w 35" name="T2"/>
                  <a:gd fmla="*/ 13 h 26" name="T3"/>
                  <a:gd fmla="*/ 35 w 35" name="T4"/>
                  <a:gd fmla="*/ 6 h 26" name="T5"/>
                  <a:gd fmla="*/ 0 w 35" name="T6"/>
                  <a:gd fmla="*/ 13 h 26" name="T7"/>
                  <a:gd fmla="*/ 35 w 35" name="T8"/>
                  <a:gd fmla="*/ 20 h 26" name="T9"/>
                </a:gdLst>
                <a:cxnLst>
                  <a:cxn ang="0">
                    <a:pos x="T0" y="T1"/>
                  </a:cxn>
                  <a:cxn ang="0">
                    <a:pos x="T2" y="T3"/>
                  </a:cxn>
                  <a:cxn ang="0">
                    <a:pos x="T4" y="T5"/>
                  </a:cxn>
                  <a:cxn ang="0">
                    <a:pos x="T6" y="T7"/>
                  </a:cxn>
                  <a:cxn ang="0">
                    <a:pos x="T8" y="T9"/>
                  </a:cxn>
                </a:cxnLst>
                <a:rect b="b" l="0" r="r" t="0"/>
                <a:pathLst>
                  <a:path h="26" w="35">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8" name="Freeform 325"/>
              <p:cNvSpPr/>
              <p:nvPr/>
            </p:nvSpPr>
            <p:spPr bwMode="auto">
              <a:xfrm>
                <a:off x="843" y="3222"/>
                <a:ext cx="87" cy="92"/>
              </a:xfrm>
              <a:custGeom>
                <a:gdLst>
                  <a:gd fmla="*/ 30 w 33" name="T0"/>
                  <a:gd fmla="*/ 13 h 33" name="T1"/>
                  <a:gd fmla="*/ 22 w 33" name="T2"/>
                  <a:gd fmla="*/ 11 h 33" name="T3"/>
                  <a:gd fmla="*/ 20 w 33" name="T4"/>
                  <a:gd fmla="*/ 3 h 33" name="T5"/>
                  <a:gd fmla="*/ 0 w 33" name="T6"/>
                  <a:gd fmla="*/ 33 h 33" name="T7"/>
                  <a:gd fmla="*/ 30 w 33" name="T8"/>
                  <a:gd fmla="*/ 13 h 33" name="T9"/>
                </a:gdLst>
                <a:cxnLst>
                  <a:cxn ang="0">
                    <a:pos x="T0" y="T1"/>
                  </a:cxn>
                  <a:cxn ang="0">
                    <a:pos x="T2" y="T3"/>
                  </a:cxn>
                  <a:cxn ang="0">
                    <a:pos x="T4" y="T5"/>
                  </a:cxn>
                  <a:cxn ang="0">
                    <a:pos x="T6" y="T7"/>
                  </a:cxn>
                  <a:cxn ang="0">
                    <a:pos x="T8" y="T9"/>
                  </a:cxn>
                </a:cxnLst>
                <a:rect b="b" l="0" r="r" t="0"/>
                <a:pathLst>
                  <a:path h="33" w="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0" name="Freeform 327"/>
              <p:cNvSpPr/>
              <p:nvPr/>
            </p:nvSpPr>
            <p:spPr bwMode="auto">
              <a:xfrm>
                <a:off x="5187" y="3953"/>
                <a:ext cx="302" cy="351"/>
              </a:xfrm>
              <a:custGeom>
                <a:gdLst>
                  <a:gd fmla="*/ 0 w 115" name="T0"/>
                  <a:gd fmla="*/ 122 h 126" name="T1"/>
                  <a:gd fmla="*/ 1 w 115" name="T2"/>
                  <a:gd fmla="*/ 120 h 126" name="T3"/>
                  <a:gd fmla="*/ 2 w 115" name="T4"/>
                  <a:gd fmla="*/ 114 h 126" name="T5"/>
                  <a:gd fmla="*/ 9 w 115" name="T6"/>
                  <a:gd fmla="*/ 94 h 126" name="T7"/>
                  <a:gd fmla="*/ 21 w 115" name="T8"/>
                  <a:gd fmla="*/ 67 h 126" name="T9"/>
                  <a:gd fmla="*/ 29 w 115" name="T10"/>
                  <a:gd fmla="*/ 53 h 126" name="T11"/>
                  <a:gd fmla="*/ 40 w 115" name="T12"/>
                  <a:gd fmla="*/ 40 h 126" name="T13"/>
                  <a:gd fmla="*/ 51 w 115" name="T14"/>
                  <a:gd fmla="*/ 28 h 126" name="T15"/>
                  <a:gd fmla="*/ 64 w 115" name="T16"/>
                  <a:gd fmla="*/ 18 h 126" name="T17"/>
                  <a:gd fmla="*/ 71 w 115" name="T18"/>
                  <a:gd fmla="*/ 14 h 126" name="T19"/>
                  <a:gd fmla="*/ 77 w 115" name="T20"/>
                  <a:gd fmla="*/ 10 h 126" name="T21"/>
                  <a:gd fmla="*/ 89 w 115" name="T22"/>
                  <a:gd fmla="*/ 5 h 126" name="T23"/>
                  <a:gd fmla="*/ 100 w 115" name="T24"/>
                  <a:gd fmla="*/ 2 h 126" name="T25"/>
                  <a:gd fmla="*/ 108 w 115" name="T26"/>
                  <a:gd fmla="*/ 1 h 126" name="T27"/>
                  <a:gd fmla="*/ 115 w 115" name="T28"/>
                  <a:gd fmla="*/ 0 h 126" name="T29"/>
                  <a:gd fmla="*/ 109 w 115" name="T30"/>
                  <a:gd fmla="*/ 2 h 126" name="T31"/>
                  <a:gd fmla="*/ 101 w 115" name="T32"/>
                  <a:gd fmla="*/ 6 h 126" name="T33"/>
                  <a:gd fmla="*/ 92 w 115" name="T34"/>
                  <a:gd fmla="*/ 11 h 126" name="T35"/>
                  <a:gd fmla="*/ 82 w 115" name="T36"/>
                  <a:gd fmla="*/ 19 h 126" name="T37"/>
                  <a:gd fmla="*/ 78 w 115" name="T38"/>
                  <a:gd fmla="*/ 23 h 126" name="T39"/>
                  <a:gd fmla="*/ 73 w 115" name="T40"/>
                  <a:gd fmla="*/ 28 h 126" name="T41"/>
                  <a:gd fmla="*/ 64 w 115" name="T42"/>
                  <a:gd fmla="*/ 39 h 126" name="T43"/>
                  <a:gd fmla="*/ 57 w 115" name="T44"/>
                  <a:gd fmla="*/ 52 h 126" name="T45"/>
                  <a:gd fmla="*/ 43 w 115" name="T46"/>
                  <a:gd fmla="*/ 103 h 126" name="T47"/>
                  <a:gd fmla="*/ 42 w 115" name="T48"/>
                  <a:gd fmla="*/ 120 h 126" name="T49"/>
                  <a:gd fmla="*/ 42 w 115" name="T50"/>
                  <a:gd fmla="*/ 124 h 126" name="T51"/>
                  <a:gd fmla="*/ 42 w 115" name="T52"/>
                  <a:gd fmla="*/ 125 h 126" name="T53"/>
                  <a:gd fmla="*/ 42 w 115" name="T54"/>
                  <a:gd fmla="*/ 126 h 126" name="T55"/>
                  <a:gd fmla="*/ 0 w 115" name="T56"/>
                  <a:gd fmla="*/ 122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1" name="Freeform 328"/>
              <p:cNvSpPr/>
              <p:nvPr/>
            </p:nvSpPr>
            <p:spPr bwMode="auto">
              <a:xfrm>
                <a:off x="5024" y="3953"/>
                <a:ext cx="302" cy="351"/>
              </a:xfrm>
              <a:custGeom>
                <a:gdLst>
                  <a:gd fmla="*/ 73 w 115" name="T0"/>
                  <a:gd fmla="*/ 126 h 126" name="T1"/>
                  <a:gd fmla="*/ 73 w 115" name="T2"/>
                  <a:gd fmla="*/ 125 h 126" name="T3"/>
                  <a:gd fmla="*/ 73 w 115" name="T4"/>
                  <a:gd fmla="*/ 124 h 126" name="T5"/>
                  <a:gd fmla="*/ 73 w 115" name="T6"/>
                  <a:gd fmla="*/ 120 h 126" name="T7"/>
                  <a:gd fmla="*/ 72 w 115" name="T8"/>
                  <a:gd fmla="*/ 103 h 126" name="T9"/>
                  <a:gd fmla="*/ 58 w 115" name="T10"/>
                  <a:gd fmla="*/ 52 h 126" name="T11"/>
                  <a:gd fmla="*/ 51 w 115" name="T12"/>
                  <a:gd fmla="*/ 39 h 126" name="T13"/>
                  <a:gd fmla="*/ 42 w 115" name="T14"/>
                  <a:gd fmla="*/ 28 h 126" name="T15"/>
                  <a:gd fmla="*/ 37 w 115" name="T16"/>
                  <a:gd fmla="*/ 23 h 126" name="T17"/>
                  <a:gd fmla="*/ 32 w 115" name="T18"/>
                  <a:gd fmla="*/ 19 h 126" name="T19"/>
                  <a:gd fmla="*/ 23 w 115" name="T20"/>
                  <a:gd fmla="*/ 11 h 126" name="T21"/>
                  <a:gd fmla="*/ 14 w 115" name="T22"/>
                  <a:gd fmla="*/ 6 h 126" name="T23"/>
                  <a:gd fmla="*/ 6 w 115" name="T24"/>
                  <a:gd fmla="*/ 2 h 126" name="T25"/>
                  <a:gd fmla="*/ 0 w 115" name="T26"/>
                  <a:gd fmla="*/ 0 h 126" name="T27"/>
                  <a:gd fmla="*/ 7 w 115" name="T28"/>
                  <a:gd fmla="*/ 1 h 126" name="T29"/>
                  <a:gd fmla="*/ 15 w 115" name="T30"/>
                  <a:gd fmla="*/ 2 h 126" name="T31"/>
                  <a:gd fmla="*/ 26 w 115" name="T32"/>
                  <a:gd fmla="*/ 5 h 126" name="T33"/>
                  <a:gd fmla="*/ 38 w 115" name="T34"/>
                  <a:gd fmla="*/ 10 h 126" name="T35"/>
                  <a:gd fmla="*/ 44 w 115" name="T36"/>
                  <a:gd fmla="*/ 14 h 126" name="T37"/>
                  <a:gd fmla="*/ 51 w 115" name="T38"/>
                  <a:gd fmla="*/ 18 h 126" name="T39"/>
                  <a:gd fmla="*/ 63 w 115" name="T40"/>
                  <a:gd fmla="*/ 28 h 126" name="T41"/>
                  <a:gd fmla="*/ 75 w 115" name="T42"/>
                  <a:gd fmla="*/ 40 h 126" name="T43"/>
                  <a:gd fmla="*/ 86 w 115" name="T44"/>
                  <a:gd fmla="*/ 53 h 126" name="T45"/>
                  <a:gd fmla="*/ 94 w 115" name="T46"/>
                  <a:gd fmla="*/ 67 h 126" name="T47"/>
                  <a:gd fmla="*/ 106 w 115" name="T48"/>
                  <a:gd fmla="*/ 94 h 126" name="T49"/>
                  <a:gd fmla="*/ 113 w 115" name="T50"/>
                  <a:gd fmla="*/ 114 h 126" name="T51"/>
                  <a:gd fmla="*/ 114 w 115" name="T52"/>
                  <a:gd fmla="*/ 120 h 126" name="T53"/>
                  <a:gd fmla="*/ 115 w 115" name="T54"/>
                  <a:gd fmla="*/ 122 h 126" name="T55"/>
                  <a:gd fmla="*/ 73 w 115" name="T56"/>
                  <a:gd fmla="*/ 126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2" name="Freeform 329"/>
              <p:cNvSpPr/>
              <p:nvPr/>
            </p:nvSpPr>
            <p:spPr bwMode="auto">
              <a:xfrm>
                <a:off x="5200" y="4104"/>
                <a:ext cx="310" cy="200"/>
              </a:xfrm>
              <a:custGeom>
                <a:gdLst>
                  <a:gd fmla="*/ 0 w 118" name="T0"/>
                  <a:gd fmla="*/ 65 h 72" name="T1"/>
                  <a:gd fmla="*/ 1 w 118" name="T2"/>
                  <a:gd fmla="*/ 64 h 72" name="T3"/>
                  <a:gd fmla="*/ 1 w 118" name="T4"/>
                  <a:gd fmla="*/ 63 h 72" name="T5"/>
                  <a:gd fmla="*/ 2 w 118" name="T6"/>
                  <a:gd fmla="*/ 60 h 72" name="T7"/>
                  <a:gd fmla="*/ 3 w 118" name="T8"/>
                  <a:gd fmla="*/ 57 h 72" name="T9"/>
                  <a:gd fmla="*/ 7 w 118" name="T10"/>
                  <a:gd fmla="*/ 50 h 72" name="T11"/>
                  <a:gd fmla="*/ 12 w 118" name="T12"/>
                  <a:gd fmla="*/ 42 h 72" name="T13"/>
                  <a:gd fmla="*/ 19 w 118" name="T14"/>
                  <a:gd fmla="*/ 32 h 72" name="T15"/>
                  <a:gd fmla="*/ 28 w 118" name="T16"/>
                  <a:gd fmla="*/ 23 h 72" name="T17"/>
                  <a:gd fmla="*/ 34 w 118" name="T18"/>
                  <a:gd fmla="*/ 19 h 72" name="T19"/>
                  <a:gd fmla="*/ 39 w 118" name="T20"/>
                  <a:gd fmla="*/ 15 h 72" name="T21"/>
                  <a:gd fmla="*/ 45 w 118" name="T22"/>
                  <a:gd fmla="*/ 12 h 72" name="T23"/>
                  <a:gd fmla="*/ 51 w 118" name="T24"/>
                  <a:gd fmla="*/ 9 h 72" name="T25"/>
                  <a:gd fmla="*/ 64 w 118" name="T26"/>
                  <a:gd fmla="*/ 4 h 72" name="T27"/>
                  <a:gd fmla="*/ 76 w 118" name="T28"/>
                  <a:gd fmla="*/ 1 h 72" name="T29"/>
                  <a:gd fmla="*/ 87 w 118" name="T30"/>
                  <a:gd fmla="*/ 0 h 72" name="T31"/>
                  <a:gd fmla="*/ 98 w 118" name="T32"/>
                  <a:gd fmla="*/ 0 h 72" name="T33"/>
                  <a:gd fmla="*/ 102 w 118" name="T34"/>
                  <a:gd fmla="*/ 0 h 72" name="T35"/>
                  <a:gd fmla="*/ 106 w 118" name="T36"/>
                  <a:gd fmla="*/ 1 h 72" name="T37"/>
                  <a:gd fmla="*/ 112 w 118" name="T38"/>
                  <a:gd fmla="*/ 1 h 72" name="T39"/>
                  <a:gd fmla="*/ 118 w 118" name="T40"/>
                  <a:gd fmla="*/ 2 h 72" name="T41"/>
                  <a:gd fmla="*/ 112 w 118" name="T42"/>
                  <a:gd fmla="*/ 3 h 72" name="T43"/>
                  <a:gd fmla="*/ 106 w 118" name="T44"/>
                  <a:gd fmla="*/ 4 h 72" name="T45"/>
                  <a:gd fmla="*/ 102 w 118" name="T46"/>
                  <a:gd fmla="*/ 5 h 72" name="T47"/>
                  <a:gd fmla="*/ 98 w 118" name="T48"/>
                  <a:gd fmla="*/ 7 h 72" name="T49"/>
                  <a:gd fmla="*/ 89 w 118" name="T50"/>
                  <a:gd fmla="*/ 10 h 72" name="T51"/>
                  <a:gd fmla="*/ 80 w 118" name="T52"/>
                  <a:gd fmla="*/ 14 h 72" name="T53"/>
                  <a:gd fmla="*/ 71 w 118" name="T54"/>
                  <a:gd fmla="*/ 20 h 72" name="T55"/>
                  <a:gd fmla="*/ 62 w 118" name="T56"/>
                  <a:gd fmla="*/ 26 h 72" name="T57"/>
                  <a:gd fmla="*/ 59 w 118" name="T58"/>
                  <a:gd fmla="*/ 30 h 72" name="T59"/>
                  <a:gd fmla="*/ 56 w 118" name="T60"/>
                  <a:gd fmla="*/ 34 h 72" name="T61"/>
                  <a:gd fmla="*/ 53 w 118" name="T62"/>
                  <a:gd fmla="*/ 38 h 72" name="T63"/>
                  <a:gd fmla="*/ 50 w 118" name="T64"/>
                  <a:gd fmla="*/ 42 h 72" name="T65"/>
                  <a:gd fmla="*/ 46 w 118" name="T66"/>
                  <a:gd fmla="*/ 50 h 72" name="T67"/>
                  <a:gd fmla="*/ 44 w 118" name="T68"/>
                  <a:gd fmla="*/ 58 h 72" name="T69"/>
                  <a:gd fmla="*/ 42 w 118" name="T70"/>
                  <a:gd fmla="*/ 64 h 72" name="T71"/>
                  <a:gd fmla="*/ 42 w 118" name="T72"/>
                  <a:gd fmla="*/ 68 h 72" name="T73"/>
                  <a:gd fmla="*/ 42 w 118" name="T74"/>
                  <a:gd fmla="*/ 70 h 72" name="T75"/>
                  <a:gd fmla="*/ 42 w 118" name="T76"/>
                  <a:gd fmla="*/ 71 h 72" name="T77"/>
                  <a:gd fmla="*/ 43 w 118" name="T78"/>
                  <a:gd fmla="*/ 71 h 72" name="T79"/>
                  <a:gd fmla="*/ 43 w 118" name="T80"/>
                  <a:gd fmla="*/ 71 h 72" name="T81"/>
                  <a:gd fmla="*/ 42 w 118" name="T82"/>
                  <a:gd fmla="*/ 72 h 72" name="T83"/>
                  <a:gd fmla="*/ 0 w 118" name="T84"/>
                  <a:gd fmla="*/ 65 h 7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3" name="Freeform 330"/>
              <p:cNvSpPr/>
              <p:nvPr/>
            </p:nvSpPr>
            <p:spPr bwMode="auto">
              <a:xfrm>
                <a:off x="4992" y="4104"/>
                <a:ext cx="310" cy="200"/>
              </a:xfrm>
              <a:custGeom>
                <a:gdLst>
                  <a:gd fmla="*/ 77 w 118" name="T0"/>
                  <a:gd fmla="*/ 72 h 72" name="T1"/>
                  <a:gd fmla="*/ 78 w 118" name="T2"/>
                  <a:gd fmla="*/ 71 h 72" name="T3"/>
                  <a:gd fmla="*/ 78 w 118" name="T4"/>
                  <a:gd fmla="*/ 71 h 72" name="T5"/>
                  <a:gd fmla="*/ 77 w 118" name="T6"/>
                  <a:gd fmla="*/ 71 h 72" name="T7"/>
                  <a:gd fmla="*/ 77 w 118" name="T8"/>
                  <a:gd fmla="*/ 70 h 72" name="T9"/>
                  <a:gd fmla="*/ 77 w 118" name="T10"/>
                  <a:gd fmla="*/ 68 h 72" name="T11"/>
                  <a:gd fmla="*/ 76 w 118" name="T12"/>
                  <a:gd fmla="*/ 64 h 72" name="T13"/>
                  <a:gd fmla="*/ 75 w 118" name="T14"/>
                  <a:gd fmla="*/ 58 h 72" name="T15"/>
                  <a:gd fmla="*/ 72 w 118" name="T16"/>
                  <a:gd fmla="*/ 50 h 72" name="T17"/>
                  <a:gd fmla="*/ 68 w 118" name="T18"/>
                  <a:gd fmla="*/ 42 h 72" name="T19"/>
                  <a:gd fmla="*/ 66 w 118" name="T20"/>
                  <a:gd fmla="*/ 38 h 72" name="T21"/>
                  <a:gd fmla="*/ 63 w 118" name="T22"/>
                  <a:gd fmla="*/ 34 h 72" name="T23"/>
                  <a:gd fmla="*/ 59 w 118" name="T24"/>
                  <a:gd fmla="*/ 30 h 72" name="T25"/>
                  <a:gd fmla="*/ 56 w 118" name="T26"/>
                  <a:gd fmla="*/ 26 h 72" name="T27"/>
                  <a:gd fmla="*/ 47 w 118" name="T28"/>
                  <a:gd fmla="*/ 20 h 72" name="T29"/>
                  <a:gd fmla="*/ 38 w 118" name="T30"/>
                  <a:gd fmla="*/ 14 h 72" name="T31"/>
                  <a:gd fmla="*/ 29 w 118" name="T32"/>
                  <a:gd fmla="*/ 10 h 72" name="T33"/>
                  <a:gd fmla="*/ 20 w 118" name="T34"/>
                  <a:gd fmla="*/ 7 h 72" name="T35"/>
                  <a:gd fmla="*/ 16 w 118" name="T36"/>
                  <a:gd fmla="*/ 5 h 72" name="T37"/>
                  <a:gd fmla="*/ 12 w 118" name="T38"/>
                  <a:gd fmla="*/ 4 h 72" name="T39"/>
                  <a:gd fmla="*/ 6 w 118" name="T40"/>
                  <a:gd fmla="*/ 3 h 72" name="T41"/>
                  <a:gd fmla="*/ 0 w 118" name="T42"/>
                  <a:gd fmla="*/ 2 h 72" name="T43"/>
                  <a:gd fmla="*/ 6 w 118" name="T44"/>
                  <a:gd fmla="*/ 1 h 72" name="T45"/>
                  <a:gd fmla="*/ 12 w 118" name="T46"/>
                  <a:gd fmla="*/ 1 h 72" name="T47"/>
                  <a:gd fmla="*/ 16 w 118" name="T48"/>
                  <a:gd fmla="*/ 0 h 72" name="T49"/>
                  <a:gd fmla="*/ 21 w 118" name="T50"/>
                  <a:gd fmla="*/ 0 h 72" name="T51"/>
                  <a:gd fmla="*/ 31 w 118" name="T52"/>
                  <a:gd fmla="*/ 0 h 72" name="T53"/>
                  <a:gd fmla="*/ 42 w 118" name="T54"/>
                  <a:gd fmla="*/ 1 h 72" name="T55"/>
                  <a:gd fmla="*/ 54 w 118" name="T56"/>
                  <a:gd fmla="*/ 4 h 72" name="T57"/>
                  <a:gd fmla="*/ 67 w 118" name="T58"/>
                  <a:gd fmla="*/ 9 h 72" name="T59"/>
                  <a:gd fmla="*/ 73 w 118" name="T60"/>
                  <a:gd fmla="*/ 12 h 72" name="T61"/>
                  <a:gd fmla="*/ 79 w 118" name="T62"/>
                  <a:gd fmla="*/ 15 h 72" name="T63"/>
                  <a:gd fmla="*/ 85 w 118" name="T64"/>
                  <a:gd fmla="*/ 19 h 72" name="T65"/>
                  <a:gd fmla="*/ 90 w 118" name="T66"/>
                  <a:gd fmla="*/ 23 h 72" name="T67"/>
                  <a:gd fmla="*/ 99 w 118" name="T68"/>
                  <a:gd fmla="*/ 32 h 72" name="T69"/>
                  <a:gd fmla="*/ 106 w 118" name="T70"/>
                  <a:gd fmla="*/ 42 h 72" name="T71"/>
                  <a:gd fmla="*/ 112 w 118" name="T72"/>
                  <a:gd fmla="*/ 50 h 72" name="T73"/>
                  <a:gd fmla="*/ 115 w 118" name="T74"/>
                  <a:gd fmla="*/ 57 h 72" name="T75"/>
                  <a:gd fmla="*/ 116 w 118" name="T76"/>
                  <a:gd fmla="*/ 60 h 72" name="T77"/>
                  <a:gd fmla="*/ 117 w 118" name="T78"/>
                  <a:gd fmla="*/ 63 h 72" name="T79"/>
                  <a:gd fmla="*/ 118 w 118" name="T80"/>
                  <a:gd fmla="*/ 64 h 72" name="T81"/>
                  <a:gd fmla="*/ 118 w 118" name="T82"/>
                  <a:gd fmla="*/ 65 h 72" name="T83"/>
                  <a:gd fmla="*/ 77 w 118" name="T84"/>
                  <a:gd fmla="*/ 72 h 7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4" name="Freeform 331"/>
              <p:cNvSpPr/>
              <p:nvPr/>
            </p:nvSpPr>
            <p:spPr bwMode="auto">
              <a:xfrm>
                <a:off x="5197" y="3917"/>
                <a:ext cx="110" cy="331"/>
              </a:xfrm>
              <a:custGeom>
                <a:gdLst>
                  <a:gd fmla="*/ 0 w 42" name="T0"/>
                  <a:gd fmla="*/ 119 h 119" name="T1"/>
                  <a:gd fmla="*/ 0 w 42" name="T2"/>
                  <a:gd fmla="*/ 117 h 119" name="T3"/>
                  <a:gd fmla="*/ 0 w 42" name="T4"/>
                  <a:gd fmla="*/ 113 h 119" name="T5"/>
                  <a:gd fmla="*/ 2 w 42" name="T6"/>
                  <a:gd fmla="*/ 99 h 119" name="T7"/>
                  <a:gd fmla="*/ 9 w 42" name="T8"/>
                  <a:gd fmla="*/ 55 h 119" name="T9"/>
                  <a:gd fmla="*/ 16 w 42" name="T10"/>
                  <a:gd fmla="*/ 33 h 119" name="T11"/>
                  <a:gd fmla="*/ 25 w 42" name="T12"/>
                  <a:gd fmla="*/ 14 h 119" name="T13"/>
                  <a:gd fmla="*/ 30 w 42" name="T14"/>
                  <a:gd fmla="*/ 8 h 119" name="T15"/>
                  <a:gd fmla="*/ 34 w 42" name="T16"/>
                  <a:gd fmla="*/ 3 h 119" name="T17"/>
                  <a:gd fmla="*/ 37 w 42" name="T18"/>
                  <a:gd fmla="*/ 1 h 119" name="T19"/>
                  <a:gd fmla="*/ 38 w 42" name="T20"/>
                  <a:gd fmla="*/ 0 h 119" name="T21"/>
                  <a:gd fmla="*/ 37 w 42" name="T22"/>
                  <a:gd fmla="*/ 1 h 119" name="T23"/>
                  <a:gd fmla="*/ 35 w 42" name="T24"/>
                  <a:gd fmla="*/ 4 h 119" name="T25"/>
                  <a:gd fmla="*/ 33 w 42" name="T26"/>
                  <a:gd fmla="*/ 10 h 119" name="T27"/>
                  <a:gd fmla="*/ 31 w 42" name="T28"/>
                  <a:gd fmla="*/ 17 h 119" name="T29"/>
                  <a:gd fmla="*/ 29 w 42" name="T30"/>
                  <a:gd fmla="*/ 36 h 119" name="T31"/>
                  <a:gd fmla="*/ 30 w 42" name="T32"/>
                  <a:gd fmla="*/ 57 h 119" name="T33"/>
                  <a:gd fmla="*/ 37 w 42" name="T34"/>
                  <a:gd fmla="*/ 97 h 119" name="T35"/>
                  <a:gd fmla="*/ 40 w 42" name="T36"/>
                  <a:gd fmla="*/ 110 h 119" name="T37"/>
                  <a:gd fmla="*/ 41 w 42" name="T38"/>
                  <a:gd fmla="*/ 113 h 119" name="T39"/>
                  <a:gd fmla="*/ 42 w 42" name="T40"/>
                  <a:gd fmla="*/ 114 h 119" name="T41"/>
                  <a:gd fmla="*/ 0 w 42" name="T42"/>
                  <a:gd fmla="*/ 119 h 11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5" name="Freeform 332"/>
              <p:cNvSpPr/>
              <p:nvPr/>
            </p:nvSpPr>
            <p:spPr bwMode="auto">
              <a:xfrm>
                <a:off x="2085" y="3142"/>
                <a:ext cx="806" cy="664"/>
              </a:xfrm>
              <a:custGeom>
                <a:gdLst>
                  <a:gd fmla="*/ 260 w 307" name="T0"/>
                  <a:gd fmla="*/ 98 h 239" name="T1"/>
                  <a:gd fmla="*/ 150 w 307" name="T2"/>
                  <a:gd fmla="*/ 0 h 239" name="T3"/>
                  <a:gd fmla="*/ 40 w 307" name="T4"/>
                  <a:gd fmla="*/ 102 h 239" name="T5"/>
                  <a:gd fmla="*/ 0 w 307" name="T6"/>
                  <a:gd fmla="*/ 157 h 239" name="T7"/>
                  <a:gd fmla="*/ 154 w 307" name="T8"/>
                  <a:gd fmla="*/ 239 h 239" name="T9"/>
                  <a:gd fmla="*/ 307 w 307" name="T10"/>
                  <a:gd fmla="*/ 157 h 239" name="T11"/>
                  <a:gd fmla="*/ 260 w 307" name="T12"/>
                  <a:gd fmla="*/ 98 h 239" name="T13"/>
                </a:gdLst>
                <a:cxnLst>
                  <a:cxn ang="0">
                    <a:pos x="T0" y="T1"/>
                  </a:cxn>
                  <a:cxn ang="0">
                    <a:pos x="T2" y="T3"/>
                  </a:cxn>
                  <a:cxn ang="0">
                    <a:pos x="T4" y="T5"/>
                  </a:cxn>
                  <a:cxn ang="0">
                    <a:pos x="T6" y="T7"/>
                  </a:cxn>
                  <a:cxn ang="0">
                    <a:pos x="T8" y="T9"/>
                  </a:cxn>
                  <a:cxn ang="0">
                    <a:pos x="T10" y="T11"/>
                  </a:cxn>
                  <a:cxn ang="0">
                    <a:pos x="T12" y="T13"/>
                  </a:cxn>
                </a:cxnLst>
                <a:rect b="b" l="0" r="r" t="0"/>
                <a:pathLst>
                  <a:path h="239" w="307">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6" name="Freeform 333"/>
              <p:cNvSpPr/>
              <p:nvPr/>
            </p:nvSpPr>
            <p:spPr bwMode="auto">
              <a:xfrm>
                <a:off x="2138" y="3236"/>
                <a:ext cx="701" cy="578"/>
              </a:xfrm>
              <a:custGeom>
                <a:gdLst>
                  <a:gd fmla="*/ 226 w 267" name="T0"/>
                  <a:gd fmla="*/ 86 h 208" name="T1"/>
                  <a:gd fmla="*/ 131 w 267" name="T2"/>
                  <a:gd fmla="*/ 0 h 208" name="T3"/>
                  <a:gd fmla="*/ 35 w 267" name="T4"/>
                  <a:gd fmla="*/ 89 h 208" name="T5"/>
                  <a:gd fmla="*/ 0 w 267" name="T6"/>
                  <a:gd fmla="*/ 137 h 208" name="T7"/>
                  <a:gd fmla="*/ 134 w 267" name="T8"/>
                  <a:gd fmla="*/ 208 h 208" name="T9"/>
                  <a:gd fmla="*/ 267 w 267" name="T10"/>
                  <a:gd fmla="*/ 137 h 208" name="T11"/>
                  <a:gd fmla="*/ 226 w 267" name="T12"/>
                  <a:gd fmla="*/ 86 h 208" name="T13"/>
                </a:gdLst>
                <a:cxnLst>
                  <a:cxn ang="0">
                    <a:pos x="T0" y="T1"/>
                  </a:cxn>
                  <a:cxn ang="0">
                    <a:pos x="T2" y="T3"/>
                  </a:cxn>
                  <a:cxn ang="0">
                    <a:pos x="T4" y="T5"/>
                  </a:cxn>
                  <a:cxn ang="0">
                    <a:pos x="T6" y="T7"/>
                  </a:cxn>
                  <a:cxn ang="0">
                    <a:pos x="T8" y="T9"/>
                  </a:cxn>
                  <a:cxn ang="0">
                    <a:pos x="T10" y="T11"/>
                  </a:cxn>
                  <a:cxn ang="0">
                    <a:pos x="T12" y="T13"/>
                  </a:cxn>
                </a:cxnLst>
                <a:rect b="b" l="0" r="r" t="0"/>
                <a:pathLst>
                  <a:path h="208" w="267">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7" name="Freeform 334"/>
              <p:cNvSpPr/>
              <p:nvPr/>
            </p:nvSpPr>
            <p:spPr bwMode="auto">
              <a:xfrm>
                <a:off x="2253" y="3637"/>
                <a:ext cx="470" cy="625"/>
              </a:xfrm>
              <a:custGeom>
                <a:gdLst>
                  <a:gd fmla="*/ 192 w 470" name="T0"/>
                  <a:gd fmla="*/ 625 h 625" name="T1"/>
                  <a:gd fmla="*/ 279 w 470" name="T2"/>
                  <a:gd fmla="*/ 625 h 625" name="T3"/>
                  <a:gd fmla="*/ 271 w 470" name="T4"/>
                  <a:gd fmla="*/ 239 h 625" name="T5"/>
                  <a:gd fmla="*/ 470 w 470" name="T6"/>
                  <a:gd fmla="*/ 8 h 625" name="T7"/>
                  <a:gd fmla="*/ 268 w 470" name="T8"/>
                  <a:gd fmla="*/ 169 h 625" name="T9"/>
                  <a:gd fmla="*/ 237 w 470" name="T10"/>
                  <a:gd fmla="*/ 0 h 625" name="T11"/>
                  <a:gd fmla="*/ 205 w 470" name="T12"/>
                  <a:gd fmla="*/ 158 h 625" name="T13"/>
                  <a:gd fmla="*/ 0 w 470" name="T14"/>
                  <a:gd fmla="*/ 8 h 625" name="T15"/>
                  <a:gd fmla="*/ 200 w 470" name="T16"/>
                  <a:gd fmla="*/ 239 h 625" name="T17"/>
                  <a:gd fmla="*/ 192 w 470" name="T18"/>
                  <a:gd fmla="*/ 625 h 6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5" w="470">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8" name="Freeform 335"/>
              <p:cNvSpPr/>
              <p:nvPr/>
            </p:nvSpPr>
            <p:spPr bwMode="auto">
              <a:xfrm>
                <a:off x="2253" y="3637"/>
                <a:ext cx="470" cy="625"/>
              </a:xfrm>
              <a:custGeom>
                <a:gdLst>
                  <a:gd fmla="*/ 192 w 470" name="T0"/>
                  <a:gd fmla="*/ 625 h 625" name="T1"/>
                  <a:gd fmla="*/ 279 w 470" name="T2"/>
                  <a:gd fmla="*/ 625 h 625" name="T3"/>
                  <a:gd fmla="*/ 271 w 470" name="T4"/>
                  <a:gd fmla="*/ 239 h 625" name="T5"/>
                  <a:gd fmla="*/ 470 w 470" name="T6"/>
                  <a:gd fmla="*/ 8 h 625" name="T7"/>
                  <a:gd fmla="*/ 268 w 470" name="T8"/>
                  <a:gd fmla="*/ 169 h 625" name="T9"/>
                  <a:gd fmla="*/ 237 w 470" name="T10"/>
                  <a:gd fmla="*/ 0 h 625" name="T11"/>
                  <a:gd fmla="*/ 205 w 470" name="T12"/>
                  <a:gd fmla="*/ 158 h 625" name="T13"/>
                  <a:gd fmla="*/ 0 w 470" name="T14"/>
                  <a:gd fmla="*/ 8 h 625" name="T15"/>
                  <a:gd fmla="*/ 200 w 470" name="T16"/>
                  <a:gd fmla="*/ 239 h 625" name="T17"/>
                  <a:gd fmla="*/ 192 w 470" name="T18"/>
                  <a:gd fmla="*/ 625 h 6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9" name="Freeform 336"/>
              <p:cNvSpPr>
                <a:spLocks noEditPoints="1"/>
              </p:cNvSpPr>
              <p:nvPr/>
            </p:nvSpPr>
            <p:spPr bwMode="auto">
              <a:xfrm>
                <a:off x="2524" y="3578"/>
                <a:ext cx="367" cy="298"/>
              </a:xfrm>
              <a:custGeom>
                <a:gdLst>
                  <a:gd fmla="*/ 22 w 140" name="T0"/>
                  <a:gd fmla="*/ 83 h 107" name="T1"/>
                  <a:gd fmla="*/ 22 w 140" name="T2"/>
                  <a:gd fmla="*/ 83 h 107" name="T3"/>
                  <a:gd fmla="*/ 0 w 140" name="T4"/>
                  <a:gd fmla="*/ 107 h 107" name="T5"/>
                  <a:gd fmla="*/ 22 w 140" name="T6"/>
                  <a:gd fmla="*/ 83 h 107" name="T7"/>
                  <a:gd fmla="*/ 140 w 140" name="T8"/>
                  <a:gd fmla="*/ 2 h 107" name="T9"/>
                  <a:gd fmla="*/ 140 w 140" name="T10"/>
                  <a:gd fmla="*/ 2 h 107" name="T11"/>
                  <a:gd fmla="*/ 140 w 140" name="T12"/>
                  <a:gd fmla="*/ 2 h 107" name="T13"/>
                  <a:gd fmla="*/ 140 w 140" name="T14"/>
                  <a:gd fmla="*/ 2 h 107" name="T15"/>
                  <a:gd fmla="*/ 140 w 140" name="T16"/>
                  <a:gd fmla="*/ 2 h 107" name="T17"/>
                  <a:gd fmla="*/ 140 w 140" name="T18"/>
                  <a:gd fmla="*/ 2 h 107" name="T19"/>
                  <a:gd fmla="*/ 140 w 140" name="T20"/>
                  <a:gd fmla="*/ 1 h 107" name="T21"/>
                  <a:gd fmla="*/ 140 w 140" name="T22"/>
                  <a:gd fmla="*/ 1 h 107" name="T23"/>
                  <a:gd fmla="*/ 140 w 140" name="T24"/>
                  <a:gd fmla="*/ 1 h 107" name="T25"/>
                  <a:gd fmla="*/ 140 w 140" name="T26"/>
                  <a:gd fmla="*/ 1 h 107" name="T27"/>
                  <a:gd fmla="*/ 140 w 140" name="T28"/>
                  <a:gd fmla="*/ 1 h 107" name="T29"/>
                  <a:gd fmla="*/ 140 w 140" name="T30"/>
                  <a:gd fmla="*/ 1 h 107" name="T31"/>
                  <a:gd fmla="*/ 140 w 140" name="T32"/>
                  <a:gd fmla="*/ 1 h 107" name="T33"/>
                  <a:gd fmla="*/ 140 w 140" name="T34"/>
                  <a:gd fmla="*/ 1 h 107" name="T35"/>
                  <a:gd fmla="*/ 140 w 140" name="T36"/>
                  <a:gd fmla="*/ 1 h 107" name="T37"/>
                  <a:gd fmla="*/ 140 w 140" name="T38"/>
                  <a:gd fmla="*/ 1 h 107" name="T39"/>
                  <a:gd fmla="*/ 140 w 140" name="T40"/>
                  <a:gd fmla="*/ 1 h 107" name="T41"/>
                  <a:gd fmla="*/ 140 w 140" name="T42"/>
                  <a:gd fmla="*/ 1 h 107" name="T43"/>
                  <a:gd fmla="*/ 140 w 140" name="T44"/>
                  <a:gd fmla="*/ 1 h 107" name="T45"/>
                  <a:gd fmla="*/ 140 w 140" name="T46"/>
                  <a:gd fmla="*/ 1 h 107" name="T47"/>
                  <a:gd fmla="*/ 140 w 140" name="T48"/>
                  <a:gd fmla="*/ 1 h 107" name="T49"/>
                  <a:gd fmla="*/ 140 w 140" name="T50"/>
                  <a:gd fmla="*/ 0 h 107" name="T51"/>
                  <a:gd fmla="*/ 140 w 140" name="T52"/>
                  <a:gd fmla="*/ 0 h 107" name="T53"/>
                  <a:gd fmla="*/ 140 w 140" name="T54"/>
                  <a:gd fmla="*/ 0 h 107" name="T55"/>
                  <a:gd fmla="*/ 140 w 140" name="T56"/>
                  <a:gd fmla="*/ 0 h 107" name="T57"/>
                  <a:gd fmla="*/ 140 w 140" name="T58"/>
                  <a:gd fmla="*/ 0 h 107" name="T59"/>
                  <a:gd fmla="*/ 140 w 140" name="T60"/>
                  <a:gd fmla="*/ 0 h 107" name="T6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b="b" l="0" r="r" t="0"/>
                <a:pathLst>
                  <a:path h="107" w="140">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0" name="Freeform 337"/>
              <p:cNvSpPr/>
              <p:nvPr/>
            </p:nvSpPr>
            <p:spPr bwMode="auto">
              <a:xfrm>
                <a:off x="2487" y="3142"/>
                <a:ext cx="404" cy="620"/>
              </a:xfrm>
              <a:custGeom>
                <a:gdLst>
                  <a:gd fmla="*/ 0 w 154" name="T0"/>
                  <a:gd fmla="*/ 0 h 223" name="T1"/>
                  <a:gd fmla="*/ 0 w 154" name="T2"/>
                  <a:gd fmla="*/ 34 h 223" name="T3"/>
                  <a:gd fmla="*/ 93 w 154" name="T4"/>
                  <a:gd fmla="*/ 120 h 223" name="T5"/>
                  <a:gd fmla="*/ 134 w 154" name="T6"/>
                  <a:gd fmla="*/ 171 h 223" name="T7"/>
                  <a:gd fmla="*/ 91 w 154" name="T8"/>
                  <a:gd fmla="*/ 223 h 223" name="T9"/>
                  <a:gd fmla="*/ 154 w 154" name="T10"/>
                  <a:gd fmla="*/ 159 h 223" name="T11"/>
                  <a:gd fmla="*/ 154 w 154" name="T12"/>
                  <a:gd fmla="*/ 159 h 223" name="T13"/>
                  <a:gd fmla="*/ 154 w 154" name="T14"/>
                  <a:gd fmla="*/ 159 h 223" name="T15"/>
                  <a:gd fmla="*/ 154 w 154" name="T16"/>
                  <a:gd fmla="*/ 159 h 223" name="T17"/>
                  <a:gd fmla="*/ 154 w 154" name="T18"/>
                  <a:gd fmla="*/ 158 h 223" name="T19"/>
                  <a:gd fmla="*/ 154 w 154" name="T20"/>
                  <a:gd fmla="*/ 158 h 223" name="T21"/>
                  <a:gd fmla="*/ 154 w 154" name="T22"/>
                  <a:gd fmla="*/ 158 h 223" name="T23"/>
                  <a:gd fmla="*/ 154 w 154" name="T24"/>
                  <a:gd fmla="*/ 158 h 223" name="T25"/>
                  <a:gd fmla="*/ 154 w 154" name="T26"/>
                  <a:gd fmla="*/ 158 h 223" name="T27"/>
                  <a:gd fmla="*/ 154 w 154" name="T28"/>
                  <a:gd fmla="*/ 158 h 223" name="T29"/>
                  <a:gd fmla="*/ 154 w 154" name="T30"/>
                  <a:gd fmla="*/ 158 h 223" name="T31"/>
                  <a:gd fmla="*/ 154 w 154" name="T32"/>
                  <a:gd fmla="*/ 158 h 223" name="T33"/>
                  <a:gd fmla="*/ 154 w 154" name="T34"/>
                  <a:gd fmla="*/ 158 h 223" name="T35"/>
                  <a:gd fmla="*/ 154 w 154" name="T36"/>
                  <a:gd fmla="*/ 158 h 223" name="T37"/>
                  <a:gd fmla="*/ 154 w 154" name="T38"/>
                  <a:gd fmla="*/ 157 h 223" name="T39"/>
                  <a:gd fmla="*/ 154 w 154" name="T40"/>
                  <a:gd fmla="*/ 157 h 223" name="T41"/>
                  <a:gd fmla="*/ 154 w 154" name="T42"/>
                  <a:gd fmla="*/ 157 h 223" name="T43"/>
                  <a:gd fmla="*/ 154 w 154" name="T44"/>
                  <a:gd fmla="*/ 157 h 223" name="T45"/>
                  <a:gd fmla="*/ 154 w 154" name="T46"/>
                  <a:gd fmla="*/ 157 h 223" name="T47"/>
                  <a:gd fmla="*/ 154 w 154" name="T48"/>
                  <a:gd fmla="*/ 157 h 223" name="T49"/>
                  <a:gd fmla="*/ 106 w 154" name="T50"/>
                  <a:gd fmla="*/ 98 h 223" name="T51"/>
                  <a:gd fmla="*/ 0 w 154" name="T52"/>
                  <a:gd fmla="*/ 0 h 223"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223" w="154">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1" name="Freeform 338"/>
              <p:cNvSpPr/>
              <p:nvPr/>
            </p:nvSpPr>
            <p:spPr bwMode="auto">
              <a:xfrm>
                <a:off x="2487" y="3236"/>
                <a:ext cx="352" cy="573"/>
              </a:xfrm>
              <a:custGeom>
                <a:gdLst>
                  <a:gd fmla="*/ 0 w 134" name="T0"/>
                  <a:gd fmla="*/ 0 h 206" name="T1"/>
                  <a:gd fmla="*/ 0 w 134" name="T2"/>
                  <a:gd fmla="*/ 0 h 206" name="T3"/>
                  <a:gd fmla="*/ 0 w 134" name="T4"/>
                  <a:gd fmla="*/ 147 h 206" name="T5"/>
                  <a:gd fmla="*/ 1 w 134" name="T6"/>
                  <a:gd fmla="*/ 144 h 206" name="T7"/>
                  <a:gd fmla="*/ 13 w 134" name="T8"/>
                  <a:gd fmla="*/ 205 h 206" name="T9"/>
                  <a:gd fmla="*/ 90 w 134" name="T10"/>
                  <a:gd fmla="*/ 147 h 206" name="T11"/>
                  <a:gd fmla="*/ 36 w 134" name="T12"/>
                  <a:gd fmla="*/ 206 h 206" name="T13"/>
                  <a:gd fmla="*/ 36 w 134" name="T14"/>
                  <a:gd fmla="*/ 206 h 206" name="T15"/>
                  <a:gd fmla="*/ 36 w 134" name="T16"/>
                  <a:gd fmla="*/ 206 h 206" name="T17"/>
                  <a:gd fmla="*/ 91 w 134" name="T18"/>
                  <a:gd fmla="*/ 189 h 206" name="T19"/>
                  <a:gd fmla="*/ 91 w 134" name="T20"/>
                  <a:gd fmla="*/ 189 h 206" name="T21"/>
                  <a:gd fmla="*/ 134 w 134" name="T22"/>
                  <a:gd fmla="*/ 137 h 206" name="T23"/>
                  <a:gd fmla="*/ 93 w 134" name="T24"/>
                  <a:gd fmla="*/ 86 h 206" name="T25"/>
                  <a:gd fmla="*/ 0 w 134" name="T26"/>
                  <a:gd fmla="*/ 0 h 20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206" w="134">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2" name="Freeform 339"/>
              <p:cNvSpPr/>
              <p:nvPr/>
            </p:nvSpPr>
            <p:spPr bwMode="auto">
              <a:xfrm>
                <a:off x="2487" y="3637"/>
                <a:ext cx="236" cy="625"/>
              </a:xfrm>
              <a:custGeom>
                <a:gdLst>
                  <a:gd fmla="*/ 3 w 236" name="T0"/>
                  <a:gd fmla="*/ 0 h 625" name="T1"/>
                  <a:gd fmla="*/ 0 w 236" name="T2"/>
                  <a:gd fmla="*/ 8 h 625" name="T3"/>
                  <a:gd fmla="*/ 0 w 236" name="T4"/>
                  <a:gd fmla="*/ 16 h 625" name="T5"/>
                  <a:gd fmla="*/ 0 w 236" name="T6"/>
                  <a:gd fmla="*/ 169 h 625" name="T7"/>
                  <a:gd fmla="*/ 0 w 236" name="T8"/>
                  <a:gd fmla="*/ 177 h 625" name="T9"/>
                  <a:gd fmla="*/ 0 w 236" name="T10"/>
                  <a:gd fmla="*/ 625 h 625" name="T11"/>
                  <a:gd fmla="*/ 45 w 236" name="T12"/>
                  <a:gd fmla="*/ 625 h 625" name="T13"/>
                  <a:gd fmla="*/ 37 w 236" name="T14"/>
                  <a:gd fmla="*/ 239 h 625" name="T15"/>
                  <a:gd fmla="*/ 95 w 236" name="T16"/>
                  <a:gd fmla="*/ 172 h 625" name="T17"/>
                  <a:gd fmla="*/ 236 w 236" name="T18"/>
                  <a:gd fmla="*/ 8 h 625" name="T19"/>
                  <a:gd fmla="*/ 34 w 236" name="T20"/>
                  <a:gd fmla="*/ 169 h 625" name="T21"/>
                  <a:gd fmla="*/ 3 w 236" name="T22"/>
                  <a:gd fmla="*/ 0 h 6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3" name="Freeform 340"/>
              <p:cNvSpPr/>
              <p:nvPr/>
            </p:nvSpPr>
            <p:spPr bwMode="auto">
              <a:xfrm>
                <a:off x="2487" y="3637"/>
                <a:ext cx="236" cy="625"/>
              </a:xfrm>
              <a:custGeom>
                <a:gdLst>
                  <a:gd fmla="*/ 3 w 236" name="T0"/>
                  <a:gd fmla="*/ 0 h 625" name="T1"/>
                  <a:gd fmla="*/ 0 w 236" name="T2"/>
                  <a:gd fmla="*/ 8 h 625" name="T3"/>
                  <a:gd fmla="*/ 0 w 236" name="T4"/>
                  <a:gd fmla="*/ 16 h 625" name="T5"/>
                  <a:gd fmla="*/ 0 w 236" name="T6"/>
                  <a:gd fmla="*/ 169 h 625" name="T7"/>
                  <a:gd fmla="*/ 0 w 236" name="T8"/>
                  <a:gd fmla="*/ 177 h 625" name="T9"/>
                  <a:gd fmla="*/ 0 w 236" name="T10"/>
                  <a:gd fmla="*/ 625 h 625" name="T11"/>
                  <a:gd fmla="*/ 45 w 236" name="T12"/>
                  <a:gd fmla="*/ 625 h 625" name="T13"/>
                  <a:gd fmla="*/ 37 w 236" name="T14"/>
                  <a:gd fmla="*/ 239 h 625" name="T15"/>
                  <a:gd fmla="*/ 95 w 236" name="T16"/>
                  <a:gd fmla="*/ 172 h 625" name="T17"/>
                  <a:gd fmla="*/ 236 w 236" name="T18"/>
                  <a:gd fmla="*/ 8 h 625" name="T19"/>
                  <a:gd fmla="*/ 34 w 236" name="T20"/>
                  <a:gd fmla="*/ 169 h 625" name="T21"/>
                  <a:gd fmla="*/ 3 w 236" name="T22"/>
                  <a:gd fmla="*/ 0 h 6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4" name="Freeform 341"/>
              <p:cNvSpPr/>
              <p:nvPr/>
            </p:nvSpPr>
            <p:spPr bwMode="auto">
              <a:xfrm>
                <a:off x="2203" y="3517"/>
                <a:ext cx="116" cy="97"/>
              </a:xfrm>
              <a:custGeom>
                <a:gdLst>
                  <a:gd fmla="*/ 20 w 44" name="T0"/>
                  <a:gd fmla="*/ 0 h 35" name="T1"/>
                  <a:gd fmla="*/ 20 w 44" name="T2"/>
                  <a:gd fmla="*/ 35 h 35" name="T3"/>
                  <a:gd fmla="*/ 20 w 44" name="T4"/>
                  <a:gd fmla="*/ 0 h 35" name="T5"/>
                </a:gdLst>
                <a:cxnLst>
                  <a:cxn ang="0">
                    <a:pos x="T0" y="T1"/>
                  </a:cxn>
                  <a:cxn ang="0">
                    <a:pos x="T2" y="T3"/>
                  </a:cxn>
                  <a:cxn ang="0">
                    <a:pos x="T4" y="T5"/>
                  </a:cxn>
                </a:cxnLst>
                <a:rect b="b" l="0" r="r" t="0"/>
                <a:pathLst>
                  <a:path h="35" w="44">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5" name="Freeform 342"/>
              <p:cNvSpPr/>
              <p:nvPr/>
            </p:nvSpPr>
            <p:spPr bwMode="auto">
              <a:xfrm>
                <a:off x="2287" y="3342"/>
                <a:ext cx="105" cy="83"/>
              </a:xfrm>
              <a:custGeom>
                <a:gdLst>
                  <a:gd fmla="*/ 20 w 40" name="T0"/>
                  <a:gd fmla="*/ 0 h 30" name="T1"/>
                  <a:gd fmla="*/ 20 w 40" name="T2"/>
                  <a:gd fmla="*/ 30 h 30" name="T3"/>
                  <a:gd fmla="*/ 20 w 40" name="T4"/>
                  <a:gd fmla="*/ 0 h 30" name="T5"/>
                </a:gdLst>
                <a:cxnLst>
                  <a:cxn ang="0">
                    <a:pos x="T0" y="T1"/>
                  </a:cxn>
                  <a:cxn ang="0">
                    <a:pos x="T2" y="T3"/>
                  </a:cxn>
                  <a:cxn ang="0">
                    <a:pos x="T4" y="T5"/>
                  </a:cxn>
                </a:cxnLst>
                <a:rect b="b" l="0" r="r" t="0"/>
                <a:pathLst>
                  <a:path h="30" w="4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6" name="Freeform 343"/>
              <p:cNvSpPr/>
              <p:nvPr/>
            </p:nvSpPr>
            <p:spPr bwMode="auto">
              <a:xfrm>
                <a:off x="2476" y="3292"/>
                <a:ext cx="95" cy="80"/>
              </a:xfrm>
              <a:custGeom>
                <a:gdLst>
                  <a:gd fmla="*/ 16 w 36" name="T0"/>
                  <a:gd fmla="*/ 0 h 29" name="T1"/>
                  <a:gd fmla="*/ 16 w 36" name="T2"/>
                  <a:gd fmla="*/ 29 h 29" name="T3"/>
                  <a:gd fmla="*/ 16 w 36" name="T4"/>
                  <a:gd fmla="*/ 0 h 29" name="T5"/>
                </a:gdLst>
                <a:cxnLst>
                  <a:cxn ang="0">
                    <a:pos x="T0" y="T1"/>
                  </a:cxn>
                  <a:cxn ang="0">
                    <a:pos x="T2" y="T3"/>
                  </a:cxn>
                  <a:cxn ang="0">
                    <a:pos x="T4" y="T5"/>
                  </a:cxn>
                </a:cxnLst>
                <a:rect b="b" l="0" r="r" t="0"/>
                <a:pathLst>
                  <a:path h="28" w="36">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7" name="Freeform 344"/>
              <p:cNvSpPr/>
              <p:nvPr/>
            </p:nvSpPr>
            <p:spPr bwMode="auto">
              <a:xfrm>
                <a:off x="2392" y="3584"/>
                <a:ext cx="116" cy="91"/>
              </a:xfrm>
              <a:custGeom>
                <a:gdLst>
                  <a:gd fmla="*/ 24 w 44" name="T0"/>
                  <a:gd fmla="*/ 0 h 33" name="T1"/>
                  <a:gd fmla="*/ 24 w 44" name="T2"/>
                  <a:gd fmla="*/ 33 h 33" name="T3"/>
                  <a:gd fmla="*/ 24 w 44" name="T4"/>
                  <a:gd fmla="*/ 0 h 33" name="T5"/>
                </a:gdLst>
                <a:cxnLst>
                  <a:cxn ang="0">
                    <a:pos x="T0" y="T1"/>
                  </a:cxn>
                  <a:cxn ang="0">
                    <a:pos x="T2" y="T3"/>
                  </a:cxn>
                  <a:cxn ang="0">
                    <a:pos x="T4" y="T5"/>
                  </a:cxn>
                </a:cxnLst>
                <a:rect b="b" l="0" r="r" t="0"/>
                <a:pathLst>
                  <a:path h="33" w="44">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8" name="Freeform 345"/>
              <p:cNvSpPr/>
              <p:nvPr/>
            </p:nvSpPr>
            <p:spPr bwMode="auto">
              <a:xfrm>
                <a:off x="2561" y="3428"/>
                <a:ext cx="105" cy="83"/>
              </a:xfrm>
              <a:custGeom>
                <a:gdLst>
                  <a:gd fmla="*/ 20 w 40" name="T0"/>
                  <a:gd fmla="*/ 0 h 30" name="T1"/>
                  <a:gd fmla="*/ 20 w 40" name="T2"/>
                  <a:gd fmla="*/ 30 h 30" name="T3"/>
                  <a:gd fmla="*/ 20 w 40" name="T4"/>
                  <a:gd fmla="*/ 0 h 30" name="T5"/>
                </a:gdLst>
                <a:cxnLst>
                  <a:cxn ang="0">
                    <a:pos x="T0" y="T1"/>
                  </a:cxn>
                  <a:cxn ang="0">
                    <a:pos x="T2" y="T3"/>
                  </a:cxn>
                  <a:cxn ang="0">
                    <a:pos x="T4" y="T5"/>
                  </a:cxn>
                </a:cxnLst>
                <a:rect b="b" l="0" r="r" t="0"/>
                <a:pathLst>
                  <a:path h="30" w="4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9" name="Freeform 346"/>
              <p:cNvSpPr/>
              <p:nvPr/>
            </p:nvSpPr>
            <p:spPr bwMode="auto">
              <a:xfrm>
                <a:off x="2655" y="3584"/>
                <a:ext cx="84" cy="72"/>
              </a:xfrm>
              <a:custGeom>
                <a:gdLst>
                  <a:gd fmla="*/ 16 w 32" name="T0"/>
                  <a:gd fmla="*/ 0 h 26" name="T1"/>
                  <a:gd fmla="*/ 16 w 32" name="T2"/>
                  <a:gd fmla="*/ 26 h 26" name="T3"/>
                  <a:gd fmla="*/ 16 w 32" name="T4"/>
                  <a:gd fmla="*/ 0 h 26" name="T5"/>
                </a:gdLst>
                <a:cxnLst>
                  <a:cxn ang="0">
                    <a:pos x="T0" y="T1"/>
                  </a:cxn>
                  <a:cxn ang="0">
                    <a:pos x="T2" y="T3"/>
                  </a:cxn>
                  <a:cxn ang="0">
                    <a:pos x="T4" y="T5"/>
                  </a:cxn>
                </a:cxnLst>
                <a:rect b="b" l="0" r="r" t="0"/>
                <a:pathLst>
                  <a:path h="26" w="32">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0" name="Freeform 347"/>
              <p:cNvSpPr/>
              <p:nvPr/>
            </p:nvSpPr>
            <p:spPr bwMode="auto">
              <a:xfrm>
                <a:off x="139" y="4134"/>
                <a:ext cx="37" cy="148"/>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1" name="Freeform 348"/>
              <p:cNvSpPr/>
              <p:nvPr/>
            </p:nvSpPr>
            <p:spPr bwMode="auto">
              <a:xfrm>
                <a:off x="184" y="4131"/>
                <a:ext cx="42" cy="134"/>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2" name="Freeform 349"/>
              <p:cNvSpPr/>
              <p:nvPr/>
            </p:nvSpPr>
            <p:spPr bwMode="auto">
              <a:xfrm>
                <a:off x="234" y="4156"/>
                <a:ext cx="21" cy="12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3" name="Freeform 350"/>
              <p:cNvSpPr/>
              <p:nvPr/>
            </p:nvSpPr>
            <p:spPr bwMode="auto">
              <a:xfrm>
                <a:off x="291" y="4123"/>
                <a:ext cx="48" cy="13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4" name="Freeform 351"/>
              <p:cNvSpPr/>
              <p:nvPr/>
            </p:nvSpPr>
            <p:spPr bwMode="auto">
              <a:xfrm>
                <a:off x="389" y="4165"/>
                <a:ext cx="13" cy="9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5" name="Freeform 352"/>
              <p:cNvSpPr/>
              <p:nvPr/>
            </p:nvSpPr>
            <p:spPr bwMode="auto">
              <a:xfrm>
                <a:off x="428" y="4156"/>
                <a:ext cx="37" cy="112"/>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6" name="Freeform 353"/>
              <p:cNvSpPr/>
              <p:nvPr/>
            </p:nvSpPr>
            <p:spPr bwMode="auto">
              <a:xfrm>
                <a:off x="473" y="4154"/>
                <a:ext cx="42" cy="144"/>
              </a:xfrm>
              <a:custGeom>
                <a:gdLst>
                  <a:gd fmla="*/ 7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7" name="Freeform 354"/>
              <p:cNvSpPr/>
              <p:nvPr/>
            </p:nvSpPr>
            <p:spPr bwMode="auto">
              <a:xfrm>
                <a:off x="355" y="4165"/>
                <a:ext cx="31" cy="130"/>
              </a:xfrm>
              <a:custGeom>
                <a:gdLst>
                  <a:gd fmla="*/ 8 w 12" name="T0"/>
                  <a:gd fmla="*/ 7 h 47" name="T1"/>
                  <a:gd fmla="*/ 7 w 12" name="T2"/>
                  <a:gd fmla="*/ 3 h 47" name="T3"/>
                  <a:gd fmla="*/ 3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8" name="Freeform 355"/>
              <p:cNvSpPr/>
              <p:nvPr/>
            </p:nvSpPr>
            <p:spPr bwMode="auto">
              <a:xfrm>
                <a:off x="55" y="4148"/>
                <a:ext cx="47" cy="134"/>
              </a:xfrm>
              <a:custGeom>
                <a:gdLst>
                  <a:gd fmla="*/ 17 w 18" name="T0"/>
                  <a:gd fmla="*/ 44 h 48" name="T1"/>
                  <a:gd fmla="*/ 16 w 18" name="T2"/>
                  <a:gd fmla="*/ 17 h 48" name="T3"/>
                  <a:gd fmla="*/ 10 w 18" name="T4"/>
                  <a:gd fmla="*/ 15 h 48" name="T5"/>
                  <a:gd fmla="*/ 10 w 18" name="T6"/>
                  <a:gd fmla="*/ 15 h 48" name="T7"/>
                  <a:gd fmla="*/ 9 w 18" name="T8"/>
                  <a:gd fmla="*/ 15 h 48" name="T9"/>
                  <a:gd fmla="*/ 10 w 18" name="T10"/>
                  <a:gd fmla="*/ 4 h 48" name="T11"/>
                  <a:gd fmla="*/ 4 w 18" name="T12"/>
                  <a:gd fmla="*/ 3 h 48" name="T13"/>
                  <a:gd fmla="*/ 1 w 18" name="T14"/>
                  <a:gd fmla="*/ 29 h 48" name="T15"/>
                  <a:gd fmla="*/ 0 w 18" name="T16"/>
                  <a:gd fmla="*/ 30 h 48" name="T17"/>
                  <a:gd fmla="*/ 0 w 18" name="T18"/>
                  <a:gd fmla="*/ 42 h 48" name="T19"/>
                  <a:gd fmla="*/ 1 w 18" name="T20"/>
                  <a:gd fmla="*/ 43 h 48" name="T21"/>
                  <a:gd fmla="*/ 8 w 18" name="T22"/>
                  <a:gd fmla="*/ 42 h 48" name="T23"/>
                  <a:gd fmla="*/ 8 w 18" name="T24"/>
                  <a:gd fmla="*/ 42 h 48" name="T25"/>
                  <a:gd fmla="*/ 8 w 18" name="T26"/>
                  <a:gd fmla="*/ 44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9" name="Freeform 356"/>
              <p:cNvSpPr/>
              <p:nvPr/>
            </p:nvSpPr>
            <p:spPr bwMode="auto">
              <a:xfrm>
                <a:off x="152" y="4190"/>
                <a:ext cx="13" cy="92"/>
              </a:xfrm>
              <a:custGeom>
                <a:gdLst>
                  <a:gd fmla="*/ 5 w 5" name="T0"/>
                  <a:gd fmla="*/ 3 h 33" name="T1"/>
                  <a:gd fmla="*/ 0 w 5" name="T2"/>
                  <a:gd fmla="*/ 3 h 33" name="T3"/>
                  <a:gd fmla="*/ 0 w 5" name="T4"/>
                  <a:gd fmla="*/ 29 h 33" name="T5"/>
                  <a:gd fmla="*/ 5 w 5" name="T6"/>
                  <a:gd fmla="*/ 29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0" name="Freeform 357"/>
              <p:cNvSpPr/>
              <p:nvPr/>
            </p:nvSpPr>
            <p:spPr bwMode="auto">
              <a:xfrm>
                <a:off x="192" y="4179"/>
                <a:ext cx="36" cy="114"/>
              </a:xfrm>
              <a:custGeom>
                <a:gdLst>
                  <a:gd fmla="*/ 7 w 14" name="T0"/>
                  <a:gd fmla="*/ 6 h 41" name="T1"/>
                  <a:gd fmla="*/ 7 w 14" name="T2"/>
                  <a:gd fmla="*/ 4 h 41" name="T3"/>
                  <a:gd fmla="*/ 1 w 14" name="T4"/>
                  <a:gd fmla="*/ 6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1" name="Freeform 358"/>
              <p:cNvSpPr/>
              <p:nvPr/>
            </p:nvSpPr>
            <p:spPr bwMode="auto">
              <a:xfrm>
                <a:off x="118" y="4190"/>
                <a:ext cx="32" cy="128"/>
              </a:xfrm>
              <a:custGeom>
                <a:gdLst>
                  <a:gd fmla="*/ 8 w 12" name="T0"/>
                  <a:gd fmla="*/ 7 h 46" name="T1"/>
                  <a:gd fmla="*/ 7 w 12" name="T2"/>
                  <a:gd fmla="*/ 2 h 46" name="T3"/>
                  <a:gd fmla="*/ 3 w 12" name="T4"/>
                  <a:gd fmla="*/ 3 h 46" name="T5"/>
                  <a:gd fmla="*/ 4 w 12" name="T6"/>
                  <a:gd fmla="*/ 8 h 46" name="T7"/>
                  <a:gd fmla="*/ 3 w 12" name="T8"/>
                  <a:gd fmla="*/ 10 h 46" name="T9"/>
                  <a:gd fmla="*/ 4 w 12" name="T10"/>
                  <a:gd fmla="*/ 43 h 46" name="T11"/>
                  <a:gd fmla="*/ 11 w 12" name="T12"/>
                  <a:gd fmla="*/ 42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2" name="Freeform 359"/>
              <p:cNvSpPr/>
              <p:nvPr/>
            </p:nvSpPr>
            <p:spPr bwMode="auto">
              <a:xfrm>
                <a:off x="105" y="4173"/>
                <a:ext cx="34" cy="75"/>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3" name="Freeform 360"/>
              <p:cNvSpPr/>
              <p:nvPr/>
            </p:nvSpPr>
            <p:spPr bwMode="auto">
              <a:xfrm>
                <a:off x="207" y="4176"/>
                <a:ext cx="29" cy="92"/>
              </a:xfrm>
              <a:custGeom>
                <a:gdLst>
                  <a:gd fmla="*/ 3 w 11" name="T0"/>
                  <a:gd fmla="*/ 5 h 33" name="T1"/>
                  <a:gd fmla="*/ 3 w 11" name="T2"/>
                  <a:gd fmla="*/ 29 h 33" name="T3"/>
                  <a:gd fmla="*/ 9 w 11" name="T4"/>
                  <a:gd fmla="*/ 27 h 33" name="T5"/>
                  <a:gd fmla="*/ 9 w 11" name="T6"/>
                  <a:gd fmla="*/ 6 h 33" name="T7"/>
                  <a:gd fmla="*/ 3 w 11" name="T8"/>
                  <a:gd fmla="*/ 5 h 33" name="T9"/>
                </a:gdLst>
                <a:cxnLst>
                  <a:cxn ang="0">
                    <a:pos x="T0" y="T1"/>
                  </a:cxn>
                  <a:cxn ang="0">
                    <a:pos x="T2" y="T3"/>
                  </a:cxn>
                  <a:cxn ang="0">
                    <a:pos x="T4" y="T5"/>
                  </a:cxn>
                  <a:cxn ang="0">
                    <a:pos x="T6" y="T7"/>
                  </a:cxn>
                  <a:cxn ang="0">
                    <a:pos x="T8" y="T9"/>
                  </a:cxn>
                </a:cxnLst>
                <a:rect b="b" l="0" r="r" t="0"/>
                <a:pathLst>
                  <a:path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4" name="Freeform 361"/>
              <p:cNvSpPr/>
              <p:nvPr/>
            </p:nvSpPr>
            <p:spPr bwMode="auto">
              <a:xfrm>
                <a:off x="536" y="4137"/>
                <a:ext cx="39" cy="139"/>
              </a:xfrm>
              <a:custGeom>
                <a:gdLst>
                  <a:gd fmla="*/ 11 w 15" name="T0"/>
                  <a:gd fmla="*/ 28 h 50" name="T1"/>
                  <a:gd fmla="*/ 13 w 15" name="T2"/>
                  <a:gd fmla="*/ 6 h 50" name="T3"/>
                  <a:gd fmla="*/ 6 w 15" name="T4"/>
                  <a:gd fmla="*/ 4 h 50" name="T5"/>
                  <a:gd fmla="*/ 4 w 15" name="T6"/>
                  <a:gd fmla="*/ 15 h 50" name="T7"/>
                  <a:gd fmla="*/ 3 w 15" name="T8"/>
                  <a:gd fmla="*/ 17 h 50" name="T9"/>
                  <a:gd fmla="*/ 4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5" name="Freeform 362"/>
              <p:cNvSpPr/>
              <p:nvPr/>
            </p:nvSpPr>
            <p:spPr bwMode="auto">
              <a:xfrm>
                <a:off x="591" y="4173"/>
                <a:ext cx="21" cy="89"/>
              </a:xfrm>
              <a:custGeom>
                <a:gdLst>
                  <a:gd fmla="*/ 6 w 8" name="T0"/>
                  <a:gd fmla="*/ 4 h 32" name="T1"/>
                  <a:gd fmla="*/ 0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6" name="Freeform 363"/>
              <p:cNvSpPr/>
              <p:nvPr/>
            </p:nvSpPr>
            <p:spPr bwMode="auto">
              <a:xfrm>
                <a:off x="263" y="4162"/>
                <a:ext cx="21" cy="86"/>
              </a:xfrm>
              <a:custGeom>
                <a:gdLst>
                  <a:gd fmla="*/ 6 w 8" name="T0"/>
                  <a:gd fmla="*/ 3 h 31" name="T1"/>
                  <a:gd fmla="*/ 1 w 8" name="T2"/>
                  <a:gd fmla="*/ 5 h 31" name="T3"/>
                  <a:gd fmla="*/ 3 w 8" name="T4"/>
                  <a:gd fmla="*/ 29 h 31" name="T5"/>
                  <a:gd fmla="*/ 8 w 8" name="T6"/>
                  <a:gd fmla="*/ 29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7" name="Freeform 364"/>
              <p:cNvSpPr/>
              <p:nvPr/>
            </p:nvSpPr>
            <p:spPr bwMode="auto">
              <a:xfrm>
                <a:off x="607" y="4162"/>
                <a:ext cx="50" cy="147"/>
              </a:xfrm>
              <a:custGeom>
                <a:gdLst>
                  <a:gd fmla="*/ 17 w 19" name="T0"/>
                  <a:gd fmla="*/ 46 h 53" name="T1"/>
                  <a:gd fmla="*/ 12 w 19" name="T2"/>
                  <a:gd fmla="*/ 14 h 53" name="T3"/>
                  <a:gd fmla="*/ 11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8" name="Freeform 365"/>
              <p:cNvSpPr/>
              <p:nvPr/>
            </p:nvSpPr>
            <p:spPr bwMode="auto">
              <a:xfrm>
                <a:off x="670" y="4237"/>
                <a:ext cx="18" cy="81"/>
              </a:xfrm>
              <a:custGeom>
                <a:gdLst>
                  <a:gd fmla="*/ 6 w 7" name="T0"/>
                  <a:gd fmla="*/ 3 h 29" name="T1"/>
                  <a:gd fmla="*/ 1 w 7" name="T2"/>
                  <a:gd fmla="*/ 3 h 29" name="T3"/>
                  <a:gd fmla="*/ 0 w 7" name="T4"/>
                  <a:gd fmla="*/ 25 h 29" name="T5"/>
                  <a:gd fmla="*/ 7 w 7" name="T6"/>
                  <a:gd fmla="*/ 25 h 29" name="T7"/>
                  <a:gd fmla="*/ 6 w 7" name="T8"/>
                  <a:gd fmla="*/ 3 h 29" name="T9"/>
                </a:gdLst>
                <a:cxnLst>
                  <a:cxn ang="0">
                    <a:pos x="T0" y="T1"/>
                  </a:cxn>
                  <a:cxn ang="0">
                    <a:pos x="T2" y="T3"/>
                  </a:cxn>
                  <a:cxn ang="0">
                    <a:pos x="T4" y="T5"/>
                  </a:cxn>
                  <a:cxn ang="0">
                    <a:pos x="T6" y="T7"/>
                  </a:cxn>
                  <a:cxn ang="0">
                    <a:pos x="T8" y="T9"/>
                  </a:cxn>
                </a:cxnLst>
                <a:rect b="b" l="0" r="r" t="0"/>
                <a:pathLst>
                  <a:path h="28"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9" name="Freeform 366"/>
              <p:cNvSpPr/>
              <p:nvPr/>
            </p:nvSpPr>
            <p:spPr bwMode="auto">
              <a:xfrm>
                <a:off x="691" y="4173"/>
                <a:ext cx="23" cy="111"/>
              </a:xfrm>
              <a:custGeom>
                <a:gdLst>
                  <a:gd fmla="*/ 3 w 9" name="T0"/>
                  <a:gd fmla="*/ 3 h 40" name="T1"/>
                  <a:gd fmla="*/ 0 w 9" name="T2"/>
                  <a:gd fmla="*/ 35 h 40" name="T3"/>
                  <a:gd fmla="*/ 8 w 9" name="T4"/>
                  <a:gd fmla="*/ 35 h 40" name="T5"/>
                  <a:gd fmla="*/ 9 w 9" name="T6"/>
                  <a:gd fmla="*/ 4 h 40" name="T7"/>
                  <a:gd fmla="*/ 3 w 9" name="T8"/>
                  <a:gd fmla="*/ 3 h 40" name="T9"/>
                </a:gdLst>
                <a:cxnLst>
                  <a:cxn ang="0">
                    <a:pos x="T0" y="T1"/>
                  </a:cxn>
                  <a:cxn ang="0">
                    <a:pos x="T2" y="T3"/>
                  </a:cxn>
                  <a:cxn ang="0">
                    <a:pos x="T4" y="T5"/>
                  </a:cxn>
                  <a:cxn ang="0">
                    <a:pos x="T6" y="T7"/>
                  </a:cxn>
                  <a:cxn ang="0">
                    <a:pos x="T8" y="T9"/>
                  </a:cxn>
                </a:cxnLst>
                <a:rect b="b" l="0" r="r" t="0"/>
                <a:pathLst>
                  <a:path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0" name="Freeform 367"/>
              <p:cNvSpPr/>
              <p:nvPr/>
            </p:nvSpPr>
            <p:spPr bwMode="auto">
              <a:xfrm>
                <a:off x="714" y="4165"/>
                <a:ext cx="45" cy="158"/>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1" name="Freeform 368"/>
              <p:cNvSpPr/>
              <p:nvPr/>
            </p:nvSpPr>
            <p:spPr bwMode="auto">
              <a:xfrm>
                <a:off x="664" y="4142"/>
                <a:ext cx="21" cy="101"/>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2" name="Freeform 369"/>
              <p:cNvSpPr/>
              <p:nvPr/>
            </p:nvSpPr>
            <p:spPr bwMode="auto">
              <a:xfrm>
                <a:off x="751" y="4165"/>
                <a:ext cx="42" cy="111"/>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3" name="Freeform 370"/>
              <p:cNvSpPr/>
              <p:nvPr/>
            </p:nvSpPr>
            <p:spPr bwMode="auto">
              <a:xfrm>
                <a:off x="814" y="4212"/>
                <a:ext cx="21" cy="86"/>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4" name="Freeform 371"/>
              <p:cNvSpPr/>
              <p:nvPr/>
            </p:nvSpPr>
            <p:spPr bwMode="auto">
              <a:xfrm>
                <a:off x="903" y="4134"/>
                <a:ext cx="35" cy="148"/>
              </a:xfrm>
              <a:custGeom>
                <a:gdLst>
                  <a:gd fmla="*/ 10 w 13" name="T0"/>
                  <a:gd fmla="*/ 1 h 53" name="T1"/>
                  <a:gd fmla="*/ 4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5" name="Freeform 372"/>
              <p:cNvSpPr/>
              <p:nvPr/>
            </p:nvSpPr>
            <p:spPr bwMode="auto">
              <a:xfrm>
                <a:off x="945" y="4131"/>
                <a:ext cx="45" cy="134"/>
              </a:xfrm>
              <a:custGeom>
                <a:gdLst>
                  <a:gd fmla="*/ 12 w 17" name="T0"/>
                  <a:gd fmla="*/ 2 h 48" name="T1"/>
                  <a:gd fmla="*/ 1 w 17" name="T2"/>
                  <a:gd fmla="*/ 44 h 48" name="T3"/>
                  <a:gd fmla="*/ 7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6" name="Freeform 373"/>
              <p:cNvSpPr/>
              <p:nvPr/>
            </p:nvSpPr>
            <p:spPr bwMode="auto">
              <a:xfrm>
                <a:off x="998" y="4156"/>
                <a:ext cx="18" cy="123"/>
              </a:xfrm>
              <a:custGeom>
                <a:gdLst>
                  <a:gd fmla="*/ 6 w 7" name="T0"/>
                  <a:gd fmla="*/ 2 h 44" name="T1"/>
                  <a:gd fmla="*/ 2 w 7" name="T2"/>
                  <a:gd fmla="*/ 2 h 44" name="T3"/>
                  <a:gd fmla="*/ 2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7" name="Freeform 374"/>
              <p:cNvSpPr/>
              <p:nvPr/>
            </p:nvSpPr>
            <p:spPr bwMode="auto">
              <a:xfrm>
                <a:off x="1053" y="4123"/>
                <a:ext cx="50" cy="133"/>
              </a:xfrm>
              <a:custGeom>
                <a:gdLst>
                  <a:gd fmla="*/ 18 w 19" name="T0"/>
                  <a:gd fmla="*/ 44 h 48" name="T1"/>
                  <a:gd fmla="*/ 17 w 19" name="T2"/>
                  <a:gd fmla="*/ 17 h 48" name="T3"/>
                  <a:gd fmla="*/ 10 w 19" name="T4"/>
                  <a:gd fmla="*/ 15 h 48" name="T5"/>
                  <a:gd fmla="*/ 10 w 19" name="T6"/>
                  <a:gd fmla="*/ 15 h 48" name="T7"/>
                  <a:gd fmla="*/ 10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8" name="Freeform 375"/>
              <p:cNvSpPr/>
              <p:nvPr/>
            </p:nvSpPr>
            <p:spPr bwMode="auto">
              <a:xfrm>
                <a:off x="1150" y="4165"/>
                <a:ext cx="16" cy="91"/>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9" name="Freeform 376"/>
              <p:cNvSpPr/>
              <p:nvPr/>
            </p:nvSpPr>
            <p:spPr bwMode="auto">
              <a:xfrm>
                <a:off x="1192" y="4156"/>
                <a:ext cx="37" cy="112"/>
              </a:xfrm>
              <a:custGeom>
                <a:gdLst>
                  <a:gd fmla="*/ 7 w 14" name="T0"/>
                  <a:gd fmla="*/ 6 h 40" name="T1"/>
                  <a:gd fmla="*/ 6 w 14" name="T2"/>
                  <a:gd fmla="*/ 3 h 40" name="T3"/>
                  <a:gd fmla="*/ 0 w 14" name="T4"/>
                  <a:gd fmla="*/ 5 h 40" name="T5"/>
                  <a:gd fmla="*/ 2 w 14" name="T6"/>
                  <a:gd fmla="*/ 29 h 40" name="T7"/>
                  <a:gd fmla="*/ 4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0" name="Freeform 377"/>
              <p:cNvSpPr/>
              <p:nvPr/>
            </p:nvSpPr>
            <p:spPr bwMode="auto">
              <a:xfrm>
                <a:off x="1237" y="4154"/>
                <a:ext cx="39" cy="144"/>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1" name="Freeform 378"/>
              <p:cNvSpPr/>
              <p:nvPr/>
            </p:nvSpPr>
            <p:spPr bwMode="auto">
              <a:xfrm>
                <a:off x="1119" y="4165"/>
                <a:ext cx="31" cy="130"/>
              </a:xfrm>
              <a:custGeom>
                <a:gdLst>
                  <a:gd fmla="*/ 8 w 12" name="T0"/>
                  <a:gd fmla="*/ 7 h 47" name="T1"/>
                  <a:gd fmla="*/ 7 w 12" name="T2"/>
                  <a:gd fmla="*/ 3 h 47" name="T3"/>
                  <a:gd fmla="*/ 3 w 12" name="T4"/>
                  <a:gd fmla="*/ 4 h 47" name="T5"/>
                  <a:gd fmla="*/ 4 w 12" name="T6"/>
                  <a:gd fmla="*/ 8 h 47" name="T7"/>
                  <a:gd fmla="*/ 3 w 12" name="T8"/>
                  <a:gd fmla="*/ 10 h 47" name="T9"/>
                  <a:gd fmla="*/ 3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2" name="Freeform 379"/>
              <p:cNvSpPr/>
              <p:nvPr/>
            </p:nvSpPr>
            <p:spPr bwMode="auto">
              <a:xfrm>
                <a:off x="869" y="4173"/>
                <a:ext cx="32" cy="75"/>
              </a:xfrm>
              <a:custGeom>
                <a:gdLst>
                  <a:gd fmla="*/ 12 w 12" name="T0"/>
                  <a:gd fmla="*/ 24 h 27" name="T1"/>
                  <a:gd fmla="*/ 4 w 12" name="T2"/>
                  <a:gd fmla="*/ 2 h 27" name="T3"/>
                  <a:gd fmla="*/ 0 w 12" name="T4"/>
                  <a:gd fmla="*/ 3 h 27" name="T5"/>
                  <a:gd fmla="*/ 9 w 12" name="T6"/>
                  <a:gd fmla="*/ 26 h 27" name="T7"/>
                  <a:gd fmla="*/ 12 w 12" name="T8"/>
                  <a:gd fmla="*/ 24 h 27" name="T9"/>
                </a:gdLst>
                <a:cxnLst>
                  <a:cxn ang="0">
                    <a:pos x="T0" y="T1"/>
                  </a:cxn>
                  <a:cxn ang="0">
                    <a:pos x="T2" y="T3"/>
                  </a:cxn>
                  <a:cxn ang="0">
                    <a:pos x="T4" y="T5"/>
                  </a:cxn>
                  <a:cxn ang="0">
                    <a:pos x="T6" y="T7"/>
                  </a:cxn>
                  <a:cxn ang="0">
                    <a:pos x="T8" y="T9"/>
                  </a:cxn>
                </a:cxnLst>
                <a:rect b="b" l="0" r="r" t="0"/>
                <a:pathLst>
                  <a:path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3" name="Freeform 380"/>
              <p:cNvSpPr/>
              <p:nvPr/>
            </p:nvSpPr>
            <p:spPr bwMode="auto">
              <a:xfrm>
                <a:off x="804" y="4140"/>
                <a:ext cx="47" cy="122"/>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4" name="Freeform 381"/>
              <p:cNvSpPr/>
              <p:nvPr/>
            </p:nvSpPr>
            <p:spPr bwMode="auto">
              <a:xfrm>
                <a:off x="972" y="4176"/>
                <a:ext cx="26" cy="92"/>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5" name="Freeform 382"/>
              <p:cNvSpPr/>
              <p:nvPr/>
            </p:nvSpPr>
            <p:spPr bwMode="auto">
              <a:xfrm>
                <a:off x="1297" y="4137"/>
                <a:ext cx="40" cy="139"/>
              </a:xfrm>
              <a:custGeom>
                <a:gdLst>
                  <a:gd fmla="*/ 11 w 15" name="T0"/>
                  <a:gd fmla="*/ 28 h 50" name="T1"/>
                  <a:gd fmla="*/ 14 w 15" name="T2"/>
                  <a:gd fmla="*/ 6 h 50" name="T3"/>
                  <a:gd fmla="*/ 7 w 15" name="T4"/>
                  <a:gd fmla="*/ 4 h 50" name="T5"/>
                  <a:gd fmla="*/ 5 w 15" name="T6"/>
                  <a:gd fmla="*/ 15 h 50" name="T7"/>
                  <a:gd fmla="*/ 4 w 15" name="T8"/>
                  <a:gd fmla="*/ 17 h 50" name="T9"/>
                  <a:gd fmla="*/ 5 w 15" name="T10"/>
                  <a:gd fmla="*/ 46 h 50" name="T11"/>
                  <a:gd fmla="*/ 11 w 15" name="T12"/>
                  <a:gd fmla="*/ 42 h 50" name="T13"/>
                  <a:gd fmla="*/ 9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6" name="Freeform 383"/>
              <p:cNvSpPr/>
              <p:nvPr/>
            </p:nvSpPr>
            <p:spPr bwMode="auto">
              <a:xfrm>
                <a:off x="1352" y="4173"/>
                <a:ext cx="21" cy="8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7" name="Freeform 384"/>
              <p:cNvSpPr/>
              <p:nvPr/>
            </p:nvSpPr>
            <p:spPr bwMode="auto">
              <a:xfrm>
                <a:off x="1368" y="4162"/>
                <a:ext cx="53" cy="147"/>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6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8" name="Freeform 385"/>
              <p:cNvSpPr/>
              <p:nvPr/>
            </p:nvSpPr>
            <p:spPr bwMode="auto">
              <a:xfrm>
                <a:off x="1434" y="4237"/>
                <a:ext cx="16" cy="81"/>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9" name="Freeform 386"/>
              <p:cNvSpPr/>
              <p:nvPr/>
            </p:nvSpPr>
            <p:spPr bwMode="auto">
              <a:xfrm>
                <a:off x="1452" y="4173"/>
                <a:ext cx="27" cy="111"/>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0" name="Freeform 387"/>
              <p:cNvSpPr/>
              <p:nvPr/>
            </p:nvSpPr>
            <p:spPr bwMode="auto">
              <a:xfrm>
                <a:off x="1479" y="4165"/>
                <a:ext cx="44" cy="158"/>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1" name="Freeform 388"/>
              <p:cNvSpPr/>
              <p:nvPr/>
            </p:nvSpPr>
            <p:spPr bwMode="auto">
              <a:xfrm>
                <a:off x="1426" y="4142"/>
                <a:ext cx="21" cy="101"/>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2" name="Freeform 389"/>
              <p:cNvSpPr/>
              <p:nvPr/>
            </p:nvSpPr>
            <p:spPr bwMode="auto">
              <a:xfrm>
                <a:off x="1515" y="4165"/>
                <a:ext cx="40" cy="111"/>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3" name="Freeform 390"/>
              <p:cNvSpPr/>
              <p:nvPr/>
            </p:nvSpPr>
            <p:spPr bwMode="auto">
              <a:xfrm>
                <a:off x="1576" y="4212"/>
                <a:ext cx="21" cy="86"/>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4" name="Freeform 391"/>
              <p:cNvSpPr/>
              <p:nvPr/>
            </p:nvSpPr>
            <p:spPr bwMode="auto">
              <a:xfrm>
                <a:off x="1665" y="4134"/>
                <a:ext cx="37" cy="148"/>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5" name="Freeform 392"/>
              <p:cNvSpPr/>
              <p:nvPr/>
            </p:nvSpPr>
            <p:spPr bwMode="auto">
              <a:xfrm>
                <a:off x="1710" y="4131"/>
                <a:ext cx="42" cy="134"/>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6" name="Freeform 393"/>
              <p:cNvSpPr/>
              <p:nvPr/>
            </p:nvSpPr>
            <p:spPr bwMode="auto">
              <a:xfrm>
                <a:off x="1760" y="4156"/>
                <a:ext cx="21" cy="123"/>
              </a:xfrm>
              <a:custGeom>
                <a:gdLst>
                  <a:gd fmla="*/ 7 w 8" name="T0"/>
                  <a:gd fmla="*/ 2 h 44" name="T1"/>
                  <a:gd fmla="*/ 3 w 8" name="T2"/>
                  <a:gd fmla="*/ 2 h 44" name="T3"/>
                  <a:gd fmla="*/ 2 w 8" name="T4"/>
                  <a:gd fmla="*/ 14 h 44" name="T5"/>
                  <a:gd fmla="*/ 0 w 8" name="T6"/>
                  <a:gd fmla="*/ 16 h 44" name="T7"/>
                  <a:gd fmla="*/ 1 w 8" name="T8"/>
                  <a:gd fmla="*/ 33 h 44" name="T9"/>
                  <a:gd fmla="*/ 2 w 8" name="T10"/>
                  <a:gd fmla="*/ 35 h 44" name="T11"/>
                  <a:gd fmla="*/ 2 w 8" name="T12"/>
                  <a:gd fmla="*/ 41 h 44" name="T13"/>
                  <a:gd fmla="*/ 7 w 8" name="T14"/>
                  <a:gd fmla="*/ 41 h 44" name="T15"/>
                  <a:gd fmla="*/ 7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7" name="Freeform 394"/>
              <p:cNvSpPr/>
              <p:nvPr/>
            </p:nvSpPr>
            <p:spPr bwMode="auto">
              <a:xfrm>
                <a:off x="1817" y="4123"/>
                <a:ext cx="50" cy="133"/>
              </a:xfrm>
              <a:custGeom>
                <a:gdLst>
                  <a:gd fmla="*/ 18 w 19" name="T0"/>
                  <a:gd fmla="*/ 44 h 48" name="T1"/>
                  <a:gd fmla="*/ 16 w 19" name="T2"/>
                  <a:gd fmla="*/ 17 h 48" name="T3"/>
                  <a:gd fmla="*/ 10 w 19" name="T4"/>
                  <a:gd fmla="*/ 15 h 48" name="T5"/>
                  <a:gd fmla="*/ 10 w 19" name="T6"/>
                  <a:gd fmla="*/ 15 h 48" name="T7"/>
                  <a:gd fmla="*/ 9 w 19" name="T8"/>
                  <a:gd fmla="*/ 16 h 48" name="T9"/>
                  <a:gd fmla="*/ 10 w 19" name="T10"/>
                  <a:gd fmla="*/ 4 h 48" name="T11"/>
                  <a:gd fmla="*/ 4 w 19" name="T12"/>
                  <a:gd fmla="*/ 3 h 48" name="T13"/>
                  <a:gd fmla="*/ 1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8" name="Freeform 395"/>
              <p:cNvSpPr/>
              <p:nvPr/>
            </p:nvSpPr>
            <p:spPr bwMode="auto">
              <a:xfrm>
                <a:off x="1914" y="4165"/>
                <a:ext cx="16" cy="91"/>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9" name="Freeform 396"/>
              <p:cNvSpPr/>
              <p:nvPr/>
            </p:nvSpPr>
            <p:spPr bwMode="auto">
              <a:xfrm>
                <a:off x="1954" y="4156"/>
                <a:ext cx="37" cy="112"/>
              </a:xfrm>
              <a:custGeom>
                <a:gdLst>
                  <a:gd fmla="*/ 8 w 14" name="T0"/>
                  <a:gd fmla="*/ 6 h 40" name="T1"/>
                  <a:gd fmla="*/ 7 w 14" name="T2"/>
                  <a:gd fmla="*/ 3 h 40" name="T3"/>
                  <a:gd fmla="*/ 1 w 14" name="T4"/>
                  <a:gd fmla="*/ 5 h 40" name="T5"/>
                  <a:gd fmla="*/ 3 w 14" name="T6"/>
                  <a:gd fmla="*/ 29 h 40" name="T7"/>
                  <a:gd fmla="*/ 5 w 14" name="T8"/>
                  <a:gd fmla="*/ 31 h 40" name="T9"/>
                  <a:gd fmla="*/ 6 w 14" name="T10"/>
                  <a:gd fmla="*/ 37 h 40" name="T11"/>
                  <a:gd fmla="*/ 11 w 14" name="T12"/>
                  <a:gd fmla="*/ 37 h 40" name="T13"/>
                  <a:gd fmla="*/ 14 w 14" name="T14"/>
                  <a:gd fmla="*/ 9 h 40" name="T15"/>
                  <a:gd fmla="*/ 8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0" name="Freeform 397"/>
              <p:cNvSpPr/>
              <p:nvPr/>
            </p:nvSpPr>
            <p:spPr bwMode="auto">
              <a:xfrm>
                <a:off x="2001" y="4154"/>
                <a:ext cx="40" cy="144"/>
              </a:xfrm>
              <a:custGeom>
                <a:gdLst>
                  <a:gd fmla="*/ 7 w 15" name="T0"/>
                  <a:gd fmla="*/ 4 h 52" name="T1"/>
                  <a:gd fmla="*/ 6 w 15" name="T2"/>
                  <a:gd fmla="*/ 11 h 52" name="T3"/>
                  <a:gd fmla="*/ 2 w 15" name="T4"/>
                  <a:gd fmla="*/ 13 h 52" name="T5"/>
                  <a:gd fmla="*/ 1 w 15" name="T6"/>
                  <a:gd fmla="*/ 23 h 52" name="T7"/>
                  <a:gd fmla="*/ 3 w 15" name="T8"/>
                  <a:gd fmla="*/ 25 h 52" name="T9"/>
                  <a:gd fmla="*/ 4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1" name="Freeform 398"/>
              <p:cNvSpPr/>
              <p:nvPr/>
            </p:nvSpPr>
            <p:spPr bwMode="auto">
              <a:xfrm>
                <a:off x="1880" y="4165"/>
                <a:ext cx="32" cy="130"/>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2" name="Freeform 399"/>
              <p:cNvSpPr/>
              <p:nvPr/>
            </p:nvSpPr>
            <p:spPr bwMode="auto">
              <a:xfrm>
                <a:off x="1631" y="4173"/>
                <a:ext cx="34" cy="75"/>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3" name="Freeform 400"/>
              <p:cNvSpPr/>
              <p:nvPr/>
            </p:nvSpPr>
            <p:spPr bwMode="auto">
              <a:xfrm>
                <a:off x="1565" y="4140"/>
                <a:ext cx="47" cy="122"/>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4" name="Freeform 401"/>
              <p:cNvSpPr/>
              <p:nvPr/>
            </p:nvSpPr>
            <p:spPr bwMode="auto">
              <a:xfrm>
                <a:off x="1736" y="4176"/>
                <a:ext cx="26" cy="92"/>
              </a:xfrm>
              <a:custGeom>
                <a:gdLst>
                  <a:gd fmla="*/ 2 w 10" name="T0"/>
                  <a:gd fmla="*/ 5 h 33" name="T1"/>
                  <a:gd fmla="*/ 2 w 10" name="T2"/>
                  <a:gd fmla="*/ 29 h 33" name="T3"/>
                  <a:gd fmla="*/ 9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5" name="Freeform 402"/>
              <p:cNvSpPr/>
              <p:nvPr/>
            </p:nvSpPr>
            <p:spPr bwMode="auto">
              <a:xfrm>
                <a:off x="2062" y="4137"/>
                <a:ext cx="39" cy="139"/>
              </a:xfrm>
              <a:custGeom>
                <a:gdLst>
                  <a:gd fmla="*/ 11 w 15" name="T0"/>
                  <a:gd fmla="*/ 28 h 50" name="T1"/>
                  <a:gd fmla="*/ 13 w 15" name="T2"/>
                  <a:gd fmla="*/ 6 h 50" name="T3"/>
                  <a:gd fmla="*/ 6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6" name="Freeform 403"/>
              <p:cNvSpPr/>
              <p:nvPr/>
            </p:nvSpPr>
            <p:spPr bwMode="auto">
              <a:xfrm>
                <a:off x="2117" y="4173"/>
                <a:ext cx="21" cy="89"/>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7" name="Freeform 404"/>
              <p:cNvSpPr/>
              <p:nvPr/>
            </p:nvSpPr>
            <p:spPr bwMode="auto">
              <a:xfrm>
                <a:off x="2132" y="4162"/>
                <a:ext cx="50" cy="147"/>
              </a:xfrm>
              <a:custGeom>
                <a:gdLst>
                  <a:gd fmla="*/ 17 w 19" name="T0"/>
                  <a:gd fmla="*/ 46 h 53" name="T1"/>
                  <a:gd fmla="*/ 12 w 19" name="T2"/>
                  <a:gd fmla="*/ 14 h 53" name="T3"/>
                  <a:gd fmla="*/ 12 w 19" name="T4"/>
                  <a:gd fmla="*/ 13 h 53" name="T5"/>
                  <a:gd fmla="*/ 12 w 19" name="T6"/>
                  <a:gd fmla="*/ 4 h 53" name="T7"/>
                  <a:gd fmla="*/ 7 w 19" name="T8"/>
                  <a:gd fmla="*/ 4 h 53" name="T9"/>
                  <a:gd fmla="*/ 8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10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8" name="Freeform 405"/>
              <p:cNvSpPr/>
              <p:nvPr/>
            </p:nvSpPr>
            <p:spPr bwMode="auto">
              <a:xfrm>
                <a:off x="2198" y="4237"/>
                <a:ext cx="16" cy="81"/>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8" name="Freeform 407"/>
            <p:cNvSpPr/>
            <p:nvPr/>
          </p:nvSpPr>
          <p:spPr bwMode="auto">
            <a:xfrm>
              <a:off x="2216" y="4173"/>
              <a:ext cx="27" cy="111"/>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 name="Freeform 408"/>
            <p:cNvSpPr/>
            <p:nvPr/>
          </p:nvSpPr>
          <p:spPr bwMode="auto">
            <a:xfrm>
              <a:off x="2240" y="4165"/>
              <a:ext cx="45" cy="158"/>
            </a:xfrm>
            <a:custGeom>
              <a:gdLst>
                <a:gd fmla="*/ 7 w 17" name="T0"/>
                <a:gd fmla="*/ 5 h 57" name="T1"/>
                <a:gd fmla="*/ 5 w 17" name="T2"/>
                <a:gd fmla="*/ 12 h 57" name="T3"/>
                <a:gd fmla="*/ 5 w 17" name="T4"/>
                <a:gd fmla="*/ 11 h 57" name="T5"/>
                <a:gd fmla="*/ 2 w 17" name="T6"/>
                <a:gd fmla="*/ 11 h 57" name="T7"/>
                <a:gd fmla="*/ 3 w 17" name="T8"/>
                <a:gd fmla="*/ 19 h 57" name="T9"/>
                <a:gd fmla="*/ 7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409"/>
            <p:cNvSpPr/>
            <p:nvPr/>
          </p:nvSpPr>
          <p:spPr bwMode="auto">
            <a:xfrm>
              <a:off x="2190" y="4142"/>
              <a:ext cx="21" cy="101"/>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410"/>
            <p:cNvSpPr/>
            <p:nvPr/>
          </p:nvSpPr>
          <p:spPr bwMode="auto">
            <a:xfrm>
              <a:off x="2279" y="4165"/>
              <a:ext cx="40" cy="111"/>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411"/>
            <p:cNvSpPr/>
            <p:nvPr/>
          </p:nvSpPr>
          <p:spPr bwMode="auto">
            <a:xfrm>
              <a:off x="2340" y="4212"/>
              <a:ext cx="21" cy="86"/>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412"/>
            <p:cNvSpPr/>
            <p:nvPr/>
          </p:nvSpPr>
          <p:spPr bwMode="auto">
            <a:xfrm>
              <a:off x="2429" y="4134"/>
              <a:ext cx="37" cy="148"/>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413"/>
            <p:cNvSpPr/>
            <p:nvPr/>
          </p:nvSpPr>
          <p:spPr bwMode="auto">
            <a:xfrm>
              <a:off x="2471" y="4131"/>
              <a:ext cx="45" cy="134"/>
            </a:xfrm>
            <a:custGeom>
              <a:gdLst>
                <a:gd fmla="*/ 12 w 17" name="T0"/>
                <a:gd fmla="*/ 2 h 48" name="T1"/>
                <a:gd fmla="*/ 1 w 17" name="T2"/>
                <a:gd fmla="*/ 44 h 48" name="T3"/>
                <a:gd fmla="*/ 7 w 17" name="T4"/>
                <a:gd fmla="*/ 44 h 48" name="T5"/>
                <a:gd fmla="*/ 16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414"/>
            <p:cNvSpPr/>
            <p:nvPr/>
          </p:nvSpPr>
          <p:spPr bwMode="auto">
            <a:xfrm>
              <a:off x="2524" y="4156"/>
              <a:ext cx="21" cy="12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415"/>
            <p:cNvSpPr/>
            <p:nvPr/>
          </p:nvSpPr>
          <p:spPr bwMode="auto">
            <a:xfrm>
              <a:off x="2582" y="4123"/>
              <a:ext cx="47" cy="13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416"/>
            <p:cNvSpPr/>
            <p:nvPr/>
          </p:nvSpPr>
          <p:spPr bwMode="auto">
            <a:xfrm>
              <a:off x="2679" y="4165"/>
              <a:ext cx="13" cy="9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417"/>
            <p:cNvSpPr/>
            <p:nvPr/>
          </p:nvSpPr>
          <p:spPr bwMode="auto">
            <a:xfrm>
              <a:off x="2718" y="4156"/>
              <a:ext cx="37" cy="112"/>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418"/>
            <p:cNvSpPr/>
            <p:nvPr/>
          </p:nvSpPr>
          <p:spPr bwMode="auto">
            <a:xfrm>
              <a:off x="2763" y="4154"/>
              <a:ext cx="42" cy="144"/>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419"/>
            <p:cNvSpPr/>
            <p:nvPr/>
          </p:nvSpPr>
          <p:spPr bwMode="auto">
            <a:xfrm>
              <a:off x="2645" y="4165"/>
              <a:ext cx="31" cy="130"/>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420"/>
            <p:cNvSpPr/>
            <p:nvPr/>
          </p:nvSpPr>
          <p:spPr bwMode="auto">
            <a:xfrm>
              <a:off x="2395" y="4173"/>
              <a:ext cx="34" cy="75"/>
            </a:xfrm>
            <a:custGeom>
              <a:gdLst>
                <a:gd fmla="*/ 12 w 13" name="T0"/>
                <a:gd fmla="*/ 24 h 27" name="T1"/>
                <a:gd fmla="*/ 4 w 13" name="T2"/>
                <a:gd fmla="*/ 2 h 27" name="T3"/>
                <a:gd fmla="*/ 0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421"/>
            <p:cNvSpPr/>
            <p:nvPr/>
          </p:nvSpPr>
          <p:spPr bwMode="auto">
            <a:xfrm>
              <a:off x="2329" y="4140"/>
              <a:ext cx="48" cy="122"/>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422"/>
            <p:cNvSpPr/>
            <p:nvPr/>
          </p:nvSpPr>
          <p:spPr bwMode="auto">
            <a:xfrm>
              <a:off x="2497" y="4176"/>
              <a:ext cx="29" cy="92"/>
            </a:xfrm>
            <a:custGeom>
              <a:gdLst>
                <a:gd fmla="*/ 3 w 11" name="T0"/>
                <a:gd fmla="*/ 5 h 33" name="T1"/>
                <a:gd fmla="*/ 3 w 11" name="T2"/>
                <a:gd fmla="*/ 29 h 33" name="T3"/>
                <a:gd fmla="*/ 9 w 11" name="T4"/>
                <a:gd fmla="*/ 27 h 33" name="T5"/>
                <a:gd fmla="*/ 9 w 11" name="T6"/>
                <a:gd fmla="*/ 6 h 33" name="T7"/>
                <a:gd fmla="*/ 3 w 11" name="T8"/>
                <a:gd fmla="*/ 5 h 33" name="T9"/>
              </a:gdLst>
              <a:cxnLst>
                <a:cxn ang="0">
                  <a:pos x="T0" y="T1"/>
                </a:cxn>
                <a:cxn ang="0">
                  <a:pos x="T2" y="T3"/>
                </a:cxn>
                <a:cxn ang="0">
                  <a:pos x="T4" y="T5"/>
                </a:cxn>
                <a:cxn ang="0">
                  <a:pos x="T6" y="T7"/>
                </a:cxn>
                <a:cxn ang="0">
                  <a:pos x="T8" y="T9"/>
                </a:cxn>
              </a:cxnLst>
              <a:rect b="b" l="0" r="r" t="0"/>
              <a:pathLst>
                <a:path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423"/>
            <p:cNvSpPr/>
            <p:nvPr/>
          </p:nvSpPr>
          <p:spPr bwMode="auto">
            <a:xfrm>
              <a:off x="2826" y="4137"/>
              <a:ext cx="39" cy="139"/>
            </a:xfrm>
            <a:custGeom>
              <a:gdLst>
                <a:gd fmla="*/ 10 w 15" name="T0"/>
                <a:gd fmla="*/ 28 h 50" name="T1"/>
                <a:gd fmla="*/ 13 w 15" name="T2"/>
                <a:gd fmla="*/ 6 h 50" name="T3"/>
                <a:gd fmla="*/ 6 w 15" name="T4"/>
                <a:gd fmla="*/ 4 h 50" name="T5"/>
                <a:gd fmla="*/ 4 w 15" name="T6"/>
                <a:gd fmla="*/ 15 h 50" name="T7"/>
                <a:gd fmla="*/ 3 w 15" name="T8"/>
                <a:gd fmla="*/ 17 h 50" name="T9"/>
                <a:gd fmla="*/ 4 w 15" name="T10"/>
                <a:gd fmla="*/ 46 h 50" name="T11"/>
                <a:gd fmla="*/ 11 w 15" name="T12"/>
                <a:gd fmla="*/ 42 h 50" name="T13"/>
                <a:gd fmla="*/ 8 w 15" name="T14"/>
                <a:gd fmla="*/ 30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424"/>
            <p:cNvSpPr/>
            <p:nvPr/>
          </p:nvSpPr>
          <p:spPr bwMode="auto">
            <a:xfrm>
              <a:off x="2881" y="4173"/>
              <a:ext cx="21" cy="89"/>
            </a:xfrm>
            <a:custGeom>
              <a:gdLst>
                <a:gd fmla="*/ 5 w 8" name="T0"/>
                <a:gd fmla="*/ 4 h 32" name="T1"/>
                <a:gd fmla="*/ 0 w 8" name="T2"/>
                <a:gd fmla="*/ 5 h 32" name="T3"/>
                <a:gd fmla="*/ 3 w 8" name="T4"/>
                <a:gd fmla="*/ 29 h 32" name="T5"/>
                <a:gd fmla="*/ 7 w 8" name="T6"/>
                <a:gd fmla="*/ 29 h 32" name="T7"/>
                <a:gd fmla="*/ 5 w 8" name="T8"/>
                <a:gd fmla="*/ 4 h 32" name="T9"/>
              </a:gdLst>
              <a:cxnLst>
                <a:cxn ang="0">
                  <a:pos x="T0" y="T1"/>
                </a:cxn>
                <a:cxn ang="0">
                  <a:pos x="T2" y="T3"/>
                </a:cxn>
                <a:cxn ang="0">
                  <a:pos x="T4" y="T5"/>
                </a:cxn>
                <a:cxn ang="0">
                  <a:pos x="T6" y="T7"/>
                </a:cxn>
                <a:cxn ang="0">
                  <a:pos x="T8" y="T9"/>
                </a:cxn>
              </a:cxnLst>
              <a:rect b="b" l="0" r="r" t="0"/>
              <a:pathLst>
                <a:path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425"/>
            <p:cNvSpPr/>
            <p:nvPr/>
          </p:nvSpPr>
          <p:spPr bwMode="auto">
            <a:xfrm>
              <a:off x="2897" y="4162"/>
              <a:ext cx="50" cy="147"/>
            </a:xfrm>
            <a:custGeom>
              <a:gdLst>
                <a:gd fmla="*/ 17 w 19" name="T0"/>
                <a:gd fmla="*/ 46 h 53" name="T1"/>
                <a:gd fmla="*/ 12 w 19" name="T2"/>
                <a:gd fmla="*/ 14 h 53" name="T3"/>
                <a:gd fmla="*/ 11 w 19" name="T4"/>
                <a:gd fmla="*/ 13 h 53" name="T5"/>
                <a:gd fmla="*/ 11 w 19" name="T6"/>
                <a:gd fmla="*/ 4 h 53" name="T7"/>
                <a:gd fmla="*/ 7 w 19" name="T8"/>
                <a:gd fmla="*/ 4 h 53" name="T9"/>
                <a:gd fmla="*/ 7 w 19" name="T10"/>
                <a:gd fmla="*/ 12 h 53" name="T11"/>
                <a:gd fmla="*/ 6 w 19" name="T12"/>
                <a:gd fmla="*/ 14 h 53" name="T13"/>
                <a:gd fmla="*/ 6 w 19" name="T14"/>
                <a:gd fmla="*/ 22 h 53" name="T15"/>
                <a:gd fmla="*/ 4 w 19" name="T16"/>
                <a:gd fmla="*/ 22 h 53" name="T17"/>
                <a:gd fmla="*/ 0 w 19" name="T18"/>
                <a:gd fmla="*/ 39 h 53" name="T19"/>
                <a:gd fmla="*/ 2 w 19" name="T20"/>
                <a:gd fmla="*/ 39 h 53" name="T21"/>
                <a:gd fmla="*/ 5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426"/>
            <p:cNvSpPr/>
            <p:nvPr/>
          </p:nvSpPr>
          <p:spPr bwMode="auto">
            <a:xfrm>
              <a:off x="2960" y="4237"/>
              <a:ext cx="18" cy="81"/>
            </a:xfrm>
            <a:custGeom>
              <a:gdLst>
                <a:gd fmla="*/ 6 w 7" name="T0"/>
                <a:gd fmla="*/ 3 h 29" name="T1"/>
                <a:gd fmla="*/ 1 w 7" name="T2"/>
                <a:gd fmla="*/ 3 h 29" name="T3"/>
                <a:gd fmla="*/ 0 w 7" name="T4"/>
                <a:gd fmla="*/ 25 h 29" name="T5"/>
                <a:gd fmla="*/ 7 w 7" name="T6"/>
                <a:gd fmla="*/ 25 h 29" name="T7"/>
                <a:gd fmla="*/ 6 w 7" name="T8"/>
                <a:gd fmla="*/ 3 h 29" name="T9"/>
              </a:gdLst>
              <a:cxnLst>
                <a:cxn ang="0">
                  <a:pos x="T0" y="T1"/>
                </a:cxn>
                <a:cxn ang="0">
                  <a:pos x="T2" y="T3"/>
                </a:cxn>
                <a:cxn ang="0">
                  <a:pos x="T4" y="T5"/>
                </a:cxn>
                <a:cxn ang="0">
                  <a:pos x="T6" y="T7"/>
                </a:cxn>
                <a:cxn ang="0">
                  <a:pos x="T8" y="T9"/>
                </a:cxn>
              </a:cxnLst>
              <a:rect b="b" l="0" r="r" t="0"/>
              <a:pathLst>
                <a:path h="28"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427"/>
            <p:cNvSpPr/>
            <p:nvPr/>
          </p:nvSpPr>
          <p:spPr bwMode="auto">
            <a:xfrm>
              <a:off x="2978" y="4173"/>
              <a:ext cx="26" cy="111"/>
            </a:xfrm>
            <a:custGeom>
              <a:gdLst>
                <a:gd fmla="*/ 3 w 10" name="T0"/>
                <a:gd fmla="*/ 3 h 40" name="T1"/>
                <a:gd fmla="*/ 1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428"/>
            <p:cNvSpPr/>
            <p:nvPr/>
          </p:nvSpPr>
          <p:spPr bwMode="auto">
            <a:xfrm>
              <a:off x="3004" y="4165"/>
              <a:ext cx="45" cy="158"/>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429"/>
            <p:cNvSpPr/>
            <p:nvPr/>
          </p:nvSpPr>
          <p:spPr bwMode="auto">
            <a:xfrm>
              <a:off x="2952" y="4142"/>
              <a:ext cx="21" cy="101"/>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430"/>
            <p:cNvSpPr/>
            <p:nvPr/>
          </p:nvSpPr>
          <p:spPr bwMode="auto">
            <a:xfrm>
              <a:off x="3041" y="4165"/>
              <a:ext cx="42" cy="111"/>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431"/>
            <p:cNvSpPr/>
            <p:nvPr/>
          </p:nvSpPr>
          <p:spPr bwMode="auto">
            <a:xfrm>
              <a:off x="3104" y="4212"/>
              <a:ext cx="21" cy="86"/>
            </a:xfrm>
            <a:custGeom>
              <a:gdLst>
                <a:gd fmla="*/ 0 w 8" name="T0"/>
                <a:gd fmla="*/ 5 h 31" name="T1"/>
                <a:gd fmla="*/ 1 w 8" name="T2"/>
                <a:gd fmla="*/ 27 h 31" name="T3"/>
                <a:gd fmla="*/ 6 w 8" name="T4"/>
                <a:gd fmla="*/ 27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432"/>
            <p:cNvSpPr/>
            <p:nvPr/>
          </p:nvSpPr>
          <p:spPr bwMode="auto">
            <a:xfrm>
              <a:off x="3193" y="4134"/>
              <a:ext cx="35" cy="148"/>
            </a:xfrm>
            <a:custGeom>
              <a:gdLst>
                <a:gd fmla="*/ 10 w 13" name="T0"/>
                <a:gd fmla="*/ 1 h 53" name="T1"/>
                <a:gd fmla="*/ 4 w 13" name="T2"/>
                <a:gd fmla="*/ 21 h 53" name="T3"/>
                <a:gd fmla="*/ 0 w 13" name="T4"/>
                <a:gd fmla="*/ 24 h 53" name="T5"/>
                <a:gd fmla="*/ 3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433"/>
            <p:cNvSpPr/>
            <p:nvPr/>
          </p:nvSpPr>
          <p:spPr bwMode="auto">
            <a:xfrm>
              <a:off x="3235" y="4131"/>
              <a:ext cx="45" cy="134"/>
            </a:xfrm>
            <a:custGeom>
              <a:gdLst>
                <a:gd fmla="*/ 12 w 17" name="T0"/>
                <a:gd fmla="*/ 2 h 48" name="T1"/>
                <a:gd fmla="*/ 1 w 17" name="T2"/>
                <a:gd fmla="*/ 44 h 48" name="T3"/>
                <a:gd fmla="*/ 6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434"/>
            <p:cNvSpPr/>
            <p:nvPr/>
          </p:nvSpPr>
          <p:spPr bwMode="auto">
            <a:xfrm>
              <a:off x="3288" y="4156"/>
              <a:ext cx="18" cy="123"/>
            </a:xfrm>
            <a:custGeom>
              <a:gdLst>
                <a:gd fmla="*/ 6 w 7" name="T0"/>
                <a:gd fmla="*/ 2 h 44" name="T1"/>
                <a:gd fmla="*/ 2 w 7" name="T2"/>
                <a:gd fmla="*/ 2 h 44" name="T3"/>
                <a:gd fmla="*/ 1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435"/>
            <p:cNvSpPr/>
            <p:nvPr/>
          </p:nvSpPr>
          <p:spPr bwMode="auto">
            <a:xfrm>
              <a:off x="3343" y="4123"/>
              <a:ext cx="50" cy="133"/>
            </a:xfrm>
            <a:custGeom>
              <a:gdLst>
                <a:gd fmla="*/ 18 w 19" name="T0"/>
                <a:gd fmla="*/ 44 h 48" name="T1"/>
                <a:gd fmla="*/ 17 w 19" name="T2"/>
                <a:gd fmla="*/ 17 h 48" name="T3"/>
                <a:gd fmla="*/ 10 w 19" name="T4"/>
                <a:gd fmla="*/ 15 h 48" name="T5"/>
                <a:gd fmla="*/ 10 w 19" name="T6"/>
                <a:gd fmla="*/ 15 h 48" name="T7"/>
                <a:gd fmla="*/ 9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436"/>
            <p:cNvSpPr/>
            <p:nvPr/>
          </p:nvSpPr>
          <p:spPr bwMode="auto">
            <a:xfrm>
              <a:off x="3440" y="4165"/>
              <a:ext cx="16" cy="91"/>
            </a:xfrm>
            <a:custGeom>
              <a:gdLst>
                <a:gd fmla="*/ 5 w 6" name="T0"/>
                <a:gd fmla="*/ 3 h 33" name="T1"/>
                <a:gd fmla="*/ 1 w 6" name="T2"/>
                <a:gd fmla="*/ 3 h 33" name="T3"/>
                <a:gd fmla="*/ 1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437"/>
            <p:cNvSpPr/>
            <p:nvPr/>
          </p:nvSpPr>
          <p:spPr bwMode="auto">
            <a:xfrm>
              <a:off x="3480" y="4156"/>
              <a:ext cx="39" cy="112"/>
            </a:xfrm>
            <a:custGeom>
              <a:gdLst>
                <a:gd fmla="*/ 8 w 15" name="T0"/>
                <a:gd fmla="*/ 6 h 40" name="T1"/>
                <a:gd fmla="*/ 7 w 15" name="T2"/>
                <a:gd fmla="*/ 3 h 40" name="T3"/>
                <a:gd fmla="*/ 1 w 15" name="T4"/>
                <a:gd fmla="*/ 5 h 40" name="T5"/>
                <a:gd fmla="*/ 3 w 15" name="T6"/>
                <a:gd fmla="*/ 29 h 40" name="T7"/>
                <a:gd fmla="*/ 5 w 15" name="T8"/>
                <a:gd fmla="*/ 31 h 40" name="T9"/>
                <a:gd fmla="*/ 6 w 15" name="T10"/>
                <a:gd fmla="*/ 37 h 40" name="T11"/>
                <a:gd fmla="*/ 11 w 15" name="T12"/>
                <a:gd fmla="*/ 37 h 40" name="T13"/>
                <a:gd fmla="*/ 14 w 15" name="T14"/>
                <a:gd fmla="*/ 9 h 40" name="T15"/>
                <a:gd fmla="*/ 8 w 15"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438"/>
            <p:cNvSpPr/>
            <p:nvPr/>
          </p:nvSpPr>
          <p:spPr bwMode="auto">
            <a:xfrm>
              <a:off x="3527" y="4154"/>
              <a:ext cx="39" cy="144"/>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439"/>
            <p:cNvSpPr/>
            <p:nvPr/>
          </p:nvSpPr>
          <p:spPr bwMode="auto">
            <a:xfrm>
              <a:off x="3406" y="4165"/>
              <a:ext cx="32" cy="130"/>
            </a:xfrm>
            <a:custGeom>
              <a:gdLst>
                <a:gd fmla="*/ 9 w 12" name="T0"/>
                <a:gd fmla="*/ 7 h 47" name="T1"/>
                <a:gd fmla="*/ 8 w 12" name="T2"/>
                <a:gd fmla="*/ 3 h 47" name="T3"/>
                <a:gd fmla="*/ 4 w 12" name="T4"/>
                <a:gd fmla="*/ 4 h 47" name="T5"/>
                <a:gd fmla="*/ 5 w 12" name="T6"/>
                <a:gd fmla="*/ 8 h 47" name="T7"/>
                <a:gd fmla="*/ 4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9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440"/>
            <p:cNvSpPr/>
            <p:nvPr/>
          </p:nvSpPr>
          <p:spPr bwMode="auto">
            <a:xfrm>
              <a:off x="3159" y="4173"/>
              <a:ext cx="32" cy="75"/>
            </a:xfrm>
            <a:custGeom>
              <a:gdLst>
                <a:gd fmla="*/ 11 w 12" name="T0"/>
                <a:gd fmla="*/ 24 h 27" name="T1"/>
                <a:gd fmla="*/ 4 w 12" name="T2"/>
                <a:gd fmla="*/ 2 h 27" name="T3"/>
                <a:gd fmla="*/ 0 w 12" name="T4"/>
                <a:gd fmla="*/ 3 h 27" name="T5"/>
                <a:gd fmla="*/ 9 w 12" name="T6"/>
                <a:gd fmla="*/ 26 h 27" name="T7"/>
                <a:gd fmla="*/ 11 w 12" name="T8"/>
                <a:gd fmla="*/ 24 h 27" name="T9"/>
              </a:gdLst>
              <a:cxnLst>
                <a:cxn ang="0">
                  <a:pos x="T0" y="T1"/>
                </a:cxn>
                <a:cxn ang="0">
                  <a:pos x="T2" y="T3"/>
                </a:cxn>
                <a:cxn ang="0">
                  <a:pos x="T4" y="T5"/>
                </a:cxn>
                <a:cxn ang="0">
                  <a:pos x="T6" y="T7"/>
                </a:cxn>
                <a:cxn ang="0">
                  <a:pos x="T8" y="T9"/>
                </a:cxn>
              </a:cxnLst>
              <a:rect b="b" l="0" r="r" t="0"/>
              <a:pathLst>
                <a:path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441"/>
            <p:cNvSpPr/>
            <p:nvPr/>
          </p:nvSpPr>
          <p:spPr bwMode="auto">
            <a:xfrm>
              <a:off x="3094" y="4140"/>
              <a:ext cx="47" cy="122"/>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442"/>
            <p:cNvSpPr/>
            <p:nvPr/>
          </p:nvSpPr>
          <p:spPr bwMode="auto">
            <a:xfrm>
              <a:off x="3262" y="4176"/>
              <a:ext cx="26" cy="92"/>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443"/>
            <p:cNvSpPr/>
            <p:nvPr/>
          </p:nvSpPr>
          <p:spPr bwMode="auto">
            <a:xfrm>
              <a:off x="3587" y="4137"/>
              <a:ext cx="40" cy="139"/>
            </a:xfrm>
            <a:custGeom>
              <a:gdLst>
                <a:gd fmla="*/ 11 w 15" name="T0"/>
                <a:gd fmla="*/ 28 h 50" name="T1"/>
                <a:gd fmla="*/ 14 w 15" name="T2"/>
                <a:gd fmla="*/ 6 h 50" name="T3"/>
                <a:gd fmla="*/ 7 w 15" name="T4"/>
                <a:gd fmla="*/ 4 h 50" name="T5"/>
                <a:gd fmla="*/ 5 w 15" name="T6"/>
                <a:gd fmla="*/ 15 h 50" name="T7"/>
                <a:gd fmla="*/ 4 w 15" name="T8"/>
                <a:gd fmla="*/ 17 h 50" name="T9"/>
                <a:gd fmla="*/ 5 w 15" name="T10"/>
                <a:gd fmla="*/ 46 h 50" name="T11"/>
                <a:gd fmla="*/ 11 w 15" name="T12"/>
                <a:gd fmla="*/ 42 h 50" name="T13"/>
                <a:gd fmla="*/ 9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444"/>
            <p:cNvSpPr/>
            <p:nvPr/>
          </p:nvSpPr>
          <p:spPr bwMode="auto">
            <a:xfrm>
              <a:off x="3642" y="4173"/>
              <a:ext cx="22" cy="8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445"/>
            <p:cNvSpPr/>
            <p:nvPr/>
          </p:nvSpPr>
          <p:spPr bwMode="auto">
            <a:xfrm>
              <a:off x="3658" y="4162"/>
              <a:ext cx="50" cy="147"/>
            </a:xfrm>
            <a:custGeom>
              <a:gdLst>
                <a:gd fmla="*/ 18 w 19" name="T0"/>
                <a:gd fmla="*/ 46 h 53" name="T1"/>
                <a:gd fmla="*/ 12 w 19" name="T2"/>
                <a:gd fmla="*/ 14 h 53" name="T3"/>
                <a:gd fmla="*/ 12 w 19" name="T4"/>
                <a:gd fmla="*/ 13 h 53" name="T5"/>
                <a:gd fmla="*/ 12 w 19" name="T6"/>
                <a:gd fmla="*/ 4 h 53" name="T7"/>
                <a:gd fmla="*/ 8 w 19" name="T8"/>
                <a:gd fmla="*/ 4 h 53" name="T9"/>
                <a:gd fmla="*/ 8 w 19" name="T10"/>
                <a:gd fmla="*/ 12 h 53" name="T11"/>
                <a:gd fmla="*/ 7 w 19" name="T12"/>
                <a:gd fmla="*/ 14 h 53" name="T13"/>
                <a:gd fmla="*/ 6 w 19" name="T14"/>
                <a:gd fmla="*/ 22 h 53" name="T15"/>
                <a:gd fmla="*/ 5 w 19" name="T16"/>
                <a:gd fmla="*/ 22 h 53" name="T17"/>
                <a:gd fmla="*/ 1 w 19" name="T18"/>
                <a:gd fmla="*/ 39 h 53" name="T19"/>
                <a:gd fmla="*/ 3 w 19" name="T20"/>
                <a:gd fmla="*/ 39 h 53" name="T21"/>
                <a:gd fmla="*/ 6 w 19" name="T22"/>
                <a:gd fmla="*/ 25 h 53" name="T23"/>
                <a:gd fmla="*/ 10 w 19" name="T24"/>
                <a:gd fmla="*/ 48 h 53" name="T25"/>
                <a:gd fmla="*/ 18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446"/>
            <p:cNvSpPr/>
            <p:nvPr/>
          </p:nvSpPr>
          <p:spPr bwMode="auto">
            <a:xfrm>
              <a:off x="3724" y="4237"/>
              <a:ext cx="16" cy="81"/>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447"/>
            <p:cNvSpPr/>
            <p:nvPr/>
          </p:nvSpPr>
          <p:spPr bwMode="auto">
            <a:xfrm>
              <a:off x="3742" y="4173"/>
              <a:ext cx="27" cy="111"/>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448"/>
            <p:cNvSpPr/>
            <p:nvPr/>
          </p:nvSpPr>
          <p:spPr bwMode="auto">
            <a:xfrm>
              <a:off x="3769" y="4165"/>
              <a:ext cx="44" cy="158"/>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4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449"/>
            <p:cNvSpPr/>
            <p:nvPr/>
          </p:nvSpPr>
          <p:spPr bwMode="auto">
            <a:xfrm>
              <a:off x="3716" y="4142"/>
              <a:ext cx="21" cy="101"/>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450"/>
            <p:cNvSpPr/>
            <p:nvPr/>
          </p:nvSpPr>
          <p:spPr bwMode="auto">
            <a:xfrm>
              <a:off x="3805" y="4165"/>
              <a:ext cx="40" cy="111"/>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451"/>
            <p:cNvSpPr/>
            <p:nvPr/>
          </p:nvSpPr>
          <p:spPr bwMode="auto">
            <a:xfrm>
              <a:off x="3866" y="4212"/>
              <a:ext cx="21" cy="86"/>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452"/>
            <p:cNvSpPr/>
            <p:nvPr/>
          </p:nvSpPr>
          <p:spPr bwMode="auto">
            <a:xfrm>
              <a:off x="3955" y="4134"/>
              <a:ext cx="37" cy="148"/>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453"/>
            <p:cNvSpPr/>
            <p:nvPr/>
          </p:nvSpPr>
          <p:spPr bwMode="auto">
            <a:xfrm>
              <a:off x="4000" y="4131"/>
              <a:ext cx="42" cy="134"/>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454"/>
            <p:cNvSpPr/>
            <p:nvPr/>
          </p:nvSpPr>
          <p:spPr bwMode="auto">
            <a:xfrm>
              <a:off x="4050" y="4156"/>
              <a:ext cx="21" cy="123"/>
            </a:xfrm>
            <a:custGeom>
              <a:gdLst>
                <a:gd fmla="*/ 7 w 8" name="T0"/>
                <a:gd fmla="*/ 2 h 44" name="T1"/>
                <a:gd fmla="*/ 3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7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455"/>
            <p:cNvSpPr/>
            <p:nvPr/>
          </p:nvSpPr>
          <p:spPr bwMode="auto">
            <a:xfrm>
              <a:off x="4107" y="4123"/>
              <a:ext cx="50" cy="133"/>
            </a:xfrm>
            <a:custGeom>
              <a:gdLst>
                <a:gd fmla="*/ 18 w 19" name="T0"/>
                <a:gd fmla="*/ 44 h 48" name="T1"/>
                <a:gd fmla="*/ 15 w 19" name="T2"/>
                <a:gd fmla="*/ 17 h 48" name="T3"/>
                <a:gd fmla="*/ 7 w 19" name="T4"/>
                <a:gd fmla="*/ 15 h 48" name="T5"/>
                <a:gd fmla="*/ 7 w 19" name="T6"/>
                <a:gd fmla="*/ 15 h 48" name="T7"/>
                <a:gd fmla="*/ 8 w 19" name="T8"/>
                <a:gd fmla="*/ 16 h 48" name="T9"/>
                <a:gd fmla="*/ 9 w 19" name="T10"/>
                <a:gd fmla="*/ 4 h 48" name="T11"/>
                <a:gd fmla="*/ 4 w 19" name="T12"/>
                <a:gd fmla="*/ 3 h 48" name="T13"/>
                <a:gd fmla="*/ 1 w 19" name="T14"/>
                <a:gd fmla="*/ 30 h 48" name="T15"/>
                <a:gd fmla="*/ 0 w 19" name="T16"/>
                <a:gd fmla="*/ 31 h 48" name="T17"/>
                <a:gd fmla="*/ 0 w 19" name="T18"/>
                <a:gd fmla="*/ 43 h 48" name="T19"/>
                <a:gd fmla="*/ 2 w 19" name="T20"/>
                <a:gd fmla="*/ 43 h 48" name="T21"/>
                <a:gd fmla="*/ 8 w 19" name="T22"/>
                <a:gd fmla="*/ 43 h 48" name="T23"/>
                <a:gd fmla="*/ 8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456"/>
            <p:cNvSpPr/>
            <p:nvPr/>
          </p:nvSpPr>
          <p:spPr bwMode="auto">
            <a:xfrm>
              <a:off x="4204" y="4165"/>
              <a:ext cx="16" cy="91"/>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457"/>
            <p:cNvSpPr/>
            <p:nvPr/>
          </p:nvSpPr>
          <p:spPr bwMode="auto">
            <a:xfrm>
              <a:off x="4244" y="4156"/>
              <a:ext cx="37" cy="112"/>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4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458"/>
            <p:cNvSpPr/>
            <p:nvPr/>
          </p:nvSpPr>
          <p:spPr bwMode="auto">
            <a:xfrm>
              <a:off x="4291" y="4154"/>
              <a:ext cx="40" cy="144"/>
            </a:xfrm>
            <a:custGeom>
              <a:gdLst>
                <a:gd fmla="*/ 7 w 15" name="T0"/>
                <a:gd fmla="*/ 4 h 52" name="T1"/>
                <a:gd fmla="*/ 5 w 15" name="T2"/>
                <a:gd fmla="*/ 11 h 52" name="T3"/>
                <a:gd fmla="*/ 2 w 15" name="T4"/>
                <a:gd fmla="*/ 13 h 52" name="T5"/>
                <a:gd fmla="*/ 1 w 15" name="T6"/>
                <a:gd fmla="*/ 23 h 52" name="T7"/>
                <a:gd fmla="*/ 3 w 15" name="T8"/>
                <a:gd fmla="*/ 25 h 52" name="T9"/>
                <a:gd fmla="*/ 3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459"/>
            <p:cNvSpPr/>
            <p:nvPr/>
          </p:nvSpPr>
          <p:spPr bwMode="auto">
            <a:xfrm>
              <a:off x="4170" y="4165"/>
              <a:ext cx="32" cy="130"/>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460"/>
            <p:cNvSpPr/>
            <p:nvPr/>
          </p:nvSpPr>
          <p:spPr bwMode="auto">
            <a:xfrm>
              <a:off x="3921" y="4173"/>
              <a:ext cx="34" cy="75"/>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461"/>
            <p:cNvSpPr/>
            <p:nvPr/>
          </p:nvSpPr>
          <p:spPr bwMode="auto">
            <a:xfrm>
              <a:off x="3855" y="4140"/>
              <a:ext cx="47" cy="122"/>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462"/>
            <p:cNvSpPr/>
            <p:nvPr/>
          </p:nvSpPr>
          <p:spPr bwMode="auto">
            <a:xfrm>
              <a:off x="4026" y="4176"/>
              <a:ext cx="26" cy="92"/>
            </a:xfrm>
            <a:custGeom>
              <a:gdLst>
                <a:gd fmla="*/ 2 w 10" name="T0"/>
                <a:gd fmla="*/ 5 h 33" name="T1"/>
                <a:gd fmla="*/ 2 w 10" name="T2"/>
                <a:gd fmla="*/ 29 h 33" name="T3"/>
                <a:gd fmla="*/ 8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463"/>
            <p:cNvSpPr/>
            <p:nvPr/>
          </p:nvSpPr>
          <p:spPr bwMode="auto">
            <a:xfrm>
              <a:off x="4352" y="4137"/>
              <a:ext cx="39" cy="139"/>
            </a:xfrm>
            <a:custGeom>
              <a:gdLst>
                <a:gd fmla="*/ 11 w 15" name="T0"/>
                <a:gd fmla="*/ 28 h 50" name="T1"/>
                <a:gd fmla="*/ 13 w 15" name="T2"/>
                <a:gd fmla="*/ 6 h 50" name="T3"/>
                <a:gd fmla="*/ 6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464"/>
            <p:cNvSpPr/>
            <p:nvPr/>
          </p:nvSpPr>
          <p:spPr bwMode="auto">
            <a:xfrm>
              <a:off x="4407" y="4173"/>
              <a:ext cx="21" cy="89"/>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465"/>
            <p:cNvSpPr/>
            <p:nvPr/>
          </p:nvSpPr>
          <p:spPr bwMode="auto">
            <a:xfrm>
              <a:off x="4422" y="4162"/>
              <a:ext cx="50" cy="147"/>
            </a:xfrm>
            <a:custGeom>
              <a:gdLst>
                <a:gd fmla="*/ 17 w 19" name="T0"/>
                <a:gd fmla="*/ 46 h 53" name="T1"/>
                <a:gd fmla="*/ 12 w 19" name="T2"/>
                <a:gd fmla="*/ 14 h 53" name="T3"/>
                <a:gd fmla="*/ 12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10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466"/>
            <p:cNvSpPr/>
            <p:nvPr/>
          </p:nvSpPr>
          <p:spPr bwMode="auto">
            <a:xfrm>
              <a:off x="4488" y="4237"/>
              <a:ext cx="16" cy="81"/>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467"/>
            <p:cNvSpPr/>
            <p:nvPr/>
          </p:nvSpPr>
          <p:spPr bwMode="auto">
            <a:xfrm>
              <a:off x="4507" y="4173"/>
              <a:ext cx="26" cy="111"/>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3" name="Freeform 468"/>
            <p:cNvSpPr/>
            <p:nvPr/>
          </p:nvSpPr>
          <p:spPr bwMode="auto">
            <a:xfrm>
              <a:off x="4530" y="4165"/>
              <a:ext cx="45" cy="158"/>
            </a:xfrm>
            <a:custGeom>
              <a:gdLst>
                <a:gd fmla="*/ 7 w 17" name="T0"/>
                <a:gd fmla="*/ 5 h 57" name="T1"/>
                <a:gd fmla="*/ 5 w 17" name="T2"/>
                <a:gd fmla="*/ 12 h 57" name="T3"/>
                <a:gd fmla="*/ 5 w 17" name="T4"/>
                <a:gd fmla="*/ 11 h 57" name="T5"/>
                <a:gd fmla="*/ 2 w 17" name="T6"/>
                <a:gd fmla="*/ 11 h 57" name="T7"/>
                <a:gd fmla="*/ 3 w 17" name="T8"/>
                <a:gd fmla="*/ 19 h 57" name="T9"/>
                <a:gd fmla="*/ 7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4" name="Freeform 469"/>
            <p:cNvSpPr/>
            <p:nvPr/>
          </p:nvSpPr>
          <p:spPr bwMode="auto">
            <a:xfrm>
              <a:off x="4480" y="4142"/>
              <a:ext cx="21" cy="101"/>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5" name="Freeform 470"/>
            <p:cNvSpPr/>
            <p:nvPr/>
          </p:nvSpPr>
          <p:spPr bwMode="auto">
            <a:xfrm>
              <a:off x="4570" y="4165"/>
              <a:ext cx="39" cy="111"/>
            </a:xfrm>
            <a:custGeom>
              <a:gdLst>
                <a:gd fmla="*/ 4 w 15" name="T0"/>
                <a:gd fmla="*/ 5 h 40" name="T1"/>
                <a:gd fmla="*/ 3 w 15" name="T2"/>
                <a:gd fmla="*/ 37 h 40" name="T3"/>
                <a:gd fmla="*/ 10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6" name="Freeform 471"/>
            <p:cNvSpPr/>
            <p:nvPr/>
          </p:nvSpPr>
          <p:spPr bwMode="auto">
            <a:xfrm>
              <a:off x="4630" y="4212"/>
              <a:ext cx="21" cy="86"/>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7" name="Freeform 472"/>
            <p:cNvSpPr/>
            <p:nvPr/>
          </p:nvSpPr>
          <p:spPr bwMode="auto">
            <a:xfrm>
              <a:off x="4719" y="4134"/>
              <a:ext cx="37" cy="148"/>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8" name="Freeform 473"/>
            <p:cNvSpPr/>
            <p:nvPr/>
          </p:nvSpPr>
          <p:spPr bwMode="auto">
            <a:xfrm>
              <a:off x="4761" y="4131"/>
              <a:ext cx="45" cy="134"/>
            </a:xfrm>
            <a:custGeom>
              <a:gdLst>
                <a:gd fmla="*/ 12 w 17" name="T0"/>
                <a:gd fmla="*/ 2 h 48" name="T1"/>
                <a:gd fmla="*/ 1 w 17" name="T2"/>
                <a:gd fmla="*/ 44 h 48" name="T3"/>
                <a:gd fmla="*/ 7 w 17" name="T4"/>
                <a:gd fmla="*/ 44 h 48" name="T5"/>
                <a:gd fmla="*/ 16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9" name="Freeform 474"/>
            <p:cNvSpPr/>
            <p:nvPr/>
          </p:nvSpPr>
          <p:spPr bwMode="auto">
            <a:xfrm>
              <a:off x="4814" y="4156"/>
              <a:ext cx="18" cy="123"/>
            </a:xfrm>
            <a:custGeom>
              <a:gdLst>
                <a:gd fmla="*/ 6 w 7" name="T0"/>
                <a:gd fmla="*/ 2 h 44" name="T1"/>
                <a:gd fmla="*/ 2 w 7" name="T2"/>
                <a:gd fmla="*/ 2 h 44" name="T3"/>
                <a:gd fmla="*/ 2 w 7" name="T4"/>
                <a:gd fmla="*/ 14 h 44" name="T5"/>
                <a:gd fmla="*/ 0 w 7" name="T6"/>
                <a:gd fmla="*/ 16 h 44" name="T7"/>
                <a:gd fmla="*/ 0 w 7" name="T8"/>
                <a:gd fmla="*/ 33 h 44" name="T9"/>
                <a:gd fmla="*/ 2 w 7" name="T10"/>
                <a:gd fmla="*/ 35 h 44" name="T11"/>
                <a:gd fmla="*/ 2 w 7" name="T12"/>
                <a:gd fmla="*/ 41 h 44" name="T13"/>
                <a:gd fmla="*/ 7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0" name="Freeform 475"/>
            <p:cNvSpPr/>
            <p:nvPr/>
          </p:nvSpPr>
          <p:spPr bwMode="auto">
            <a:xfrm>
              <a:off x="4869" y="4123"/>
              <a:ext cx="50" cy="133"/>
            </a:xfrm>
            <a:custGeom>
              <a:gdLst>
                <a:gd fmla="*/ 18 w 19" name="T0"/>
                <a:gd fmla="*/ 44 h 48" name="T1"/>
                <a:gd fmla="*/ 17 w 19" name="T2"/>
                <a:gd fmla="*/ 17 h 48" name="T3"/>
                <a:gd fmla="*/ 11 w 19" name="T4"/>
                <a:gd fmla="*/ 15 h 48" name="T5"/>
                <a:gd fmla="*/ 11 w 19" name="T6"/>
                <a:gd fmla="*/ 15 h 48" name="T7"/>
                <a:gd fmla="*/ 10 w 19" name="T8"/>
                <a:gd fmla="*/ 16 h 48" name="T9"/>
                <a:gd fmla="*/ 11 w 19" name="T10"/>
                <a:gd fmla="*/ 4 h 48" name="T11"/>
                <a:gd fmla="*/ 5 w 19" name="T12"/>
                <a:gd fmla="*/ 3 h 48" name="T13"/>
                <a:gd fmla="*/ 2 w 19" name="T14"/>
                <a:gd fmla="*/ 30 h 48" name="T15"/>
                <a:gd fmla="*/ 0 w 19" name="T16"/>
                <a:gd fmla="*/ 31 h 48" name="T17"/>
                <a:gd fmla="*/ 1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1" name="Freeform 476"/>
            <p:cNvSpPr/>
            <p:nvPr/>
          </p:nvSpPr>
          <p:spPr bwMode="auto">
            <a:xfrm>
              <a:off x="4966" y="4165"/>
              <a:ext cx="16" cy="91"/>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2" name="Freeform 477"/>
            <p:cNvSpPr/>
            <p:nvPr/>
          </p:nvSpPr>
          <p:spPr bwMode="auto">
            <a:xfrm>
              <a:off x="5008" y="4156"/>
              <a:ext cx="37" cy="112"/>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3" name="Freeform 478"/>
            <p:cNvSpPr/>
            <p:nvPr/>
          </p:nvSpPr>
          <p:spPr bwMode="auto">
            <a:xfrm>
              <a:off x="5053" y="4154"/>
              <a:ext cx="42" cy="144"/>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4" name="Freeform 479"/>
            <p:cNvSpPr/>
            <p:nvPr/>
          </p:nvSpPr>
          <p:spPr bwMode="auto">
            <a:xfrm>
              <a:off x="4935" y="4165"/>
              <a:ext cx="31" cy="130"/>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5" name="Freeform 480"/>
            <p:cNvSpPr/>
            <p:nvPr/>
          </p:nvSpPr>
          <p:spPr bwMode="auto">
            <a:xfrm>
              <a:off x="4685" y="4173"/>
              <a:ext cx="34" cy="75"/>
            </a:xfrm>
            <a:custGeom>
              <a:gdLst>
                <a:gd fmla="*/ 12 w 13" name="T0"/>
                <a:gd fmla="*/ 24 h 27" name="T1"/>
                <a:gd fmla="*/ 4 w 13" name="T2"/>
                <a:gd fmla="*/ 2 h 27" name="T3"/>
                <a:gd fmla="*/ 0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6" name="Freeform 481"/>
            <p:cNvSpPr/>
            <p:nvPr/>
          </p:nvSpPr>
          <p:spPr bwMode="auto">
            <a:xfrm>
              <a:off x="4619" y="4140"/>
              <a:ext cx="48" cy="122"/>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7" name="Freeform 482"/>
            <p:cNvSpPr/>
            <p:nvPr/>
          </p:nvSpPr>
          <p:spPr bwMode="auto">
            <a:xfrm>
              <a:off x="4788" y="4176"/>
              <a:ext cx="26" cy="92"/>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8" name="Freeform 483"/>
            <p:cNvSpPr/>
            <p:nvPr/>
          </p:nvSpPr>
          <p:spPr bwMode="auto">
            <a:xfrm>
              <a:off x="5116" y="4137"/>
              <a:ext cx="37" cy="139"/>
            </a:xfrm>
            <a:custGeom>
              <a:gdLst>
                <a:gd fmla="*/ 10 w 14" name="T0"/>
                <a:gd fmla="*/ 28 h 50" name="T1"/>
                <a:gd fmla="*/ 13 w 14" name="T2"/>
                <a:gd fmla="*/ 6 h 50" name="T3"/>
                <a:gd fmla="*/ 6 w 14" name="T4"/>
                <a:gd fmla="*/ 4 h 50" name="T5"/>
                <a:gd fmla="*/ 4 w 14" name="T6"/>
                <a:gd fmla="*/ 15 h 50" name="T7"/>
                <a:gd fmla="*/ 3 w 14" name="T8"/>
                <a:gd fmla="*/ 17 h 50" name="T9"/>
                <a:gd fmla="*/ 4 w 14" name="T10"/>
                <a:gd fmla="*/ 46 h 50" name="T11"/>
                <a:gd fmla="*/ 11 w 14" name="T12"/>
                <a:gd fmla="*/ 42 h 50" name="T13"/>
                <a:gd fmla="*/ 8 w 14" name="T14"/>
                <a:gd fmla="*/ 30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9" name="Freeform 484"/>
            <p:cNvSpPr/>
            <p:nvPr/>
          </p:nvSpPr>
          <p:spPr bwMode="auto">
            <a:xfrm>
              <a:off x="5168" y="4173"/>
              <a:ext cx="24" cy="89"/>
            </a:xfrm>
            <a:custGeom>
              <a:gdLst>
                <a:gd fmla="*/ 6 w 9" name="T0"/>
                <a:gd fmla="*/ 4 h 32" name="T1"/>
                <a:gd fmla="*/ 1 w 9" name="T2"/>
                <a:gd fmla="*/ 5 h 32" name="T3"/>
                <a:gd fmla="*/ 4 w 9" name="T4"/>
                <a:gd fmla="*/ 29 h 32" name="T5"/>
                <a:gd fmla="*/ 8 w 9" name="T6"/>
                <a:gd fmla="*/ 29 h 32" name="T7"/>
                <a:gd fmla="*/ 6 w 9" name="T8"/>
                <a:gd fmla="*/ 4 h 32" name="T9"/>
              </a:gdLst>
              <a:cxnLst>
                <a:cxn ang="0">
                  <a:pos x="T0" y="T1"/>
                </a:cxn>
                <a:cxn ang="0">
                  <a:pos x="T2" y="T3"/>
                </a:cxn>
                <a:cxn ang="0">
                  <a:pos x="T4" y="T5"/>
                </a:cxn>
                <a:cxn ang="0">
                  <a:pos x="T6" y="T7"/>
                </a:cxn>
                <a:cxn ang="0">
                  <a:pos x="T8" y="T9"/>
                </a:cxn>
              </a:cxnLst>
              <a:rect b="b" l="0" r="r" t="0"/>
              <a:pathLst>
                <a:path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0" name="Freeform 485"/>
            <p:cNvSpPr/>
            <p:nvPr/>
          </p:nvSpPr>
          <p:spPr bwMode="auto">
            <a:xfrm>
              <a:off x="5184" y="4162"/>
              <a:ext cx="53" cy="147"/>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7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1" name="Freeform 486"/>
            <p:cNvSpPr/>
            <p:nvPr/>
          </p:nvSpPr>
          <p:spPr bwMode="auto">
            <a:xfrm>
              <a:off x="5250" y="4237"/>
              <a:ext cx="15" cy="81"/>
            </a:xfrm>
            <a:custGeom>
              <a:gdLst>
                <a:gd fmla="*/ 6 w 6" name="T0"/>
                <a:gd fmla="*/ 3 h 29" name="T1"/>
                <a:gd fmla="*/ 1 w 6" name="T2"/>
                <a:gd fmla="*/ 3 h 29" name="T3"/>
                <a:gd fmla="*/ 0 w 6" name="T4"/>
                <a:gd fmla="*/ 25 h 29" name="T5"/>
                <a:gd fmla="*/ 6 w 6" name="T6"/>
                <a:gd fmla="*/ 25 h 29" name="T7"/>
                <a:gd fmla="*/ 6 w 6" name="T8"/>
                <a:gd fmla="*/ 3 h 29" name="T9"/>
              </a:gdLst>
              <a:cxnLst>
                <a:cxn ang="0">
                  <a:pos x="T0" y="T1"/>
                </a:cxn>
                <a:cxn ang="0">
                  <a:pos x="T2" y="T3"/>
                </a:cxn>
                <a:cxn ang="0">
                  <a:pos x="T4" y="T5"/>
                </a:cxn>
                <a:cxn ang="0">
                  <a:pos x="T6" y="T7"/>
                </a:cxn>
                <a:cxn ang="0">
                  <a:pos x="T8" y="T9"/>
                </a:cxn>
              </a:cxnLst>
              <a:rect b="b" l="0" r="r" t="0"/>
              <a:pathLst>
                <a:path h="28"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2" name="Freeform 487"/>
            <p:cNvSpPr/>
            <p:nvPr/>
          </p:nvSpPr>
          <p:spPr bwMode="auto">
            <a:xfrm>
              <a:off x="5268" y="4173"/>
              <a:ext cx="26" cy="111"/>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3" name="Freeform 488"/>
            <p:cNvSpPr/>
            <p:nvPr/>
          </p:nvSpPr>
          <p:spPr bwMode="auto">
            <a:xfrm>
              <a:off x="5294" y="4165"/>
              <a:ext cx="45" cy="158"/>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4" name="Freeform 489"/>
            <p:cNvSpPr/>
            <p:nvPr/>
          </p:nvSpPr>
          <p:spPr bwMode="auto">
            <a:xfrm>
              <a:off x="5242" y="4142"/>
              <a:ext cx="21" cy="101"/>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5" name="Freeform 490"/>
            <p:cNvSpPr/>
            <p:nvPr/>
          </p:nvSpPr>
          <p:spPr bwMode="auto">
            <a:xfrm>
              <a:off x="5331" y="4165"/>
              <a:ext cx="42" cy="111"/>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6" name="Freeform 491"/>
            <p:cNvSpPr/>
            <p:nvPr/>
          </p:nvSpPr>
          <p:spPr bwMode="auto">
            <a:xfrm>
              <a:off x="5392" y="4212"/>
              <a:ext cx="21" cy="86"/>
            </a:xfrm>
            <a:custGeom>
              <a:gdLst>
                <a:gd fmla="*/ 1 w 8" name="T0"/>
                <a:gd fmla="*/ 5 h 31" name="T1"/>
                <a:gd fmla="*/ 2 w 8" name="T2"/>
                <a:gd fmla="*/ 27 h 31" name="T3"/>
                <a:gd fmla="*/ 7 w 8" name="T4"/>
                <a:gd fmla="*/ 27 h 31" name="T5"/>
                <a:gd fmla="*/ 8 w 8" name="T6"/>
                <a:gd fmla="*/ 5 h 31" name="T7"/>
                <a:gd fmla="*/ 1 w 8" name="T8"/>
                <a:gd fmla="*/ 5 h 31" name="T9"/>
              </a:gdLst>
              <a:cxnLst>
                <a:cxn ang="0">
                  <a:pos x="T0" y="T1"/>
                </a:cxn>
                <a:cxn ang="0">
                  <a:pos x="T2" y="T3"/>
                </a:cxn>
                <a:cxn ang="0">
                  <a:pos x="T4" y="T5"/>
                </a:cxn>
                <a:cxn ang="0">
                  <a:pos x="T6" y="T7"/>
                </a:cxn>
                <a:cxn ang="0">
                  <a:pos x="T8" y="T9"/>
                </a:cxn>
              </a:cxnLst>
              <a:rect b="b" l="0" r="r" t="0"/>
              <a:pathLst>
                <a:path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7" name="Freeform 492"/>
            <p:cNvSpPr/>
            <p:nvPr/>
          </p:nvSpPr>
          <p:spPr bwMode="auto">
            <a:xfrm>
              <a:off x="5481" y="4134"/>
              <a:ext cx="37" cy="148"/>
            </a:xfrm>
            <a:custGeom>
              <a:gdLst>
                <a:gd fmla="*/ 11 w 14" name="T0"/>
                <a:gd fmla="*/ 1 h 53" name="T1"/>
                <a:gd fmla="*/ 5 w 14" name="T2"/>
                <a:gd fmla="*/ 21 h 53" name="T3"/>
                <a:gd fmla="*/ 0 w 14" name="T4"/>
                <a:gd fmla="*/ 24 h 53" name="T5"/>
                <a:gd fmla="*/ 4 w 14" name="T6"/>
                <a:gd fmla="*/ 44 h 53" name="T7"/>
                <a:gd fmla="*/ 4 w 14" name="T8"/>
                <a:gd fmla="*/ 45 h 53" name="T9"/>
                <a:gd fmla="*/ 6 w 14" name="T10"/>
                <a:gd fmla="*/ 46 h 53" name="T11"/>
                <a:gd fmla="*/ 8 w 14" name="T12"/>
                <a:gd fmla="*/ 50 h 53" name="T13"/>
                <a:gd fmla="*/ 13 w 14" name="T14"/>
                <a:gd fmla="*/ 48 h 53" name="T15"/>
                <a:gd fmla="*/ 9 w 14" name="T16"/>
                <a:gd fmla="*/ 33 h 53" name="T17"/>
                <a:gd fmla="*/ 14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8" name="Freeform 493"/>
            <p:cNvSpPr/>
            <p:nvPr/>
          </p:nvSpPr>
          <p:spPr bwMode="auto">
            <a:xfrm>
              <a:off x="5525" y="4131"/>
              <a:ext cx="42" cy="134"/>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9" name="Freeform 494"/>
            <p:cNvSpPr/>
            <p:nvPr/>
          </p:nvSpPr>
          <p:spPr bwMode="auto">
            <a:xfrm>
              <a:off x="5578" y="4156"/>
              <a:ext cx="18" cy="123"/>
            </a:xfrm>
            <a:custGeom>
              <a:gdLst>
                <a:gd fmla="*/ 6 w 7" name="T0"/>
                <a:gd fmla="*/ 2 h 44" name="T1"/>
                <a:gd fmla="*/ 2 w 7" name="T2"/>
                <a:gd fmla="*/ 2 h 44" name="T3"/>
                <a:gd fmla="*/ 1 w 7" name="T4"/>
                <a:gd fmla="*/ 14 h 44" name="T5"/>
                <a:gd fmla="*/ 0 w 7" name="T6"/>
                <a:gd fmla="*/ 16 h 44" name="T7"/>
                <a:gd fmla="*/ 0 w 7" name="T8"/>
                <a:gd fmla="*/ 33 h 44" name="T9"/>
                <a:gd fmla="*/ 1 w 7" name="T10"/>
                <a:gd fmla="*/ 35 h 44" name="T11"/>
                <a:gd fmla="*/ 1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0" name="Freeform 495"/>
            <p:cNvSpPr/>
            <p:nvPr/>
          </p:nvSpPr>
          <p:spPr bwMode="auto">
            <a:xfrm>
              <a:off x="5633" y="4123"/>
              <a:ext cx="50" cy="133"/>
            </a:xfrm>
            <a:custGeom>
              <a:gdLst>
                <a:gd fmla="*/ 18 w 19" name="T0"/>
                <a:gd fmla="*/ 44 h 48" name="T1"/>
                <a:gd fmla="*/ 18 w 19" name="T2"/>
                <a:gd fmla="*/ 17 h 48" name="T3"/>
                <a:gd fmla="*/ 14 w 19" name="T4"/>
                <a:gd fmla="*/ 15 h 48" name="T5"/>
                <a:gd fmla="*/ 14 w 19" name="T6"/>
                <a:gd fmla="*/ 15 h 48" name="T7"/>
                <a:gd fmla="*/ 11 w 19" name="T8"/>
                <a:gd fmla="*/ 16 h 48" name="T9"/>
                <a:gd fmla="*/ 11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1" name="Freeform 496"/>
            <p:cNvSpPr/>
            <p:nvPr/>
          </p:nvSpPr>
          <p:spPr bwMode="auto">
            <a:xfrm>
              <a:off x="5730" y="4165"/>
              <a:ext cx="16" cy="91"/>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2" name="Freeform 497"/>
            <p:cNvSpPr/>
            <p:nvPr/>
          </p:nvSpPr>
          <p:spPr bwMode="auto">
            <a:xfrm>
              <a:off x="5770" y="4156"/>
              <a:ext cx="39" cy="112"/>
            </a:xfrm>
            <a:custGeom>
              <a:gdLst>
                <a:gd fmla="*/ 8 w 15" name="T0"/>
                <a:gd fmla="*/ 6 h 40" name="T1"/>
                <a:gd fmla="*/ 7 w 15" name="T2"/>
                <a:gd fmla="*/ 3 h 40" name="T3"/>
                <a:gd fmla="*/ 1 w 15" name="T4"/>
                <a:gd fmla="*/ 5 h 40" name="T5"/>
                <a:gd fmla="*/ 3 w 15" name="T6"/>
                <a:gd fmla="*/ 29 h 40" name="T7"/>
                <a:gd fmla="*/ 5 w 15" name="T8"/>
                <a:gd fmla="*/ 31 h 40" name="T9"/>
                <a:gd fmla="*/ 6 w 15" name="T10"/>
                <a:gd fmla="*/ 37 h 40" name="T11"/>
                <a:gd fmla="*/ 11 w 15" name="T12"/>
                <a:gd fmla="*/ 37 h 40" name="T13"/>
                <a:gd fmla="*/ 14 w 15" name="T14"/>
                <a:gd fmla="*/ 9 h 40" name="T15"/>
                <a:gd fmla="*/ 8 w 15"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3" name="Freeform 498"/>
            <p:cNvSpPr/>
            <p:nvPr/>
          </p:nvSpPr>
          <p:spPr bwMode="auto">
            <a:xfrm>
              <a:off x="5817" y="4154"/>
              <a:ext cx="39" cy="144"/>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4" name="Freeform 499"/>
            <p:cNvSpPr/>
            <p:nvPr/>
          </p:nvSpPr>
          <p:spPr bwMode="auto">
            <a:xfrm>
              <a:off x="5696" y="4165"/>
              <a:ext cx="32" cy="130"/>
            </a:xfrm>
            <a:custGeom>
              <a:gdLst>
                <a:gd fmla="*/ 9 w 12" name="T0"/>
                <a:gd fmla="*/ 7 h 47" name="T1"/>
                <a:gd fmla="*/ 8 w 12" name="T2"/>
                <a:gd fmla="*/ 3 h 47" name="T3"/>
                <a:gd fmla="*/ 4 w 12" name="T4"/>
                <a:gd fmla="*/ 4 h 47" name="T5"/>
                <a:gd fmla="*/ 5 w 12" name="T6"/>
                <a:gd fmla="*/ 8 h 47" name="T7"/>
                <a:gd fmla="*/ 4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9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5" name="Freeform 500"/>
            <p:cNvSpPr/>
            <p:nvPr/>
          </p:nvSpPr>
          <p:spPr bwMode="auto">
            <a:xfrm>
              <a:off x="5447" y="4173"/>
              <a:ext cx="34" cy="75"/>
            </a:xfrm>
            <a:custGeom>
              <a:gdLst>
                <a:gd fmla="*/ 12 w 13" name="T0"/>
                <a:gd fmla="*/ 24 h 27" name="T1"/>
                <a:gd fmla="*/ 5 w 13" name="T2"/>
                <a:gd fmla="*/ 2 h 27" name="T3"/>
                <a:gd fmla="*/ 1 w 13" name="T4"/>
                <a:gd fmla="*/ 3 h 27" name="T5"/>
                <a:gd fmla="*/ 10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6" name="Freeform 501"/>
            <p:cNvSpPr/>
            <p:nvPr/>
          </p:nvSpPr>
          <p:spPr bwMode="auto">
            <a:xfrm>
              <a:off x="5381" y="4140"/>
              <a:ext cx="50" cy="122"/>
            </a:xfrm>
            <a:custGeom>
              <a:gdLst>
                <a:gd fmla="*/ 16 w 19" name="T0"/>
                <a:gd fmla="*/ 37 h 44" name="T1"/>
                <a:gd fmla="*/ 12 w 19" name="T2"/>
                <a:gd fmla="*/ 8 h 44" name="T3"/>
                <a:gd fmla="*/ 7 w 19" name="T4"/>
                <a:gd fmla="*/ 4 h 44" name="T5"/>
                <a:gd fmla="*/ 11 w 19" name="T6"/>
                <a:gd fmla="*/ 41 h 44" name="T7"/>
                <a:gd fmla="*/ 16 w 19" name="T8"/>
                <a:gd fmla="*/ 37 h 44" name="T9"/>
              </a:gdLst>
              <a:cxnLst>
                <a:cxn ang="0">
                  <a:pos x="T0" y="T1"/>
                </a:cxn>
                <a:cxn ang="0">
                  <a:pos x="T2" y="T3"/>
                </a:cxn>
                <a:cxn ang="0">
                  <a:pos x="T4" y="T5"/>
                </a:cxn>
                <a:cxn ang="0">
                  <a:pos x="T6" y="T7"/>
                </a:cxn>
                <a:cxn ang="0">
                  <a:pos x="T8" y="T9"/>
                </a:cxn>
              </a:cxnLst>
              <a:rect b="b" l="0" r="r" t="0"/>
              <a:pathLst>
                <a:path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7" name="Freeform 502"/>
            <p:cNvSpPr/>
            <p:nvPr/>
          </p:nvSpPr>
          <p:spPr bwMode="auto">
            <a:xfrm>
              <a:off x="5552" y="4176"/>
              <a:ext cx="26" cy="92"/>
            </a:xfrm>
            <a:custGeom>
              <a:gdLst>
                <a:gd fmla="*/ 2 w 10" name="T0"/>
                <a:gd fmla="*/ 5 h 33" name="T1"/>
                <a:gd fmla="*/ 3 w 10" name="T2"/>
                <a:gd fmla="*/ 29 h 33" name="T3"/>
                <a:gd fmla="*/ 9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8" name="Freeform 503"/>
            <p:cNvSpPr/>
            <p:nvPr/>
          </p:nvSpPr>
          <p:spPr bwMode="auto">
            <a:xfrm>
              <a:off x="5877" y="4137"/>
              <a:ext cx="40" cy="139"/>
            </a:xfrm>
            <a:custGeom>
              <a:gdLst>
                <a:gd fmla="*/ 11 w 15" name="T0"/>
                <a:gd fmla="*/ 28 h 50" name="T1"/>
                <a:gd fmla="*/ 14 w 15" name="T2"/>
                <a:gd fmla="*/ 6 h 50" name="T3"/>
                <a:gd fmla="*/ 7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9" name="Freeform 504"/>
            <p:cNvSpPr/>
            <p:nvPr/>
          </p:nvSpPr>
          <p:spPr bwMode="auto">
            <a:xfrm>
              <a:off x="5933" y="4173"/>
              <a:ext cx="21" cy="8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0" name="Freeform 505"/>
            <p:cNvSpPr/>
            <p:nvPr/>
          </p:nvSpPr>
          <p:spPr bwMode="auto">
            <a:xfrm>
              <a:off x="5948" y="4162"/>
              <a:ext cx="50" cy="147"/>
            </a:xfrm>
            <a:custGeom>
              <a:gdLst>
                <a:gd fmla="*/ 18 w 19" name="T0"/>
                <a:gd fmla="*/ 46 h 53" name="T1"/>
                <a:gd fmla="*/ 12 w 19" name="T2"/>
                <a:gd fmla="*/ 14 h 53" name="T3"/>
                <a:gd fmla="*/ 12 w 19" name="T4"/>
                <a:gd fmla="*/ 13 h 53" name="T5"/>
                <a:gd fmla="*/ 12 w 19" name="T6"/>
                <a:gd fmla="*/ 4 h 53" name="T7"/>
                <a:gd fmla="*/ 8 w 19" name="T8"/>
                <a:gd fmla="*/ 4 h 53" name="T9"/>
                <a:gd fmla="*/ 8 w 19" name="T10"/>
                <a:gd fmla="*/ 12 h 53" name="T11"/>
                <a:gd fmla="*/ 7 w 19" name="T12"/>
                <a:gd fmla="*/ 14 h 53" name="T13"/>
                <a:gd fmla="*/ 6 w 19" name="T14"/>
                <a:gd fmla="*/ 22 h 53" name="T15"/>
                <a:gd fmla="*/ 5 w 19" name="T16"/>
                <a:gd fmla="*/ 22 h 53" name="T17"/>
                <a:gd fmla="*/ 1 w 19" name="T18"/>
                <a:gd fmla="*/ 39 h 53" name="T19"/>
                <a:gd fmla="*/ 2 w 19" name="T20"/>
                <a:gd fmla="*/ 39 h 53" name="T21"/>
                <a:gd fmla="*/ 6 w 19" name="T22"/>
                <a:gd fmla="*/ 25 h 53" name="T23"/>
                <a:gd fmla="*/ 10 w 19" name="T24"/>
                <a:gd fmla="*/ 48 h 53" name="T25"/>
                <a:gd fmla="*/ 18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1" name="Freeform 506"/>
            <p:cNvSpPr/>
            <p:nvPr/>
          </p:nvSpPr>
          <p:spPr bwMode="auto">
            <a:xfrm>
              <a:off x="6014" y="4237"/>
              <a:ext cx="16" cy="81"/>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2" name="Freeform 507"/>
            <p:cNvSpPr/>
            <p:nvPr/>
          </p:nvSpPr>
          <p:spPr bwMode="auto">
            <a:xfrm>
              <a:off x="6032" y="4173"/>
              <a:ext cx="27" cy="111"/>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3" name="Freeform 508"/>
            <p:cNvSpPr/>
            <p:nvPr/>
          </p:nvSpPr>
          <p:spPr bwMode="auto">
            <a:xfrm>
              <a:off x="6059" y="4165"/>
              <a:ext cx="42" cy="158"/>
            </a:xfrm>
            <a:custGeom>
              <a:gdLst>
                <a:gd fmla="*/ 7 w 16" name="T0"/>
                <a:gd fmla="*/ 5 h 57" name="T1"/>
                <a:gd fmla="*/ 4 w 16" name="T2"/>
                <a:gd fmla="*/ 12 h 57" name="T3"/>
                <a:gd fmla="*/ 4 w 16" name="T4"/>
                <a:gd fmla="*/ 11 h 57" name="T5"/>
                <a:gd fmla="*/ 1 w 16" name="T6"/>
                <a:gd fmla="*/ 11 h 57" name="T7"/>
                <a:gd fmla="*/ 2 w 16" name="T8"/>
                <a:gd fmla="*/ 19 h 57" name="T9"/>
                <a:gd fmla="*/ 6 w 16" name="T10"/>
                <a:gd fmla="*/ 54 h 57" name="T11"/>
                <a:gd fmla="*/ 12 w 16" name="T12"/>
                <a:gd fmla="*/ 52 h 57" name="T13"/>
                <a:gd fmla="*/ 14 w 16" name="T14"/>
                <a:gd fmla="*/ 10 h 57" name="T15"/>
                <a:gd fmla="*/ 7 w 16"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4" name="Freeform 509"/>
            <p:cNvSpPr/>
            <p:nvPr/>
          </p:nvSpPr>
          <p:spPr bwMode="auto">
            <a:xfrm>
              <a:off x="6006" y="4142"/>
              <a:ext cx="21" cy="101"/>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5" name="Freeform 510"/>
            <p:cNvSpPr/>
            <p:nvPr/>
          </p:nvSpPr>
          <p:spPr bwMode="auto">
            <a:xfrm>
              <a:off x="6095" y="4165"/>
              <a:ext cx="40" cy="111"/>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6" name="Freeform 511"/>
            <p:cNvSpPr/>
            <p:nvPr/>
          </p:nvSpPr>
          <p:spPr bwMode="auto">
            <a:xfrm>
              <a:off x="6156" y="4212"/>
              <a:ext cx="21" cy="86"/>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7" name="Freeform 512"/>
            <p:cNvSpPr/>
            <p:nvPr/>
          </p:nvSpPr>
          <p:spPr bwMode="auto">
            <a:xfrm>
              <a:off x="6245" y="4134"/>
              <a:ext cx="37" cy="148"/>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8" name="Freeform 513"/>
            <p:cNvSpPr/>
            <p:nvPr/>
          </p:nvSpPr>
          <p:spPr bwMode="auto">
            <a:xfrm>
              <a:off x="6290" y="4131"/>
              <a:ext cx="42" cy="134"/>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9" name="Freeform 514"/>
            <p:cNvSpPr/>
            <p:nvPr/>
          </p:nvSpPr>
          <p:spPr bwMode="auto">
            <a:xfrm>
              <a:off x="6340" y="4156"/>
              <a:ext cx="21" cy="12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0" name="Freeform 515"/>
            <p:cNvSpPr/>
            <p:nvPr/>
          </p:nvSpPr>
          <p:spPr bwMode="auto">
            <a:xfrm>
              <a:off x="6397" y="4123"/>
              <a:ext cx="48" cy="133"/>
            </a:xfrm>
            <a:custGeom>
              <a:gdLst>
                <a:gd fmla="*/ 18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2 w 18" name="T20"/>
                <a:gd fmla="*/ 43 h 48" name="T21"/>
                <a:gd fmla="*/ 8 w 18" name="T22"/>
                <a:gd fmla="*/ 43 h 48" name="T23"/>
                <a:gd fmla="*/ 8 w 18" name="T24"/>
                <a:gd fmla="*/ 42 h 48" name="T25"/>
                <a:gd fmla="*/ 8 w 18" name="T26"/>
                <a:gd fmla="*/ 45 h 48" name="T27"/>
                <a:gd fmla="*/ 13 w 18" name="T28"/>
                <a:gd fmla="*/ 46 h 48" name="T29"/>
                <a:gd fmla="*/ 18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1" name="Freeform 516"/>
            <p:cNvSpPr/>
            <p:nvPr/>
          </p:nvSpPr>
          <p:spPr bwMode="auto">
            <a:xfrm>
              <a:off x="6495" y="4165"/>
              <a:ext cx="13" cy="9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2" name="Freeform 517"/>
            <p:cNvSpPr/>
            <p:nvPr/>
          </p:nvSpPr>
          <p:spPr bwMode="auto">
            <a:xfrm>
              <a:off x="6534" y="4156"/>
              <a:ext cx="37" cy="112"/>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3" name="Freeform 518"/>
            <p:cNvSpPr/>
            <p:nvPr/>
          </p:nvSpPr>
          <p:spPr bwMode="auto">
            <a:xfrm>
              <a:off x="6579" y="4154"/>
              <a:ext cx="42" cy="144"/>
            </a:xfrm>
            <a:custGeom>
              <a:gdLst>
                <a:gd fmla="*/ 8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8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4" name="Freeform 519"/>
            <p:cNvSpPr/>
            <p:nvPr/>
          </p:nvSpPr>
          <p:spPr bwMode="auto">
            <a:xfrm>
              <a:off x="6460" y="4165"/>
              <a:ext cx="32" cy="130"/>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5" name="Freeform 520"/>
            <p:cNvSpPr/>
            <p:nvPr/>
          </p:nvSpPr>
          <p:spPr bwMode="auto">
            <a:xfrm>
              <a:off x="6211" y="4173"/>
              <a:ext cx="34" cy="75"/>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6" name="Freeform 521"/>
            <p:cNvSpPr/>
            <p:nvPr/>
          </p:nvSpPr>
          <p:spPr bwMode="auto">
            <a:xfrm>
              <a:off x="6145" y="4140"/>
              <a:ext cx="48" cy="122"/>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7" name="Freeform 522"/>
            <p:cNvSpPr/>
            <p:nvPr/>
          </p:nvSpPr>
          <p:spPr bwMode="auto">
            <a:xfrm>
              <a:off x="6316" y="4176"/>
              <a:ext cx="26" cy="92"/>
            </a:xfrm>
            <a:custGeom>
              <a:gdLst>
                <a:gd fmla="*/ 2 w 10" name="T0"/>
                <a:gd fmla="*/ 5 h 33" name="T1"/>
                <a:gd fmla="*/ 2 w 10" name="T2"/>
                <a:gd fmla="*/ 29 h 33" name="T3"/>
                <a:gd fmla="*/ 8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8" name="Freeform 523"/>
            <p:cNvSpPr/>
            <p:nvPr/>
          </p:nvSpPr>
          <p:spPr bwMode="auto">
            <a:xfrm>
              <a:off x="6642" y="4137"/>
              <a:ext cx="39" cy="139"/>
            </a:xfrm>
            <a:custGeom>
              <a:gdLst>
                <a:gd fmla="*/ 11 w 15" name="T0"/>
                <a:gd fmla="*/ 28 h 50" name="T1"/>
                <a:gd fmla="*/ 13 w 15" name="T2"/>
                <a:gd fmla="*/ 6 h 50" name="T3"/>
                <a:gd fmla="*/ 6 w 15" name="T4"/>
                <a:gd fmla="*/ 4 h 50" name="T5"/>
                <a:gd fmla="*/ 4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9" name="Freeform 524"/>
            <p:cNvSpPr/>
            <p:nvPr/>
          </p:nvSpPr>
          <p:spPr bwMode="auto">
            <a:xfrm>
              <a:off x="6697" y="4173"/>
              <a:ext cx="21" cy="89"/>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0" name="Freeform 525"/>
            <p:cNvSpPr/>
            <p:nvPr/>
          </p:nvSpPr>
          <p:spPr bwMode="auto">
            <a:xfrm>
              <a:off x="6713" y="4162"/>
              <a:ext cx="49" cy="147"/>
            </a:xfrm>
            <a:custGeom>
              <a:gdLst>
                <a:gd fmla="*/ 17 w 19" name="T0"/>
                <a:gd fmla="*/ 46 h 53" name="T1"/>
                <a:gd fmla="*/ 12 w 19" name="T2"/>
                <a:gd fmla="*/ 14 h 53" name="T3"/>
                <a:gd fmla="*/ 12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1" name="Freeform 526"/>
            <p:cNvSpPr/>
            <p:nvPr/>
          </p:nvSpPr>
          <p:spPr bwMode="auto">
            <a:xfrm>
              <a:off x="6778" y="4237"/>
              <a:ext cx="16" cy="81"/>
            </a:xfrm>
            <a:custGeom>
              <a:gdLst>
                <a:gd fmla="*/ 5 w 6" name="T0"/>
                <a:gd fmla="*/ 3 h 29" name="T1"/>
                <a:gd fmla="*/ 0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2" name="Freeform 527"/>
            <p:cNvSpPr/>
            <p:nvPr/>
          </p:nvSpPr>
          <p:spPr bwMode="auto">
            <a:xfrm>
              <a:off x="6797" y="4173"/>
              <a:ext cx="26" cy="111"/>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3" name="Freeform 528"/>
            <p:cNvSpPr/>
            <p:nvPr/>
          </p:nvSpPr>
          <p:spPr bwMode="auto">
            <a:xfrm>
              <a:off x="6820" y="4165"/>
              <a:ext cx="45" cy="158"/>
            </a:xfrm>
            <a:custGeom>
              <a:gdLst>
                <a:gd fmla="*/ 7 w 17" name="T0"/>
                <a:gd fmla="*/ 5 h 57" name="T1"/>
                <a:gd fmla="*/ 5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4" name="Freeform 529"/>
            <p:cNvSpPr/>
            <p:nvPr/>
          </p:nvSpPr>
          <p:spPr bwMode="auto">
            <a:xfrm>
              <a:off x="6770" y="4142"/>
              <a:ext cx="21" cy="101"/>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5" name="Freeform 530"/>
            <p:cNvSpPr/>
            <p:nvPr/>
          </p:nvSpPr>
          <p:spPr bwMode="auto">
            <a:xfrm>
              <a:off x="6860" y="4165"/>
              <a:ext cx="39" cy="111"/>
            </a:xfrm>
            <a:custGeom>
              <a:gdLst>
                <a:gd fmla="*/ 4 w 15" name="T0"/>
                <a:gd fmla="*/ 5 h 40" name="T1"/>
                <a:gd fmla="*/ 3 w 15" name="T2"/>
                <a:gd fmla="*/ 37 h 40" name="T3"/>
                <a:gd fmla="*/ 9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531"/>
            <p:cNvSpPr/>
            <p:nvPr/>
          </p:nvSpPr>
          <p:spPr bwMode="auto">
            <a:xfrm>
              <a:off x="6920" y="4212"/>
              <a:ext cx="21" cy="86"/>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532"/>
            <p:cNvSpPr/>
            <p:nvPr/>
          </p:nvSpPr>
          <p:spPr bwMode="auto">
            <a:xfrm>
              <a:off x="7009" y="4134"/>
              <a:ext cx="34" cy="148"/>
            </a:xfrm>
            <a:custGeom>
              <a:gdLst>
                <a:gd fmla="*/ 10 w 13" name="T0"/>
                <a:gd fmla="*/ 1 h 53" name="T1"/>
                <a:gd fmla="*/ 5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533"/>
            <p:cNvSpPr/>
            <p:nvPr/>
          </p:nvSpPr>
          <p:spPr bwMode="auto">
            <a:xfrm>
              <a:off x="7051" y="4131"/>
              <a:ext cx="45" cy="134"/>
            </a:xfrm>
            <a:custGeom>
              <a:gdLst>
                <a:gd fmla="*/ 12 w 17" name="T0"/>
                <a:gd fmla="*/ 2 h 48" name="T1"/>
                <a:gd fmla="*/ 1 w 17" name="T2"/>
                <a:gd fmla="*/ 44 h 48" name="T3"/>
                <a:gd fmla="*/ 7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Freeform 534"/>
            <p:cNvSpPr/>
            <p:nvPr/>
          </p:nvSpPr>
          <p:spPr bwMode="auto">
            <a:xfrm>
              <a:off x="7104" y="4156"/>
              <a:ext cx="18" cy="123"/>
            </a:xfrm>
            <a:custGeom>
              <a:gdLst>
                <a:gd fmla="*/ 6 w 7" name="T0"/>
                <a:gd fmla="*/ 2 h 44" name="T1"/>
                <a:gd fmla="*/ 2 w 7" name="T2"/>
                <a:gd fmla="*/ 2 h 44" name="T3"/>
                <a:gd fmla="*/ 2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Freeform 535"/>
            <p:cNvSpPr/>
            <p:nvPr/>
          </p:nvSpPr>
          <p:spPr bwMode="auto">
            <a:xfrm>
              <a:off x="7159" y="4123"/>
              <a:ext cx="50" cy="133"/>
            </a:xfrm>
            <a:custGeom>
              <a:gdLst>
                <a:gd fmla="*/ 18 w 19" name="T0"/>
                <a:gd fmla="*/ 44 h 48" name="T1"/>
                <a:gd fmla="*/ 17 w 19" name="T2"/>
                <a:gd fmla="*/ 17 h 48" name="T3"/>
                <a:gd fmla="*/ 11 w 19" name="T4"/>
                <a:gd fmla="*/ 15 h 48" name="T5"/>
                <a:gd fmla="*/ 11 w 19" name="T6"/>
                <a:gd fmla="*/ 15 h 48" name="T7"/>
                <a:gd fmla="*/ 10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536"/>
            <p:cNvSpPr/>
            <p:nvPr/>
          </p:nvSpPr>
          <p:spPr bwMode="auto">
            <a:xfrm>
              <a:off x="7256" y="4165"/>
              <a:ext cx="16" cy="91"/>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537"/>
            <p:cNvSpPr/>
            <p:nvPr/>
          </p:nvSpPr>
          <p:spPr bwMode="auto">
            <a:xfrm>
              <a:off x="7298" y="4156"/>
              <a:ext cx="37" cy="112"/>
            </a:xfrm>
            <a:custGeom>
              <a:gdLst>
                <a:gd fmla="*/ 7 w 14" name="T0"/>
                <a:gd fmla="*/ 6 h 40" name="T1"/>
                <a:gd fmla="*/ 7 w 14" name="T2"/>
                <a:gd fmla="*/ 3 h 40" name="T3"/>
                <a:gd fmla="*/ 1 w 14" name="T4"/>
                <a:gd fmla="*/ 5 h 40" name="T5"/>
                <a:gd fmla="*/ 3 w 14" name="T6"/>
                <a:gd fmla="*/ 29 h 40" name="T7"/>
                <a:gd fmla="*/ 4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538"/>
            <p:cNvSpPr/>
            <p:nvPr/>
          </p:nvSpPr>
          <p:spPr bwMode="auto">
            <a:xfrm>
              <a:off x="7343" y="4154"/>
              <a:ext cx="39" cy="144"/>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539"/>
            <p:cNvSpPr/>
            <p:nvPr/>
          </p:nvSpPr>
          <p:spPr bwMode="auto">
            <a:xfrm>
              <a:off x="7225" y="4165"/>
              <a:ext cx="31" cy="130"/>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540"/>
            <p:cNvSpPr/>
            <p:nvPr/>
          </p:nvSpPr>
          <p:spPr bwMode="auto">
            <a:xfrm>
              <a:off x="6975" y="4173"/>
              <a:ext cx="32" cy="75"/>
            </a:xfrm>
            <a:custGeom>
              <a:gdLst>
                <a:gd fmla="*/ 12 w 12" name="T0"/>
                <a:gd fmla="*/ 24 h 27" name="T1"/>
                <a:gd fmla="*/ 4 w 12" name="T2"/>
                <a:gd fmla="*/ 2 h 27" name="T3"/>
                <a:gd fmla="*/ 0 w 12" name="T4"/>
                <a:gd fmla="*/ 3 h 27" name="T5"/>
                <a:gd fmla="*/ 9 w 12" name="T6"/>
                <a:gd fmla="*/ 26 h 27" name="T7"/>
                <a:gd fmla="*/ 12 w 12" name="T8"/>
                <a:gd fmla="*/ 24 h 27" name="T9"/>
              </a:gdLst>
              <a:cxnLst>
                <a:cxn ang="0">
                  <a:pos x="T0" y="T1"/>
                </a:cxn>
                <a:cxn ang="0">
                  <a:pos x="T2" y="T3"/>
                </a:cxn>
                <a:cxn ang="0">
                  <a:pos x="T4" y="T5"/>
                </a:cxn>
                <a:cxn ang="0">
                  <a:pos x="T6" y="T7"/>
                </a:cxn>
                <a:cxn ang="0">
                  <a:pos x="T8" y="T9"/>
                </a:cxn>
              </a:cxnLst>
              <a:rect b="b" l="0" r="r" t="0"/>
              <a:pathLst>
                <a:path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541"/>
            <p:cNvSpPr/>
            <p:nvPr/>
          </p:nvSpPr>
          <p:spPr bwMode="auto">
            <a:xfrm>
              <a:off x="6909" y="4140"/>
              <a:ext cx="48" cy="122"/>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542"/>
            <p:cNvSpPr/>
            <p:nvPr/>
          </p:nvSpPr>
          <p:spPr bwMode="auto">
            <a:xfrm>
              <a:off x="7078" y="4176"/>
              <a:ext cx="26" cy="92"/>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8" name="Freeform 543"/>
            <p:cNvSpPr/>
            <p:nvPr/>
          </p:nvSpPr>
          <p:spPr bwMode="auto">
            <a:xfrm>
              <a:off x="7406" y="4137"/>
              <a:ext cx="37" cy="139"/>
            </a:xfrm>
            <a:custGeom>
              <a:gdLst>
                <a:gd fmla="*/ 10 w 14" name="T0"/>
                <a:gd fmla="*/ 28 h 50" name="T1"/>
                <a:gd fmla="*/ 13 w 14" name="T2"/>
                <a:gd fmla="*/ 6 h 50" name="T3"/>
                <a:gd fmla="*/ 6 w 14" name="T4"/>
                <a:gd fmla="*/ 4 h 50" name="T5"/>
                <a:gd fmla="*/ 4 w 14" name="T6"/>
                <a:gd fmla="*/ 15 h 50" name="T7"/>
                <a:gd fmla="*/ 3 w 14" name="T8"/>
                <a:gd fmla="*/ 17 h 50" name="T9"/>
                <a:gd fmla="*/ 4 w 14" name="T10"/>
                <a:gd fmla="*/ 46 h 50" name="T11"/>
                <a:gd fmla="*/ 11 w 14" name="T12"/>
                <a:gd fmla="*/ 42 h 50" name="T13"/>
                <a:gd fmla="*/ 8 w 14" name="T14"/>
                <a:gd fmla="*/ 30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9" name="Freeform 544"/>
            <p:cNvSpPr/>
            <p:nvPr/>
          </p:nvSpPr>
          <p:spPr bwMode="auto">
            <a:xfrm>
              <a:off x="7458" y="4173"/>
              <a:ext cx="21" cy="89"/>
            </a:xfrm>
            <a:custGeom>
              <a:gdLst>
                <a:gd fmla="*/ 6 w 8" name="T0"/>
                <a:gd fmla="*/ 4 h 32" name="T1"/>
                <a:gd fmla="*/ 1 w 8" name="T2"/>
                <a:gd fmla="*/ 5 h 32" name="T3"/>
                <a:gd fmla="*/ 4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0" name="Freeform 545"/>
            <p:cNvSpPr/>
            <p:nvPr/>
          </p:nvSpPr>
          <p:spPr bwMode="auto">
            <a:xfrm>
              <a:off x="7474" y="4162"/>
              <a:ext cx="53" cy="147"/>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6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1" name="Freeform 546"/>
            <p:cNvSpPr/>
            <p:nvPr/>
          </p:nvSpPr>
          <p:spPr bwMode="auto">
            <a:xfrm>
              <a:off x="7540" y="4237"/>
              <a:ext cx="16" cy="81"/>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2" name="Freeform 547"/>
            <p:cNvSpPr/>
            <p:nvPr/>
          </p:nvSpPr>
          <p:spPr bwMode="auto">
            <a:xfrm>
              <a:off x="7558" y="4173"/>
              <a:ext cx="26" cy="111"/>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3" name="Freeform 548"/>
            <p:cNvSpPr/>
            <p:nvPr/>
          </p:nvSpPr>
          <p:spPr bwMode="auto">
            <a:xfrm>
              <a:off x="7584" y="4165"/>
              <a:ext cx="45" cy="158"/>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4" name="Freeform 549"/>
            <p:cNvSpPr/>
            <p:nvPr/>
          </p:nvSpPr>
          <p:spPr bwMode="auto">
            <a:xfrm>
              <a:off x="7532" y="4142"/>
              <a:ext cx="21" cy="101"/>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5" name="Freeform 550"/>
            <p:cNvSpPr/>
            <p:nvPr/>
          </p:nvSpPr>
          <p:spPr bwMode="auto">
            <a:xfrm>
              <a:off x="7621" y="4165"/>
              <a:ext cx="40" cy="111"/>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6" name="Freeform 551"/>
            <p:cNvSpPr/>
            <p:nvPr/>
          </p:nvSpPr>
          <p:spPr bwMode="auto">
            <a:xfrm>
              <a:off x="7682" y="4212"/>
              <a:ext cx="21" cy="86"/>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7" name="Freeform 552"/>
            <p:cNvSpPr/>
            <p:nvPr/>
          </p:nvSpPr>
          <p:spPr bwMode="auto">
            <a:xfrm>
              <a:off x="-16" y="4206"/>
              <a:ext cx="7750" cy="145"/>
            </a:xfrm>
            <a:custGeom>
              <a:gdLst>
                <a:gd fmla="*/ 2945 w 2951" name="T0"/>
                <a:gd fmla="*/ 17 h 52" name="T1"/>
                <a:gd fmla="*/ 2927 w 2951" name="T2"/>
                <a:gd fmla="*/ 52 h 52" name="T3"/>
                <a:gd fmla="*/ 25 w 2951" name="T4"/>
                <a:gd fmla="*/ 52 h 52" name="T5"/>
                <a:gd fmla="*/ 6 w 2951" name="T6"/>
                <a:gd fmla="*/ 11 h 52" name="T7"/>
                <a:gd fmla="*/ 5 w 2951" name="T8"/>
                <a:gd fmla="*/ 35 h 52" name="T9"/>
                <a:gd fmla="*/ 25 w 2951" name="T10"/>
                <a:gd fmla="*/ 0 h 52" name="T11"/>
                <a:gd fmla="*/ 2927 w 2951" name="T12"/>
                <a:gd fmla="*/ 0 h 52" name="T13"/>
                <a:gd fmla="*/ 2945 w 2951" name="T14"/>
                <a:gd fmla="*/ 34 h 52" name="T15"/>
                <a:gd fmla="*/ 2945 w 2951" name="T16"/>
                <a:gd fmla="*/ 17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8" name="Freeform 553"/>
            <p:cNvSpPr/>
            <p:nvPr/>
          </p:nvSpPr>
          <p:spPr bwMode="auto">
            <a:xfrm>
              <a:off x="-3" y="4206"/>
              <a:ext cx="7721" cy="101"/>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070" name="标题 1"/>
          <p:cNvSpPr>
            <a:spLocks noGrp="1"/>
          </p:cNvSpPr>
          <p:nvPr>
            <p:ph type="ctrTitle"/>
          </p:nvPr>
        </p:nvSpPr>
        <p:spPr>
          <a:xfrm>
            <a:off x="2785758" y="1549528"/>
            <a:ext cx="6691312" cy="1071563"/>
          </a:xfrm>
        </p:spPr>
        <p:txBody>
          <a:bodyPr/>
          <a:lstStyle/>
          <a:p>
            <a:r>
              <a:rPr altLang="zh-CN" b="1" lang="en-US">
                <a:solidFill>
                  <a:schemeClr val="bg1"/>
                </a:solidFill>
              </a:rPr>
              <a:t>Part 1 请输入文字</a:t>
            </a:r>
          </a:p>
        </p:txBody>
      </p:sp>
    </p:spTree>
    <p:extLst>
      <p:ext uri="{BB962C8B-B14F-4D97-AF65-F5344CB8AC3E}">
        <p14:creationId val="3654236176"/>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4.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pSp>
        <p:nvGrpSpPr>
          <p:cNvPr id="611" name="组合 610"/>
          <p:cNvGrpSpPr/>
          <p:nvPr/>
        </p:nvGrpSpPr>
        <p:grpSpPr>
          <a:xfrm>
            <a:off x="951470" y="1694020"/>
            <a:ext cx="10592831" cy="3004648"/>
            <a:chOff x="951470" y="1694020"/>
            <a:chExt cx="10592831" cy="3004648"/>
          </a:xfrm>
        </p:grpSpPr>
        <p:sp>
          <p:nvSpPr>
            <p:cNvPr id="589" name="直接连接符 13"/>
            <p:cNvSpPr>
              <a:spLocks noChangeShapeType="1"/>
            </p:cNvSpPr>
            <p:nvPr/>
          </p:nvSpPr>
          <p:spPr bwMode="auto">
            <a:xfrm>
              <a:off x="951470" y="1698757"/>
              <a:ext cx="9976645" cy="0"/>
            </a:xfrm>
            <a:prstGeom prst="line">
              <a:avLst/>
            </a:prstGeom>
            <a:noFill/>
            <a:ln w="12700">
              <a:solidFill>
                <a:srgbClr val="72BE00"/>
              </a:solidFill>
              <a:bevel/>
            </a:ln>
            <a:extLst>
              <a:ext uri="{909E8E84-426E-40DD-AFC4-6F175D3DCCD1}">
                <a14:hiddenFill>
                  <a:noFill/>
                </a14:hiddenFill>
              </a:ext>
            </a:extLst>
          </p:spPr>
          <p:txBody>
            <a:bodyPr/>
            <a:lstStyle/>
            <a:p>
              <a:endParaRPr altLang="en-US" lang="zh-CN"/>
            </a:p>
          </p:txBody>
        </p:sp>
        <p:sp>
          <p:nvSpPr>
            <p:cNvPr id="600" name="右中括号 599"/>
            <p:cNvSpPr/>
            <p:nvPr/>
          </p:nvSpPr>
          <p:spPr>
            <a:xfrm>
              <a:off x="10869613" y="1694020"/>
              <a:ext cx="674688" cy="1504837"/>
            </a:xfrm>
            <a:prstGeom prst="rightBracket">
              <a:avLst>
                <a:gd fmla="val 143203" name="adj"/>
              </a:avLst>
            </a:prstGeom>
            <a:ln w="12700">
              <a:solidFill>
                <a:srgbClr val="72BE00"/>
              </a:solidFill>
            </a:ln>
          </p:spPr>
          <p:style>
            <a:lnRef idx="1">
              <a:schemeClr val="accent1"/>
            </a:lnRef>
            <a:fillRef idx="0">
              <a:schemeClr val="accent1"/>
            </a:fillRef>
            <a:effectRef idx="0">
              <a:schemeClr val="accent1"/>
            </a:effectRef>
            <a:fontRef idx="minor">
              <a:schemeClr val="tx1"/>
            </a:fontRef>
          </p:style>
          <p:txBody>
            <a:bodyPr anchor="ctr" rtlCol="0"/>
            <a:lstStyle/>
            <a:p>
              <a:pPr algn="ctr"/>
              <a:endParaRPr altLang="en-US" lang="zh-CN"/>
            </a:p>
          </p:txBody>
        </p:sp>
        <p:sp>
          <p:nvSpPr>
            <p:cNvPr id="601" name="直接连接符 13"/>
            <p:cNvSpPr>
              <a:spLocks noChangeShapeType="1"/>
            </p:cNvSpPr>
            <p:nvPr/>
          </p:nvSpPr>
          <p:spPr bwMode="auto">
            <a:xfrm>
              <a:off x="2876316" y="3198857"/>
              <a:ext cx="8069600" cy="0"/>
            </a:xfrm>
            <a:prstGeom prst="line">
              <a:avLst/>
            </a:prstGeom>
            <a:noFill/>
            <a:ln w="12700">
              <a:solidFill>
                <a:srgbClr val="72BE00"/>
              </a:solidFill>
              <a:bevel/>
            </a:ln>
            <a:extLst>
              <a:ext uri="{909E8E84-426E-40DD-AFC4-6F175D3DCCD1}">
                <a14:hiddenFill>
                  <a:noFill/>
                </a14:hiddenFill>
              </a:ext>
            </a:extLst>
          </p:spPr>
          <p:txBody>
            <a:bodyPr/>
            <a:lstStyle/>
            <a:p>
              <a:endParaRPr altLang="en-US" lang="zh-CN"/>
            </a:p>
          </p:txBody>
        </p:sp>
        <p:sp>
          <p:nvSpPr>
            <p:cNvPr id="602" name="右中括号 601"/>
            <p:cNvSpPr/>
            <p:nvPr/>
          </p:nvSpPr>
          <p:spPr>
            <a:xfrm flipH="1">
              <a:off x="2238140" y="3193868"/>
              <a:ext cx="674688" cy="1504800"/>
            </a:xfrm>
            <a:prstGeom prst="rightBracket">
              <a:avLst>
                <a:gd fmla="val 143203" name="adj"/>
              </a:avLst>
            </a:prstGeom>
            <a:ln w="12700">
              <a:solidFill>
                <a:srgbClr val="72BE00"/>
              </a:solidFill>
            </a:ln>
          </p:spPr>
          <p:style>
            <a:lnRef idx="1">
              <a:schemeClr val="accent1"/>
            </a:lnRef>
            <a:fillRef idx="0">
              <a:schemeClr val="accent1"/>
            </a:fillRef>
            <a:effectRef idx="0">
              <a:schemeClr val="accent1"/>
            </a:effectRef>
            <a:fontRef idx="minor">
              <a:schemeClr val="tx1"/>
            </a:fontRef>
          </p:style>
          <p:txBody>
            <a:bodyPr anchor="ctr" rtlCol="0"/>
            <a:lstStyle/>
            <a:p>
              <a:pPr algn="ctr"/>
              <a:endParaRPr altLang="en-US" lang="zh-CN"/>
            </a:p>
          </p:txBody>
        </p:sp>
        <p:sp>
          <p:nvSpPr>
            <p:cNvPr id="603" name="直接连接符 13"/>
            <p:cNvSpPr>
              <a:spLocks noChangeShapeType="1"/>
            </p:cNvSpPr>
            <p:nvPr/>
          </p:nvSpPr>
          <p:spPr bwMode="auto">
            <a:xfrm>
              <a:off x="2848991" y="4698668"/>
              <a:ext cx="8069600" cy="0"/>
            </a:xfrm>
            <a:prstGeom prst="line">
              <a:avLst/>
            </a:prstGeom>
            <a:noFill/>
            <a:ln w="12700">
              <a:solidFill>
                <a:srgbClr val="72BE00"/>
              </a:solidFill>
              <a:bevel/>
            </a:ln>
            <a:extLst>
              <a:ext uri="{909E8E84-426E-40DD-AFC4-6F175D3DCCD1}">
                <a14:hiddenFill>
                  <a:noFill/>
                </a14:hiddenFill>
              </a:ext>
            </a:extLst>
          </p:spPr>
          <p:txBody>
            <a:bodyPr/>
            <a:lstStyle/>
            <a:p>
              <a:endParaRPr altLang="en-US" lang="zh-CN"/>
            </a:p>
          </p:txBody>
        </p:sp>
      </p:grpSp>
      <p:sp>
        <p:nvSpPr>
          <p:cNvPr id="357" name="Freeform 6"/>
          <p:cNvSpPr/>
          <p:nvPr/>
        </p:nvSpPr>
        <p:spPr bwMode="auto">
          <a:xfrm>
            <a:off x="7087952" y="1844605"/>
            <a:ext cx="554038" cy="280988"/>
          </a:xfrm>
          <a:custGeom>
            <a:gdLst>
              <a:gd fmla="*/ 131 w 133" name="T0"/>
              <a:gd fmla="*/ 64 h 64" name="T1"/>
              <a:gd fmla="*/ 133 w 133" name="T2"/>
              <a:gd fmla="*/ 55 h 64" name="T3"/>
              <a:gd fmla="*/ 132 w 133" name="T4"/>
              <a:gd fmla="*/ 46 h 64" name="T5"/>
              <a:gd fmla="*/ 128 w 133" name="T6"/>
              <a:gd fmla="*/ 38 h 64" name="T7"/>
              <a:gd fmla="*/ 118 w 133" name="T8"/>
              <a:gd fmla="*/ 28 h 64" name="T9"/>
              <a:gd fmla="*/ 104 w 133" name="T10"/>
              <a:gd fmla="*/ 24 h 64" name="T11"/>
              <a:gd fmla="*/ 90 w 133" name="T12"/>
              <a:gd fmla="*/ 28 h 64" name="T13"/>
              <a:gd fmla="*/ 90 w 133" name="T14"/>
              <a:gd fmla="*/ 28 h 64" name="T15"/>
              <a:gd fmla="*/ 89 w 133" name="T16"/>
              <a:gd fmla="*/ 27 h 64" name="T17"/>
              <a:gd fmla="*/ 89 w 133" name="T18"/>
              <a:gd fmla="*/ 22 h 64" name="T19"/>
              <a:gd fmla="*/ 76 w 133" name="T20"/>
              <a:gd fmla="*/ 5 h 64" name="T21"/>
              <a:gd fmla="*/ 54 w 133" name="T22"/>
              <a:gd fmla="*/ 2 h 64" name="T23"/>
              <a:gd fmla="*/ 34 w 133" name="T24"/>
              <a:gd fmla="*/ 23 h 64" name="T25"/>
              <a:gd fmla="*/ 33 w 133" name="T26"/>
              <a:gd fmla="*/ 34 h 64" name="T27"/>
              <a:gd fmla="*/ 33 w 133" name="T28"/>
              <a:gd fmla="*/ 34 h 64" name="T29"/>
              <a:gd fmla="*/ 14 w 133" name="T30"/>
              <a:gd fmla="*/ 37 h 64" name="T31"/>
              <a:gd fmla="*/ 4 w 133" name="T32"/>
              <a:gd fmla="*/ 47 h 64" name="T33"/>
              <a:gd fmla="*/ 4 w 133" name="T34"/>
              <a:gd fmla="*/ 46 h 64" name="T35"/>
              <a:gd fmla="*/ 4 w 133" name="T36"/>
              <a:gd fmla="*/ 46 h 64" name="T37"/>
              <a:gd fmla="*/ 1 w 133" name="T38"/>
              <a:gd fmla="*/ 64 h 64" name="T39"/>
              <a:gd fmla="*/ 131 w 133" name="T40"/>
              <a:gd fmla="*/ 64 h 6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586" name="组合 585"/>
          <p:cNvGrpSpPr/>
          <p:nvPr/>
        </p:nvGrpSpPr>
        <p:grpSpPr>
          <a:xfrm>
            <a:off x="-25400" y="5164139"/>
            <a:ext cx="12303126" cy="1743075"/>
            <a:chOff x="-25400" y="5164139"/>
            <a:chExt cx="12303126" cy="1743075"/>
          </a:xfrm>
        </p:grpSpPr>
        <p:sp>
          <p:nvSpPr>
            <p:cNvPr id="366" name="Freeform 17"/>
            <p:cNvSpPr/>
            <p:nvPr/>
          </p:nvSpPr>
          <p:spPr bwMode="auto">
            <a:xfrm>
              <a:off x="9906001" y="6311901"/>
              <a:ext cx="1020763" cy="409575"/>
            </a:xfrm>
            <a:custGeom>
              <a:gdLst>
                <a:gd fmla="*/ 0 w 245" name="T0"/>
                <a:gd fmla="*/ 93 h 93" name="T1"/>
                <a:gd fmla="*/ 245 w 245" name="T2"/>
                <a:gd fmla="*/ 93 h 93" name="T3"/>
                <a:gd fmla="*/ 244 w 245" name="T4"/>
                <a:gd fmla="*/ 85 h 93" name="T5"/>
                <a:gd fmla="*/ 239 w 245" name="T6"/>
                <a:gd fmla="*/ 75 h 93" name="T7"/>
                <a:gd fmla="*/ 223 w 245" name="T8"/>
                <a:gd fmla="*/ 58 h 93" name="T9"/>
                <a:gd fmla="*/ 223 w 245" name="T10"/>
                <a:gd fmla="*/ 58 h 93" name="T11"/>
                <a:gd fmla="*/ 201 w 245" name="T12"/>
                <a:gd fmla="*/ 52 h 93" name="T13"/>
                <a:gd fmla="*/ 194 w 245" name="T14"/>
                <a:gd fmla="*/ 53 h 93" name="T15"/>
                <a:gd fmla="*/ 194 w 245" name="T16"/>
                <a:gd fmla="*/ 50 h 93" name="T17"/>
                <a:gd fmla="*/ 153 w 245" name="T18"/>
                <a:gd fmla="*/ 8 h 93" name="T19"/>
                <a:gd fmla="*/ 130 w 245" name="T20"/>
                <a:gd fmla="*/ 15 h 93" name="T21"/>
                <a:gd fmla="*/ 103 w 245" name="T22"/>
                <a:gd fmla="*/ 0 h 93" name="T23"/>
                <a:gd fmla="*/ 74 w 245" name="T24"/>
                <a:gd fmla="*/ 25 h 93" name="T25"/>
                <a:gd fmla="*/ 64 w 245" name="T26"/>
                <a:gd fmla="*/ 23 h 93" name="T27"/>
                <a:gd fmla="*/ 35 w 245" name="T28"/>
                <a:gd fmla="*/ 52 h 93" name="T29"/>
                <a:gd fmla="*/ 36 w 245" name="T30"/>
                <a:gd fmla="*/ 60 h 93" name="T31"/>
                <a:gd fmla="*/ 35 w 245" name="T32"/>
                <a:gd fmla="*/ 60 h 93" name="T33"/>
                <a:gd fmla="*/ 0 w 245" name="T34"/>
                <a:gd fmla="*/ 93 h 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18"/>
            <p:cNvSpPr/>
            <p:nvPr/>
          </p:nvSpPr>
          <p:spPr bwMode="auto">
            <a:xfrm>
              <a:off x="10426701" y="6346826"/>
              <a:ext cx="500063" cy="374650"/>
            </a:xfrm>
            <a:custGeom>
              <a:gdLst>
                <a:gd fmla="*/ 28 w 120" name="T0"/>
                <a:gd fmla="*/ 0 h 85" name="T1"/>
                <a:gd fmla="*/ 5 w 120" name="T2"/>
                <a:gd fmla="*/ 7 h 85" name="T3"/>
                <a:gd fmla="*/ 5 w 120" name="T4"/>
                <a:gd fmla="*/ 7 h 85" name="T5"/>
                <a:gd fmla="*/ 0 w 120" name="T6"/>
                <a:gd fmla="*/ 1 h 85" name="T7"/>
                <a:gd fmla="*/ 4 w 120" name="T8"/>
                <a:gd fmla="*/ 85 h 85" name="T9"/>
                <a:gd fmla="*/ 120 w 120" name="T10"/>
                <a:gd fmla="*/ 85 h 85" name="T11"/>
                <a:gd fmla="*/ 119 w 120" name="T12"/>
                <a:gd fmla="*/ 77 h 85" name="T13"/>
                <a:gd fmla="*/ 114 w 120" name="T14"/>
                <a:gd fmla="*/ 67 h 85" name="T15"/>
                <a:gd fmla="*/ 98 w 120" name="T16"/>
                <a:gd fmla="*/ 50 h 85" name="T17"/>
                <a:gd fmla="*/ 98 w 120" name="T18"/>
                <a:gd fmla="*/ 50 h 85" name="T19"/>
                <a:gd fmla="*/ 76 w 120" name="T20"/>
                <a:gd fmla="*/ 44 h 85" name="T21"/>
                <a:gd fmla="*/ 69 w 120" name="T22"/>
                <a:gd fmla="*/ 45 h 85" name="T23"/>
                <a:gd fmla="*/ 69 w 120" name="T24"/>
                <a:gd fmla="*/ 45 h 85" name="T25"/>
                <a:gd fmla="*/ 69 w 120" name="T26"/>
                <a:gd fmla="*/ 45 h 85" name="T27"/>
                <a:gd fmla="*/ 69 w 120" name="T28"/>
                <a:gd fmla="*/ 42 h 85" name="T29"/>
                <a:gd fmla="*/ 28 w 120" name="T30"/>
                <a:gd fmla="*/ 0 h 8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31"/>
            <p:cNvSpPr/>
            <p:nvPr/>
          </p:nvSpPr>
          <p:spPr bwMode="auto">
            <a:xfrm>
              <a:off x="8121651" y="6778626"/>
              <a:ext cx="92075" cy="26988"/>
            </a:xfrm>
            <a:custGeom>
              <a:gdLst>
                <a:gd fmla="*/ 0 w 58" name="T0"/>
                <a:gd fmla="*/ 0 h 17" name="T1"/>
                <a:gd fmla="*/ 0 w 58" name="T2"/>
                <a:gd fmla="*/ 0 h 17" name="T3"/>
                <a:gd fmla="*/ 58 w 58" name="T4"/>
                <a:gd fmla="*/ 17 h 17" name="T5"/>
                <a:gd fmla="*/ 0 w 58" name="T6"/>
                <a:gd fmla="*/ 0 h 17" name="T7"/>
              </a:gdLst>
              <a:cxnLst>
                <a:cxn ang="0">
                  <a:pos x="T0" y="T1"/>
                </a:cxn>
                <a:cxn ang="0">
                  <a:pos x="T2" y="T3"/>
                </a:cxn>
                <a:cxn ang="0">
                  <a:pos x="T4" y="T5"/>
                </a:cxn>
                <a:cxn ang="0">
                  <a:pos x="T6" y="T7"/>
                </a:cxn>
              </a:cxnLst>
              <a:rect b="b" l="0" r="r" t="0"/>
              <a:pathLst>
                <a:path h="17" w="57">
                  <a:moveTo>
                    <a:pt x="0" y="0"/>
                  </a:moveTo>
                  <a:lnTo>
                    <a:pt x="0" y="0"/>
                  </a:lnTo>
                  <a:lnTo>
                    <a:pt x="58" y="17"/>
                  </a:lnTo>
                  <a:lnTo>
                    <a:pt x="0"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32"/>
            <p:cNvSpPr/>
            <p:nvPr/>
          </p:nvSpPr>
          <p:spPr bwMode="auto">
            <a:xfrm>
              <a:off x="8121651" y="6778626"/>
              <a:ext cx="92075" cy="26988"/>
            </a:xfrm>
            <a:custGeom>
              <a:gdLst>
                <a:gd fmla="*/ 0 w 58" name="T0"/>
                <a:gd fmla="*/ 0 h 17" name="T1"/>
                <a:gd fmla="*/ 0 w 58" name="T2"/>
                <a:gd fmla="*/ 0 h 17" name="T3"/>
                <a:gd fmla="*/ 58 w 58" name="T4"/>
                <a:gd fmla="*/ 17 h 17" name="T5"/>
                <a:gd fmla="*/ 0 w 58" name="T6"/>
                <a:gd fmla="*/ 0 h 17" name="T7"/>
              </a:gdLst>
              <a:cxnLst>
                <a:cxn ang="0">
                  <a:pos x="T0" y="T1"/>
                </a:cxn>
                <a:cxn ang="0">
                  <a:pos x="T2" y="T3"/>
                </a:cxn>
                <a:cxn ang="0">
                  <a:pos x="T4" y="T5"/>
                </a:cxn>
                <a:cxn ang="0">
                  <a:pos x="T6" y="T7"/>
                </a:cxn>
              </a:cxnLst>
              <a:rect b="b" l="0" r="r" t="0"/>
              <a:pathLst>
                <a:path h="17" w="57">
                  <a:moveTo>
                    <a:pt x="0" y="0"/>
                  </a:moveTo>
                  <a:lnTo>
                    <a:pt x="0" y="0"/>
                  </a:lnTo>
                  <a:lnTo>
                    <a:pt x="58" y="1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Freeform 44"/>
            <p:cNvSpPr/>
            <p:nvPr/>
          </p:nvSpPr>
          <p:spPr bwMode="auto">
            <a:xfrm>
              <a:off x="350838" y="5516564"/>
              <a:ext cx="482600" cy="1320800"/>
            </a:xfrm>
            <a:custGeom>
              <a:gdLst>
                <a:gd fmla="*/ 304 w 304" name="T0"/>
                <a:gd fmla="*/ 237 h 832" name="T1"/>
                <a:gd fmla="*/ 186 w 304" name="T2"/>
                <a:gd fmla="*/ 275 h 832" name="T3"/>
                <a:gd fmla="*/ 147 w 304" name="T4"/>
                <a:gd fmla="*/ 0 h 832" name="T5"/>
                <a:gd fmla="*/ 120 w 304" name="T6"/>
                <a:gd fmla="*/ 362 h 832" name="T7"/>
                <a:gd fmla="*/ 0 w 304" name="T8"/>
                <a:gd fmla="*/ 328 h 832" name="T9"/>
                <a:gd fmla="*/ 110 w 304" name="T10"/>
                <a:gd fmla="*/ 423 h 832" name="T11"/>
                <a:gd fmla="*/ 99 w 304" name="T12"/>
                <a:gd fmla="*/ 832 h 832" name="T13"/>
                <a:gd fmla="*/ 194 w 304" name="T14"/>
                <a:gd fmla="*/ 832 h 832" name="T15"/>
                <a:gd fmla="*/ 191 w 304" name="T16"/>
                <a:gd fmla="*/ 337 h 832" name="T17"/>
                <a:gd fmla="*/ 304 w 304" name="T18"/>
                <a:gd fmla="*/ 237 h 8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45"/>
            <p:cNvSpPr/>
            <p:nvPr/>
          </p:nvSpPr>
          <p:spPr bwMode="auto">
            <a:xfrm>
              <a:off x="350838" y="5516564"/>
              <a:ext cx="482600" cy="1320800"/>
            </a:xfrm>
            <a:custGeom>
              <a:gdLst>
                <a:gd fmla="*/ 304 w 304" name="T0"/>
                <a:gd fmla="*/ 237 h 832" name="T1"/>
                <a:gd fmla="*/ 186 w 304" name="T2"/>
                <a:gd fmla="*/ 275 h 832" name="T3"/>
                <a:gd fmla="*/ 147 w 304" name="T4"/>
                <a:gd fmla="*/ 0 h 832" name="T5"/>
                <a:gd fmla="*/ 120 w 304" name="T6"/>
                <a:gd fmla="*/ 362 h 832" name="T7"/>
                <a:gd fmla="*/ 0 w 304" name="T8"/>
                <a:gd fmla="*/ 328 h 832" name="T9"/>
                <a:gd fmla="*/ 110 w 304" name="T10"/>
                <a:gd fmla="*/ 423 h 832" name="T11"/>
                <a:gd fmla="*/ 99 w 304" name="T12"/>
                <a:gd fmla="*/ 832 h 832" name="T13"/>
                <a:gd fmla="*/ 194 w 304" name="T14"/>
                <a:gd fmla="*/ 832 h 832" name="T15"/>
                <a:gd fmla="*/ 191 w 304" name="T16"/>
                <a:gd fmla="*/ 337 h 832" name="T17"/>
                <a:gd fmla="*/ 304 w 304" name="T18"/>
                <a:gd fmla="*/ 237 h 8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47"/>
            <p:cNvSpPr/>
            <p:nvPr/>
          </p:nvSpPr>
          <p:spPr bwMode="auto">
            <a:xfrm>
              <a:off x="774700" y="5781676"/>
              <a:ext cx="250825" cy="265113"/>
            </a:xfrm>
            <a:custGeom>
              <a:gdLst>
                <a:gd fmla="*/ 60 w 60" name="T0"/>
                <a:gd fmla="*/ 29 h 60" name="T1"/>
                <a:gd fmla="*/ 31 w 60" name="T2"/>
                <a:gd fmla="*/ 60 h 60" name="T3"/>
                <a:gd fmla="*/ 1 w 60" name="T4"/>
                <a:gd fmla="*/ 30 h 60" name="T5"/>
                <a:gd fmla="*/ 30 w 60" name="T6"/>
                <a:gd fmla="*/ 0 h 60" name="T7"/>
                <a:gd fmla="*/ 60 w 60" name="T8"/>
                <a:gd fmla="*/ 29 h 60" name="T9"/>
              </a:gdLst>
              <a:cxnLst>
                <a:cxn ang="0">
                  <a:pos x="T0" y="T1"/>
                </a:cxn>
                <a:cxn ang="0">
                  <a:pos x="T2" y="T3"/>
                </a:cxn>
                <a:cxn ang="0">
                  <a:pos x="T4" y="T5"/>
                </a:cxn>
                <a:cxn ang="0">
                  <a:pos x="T6" y="T7"/>
                </a:cxn>
                <a:cxn ang="0">
                  <a:pos x="T8" y="T9"/>
                </a:cxn>
              </a:cxnLst>
              <a:rect b="b" l="0" r="r" t="0"/>
              <a:pathLst>
                <a:path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48"/>
            <p:cNvSpPr/>
            <p:nvPr/>
          </p:nvSpPr>
          <p:spPr bwMode="auto">
            <a:xfrm>
              <a:off x="274638" y="5216526"/>
              <a:ext cx="584200" cy="639763"/>
            </a:xfrm>
            <a:custGeom>
              <a:gdLst>
                <a:gd fmla="*/ 140 w 140" name="T0"/>
                <a:gd fmla="*/ 71 h 145" name="T1"/>
                <a:gd fmla="*/ 71 w 140" name="T2"/>
                <a:gd fmla="*/ 144 h 145" name="T3"/>
                <a:gd fmla="*/ 1 w 140" name="T4"/>
                <a:gd fmla="*/ 74 h 145" name="T5"/>
                <a:gd fmla="*/ 69 w 140" name="T6"/>
                <a:gd fmla="*/ 0 h 145" name="T7"/>
                <a:gd fmla="*/ 140 w 140" name="T8"/>
                <a:gd fmla="*/ 71 h 145" name="T9"/>
              </a:gdLst>
              <a:cxnLst>
                <a:cxn ang="0">
                  <a:pos x="T0" y="T1"/>
                </a:cxn>
                <a:cxn ang="0">
                  <a:pos x="T2" y="T3"/>
                </a:cxn>
                <a:cxn ang="0">
                  <a:pos x="T4" y="T5"/>
                </a:cxn>
                <a:cxn ang="0">
                  <a:pos x="T6" y="T7"/>
                </a:cxn>
                <a:cxn ang="0">
                  <a:pos x="T8" y="T9"/>
                </a:cxn>
              </a:cxnLst>
              <a:rect b="b" l="0" r="r" t="0"/>
              <a:pathLst>
                <a:path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50"/>
            <p:cNvSpPr>
              <a:spLocks noEditPoints="1"/>
            </p:cNvSpPr>
            <p:nvPr/>
          </p:nvSpPr>
          <p:spPr bwMode="auto">
            <a:xfrm>
              <a:off x="646113" y="5481639"/>
              <a:ext cx="254000" cy="573088"/>
            </a:xfrm>
            <a:custGeom>
              <a:gdLst>
                <a:gd fmla="*/ 2 w 61" name="T0"/>
                <a:gd fmla="*/ 130 h 130" name="T1"/>
                <a:gd fmla="*/ 61 w 61" name="T2"/>
                <a:gd fmla="*/ 128 h 130" name="T3"/>
                <a:gd fmla="*/ 32 w 61" name="T4"/>
                <a:gd fmla="*/ 97 h 130" name="T5"/>
                <a:gd fmla="*/ 32 w 61" name="T6"/>
                <a:gd fmla="*/ 97 h 130" name="T7"/>
                <a:gd fmla="*/ 58 w 61" name="T8"/>
                <a:gd fmla="*/ 68 h 130" name="T9"/>
                <a:gd fmla="*/ 58 w 61" name="T10"/>
                <a:gd fmla="*/ 68 h 130" name="T11"/>
                <a:gd fmla="*/ 59 w 61" name="T12"/>
                <a:gd fmla="*/ 68 h 130" name="T13"/>
                <a:gd fmla="*/ 59 w 61" name="T14"/>
                <a:gd fmla="*/ 68 h 130" name="T15"/>
                <a:gd fmla="*/ 59 w 61" name="T16"/>
                <a:gd fmla="*/ 68 h 130" name="T17"/>
                <a:gd fmla="*/ 59 w 61" name="T18"/>
                <a:gd fmla="*/ 68 h 130" name="T19"/>
                <a:gd fmla="*/ 59 w 61" name="T20"/>
                <a:gd fmla="*/ 68 h 130" name="T21"/>
                <a:gd fmla="*/ 59 w 61" name="T22"/>
                <a:gd fmla="*/ 68 h 130" name="T23"/>
                <a:gd fmla="*/ 59 w 61" name="T24"/>
                <a:gd fmla="*/ 68 h 130" name="T25"/>
                <a:gd fmla="*/ 59 w 61" name="T26"/>
                <a:gd fmla="*/ 68 h 130" name="T27"/>
                <a:gd fmla="*/ 59 w 61" name="T28"/>
                <a:gd fmla="*/ 68 h 130" name="T29"/>
                <a:gd fmla="*/ 59 w 61" name="T30"/>
                <a:gd fmla="*/ 68 h 130" name="T31"/>
                <a:gd fmla="*/ 60 w 61" name="T32"/>
                <a:gd fmla="*/ 68 h 130" name="T33"/>
                <a:gd fmla="*/ 60 w 61" name="T34"/>
                <a:gd fmla="*/ 68 h 130" name="T35"/>
                <a:gd fmla="*/ 60 w 61" name="T36"/>
                <a:gd fmla="*/ 68 h 130" name="T37"/>
                <a:gd fmla="*/ 60 w 61" name="T38"/>
                <a:gd fmla="*/ 68 h 130" name="T39"/>
                <a:gd fmla="*/ 60 w 61" name="T40"/>
                <a:gd fmla="*/ 68 h 130" name="T41"/>
                <a:gd fmla="*/ 60 w 61" name="T42"/>
                <a:gd fmla="*/ 68 h 130" name="T43"/>
                <a:gd fmla="*/ 60 w 61" name="T44"/>
                <a:gd fmla="*/ 68 h 130" name="T45"/>
                <a:gd fmla="*/ 60 w 61" name="T46"/>
                <a:gd fmla="*/ 68 h 130" name="T47"/>
                <a:gd fmla="*/ 60 w 61" name="T48"/>
                <a:gd fmla="*/ 68 h 130" name="T49"/>
                <a:gd fmla="*/ 61 w 61" name="T50"/>
                <a:gd fmla="*/ 68 h 130" name="T51"/>
                <a:gd fmla="*/ 61 w 61" name="T52"/>
                <a:gd fmla="*/ 68 h 130" name="T53"/>
                <a:gd fmla="*/ 61 w 61" name="T54"/>
                <a:gd fmla="*/ 68 h 130" name="T55"/>
                <a:gd fmla="*/ 61 w 61" name="T56"/>
                <a:gd fmla="*/ 68 h 130" name="T57"/>
                <a:gd fmla="*/ 61 w 61" name="T58"/>
                <a:gd fmla="*/ 68 h 130" name="T59"/>
                <a:gd fmla="*/ 61 w 61" name="T60"/>
                <a:gd fmla="*/ 68 h 130" name="T61"/>
                <a:gd fmla="*/ 61 w 61" name="T62"/>
                <a:gd fmla="*/ 68 h 130" name="T63"/>
                <a:gd fmla="*/ 61 w 61" name="T64"/>
                <a:gd fmla="*/ 68 h 130" name="T65"/>
                <a:gd fmla="*/ 51 w 61" name="T66"/>
                <a:gd fmla="*/ 14 h 130" name="T67"/>
                <a:gd fmla="*/ 51 w 61" name="T68"/>
                <a:gd fmla="*/ 14 h 130" name="T69"/>
                <a:gd fmla="*/ 51 w 61" name="T70"/>
                <a:gd fmla="*/ 13 h 130" name="T71"/>
                <a:gd fmla="*/ 51 w 61" name="T72"/>
                <a:gd fmla="*/ 13 h 130" name="T73"/>
                <a:gd fmla="*/ 51 w 61" name="T74"/>
                <a:gd fmla="*/ 13 h 130" name="T75"/>
                <a:gd fmla="*/ 51 w 61" name="T76"/>
                <a:gd fmla="*/ 12 h 130" name="T77"/>
                <a:gd fmla="*/ 51 w 61" name="T78"/>
                <a:gd fmla="*/ 12 h 130" name="T79"/>
                <a:gd fmla="*/ 51 w 61" name="T80"/>
                <a:gd fmla="*/ 12 h 130" name="T81"/>
                <a:gd fmla="*/ 51 w 61" name="T82"/>
                <a:gd fmla="*/ 12 h 130" name="T83"/>
                <a:gd fmla="*/ 51 w 61" name="T84"/>
                <a:gd fmla="*/ 11 h 130" name="T85"/>
                <a:gd fmla="*/ 51 w 61" name="T86"/>
                <a:gd fmla="*/ 11 h 130" name="T87"/>
                <a:gd fmla="*/ 51 w 61" name="T88"/>
                <a:gd fmla="*/ 10 h 130" name="T89"/>
                <a:gd fmla="*/ 51 w 61" name="T90"/>
                <a:gd fmla="*/ 10 h 130" name="T91"/>
                <a:gd fmla="*/ 51 w 61" name="T92"/>
                <a:gd fmla="*/ 10 h 130" name="T93"/>
                <a:gd fmla="*/ 51 w 61" name="T94"/>
                <a:gd fmla="*/ 10 h 130" name="T95"/>
                <a:gd fmla="*/ 50 w 61" name="T96"/>
                <a:gd fmla="*/ 9 h 130" name="T97"/>
                <a:gd fmla="*/ 50 w 61" name="T98"/>
                <a:gd fmla="*/ 3 h 130" name="T99"/>
                <a:gd fmla="*/ 50 w 61" name="T100"/>
                <a:gd fmla="*/ 2 h 130" name="T101"/>
                <a:gd fmla="*/ 50 w 61" name="T102"/>
                <a:gd fmla="*/ 2 h 130" name="T103"/>
                <a:gd fmla="*/ 50 w 61" name="T104"/>
                <a:gd fmla="*/ 2 h 130" name="T105"/>
                <a:gd fmla="*/ 50 w 61" name="T106"/>
                <a:gd fmla="*/ 2 h 130" name="T107"/>
                <a:gd fmla="*/ 50 w 61" name="T108"/>
                <a:gd fmla="*/ 1 h 130" name="T109"/>
                <a:gd fmla="*/ 50 w 61" name="T110"/>
                <a:gd fmla="*/ 1 h 130" name="T111"/>
                <a:gd fmla="*/ 50 w 61" name="T112"/>
                <a:gd fmla="*/ 1 h 130" name="T113"/>
                <a:gd fmla="*/ 50 w 61" name="T114"/>
                <a:gd fmla="*/ 1 h 130" name="T115"/>
                <a:gd fmla="*/ 50 w 61" name="T116"/>
                <a:gd fmla="*/ 1 h 130" name="T117"/>
                <a:gd fmla="*/ 50 w 61" name="T118"/>
                <a:gd fmla="*/ 0 h 130" name="T119"/>
                <a:gd fmla="*/ 50 w 61" name="T120"/>
                <a:gd fmla="*/ 0 h 130" name="T121"/>
                <a:gd fmla="*/ 50 w 61" name="T122"/>
                <a:gd fmla="*/ 0 h 13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Freeform 53"/>
            <p:cNvSpPr>
              <a:spLocks noEditPoints="1"/>
            </p:cNvSpPr>
            <p:nvPr/>
          </p:nvSpPr>
          <p:spPr bwMode="auto">
            <a:xfrm>
              <a:off x="584200" y="5848351"/>
              <a:ext cx="195263" cy="989013"/>
            </a:xfrm>
            <a:custGeom>
              <a:gdLst>
                <a:gd fmla="*/ 18 w 47" name="T0"/>
                <a:gd fmla="*/ 212 h 224" name="T1"/>
                <a:gd fmla="*/ 0 w 47" name="T2"/>
                <a:gd fmla="*/ 212 h 224" name="T3"/>
                <a:gd fmla="*/ 0 w 47" name="T4"/>
                <a:gd fmla="*/ 224 h 224" name="T5"/>
                <a:gd fmla="*/ 18 w 47" name="T6"/>
                <a:gd fmla="*/ 224 h 224" name="T7"/>
                <a:gd fmla="*/ 18 w 47" name="T8"/>
                <a:gd fmla="*/ 212 h 224" name="T9"/>
                <a:gd fmla="*/ 11 w 47" name="T10"/>
                <a:gd fmla="*/ 0 h 224" name="T11"/>
                <a:gd fmla="*/ 0 w 47" name="T12"/>
                <a:gd fmla="*/ 1 h 224" name="T13"/>
                <a:gd fmla="*/ 0 w 47" name="T14"/>
                <a:gd fmla="*/ 137 h 224" name="T15"/>
                <a:gd fmla="*/ 16 w 47" name="T16"/>
                <a:gd fmla="*/ 133 h 224" name="T17"/>
                <a:gd fmla="*/ 17 w 47" name="T18"/>
                <a:gd fmla="*/ 133 h 224" name="T19"/>
                <a:gd fmla="*/ 17 w 47" name="T20"/>
                <a:gd fmla="*/ 47 h 224" name="T21"/>
                <a:gd fmla="*/ 17 w 47" name="T22"/>
                <a:gd fmla="*/ 47 h 224" name="T23"/>
                <a:gd fmla="*/ 17 w 47" name="T24"/>
                <a:gd fmla="*/ 46 h 224" name="T25"/>
                <a:gd fmla="*/ 47 w 47" name="T26"/>
                <a:gd fmla="*/ 21 h 224" name="T27"/>
                <a:gd fmla="*/ 47 w 47" name="T28"/>
                <a:gd fmla="*/ 15 h 224" name="T29"/>
                <a:gd fmla="*/ 47 w 47" name="T30"/>
                <a:gd fmla="*/ 14 h 224" name="T31"/>
                <a:gd fmla="*/ 15 w 47" name="T32"/>
                <a:gd fmla="*/ 24 h 224" name="T33"/>
                <a:gd fmla="*/ 11 w 47" name="T34"/>
                <a:gd fmla="*/ 0 h 22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54"/>
            <p:cNvSpPr>
              <a:spLocks noEditPoints="1"/>
            </p:cNvSpPr>
            <p:nvPr/>
          </p:nvSpPr>
          <p:spPr bwMode="auto">
            <a:xfrm>
              <a:off x="900113" y="6046789"/>
              <a:ext cx="4763" cy="0"/>
            </a:xfrm>
            <a:custGeom>
              <a:gdLst>
                <a:gd fmla="*/ 0 w 1" name="T0"/>
                <a:gd fmla="*/ 0 w 1" name="T1"/>
                <a:gd fmla="*/ 0 w 1" name="T2"/>
                <a:gd fmla="*/ 1 w 1" name="T3"/>
                <a:gd fmla="*/ 1 w 1" name="T4"/>
                <a:gd fmla="*/ 1 w 1" name="T5"/>
                <a:gd fmla="*/ 1 w 1" name="T6"/>
                <a:gd fmla="*/ 1 w 1" name="T7"/>
                <a:gd fmla="*/ 1 w 1" name="T8"/>
              </a:gdLst>
              <a:cxnLst>
                <a:cxn ang="0">
                  <a:pos x="T0" y="0"/>
                </a:cxn>
                <a:cxn ang="0">
                  <a:pos x="T1" y="0"/>
                </a:cxn>
                <a:cxn ang="0">
                  <a:pos x="T2" y="0"/>
                </a:cxn>
                <a:cxn ang="0">
                  <a:pos x="T3" y="0"/>
                </a:cxn>
                <a:cxn ang="0">
                  <a:pos x="T4" y="0"/>
                </a:cxn>
                <a:cxn ang="0">
                  <a:pos x="T5" y="0"/>
                </a:cxn>
                <a:cxn ang="0">
                  <a:pos x="T6" y="0"/>
                </a:cxn>
                <a:cxn ang="0">
                  <a:pos x="T7" y="0"/>
                </a:cxn>
                <a:cxn ang="0">
                  <a:pos x="T8" y="0"/>
                </a:cxn>
              </a:cxnLst>
              <a:rect b="b" l="0" r="r" t="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55"/>
            <p:cNvSpPr>
              <a:spLocks noEditPoints="1"/>
            </p:cNvSpPr>
            <p:nvPr/>
          </p:nvSpPr>
          <p:spPr bwMode="auto">
            <a:xfrm>
              <a:off x="779463" y="5781676"/>
              <a:ext cx="246063" cy="265113"/>
            </a:xfrm>
            <a:custGeom>
              <a:gdLst>
                <a:gd fmla="*/ 17 w 59" name="T0"/>
                <a:gd fmla="*/ 35 h 60" name="T1"/>
                <a:gd fmla="*/ 50 w 59" name="T2"/>
                <a:gd fmla="*/ 35 h 60" name="T3"/>
                <a:gd fmla="*/ 29 w 59" name="T4"/>
                <a:gd fmla="*/ 0 h 60" name="T5"/>
                <a:gd fmla="*/ 29 w 59" name="T6"/>
                <a:gd fmla="*/ 0 h 60" name="T7"/>
                <a:gd fmla="*/ 29 w 59" name="T8"/>
                <a:gd fmla="*/ 0 h 60" name="T9"/>
                <a:gd fmla="*/ 29 w 59" name="T10"/>
                <a:gd fmla="*/ 0 h 60" name="T11"/>
                <a:gd fmla="*/ 29 w 59" name="T12"/>
                <a:gd fmla="*/ 0 h 60" name="T13"/>
                <a:gd fmla="*/ 29 w 59" name="T14"/>
                <a:gd fmla="*/ 0 h 60" name="T15"/>
                <a:gd fmla="*/ 29 w 59" name="T16"/>
                <a:gd fmla="*/ 0 h 60" name="T17"/>
                <a:gd fmla="*/ 28 w 59" name="T18"/>
                <a:gd fmla="*/ 0 h 60" name="T19"/>
                <a:gd fmla="*/ 28 w 59" name="T20"/>
                <a:gd fmla="*/ 0 h 60" name="T21"/>
                <a:gd fmla="*/ 28 w 59" name="T22"/>
                <a:gd fmla="*/ 0 h 60" name="T23"/>
                <a:gd fmla="*/ 28 w 59" name="T24"/>
                <a:gd fmla="*/ 0 h 60" name="T25"/>
                <a:gd fmla="*/ 28 w 59" name="T26"/>
                <a:gd fmla="*/ 0 h 60" name="T27"/>
                <a:gd fmla="*/ 28 w 59" name="T28"/>
                <a:gd fmla="*/ 0 h 60" name="T29"/>
                <a:gd fmla="*/ 28 w 59" name="T30"/>
                <a:gd fmla="*/ 0 h 60" name="T31"/>
                <a:gd fmla="*/ 28 w 59" name="T32"/>
                <a:gd fmla="*/ 0 h 60" name="T33"/>
                <a:gd fmla="*/ 28 w 59" name="T34"/>
                <a:gd fmla="*/ 0 h 60" name="T35"/>
                <a:gd fmla="*/ 27 w 59" name="T36"/>
                <a:gd fmla="*/ 0 h 60" name="T37"/>
                <a:gd fmla="*/ 27 w 59" name="T38"/>
                <a:gd fmla="*/ 0 h 60" name="T39"/>
                <a:gd fmla="*/ 27 w 59" name="T40"/>
                <a:gd fmla="*/ 0 h 60" name="T41"/>
                <a:gd fmla="*/ 27 w 59" name="T42"/>
                <a:gd fmla="*/ 0 h 60" name="T43"/>
                <a:gd fmla="*/ 27 w 59" name="T44"/>
                <a:gd fmla="*/ 0 h 60" name="T45"/>
                <a:gd fmla="*/ 27 w 59" name="T46"/>
                <a:gd fmla="*/ 0 h 60" name="T47"/>
                <a:gd fmla="*/ 27 w 59" name="T48"/>
                <a:gd fmla="*/ 0 h 60" name="T49"/>
                <a:gd fmla="*/ 27 w 59" name="T50"/>
                <a:gd fmla="*/ 0 h 60" name="T51"/>
                <a:gd fmla="*/ 27 w 59" name="T52"/>
                <a:gd fmla="*/ 0 h 60" name="T53"/>
                <a:gd fmla="*/ 27 w 59" name="T54"/>
                <a:gd fmla="*/ 0 h 60" name="T55"/>
                <a:gd fmla="*/ 26 w 59" name="T56"/>
                <a:gd fmla="*/ 0 h 60" name="T57"/>
                <a:gd fmla="*/ 26 w 59" name="T58"/>
                <a:gd fmla="*/ 0 h 60" name="T59"/>
                <a:gd fmla="*/ 0 w 59" name="T60"/>
                <a:gd fmla="*/ 29 h 60" name="T61"/>
                <a:gd fmla="*/ 0 w 59" name="T62"/>
                <a:gd fmla="*/ 29 h 60" name="T63"/>
                <a:gd fmla="*/ 0 w 59" name="T64"/>
                <a:gd fmla="*/ 36 h 60" name="T65"/>
                <a:gd fmla="*/ 29 w 59" name="T66"/>
                <a:gd fmla="*/ 60 h 60" name="T67"/>
                <a:gd fmla="*/ 29 w 59" name="T68"/>
                <a:gd fmla="*/ 60 h 60" name="T69"/>
                <a:gd fmla="*/ 30 w 59" name="T70"/>
                <a:gd fmla="*/ 60 h 60" name="T71"/>
                <a:gd fmla="*/ 30 w 59" name="T72"/>
                <a:gd fmla="*/ 60 h 60" name="T73"/>
                <a:gd fmla="*/ 59 w 59" name="T74"/>
                <a:gd fmla="*/ 30 h 60" name="T75"/>
                <a:gd fmla="*/ 59 w 59" name="T76"/>
                <a:gd fmla="*/ 29 h 60" name="T77"/>
                <a:gd fmla="*/ 29 w 59" name="T78"/>
                <a:gd fmla="*/ 0 h 6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56"/>
            <p:cNvSpPr/>
            <p:nvPr/>
          </p:nvSpPr>
          <p:spPr bwMode="auto">
            <a:xfrm>
              <a:off x="584200" y="5221289"/>
              <a:ext cx="274638" cy="631825"/>
            </a:xfrm>
            <a:custGeom>
              <a:gdLst>
                <a:gd fmla="*/ 0 w 66" name="T0"/>
                <a:gd fmla="*/ 143 h 143" name="T1"/>
                <a:gd fmla="*/ 11 w 66" name="T2"/>
                <a:gd fmla="*/ 142 h 143" name="T3"/>
                <a:gd fmla="*/ 66 w 66" name="T4"/>
                <a:gd fmla="*/ 73 h 143" name="T5"/>
                <a:gd fmla="*/ 66 w 66" name="T6"/>
                <a:gd fmla="*/ 73 h 143" name="T7"/>
                <a:gd fmla="*/ 66 w 66" name="T8"/>
                <a:gd fmla="*/ 72 h 143" name="T9"/>
                <a:gd fmla="*/ 66 w 66" name="T10"/>
                <a:gd fmla="*/ 72 h 143" name="T11"/>
                <a:gd fmla="*/ 66 w 66" name="T12"/>
                <a:gd fmla="*/ 72 h 143" name="T13"/>
                <a:gd fmla="*/ 66 w 66" name="T14"/>
                <a:gd fmla="*/ 71 h 143" name="T15"/>
                <a:gd fmla="*/ 66 w 66" name="T16"/>
                <a:gd fmla="*/ 71 h 143" name="T17"/>
                <a:gd fmla="*/ 66 w 66" name="T18"/>
                <a:gd fmla="*/ 71 h 143" name="T19"/>
                <a:gd fmla="*/ 66 w 66" name="T20"/>
                <a:gd fmla="*/ 71 h 143" name="T21"/>
                <a:gd fmla="*/ 66 w 66" name="T22"/>
                <a:gd fmla="*/ 70 h 143" name="T23"/>
                <a:gd fmla="*/ 66 w 66" name="T24"/>
                <a:gd fmla="*/ 70 h 143" name="T25"/>
                <a:gd fmla="*/ 66 w 66" name="T26"/>
                <a:gd fmla="*/ 70 h 143" name="T27"/>
                <a:gd fmla="*/ 66 w 66" name="T28"/>
                <a:gd fmla="*/ 69 h 143" name="T29"/>
                <a:gd fmla="*/ 66 w 66" name="T30"/>
                <a:gd fmla="*/ 69 h 143" name="T31"/>
                <a:gd fmla="*/ 66 w 66" name="T32"/>
                <a:gd fmla="*/ 69 h 143" name="T33"/>
                <a:gd fmla="*/ 66 w 66" name="T34"/>
                <a:gd fmla="*/ 69 h 143" name="T35"/>
                <a:gd fmla="*/ 65 w 66" name="T36"/>
                <a:gd fmla="*/ 68 h 143" name="T37"/>
                <a:gd fmla="*/ 65 w 66" name="T38"/>
                <a:gd fmla="*/ 61 h 143" name="T39"/>
                <a:gd fmla="*/ 65 w 66" name="T40"/>
                <a:gd fmla="*/ 61 h 143" name="T41"/>
                <a:gd fmla="*/ 65 w 66" name="T42"/>
                <a:gd fmla="*/ 61 h 143" name="T43"/>
                <a:gd fmla="*/ 65 w 66" name="T44"/>
                <a:gd fmla="*/ 61 h 143" name="T45"/>
                <a:gd fmla="*/ 65 w 66" name="T46"/>
                <a:gd fmla="*/ 61 h 143" name="T47"/>
                <a:gd fmla="*/ 65 w 66" name="T48"/>
                <a:gd fmla="*/ 60 h 143" name="T49"/>
                <a:gd fmla="*/ 65 w 66" name="T50"/>
                <a:gd fmla="*/ 60 h 143" name="T51"/>
                <a:gd fmla="*/ 65 w 66" name="T52"/>
                <a:gd fmla="*/ 60 h 143" name="T53"/>
                <a:gd fmla="*/ 65 w 66" name="T54"/>
                <a:gd fmla="*/ 60 h 143" name="T55"/>
                <a:gd fmla="*/ 65 w 66" name="T56"/>
                <a:gd fmla="*/ 59 h 143" name="T57"/>
                <a:gd fmla="*/ 65 w 66" name="T58"/>
                <a:gd fmla="*/ 59 h 143" name="T59"/>
                <a:gd fmla="*/ 65 w 66" name="T60"/>
                <a:gd fmla="*/ 59 h 143" name="T61"/>
                <a:gd fmla="*/ 0 w 66" name="T62"/>
                <a:gd fmla="*/ 0 h 143"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60"/>
            <p:cNvSpPr/>
            <p:nvPr/>
          </p:nvSpPr>
          <p:spPr bwMode="auto">
            <a:xfrm>
              <a:off x="10042526" y="5295901"/>
              <a:ext cx="614363" cy="1504950"/>
            </a:xfrm>
            <a:custGeom>
              <a:gdLst>
                <a:gd fmla="*/ 387 w 387" name="T0"/>
                <a:gd fmla="*/ 167 h 948" name="T1"/>
                <a:gd fmla="*/ 218 w 387" name="T2"/>
                <a:gd fmla="*/ 270 h 948" name="T3"/>
                <a:gd fmla="*/ 195 w 387" name="T4"/>
                <a:gd fmla="*/ 0 h 948" name="T5"/>
                <a:gd fmla="*/ 169 w 387" name="T6"/>
                <a:gd fmla="*/ 270 h 948" name="T7"/>
                <a:gd fmla="*/ 0 w 387" name="T8"/>
                <a:gd fmla="*/ 167 h 948" name="T9"/>
                <a:gd fmla="*/ 155 w 387" name="T10"/>
                <a:gd fmla="*/ 359 h 948" name="T11"/>
                <a:gd fmla="*/ 127 w 387" name="T12"/>
                <a:gd fmla="*/ 948 h 948" name="T13"/>
                <a:gd fmla="*/ 250 w 387" name="T14"/>
                <a:gd fmla="*/ 948 h 948" name="T15"/>
                <a:gd fmla="*/ 229 w 387" name="T16"/>
                <a:gd fmla="*/ 359 h 948" name="T17"/>
                <a:gd fmla="*/ 387 w 387" name="T18"/>
                <a:gd fmla="*/ 167 h 94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46"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61"/>
            <p:cNvSpPr/>
            <p:nvPr/>
          </p:nvSpPr>
          <p:spPr bwMode="auto">
            <a:xfrm>
              <a:off x="10334626" y="6765926"/>
              <a:ext cx="109538" cy="34925"/>
            </a:xfrm>
            <a:custGeom>
              <a:gdLst>
                <a:gd fmla="*/ 69 w 69" name="T0"/>
                <a:gd fmla="*/ 0 h 22" name="T1"/>
                <a:gd fmla="*/ 63 w 69" name="T2"/>
                <a:gd fmla="*/ 0 h 22" name="T3"/>
                <a:gd fmla="*/ 66 w 69" name="T4"/>
                <a:gd fmla="*/ 22 h 22" name="T5"/>
                <a:gd fmla="*/ 0 w 69" name="T6"/>
                <a:gd fmla="*/ 22 h 22" name="T7"/>
                <a:gd fmla="*/ 0 w 69" name="T8"/>
                <a:gd fmla="*/ 22 h 22" name="T9"/>
                <a:gd fmla="*/ 69 w 69" name="T10"/>
                <a:gd fmla="*/ 22 h 22" name="T11"/>
                <a:gd fmla="*/ 69 w 6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69">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Freeform 62"/>
            <p:cNvSpPr/>
            <p:nvPr/>
          </p:nvSpPr>
          <p:spPr bwMode="auto">
            <a:xfrm>
              <a:off x="10334626" y="6765926"/>
              <a:ext cx="109538" cy="34925"/>
            </a:xfrm>
            <a:custGeom>
              <a:gdLst>
                <a:gd fmla="*/ 69 w 69" name="T0"/>
                <a:gd fmla="*/ 0 h 22" name="T1"/>
                <a:gd fmla="*/ 63 w 69" name="T2"/>
                <a:gd fmla="*/ 0 h 22" name="T3"/>
                <a:gd fmla="*/ 66 w 69" name="T4"/>
                <a:gd fmla="*/ 22 h 22" name="T5"/>
                <a:gd fmla="*/ 0 w 69" name="T6"/>
                <a:gd fmla="*/ 22 h 22" name="T7"/>
                <a:gd fmla="*/ 0 w 69" name="T8"/>
                <a:gd fmla="*/ 22 h 22" name="T9"/>
                <a:gd fmla="*/ 69 w 69" name="T10"/>
                <a:gd fmla="*/ 22 h 22" name="T11"/>
                <a:gd fmla="*/ 69 w 6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69">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63"/>
            <p:cNvSpPr>
              <a:spLocks noEditPoints="1"/>
            </p:cNvSpPr>
            <p:nvPr/>
          </p:nvSpPr>
          <p:spPr bwMode="auto">
            <a:xfrm>
              <a:off x="10410826" y="6019801"/>
              <a:ext cx="33338" cy="746125"/>
            </a:xfrm>
            <a:custGeom>
              <a:gdLst>
                <a:gd fmla="*/ 8 w 8" name="T0"/>
                <a:gd fmla="*/ 159 h 169" name="T1"/>
                <a:gd fmla="*/ 6 w 8" name="T2"/>
                <a:gd fmla="*/ 159 h 169" name="T3"/>
                <a:gd fmla="*/ 6 w 8" name="T4"/>
                <a:gd fmla="*/ 169 h 169" name="T5"/>
                <a:gd fmla="*/ 8 w 8" name="T6"/>
                <a:gd fmla="*/ 169 h 169" name="T7"/>
                <a:gd fmla="*/ 8 w 8" name="T8"/>
                <a:gd fmla="*/ 159 h 169" name="T9"/>
                <a:gd fmla="*/ 1 w 8" name="T10"/>
                <a:gd fmla="*/ 0 h 169" name="T11"/>
                <a:gd fmla="*/ 0 w 8" name="T12"/>
                <a:gd fmla="*/ 0 h 169" name="T13"/>
                <a:gd fmla="*/ 3 w 8" name="T14"/>
                <a:gd fmla="*/ 73 h 169" name="T15"/>
                <a:gd fmla="*/ 4 w 8" name="T16"/>
                <a:gd fmla="*/ 75 h 169" name="T17"/>
                <a:gd fmla="*/ 1 w 8" name="T18"/>
                <a:gd fmla="*/ 0 h 16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64"/>
            <p:cNvSpPr/>
            <p:nvPr/>
          </p:nvSpPr>
          <p:spPr bwMode="auto">
            <a:xfrm>
              <a:off x="10421938" y="6342064"/>
              <a:ext cx="4763" cy="9525"/>
            </a:xfrm>
            <a:custGeom>
              <a:gdLst>
                <a:gd fmla="*/ 0 w 1" name="T0"/>
                <a:gd fmla="*/ 0 h 2" name="T1"/>
                <a:gd fmla="*/ 0 w 1" name="T2"/>
                <a:gd fmla="*/ 0 h 2" name="T3"/>
                <a:gd fmla="*/ 1 w 1" name="T4"/>
                <a:gd fmla="*/ 2 h 2" name="T5"/>
                <a:gd fmla="*/ 1 w 1" name="T6"/>
                <a:gd fmla="*/ 2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65"/>
            <p:cNvSpPr/>
            <p:nvPr/>
          </p:nvSpPr>
          <p:spPr bwMode="auto">
            <a:xfrm>
              <a:off x="10421938" y="6342064"/>
              <a:ext cx="22225" cy="379413"/>
            </a:xfrm>
            <a:custGeom>
              <a:gdLst>
                <a:gd fmla="*/ 0 w 5" name="T0"/>
                <a:gd fmla="*/ 0 h 86" name="T1"/>
                <a:gd fmla="*/ 3 w 5" name="T2"/>
                <a:gd fmla="*/ 86 h 86" name="T3"/>
                <a:gd fmla="*/ 5 w 5" name="T4"/>
                <a:gd fmla="*/ 86 h 86" name="T5"/>
                <a:gd fmla="*/ 1 w 5" name="T6"/>
                <a:gd fmla="*/ 2 h 86" name="T7"/>
                <a:gd fmla="*/ 0 w 5" name="T8"/>
                <a:gd fmla="*/ 0 h 86" name="T9"/>
              </a:gdLst>
              <a:cxnLst>
                <a:cxn ang="0">
                  <a:pos x="T0" y="T1"/>
                </a:cxn>
                <a:cxn ang="0">
                  <a:pos x="T2" y="T3"/>
                </a:cxn>
                <a:cxn ang="0">
                  <a:pos x="T4" y="T5"/>
                </a:cxn>
                <a:cxn ang="0">
                  <a:pos x="T6" y="T7"/>
                </a:cxn>
                <a:cxn ang="0">
                  <a:pos x="T8" y="T9"/>
                </a:cxn>
              </a:cxnLst>
              <a:rect b="b" l="0" r="r" t="0"/>
              <a:pathLst>
                <a:path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68"/>
            <p:cNvSpPr/>
            <p:nvPr/>
          </p:nvSpPr>
          <p:spPr bwMode="auto">
            <a:xfrm>
              <a:off x="10334626" y="5295901"/>
              <a:ext cx="322263" cy="1504950"/>
            </a:xfrm>
            <a:custGeom>
              <a:gdLst>
                <a:gd fmla="*/ 11 w 203" name="T0"/>
                <a:gd fmla="*/ 0 h 948" name="T1"/>
                <a:gd fmla="*/ 0 w 203" name="T2"/>
                <a:gd fmla="*/ 103 h 948" name="T3"/>
                <a:gd fmla="*/ 0 w 203" name="T4"/>
                <a:gd fmla="*/ 948 h 948" name="T5"/>
                <a:gd fmla="*/ 66 w 203" name="T6"/>
                <a:gd fmla="*/ 948 h 948" name="T7"/>
                <a:gd fmla="*/ 63 w 203" name="T8"/>
                <a:gd fmla="*/ 926 h 948" name="T9"/>
                <a:gd fmla="*/ 63 w 203" name="T10"/>
                <a:gd fmla="*/ 898 h 948" name="T11"/>
                <a:gd fmla="*/ 55 w 203" name="T12"/>
                <a:gd fmla="*/ 659 h 948" name="T13"/>
                <a:gd fmla="*/ 55 w 203" name="T14"/>
                <a:gd fmla="*/ 659 h 948" name="T15"/>
                <a:gd fmla="*/ 48 w 203" name="T16"/>
                <a:gd fmla="*/ 456 h 948" name="T17"/>
                <a:gd fmla="*/ 45 w 203" name="T18"/>
                <a:gd fmla="*/ 359 h 948" name="T19"/>
                <a:gd fmla="*/ 203 w 203" name="T20"/>
                <a:gd fmla="*/ 167 h 948" name="T21"/>
                <a:gd fmla="*/ 34 w 203" name="T22"/>
                <a:gd fmla="*/ 270 h 948" name="T23"/>
                <a:gd fmla="*/ 11 w 203" name="T24"/>
                <a:gd fmla="*/ 0 h 94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46"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70"/>
            <p:cNvSpPr/>
            <p:nvPr/>
          </p:nvSpPr>
          <p:spPr bwMode="auto">
            <a:xfrm>
              <a:off x="6616701" y="5583239"/>
              <a:ext cx="666750" cy="1254125"/>
            </a:xfrm>
            <a:custGeom>
              <a:gdLst>
                <a:gd fmla="*/ 420 w 420" name="T0"/>
                <a:gd fmla="*/ 156 h 790" name="T1"/>
                <a:gd fmla="*/ 241 w 420" name="T2"/>
                <a:gd fmla="*/ 203 h 790" name="T3"/>
                <a:gd fmla="*/ 202 w 420" name="T4"/>
                <a:gd fmla="*/ 0 h 790" name="T5"/>
                <a:gd fmla="*/ 170 w 420" name="T6"/>
                <a:gd fmla="*/ 203 h 790" name="T7"/>
                <a:gd fmla="*/ 0 w 420" name="T8"/>
                <a:gd fmla="*/ 153 h 790" name="T9"/>
                <a:gd fmla="*/ 176 w 420" name="T10"/>
                <a:gd fmla="*/ 278 h 790" name="T11"/>
                <a:gd fmla="*/ 163 w 420" name="T12"/>
                <a:gd fmla="*/ 790 h 790" name="T13"/>
                <a:gd fmla="*/ 244 w 420" name="T14"/>
                <a:gd fmla="*/ 790 h 790" name="T15"/>
                <a:gd fmla="*/ 231 w 420" name="T16"/>
                <a:gd fmla="*/ 278 h 790" name="T17"/>
                <a:gd fmla="*/ 420 w 420" name="T18"/>
                <a:gd fmla="*/ 156 h 79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Freeform 80"/>
            <p:cNvSpPr/>
            <p:nvPr/>
          </p:nvSpPr>
          <p:spPr bwMode="auto">
            <a:xfrm>
              <a:off x="6937376" y="6761164"/>
              <a:ext cx="66675" cy="76200"/>
            </a:xfrm>
            <a:custGeom>
              <a:gdLst>
                <a:gd fmla="*/ 39 w 42" name="T0"/>
                <a:gd fmla="*/ 0 h 48" name="T1"/>
                <a:gd fmla="*/ 0 w 42" name="T2"/>
                <a:gd fmla="*/ 0 h 48" name="T3"/>
                <a:gd fmla="*/ 0 w 42" name="T4"/>
                <a:gd fmla="*/ 48 h 48" name="T5"/>
                <a:gd fmla="*/ 42 w 42" name="T6"/>
                <a:gd fmla="*/ 48 h 48" name="T7"/>
                <a:gd fmla="*/ 39 w 42" name="T8"/>
                <a:gd fmla="*/ 0 h 48" name="T9"/>
              </a:gdLst>
              <a:cxnLst>
                <a:cxn ang="0">
                  <a:pos x="T0" y="T1"/>
                </a:cxn>
                <a:cxn ang="0">
                  <a:pos x="T2" y="T3"/>
                </a:cxn>
                <a:cxn ang="0">
                  <a:pos x="T4" y="T5"/>
                </a:cxn>
                <a:cxn ang="0">
                  <a:pos x="T6" y="T7"/>
                </a:cxn>
                <a:cxn ang="0">
                  <a:pos x="T8" y="T9"/>
                </a:cxn>
              </a:cxnLst>
              <a:rect b="b" l="0" r="r" t="0"/>
              <a:pathLst>
                <a:path h="48" w="42">
                  <a:moveTo>
                    <a:pt x="39" y="0"/>
                  </a:moveTo>
                  <a:lnTo>
                    <a:pt x="0" y="0"/>
                  </a:lnTo>
                  <a:lnTo>
                    <a:pt x="0" y="48"/>
                  </a:lnTo>
                  <a:lnTo>
                    <a:pt x="42" y="48"/>
                  </a:lnTo>
                  <a:lnTo>
                    <a:pt x="39"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81"/>
            <p:cNvSpPr/>
            <p:nvPr/>
          </p:nvSpPr>
          <p:spPr bwMode="auto">
            <a:xfrm>
              <a:off x="6937376" y="6761164"/>
              <a:ext cx="66675" cy="76200"/>
            </a:xfrm>
            <a:custGeom>
              <a:gdLst>
                <a:gd fmla="*/ 39 w 42" name="T0"/>
                <a:gd fmla="*/ 0 h 48" name="T1"/>
                <a:gd fmla="*/ 0 w 42" name="T2"/>
                <a:gd fmla="*/ 0 h 48" name="T3"/>
                <a:gd fmla="*/ 0 w 42" name="T4"/>
                <a:gd fmla="*/ 48 h 48" name="T5"/>
                <a:gd fmla="*/ 42 w 42" name="T6"/>
                <a:gd fmla="*/ 48 h 48" name="T7"/>
                <a:gd fmla="*/ 39 w 42" name="T8"/>
                <a:gd fmla="*/ 0 h 48" name="T9"/>
              </a:gdLst>
              <a:cxnLst>
                <a:cxn ang="0">
                  <a:pos x="T0" y="T1"/>
                </a:cxn>
                <a:cxn ang="0">
                  <a:pos x="T2" y="T3"/>
                </a:cxn>
                <a:cxn ang="0">
                  <a:pos x="T4" y="T5"/>
                </a:cxn>
                <a:cxn ang="0">
                  <a:pos x="T6" y="T7"/>
                </a:cxn>
                <a:cxn ang="0">
                  <a:pos x="T8" y="T9"/>
                </a:cxn>
              </a:cxnLst>
              <a:rect b="b" l="0" r="r" t="0"/>
              <a:pathLst>
                <a:path h="48" w="42">
                  <a:moveTo>
                    <a:pt x="39" y="0"/>
                  </a:moveTo>
                  <a:lnTo>
                    <a:pt x="0" y="0"/>
                  </a:lnTo>
                  <a:lnTo>
                    <a:pt x="0" y="48"/>
                  </a:lnTo>
                  <a:lnTo>
                    <a:pt x="42" y="48"/>
                  </a:lnTo>
                  <a:lnTo>
                    <a:pt x="3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84"/>
            <p:cNvSpPr/>
            <p:nvPr/>
          </p:nvSpPr>
          <p:spPr bwMode="auto">
            <a:xfrm>
              <a:off x="11160126" y="6453189"/>
              <a:ext cx="458788" cy="307975"/>
            </a:xfrm>
            <a:custGeom>
              <a:gdLst>
                <a:gd fmla="*/ 108 w 110" name="T0"/>
                <a:gd fmla="*/ 70 h 70" name="T1"/>
                <a:gd fmla="*/ 110 w 110" name="T2"/>
                <a:gd fmla="*/ 55 h 70" name="T3"/>
                <a:gd fmla="*/ 55 w 110" name="T4"/>
                <a:gd fmla="*/ 0 h 70" name="T5"/>
                <a:gd fmla="*/ 0 w 110" name="T6"/>
                <a:gd fmla="*/ 55 h 70" name="T7"/>
                <a:gd fmla="*/ 2 w 110" name="T8"/>
                <a:gd fmla="*/ 70 h 70" name="T9"/>
                <a:gd fmla="*/ 108 w 110" name="T10"/>
                <a:gd fmla="*/ 70 h 70" name="T11"/>
              </a:gdLst>
              <a:cxnLst>
                <a:cxn ang="0">
                  <a:pos x="T0" y="T1"/>
                </a:cxn>
                <a:cxn ang="0">
                  <a:pos x="T2" y="T3"/>
                </a:cxn>
                <a:cxn ang="0">
                  <a:pos x="T4" y="T5"/>
                </a:cxn>
                <a:cxn ang="0">
                  <a:pos x="T6" y="T7"/>
                </a:cxn>
                <a:cxn ang="0">
                  <a:pos x="T8" y="T9"/>
                </a:cxn>
                <a:cxn ang="0">
                  <a:pos x="T10" y="T11"/>
                </a:cxn>
              </a:cxnLst>
              <a:rect b="b" l="0" r="r" t="0"/>
              <a:pathLst>
                <a:path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85"/>
            <p:cNvSpPr/>
            <p:nvPr/>
          </p:nvSpPr>
          <p:spPr bwMode="auto">
            <a:xfrm>
              <a:off x="11749088" y="6453189"/>
              <a:ext cx="461963" cy="307975"/>
            </a:xfrm>
            <a:custGeom>
              <a:gdLst>
                <a:gd fmla="*/ 108 w 111" name="T0"/>
                <a:gd fmla="*/ 70 h 70" name="T1"/>
                <a:gd fmla="*/ 111 w 111" name="T2"/>
                <a:gd fmla="*/ 55 h 70" name="T3"/>
                <a:gd fmla="*/ 55 w 111" name="T4"/>
                <a:gd fmla="*/ 0 h 70" name="T5"/>
                <a:gd fmla="*/ 0 w 111" name="T6"/>
                <a:gd fmla="*/ 55 h 70" name="T7"/>
                <a:gd fmla="*/ 2 w 111" name="T8"/>
                <a:gd fmla="*/ 70 h 70" name="T9"/>
                <a:gd fmla="*/ 108 w 111" name="T10"/>
                <a:gd fmla="*/ 70 h 70" name="T11"/>
              </a:gdLst>
              <a:cxnLst>
                <a:cxn ang="0">
                  <a:pos x="T0" y="T1"/>
                </a:cxn>
                <a:cxn ang="0">
                  <a:pos x="T2" y="T3"/>
                </a:cxn>
                <a:cxn ang="0">
                  <a:pos x="T4" y="T5"/>
                </a:cxn>
                <a:cxn ang="0">
                  <a:pos x="T6" y="T7"/>
                </a:cxn>
                <a:cxn ang="0">
                  <a:pos x="T8" y="T9"/>
                </a:cxn>
                <a:cxn ang="0">
                  <a:pos x="T10" y="T11"/>
                </a:cxn>
              </a:cxnLst>
              <a:rect b="b" l="0" r="r" t="0"/>
              <a:pathLst>
                <a:path h="70" w="11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86"/>
            <p:cNvSpPr/>
            <p:nvPr/>
          </p:nvSpPr>
          <p:spPr bwMode="auto">
            <a:xfrm>
              <a:off x="11380788" y="6138864"/>
              <a:ext cx="609600" cy="622300"/>
            </a:xfrm>
            <a:custGeom>
              <a:gdLst>
                <a:gd fmla="*/ 47 w 146" name="T0"/>
                <a:gd fmla="*/ 141 h 141" name="T1"/>
                <a:gd fmla="*/ 99 w 146" name="T2"/>
                <a:gd fmla="*/ 141 h 141" name="T3"/>
                <a:gd fmla="*/ 146 w 146" name="T4"/>
                <a:gd fmla="*/ 73 h 141" name="T5"/>
                <a:gd fmla="*/ 73 w 146" name="T6"/>
                <a:gd fmla="*/ 0 h 141" name="T7"/>
                <a:gd fmla="*/ 0 w 146" name="T8"/>
                <a:gd fmla="*/ 73 h 141" name="T9"/>
                <a:gd fmla="*/ 47 w 146" name="T10"/>
                <a:gd fmla="*/ 141 h 141" name="T11"/>
              </a:gdLst>
              <a:cxnLst>
                <a:cxn ang="0">
                  <a:pos x="T0" y="T1"/>
                </a:cxn>
                <a:cxn ang="0">
                  <a:pos x="T2" y="T3"/>
                </a:cxn>
                <a:cxn ang="0">
                  <a:pos x="T4" y="T5"/>
                </a:cxn>
                <a:cxn ang="0">
                  <a:pos x="T6" y="T7"/>
                </a:cxn>
                <a:cxn ang="0">
                  <a:pos x="T8" y="T9"/>
                </a:cxn>
                <a:cxn ang="0">
                  <a:pos x="T10" y="T11"/>
                </a:cxn>
              </a:cxnLst>
              <a:rect b="b" l="0" r="r" t="0"/>
              <a:pathLst>
                <a:path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9" name="Freeform 90"/>
            <p:cNvSpPr/>
            <p:nvPr/>
          </p:nvSpPr>
          <p:spPr bwMode="auto">
            <a:xfrm>
              <a:off x="11610976" y="6399214"/>
              <a:ext cx="133350" cy="141288"/>
            </a:xfrm>
            <a:custGeom>
              <a:gdLst>
                <a:gd fmla="*/ 31 w 32" name="T0"/>
                <a:gd fmla="*/ 17 h 32" name="T1"/>
                <a:gd fmla="*/ 15 w 32" name="T2"/>
                <a:gd fmla="*/ 32 h 32" name="T3"/>
                <a:gd fmla="*/ 0 w 32" name="T4"/>
                <a:gd fmla="*/ 15 h 32" name="T5"/>
                <a:gd fmla="*/ 17 w 32" name="T6"/>
                <a:gd fmla="*/ 1 h 32" name="T7"/>
                <a:gd fmla="*/ 31 w 32" name="T8"/>
                <a:gd fmla="*/ 17 h 32" name="T9"/>
              </a:gdLst>
              <a:cxnLst>
                <a:cxn ang="0">
                  <a:pos x="T0" y="T1"/>
                </a:cxn>
                <a:cxn ang="0">
                  <a:pos x="T2" y="T3"/>
                </a:cxn>
                <a:cxn ang="0">
                  <a:pos x="T4" y="T5"/>
                </a:cxn>
                <a:cxn ang="0">
                  <a:pos x="T6" y="T7"/>
                </a:cxn>
                <a:cxn ang="0">
                  <a:pos x="T8" y="T9"/>
                </a:cxn>
              </a:cxnLst>
              <a:rect b="b" l="0" r="r" t="0"/>
              <a:pathLst>
                <a:path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1" name="Freeform 92"/>
            <p:cNvSpPr/>
            <p:nvPr/>
          </p:nvSpPr>
          <p:spPr bwMode="auto">
            <a:xfrm>
              <a:off x="11369676" y="6721476"/>
              <a:ext cx="115888" cy="39688"/>
            </a:xfrm>
            <a:custGeom>
              <a:gdLst>
                <a:gd fmla="*/ 28 w 28" name="T0"/>
                <a:gd fmla="*/ 9 h 9" name="T1"/>
                <a:gd fmla="*/ 14 w 28" name="T2"/>
                <a:gd fmla="*/ 0 h 9" name="T3"/>
                <a:gd fmla="*/ 0 w 28" name="T4"/>
                <a:gd fmla="*/ 9 h 9" name="T5"/>
                <a:gd fmla="*/ 28 w 28" name="T6"/>
                <a:gd fmla="*/ 9 h 9" name="T7"/>
              </a:gdLst>
              <a:cxnLst>
                <a:cxn ang="0">
                  <a:pos x="T0" y="T1"/>
                </a:cxn>
                <a:cxn ang="0">
                  <a:pos x="T2" y="T3"/>
                </a:cxn>
                <a:cxn ang="0">
                  <a:pos x="T4" y="T5"/>
                </a:cxn>
                <a:cxn ang="0">
                  <a:pos x="T6" y="T7"/>
                </a:cxn>
              </a:cxnLst>
              <a:rect b="b" l="0" r="r" t="0"/>
              <a:pathLst>
                <a:path h="9" w="28">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4" name="Freeform 95"/>
            <p:cNvSpPr/>
            <p:nvPr/>
          </p:nvSpPr>
          <p:spPr bwMode="auto">
            <a:xfrm>
              <a:off x="11926888" y="6735764"/>
              <a:ext cx="104775" cy="25400"/>
            </a:xfrm>
            <a:custGeom>
              <a:gdLst>
                <a:gd fmla="*/ 25 w 25" name="T0"/>
                <a:gd fmla="*/ 6 h 6" name="T1"/>
                <a:gd fmla="*/ 12 w 25" name="T2"/>
                <a:gd fmla="*/ 0 h 6" name="T3"/>
                <a:gd fmla="*/ 0 w 25" name="T4"/>
                <a:gd fmla="*/ 6 h 6" name="T5"/>
                <a:gd fmla="*/ 25 w 25" name="T6"/>
                <a:gd fmla="*/ 6 h 6" name="T7"/>
              </a:gdLst>
              <a:cxnLst>
                <a:cxn ang="0">
                  <a:pos x="T0" y="T1"/>
                </a:cxn>
                <a:cxn ang="0">
                  <a:pos x="T2" y="T3"/>
                </a:cxn>
                <a:cxn ang="0">
                  <a:pos x="T4" y="T5"/>
                </a:cxn>
                <a:cxn ang="0">
                  <a:pos x="T6" y="T7"/>
                </a:cxn>
              </a:cxnLst>
              <a:rect b="b" l="0" r="r" t="0"/>
              <a:pathLst>
                <a:path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6" name="Freeform 97"/>
            <p:cNvSpPr/>
            <p:nvPr/>
          </p:nvSpPr>
          <p:spPr bwMode="auto">
            <a:xfrm>
              <a:off x="11798301" y="6337301"/>
              <a:ext cx="141288" cy="150813"/>
            </a:xfrm>
            <a:custGeom>
              <a:gdLst>
                <a:gd fmla="*/ 32 w 34" name="T0"/>
                <a:gd fmla="*/ 13 h 34" name="T1"/>
                <a:gd fmla="*/ 21 w 34" name="T2"/>
                <a:gd fmla="*/ 32 h 34" name="T3"/>
                <a:gd fmla="*/ 2 w 34" name="T4"/>
                <a:gd fmla="*/ 21 h 34" name="T5"/>
                <a:gd fmla="*/ 13 w 34" name="T6"/>
                <a:gd fmla="*/ 2 h 34" name="T7"/>
                <a:gd fmla="*/ 32 w 34" name="T8"/>
                <a:gd fmla="*/ 13 h 34" name="T9"/>
              </a:gdLst>
              <a:cxnLst>
                <a:cxn ang="0">
                  <a:pos x="T0" y="T1"/>
                </a:cxn>
                <a:cxn ang="0">
                  <a:pos x="T2" y="T3"/>
                </a:cxn>
                <a:cxn ang="0">
                  <a:pos x="T4" y="T5"/>
                </a:cxn>
                <a:cxn ang="0">
                  <a:pos x="T6" y="T7"/>
                </a:cxn>
                <a:cxn ang="0">
                  <a:pos x="T8" y="T9"/>
                </a:cxn>
              </a:cxnLst>
              <a:rect b="b" l="0" r="r" t="0"/>
              <a:pathLst>
                <a:path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7" name="Freeform 98"/>
            <p:cNvSpPr>
              <a:spLocks noEditPoints="1"/>
            </p:cNvSpPr>
            <p:nvPr/>
          </p:nvSpPr>
          <p:spPr bwMode="auto">
            <a:xfrm>
              <a:off x="12206288" y="6677026"/>
              <a:ext cx="4763" cy="19050"/>
            </a:xfrm>
            <a:custGeom>
              <a:gdLst>
                <a:gd fmla="*/ 1 w 1" name="T0"/>
                <a:gd fmla="*/ 4 h 4" name="T1"/>
                <a:gd fmla="*/ 1 w 1" name="T2"/>
                <a:gd fmla="*/ 4 h 4" name="T3"/>
                <a:gd fmla="*/ 1 w 1" name="T4"/>
                <a:gd fmla="*/ 4 h 4" name="T5"/>
                <a:gd fmla="*/ 1 w 1" name="T6"/>
                <a:gd fmla="*/ 3 h 4" name="T7"/>
                <a:gd fmla="*/ 1 w 1" name="T8"/>
                <a:gd fmla="*/ 3 h 4" name="T9"/>
                <a:gd fmla="*/ 1 w 1" name="T10"/>
                <a:gd fmla="*/ 3 h 4" name="T11"/>
                <a:gd fmla="*/ 1 w 1" name="T12"/>
                <a:gd fmla="*/ 3 h 4" name="T13"/>
                <a:gd fmla="*/ 1 w 1" name="T14"/>
                <a:gd fmla="*/ 3 h 4" name="T15"/>
                <a:gd fmla="*/ 1 w 1" name="T16"/>
                <a:gd fmla="*/ 3 h 4" name="T17"/>
                <a:gd fmla="*/ 1 w 1" name="T18"/>
                <a:gd fmla="*/ 3 h 4" name="T19"/>
                <a:gd fmla="*/ 1 w 1" name="T20"/>
                <a:gd fmla="*/ 3 h 4" name="T21"/>
                <a:gd fmla="*/ 1 w 1" name="T22"/>
                <a:gd fmla="*/ 3 h 4" name="T23"/>
                <a:gd fmla="*/ 1 w 1" name="T24"/>
                <a:gd fmla="*/ 2 h 4" name="T25"/>
                <a:gd fmla="*/ 1 w 1" name="T26"/>
                <a:gd fmla="*/ 2 h 4" name="T27"/>
                <a:gd fmla="*/ 1 w 1" name="T28"/>
                <a:gd fmla="*/ 2 h 4" name="T29"/>
                <a:gd fmla="*/ 1 w 1" name="T30"/>
                <a:gd fmla="*/ 2 h 4" name="T31"/>
                <a:gd fmla="*/ 1 w 1" name="T32"/>
                <a:gd fmla="*/ 2 h 4" name="T33"/>
                <a:gd fmla="*/ 1 w 1" name="T34"/>
                <a:gd fmla="*/ 2 h 4" name="T35"/>
                <a:gd fmla="*/ 0 w 1" name="T36"/>
                <a:gd fmla="*/ 2 h 4" name="T37"/>
                <a:gd fmla="*/ 0 w 1" name="T38"/>
                <a:gd fmla="*/ 2 h 4" name="T39"/>
                <a:gd fmla="*/ 0 w 1" name="T40"/>
                <a:gd fmla="*/ 1 h 4" name="T41"/>
                <a:gd fmla="*/ 0 w 1" name="T42"/>
                <a:gd fmla="*/ 1 h 4" name="T43"/>
                <a:gd fmla="*/ 0 w 1" name="T44"/>
                <a:gd fmla="*/ 1 h 4" name="T45"/>
                <a:gd fmla="*/ 0 w 1" name="T46"/>
                <a:gd fmla="*/ 1 h 4" name="T47"/>
                <a:gd fmla="*/ 0 w 1" name="T48"/>
                <a:gd fmla="*/ 1 h 4" name="T49"/>
                <a:gd fmla="*/ 0 w 1" name="T50"/>
                <a:gd fmla="*/ 1 h 4" name="T51"/>
                <a:gd fmla="*/ 0 w 1" name="T52"/>
                <a:gd fmla="*/ 1 h 4" name="T53"/>
                <a:gd fmla="*/ 0 w 1" name="T54"/>
                <a:gd fmla="*/ 1 h 4" name="T55"/>
                <a:gd fmla="*/ 0 w 1" name="T56"/>
                <a:gd fmla="*/ 1 h 4" name="T57"/>
                <a:gd fmla="*/ 0 w 1" name="T58"/>
                <a:gd fmla="*/ 0 h 4" name="T59"/>
                <a:gd fmla="*/ 0 w 1" name="T60"/>
                <a:gd fmla="*/ 0 h 4" name="T61"/>
                <a:gd fmla="*/ 0 w 1" name="T62"/>
                <a:gd fmla="*/ 0 h 4" name="T63"/>
                <a:gd fmla="*/ 0 w 1" name="T64"/>
                <a:gd fmla="*/ 0 h 4" name="T65"/>
                <a:gd fmla="*/ 0 w 1" name="T66"/>
                <a:gd fmla="*/ 0 h 4" name="T67"/>
                <a:gd fmla="*/ 0 w 1" name="T68"/>
                <a:gd fmla="*/ 0 h 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8" name="Freeform 99"/>
            <p:cNvSpPr>
              <a:spLocks noEditPoints="1"/>
            </p:cNvSpPr>
            <p:nvPr/>
          </p:nvSpPr>
          <p:spPr bwMode="auto">
            <a:xfrm>
              <a:off x="11793538" y="6453189"/>
              <a:ext cx="417513" cy="307975"/>
            </a:xfrm>
            <a:custGeom>
              <a:gdLst>
                <a:gd fmla="*/ 75 w 100" name="T0"/>
                <a:gd fmla="*/ 57 h 70" name="T1"/>
                <a:gd fmla="*/ 60 w 100" name="T2"/>
                <a:gd fmla="*/ 42 h 70" name="T3"/>
                <a:gd fmla="*/ 75 w 100" name="T4"/>
                <a:gd fmla="*/ 26 h 70" name="T5"/>
                <a:gd fmla="*/ 91 w 100" name="T6"/>
                <a:gd fmla="*/ 42 h 70" name="T7"/>
                <a:gd fmla="*/ 75 w 100" name="T8"/>
                <a:gd fmla="*/ 57 h 70" name="T9"/>
                <a:gd fmla="*/ 47 w 100" name="T10"/>
                <a:gd fmla="*/ 0 h 70" name="T11"/>
                <a:gd fmla="*/ 47 w 100" name="T12"/>
                <a:gd fmla="*/ 2 h 70" name="T13"/>
                <a:gd fmla="*/ 31 w 100" name="T14"/>
                <a:gd fmla="*/ 47 h 70" name="T15"/>
                <a:gd fmla="*/ 16 w 100" name="T16"/>
                <a:gd fmla="*/ 61 h 70" name="T17"/>
                <a:gd fmla="*/ 16 w 100" name="T18"/>
                <a:gd fmla="*/ 61 h 70" name="T19"/>
                <a:gd fmla="*/ 0 w 100" name="T20"/>
                <a:gd fmla="*/ 70 h 70" name="T21"/>
                <a:gd fmla="*/ 32 w 100" name="T22"/>
                <a:gd fmla="*/ 70 h 70" name="T23"/>
                <a:gd fmla="*/ 44 w 100" name="T24"/>
                <a:gd fmla="*/ 64 h 70" name="T25"/>
                <a:gd fmla="*/ 57 w 100" name="T26"/>
                <a:gd fmla="*/ 70 h 70" name="T27"/>
                <a:gd fmla="*/ 97 w 100" name="T28"/>
                <a:gd fmla="*/ 70 h 70" name="T29"/>
                <a:gd fmla="*/ 100 w 100" name="T30"/>
                <a:gd fmla="*/ 55 h 70" name="T31"/>
                <a:gd fmla="*/ 100 w 100" name="T32"/>
                <a:gd fmla="*/ 55 h 70" name="T33"/>
                <a:gd fmla="*/ 100 w 100" name="T34"/>
                <a:gd fmla="*/ 55 h 70" name="T35"/>
                <a:gd fmla="*/ 100 w 100" name="T36"/>
                <a:gd fmla="*/ 55 h 70" name="T37"/>
                <a:gd fmla="*/ 100 w 100" name="T38"/>
                <a:gd fmla="*/ 54 h 70" name="T39"/>
                <a:gd fmla="*/ 100 w 100" name="T40"/>
                <a:gd fmla="*/ 54 h 70" name="T41"/>
                <a:gd fmla="*/ 100 w 100" name="T42"/>
                <a:gd fmla="*/ 54 h 70" name="T43"/>
                <a:gd fmla="*/ 100 w 100" name="T44"/>
                <a:gd fmla="*/ 54 h 70" name="T45"/>
                <a:gd fmla="*/ 100 w 100" name="T46"/>
                <a:gd fmla="*/ 54 h 70" name="T47"/>
                <a:gd fmla="*/ 100 w 100" name="T48"/>
                <a:gd fmla="*/ 54 h 70" name="T49"/>
                <a:gd fmla="*/ 100 w 100" name="T50"/>
                <a:gd fmla="*/ 54 h 70" name="T51"/>
                <a:gd fmla="*/ 100 w 100" name="T52"/>
                <a:gd fmla="*/ 54 h 70" name="T53"/>
                <a:gd fmla="*/ 100 w 100" name="T54"/>
                <a:gd fmla="*/ 54 h 70" name="T55"/>
                <a:gd fmla="*/ 100 w 100" name="T56"/>
                <a:gd fmla="*/ 54 h 70" name="T57"/>
                <a:gd fmla="*/ 100 w 100" name="T58"/>
                <a:gd fmla="*/ 54 h 70" name="T59"/>
                <a:gd fmla="*/ 100 w 100" name="T60"/>
                <a:gd fmla="*/ 53 h 70" name="T61"/>
                <a:gd fmla="*/ 100 w 100" name="T62"/>
                <a:gd fmla="*/ 53 h 70" name="T63"/>
                <a:gd fmla="*/ 100 w 100" name="T64"/>
                <a:gd fmla="*/ 53 h 70" name="T65"/>
                <a:gd fmla="*/ 100 w 100" name="T66"/>
                <a:gd fmla="*/ 53 h 70" name="T67"/>
                <a:gd fmla="*/ 100 w 100" name="T68"/>
                <a:gd fmla="*/ 53 h 70" name="T69"/>
                <a:gd fmla="*/ 100 w 100" name="T70"/>
                <a:gd fmla="*/ 53 h 70" name="T71"/>
                <a:gd fmla="*/ 100 w 100" name="T72"/>
                <a:gd fmla="*/ 53 h 70" name="T73"/>
                <a:gd fmla="*/ 100 w 100" name="T74"/>
                <a:gd fmla="*/ 53 h 70" name="T75"/>
                <a:gd fmla="*/ 100 w 100" name="T76"/>
                <a:gd fmla="*/ 53 h 70" name="T77"/>
                <a:gd fmla="*/ 99 w 100" name="T78"/>
                <a:gd fmla="*/ 53 h 70" name="T79"/>
                <a:gd fmla="*/ 99 w 100" name="T80"/>
                <a:gd fmla="*/ 53 h 70" name="T81"/>
                <a:gd fmla="*/ 99 w 100" name="T82"/>
                <a:gd fmla="*/ 52 h 70" name="T83"/>
                <a:gd fmla="*/ 99 w 100" name="T84"/>
                <a:gd fmla="*/ 52 h 70" name="T85"/>
                <a:gd fmla="*/ 99 w 100" name="T86"/>
                <a:gd fmla="*/ 52 h 70" name="T87"/>
                <a:gd fmla="*/ 99 w 100" name="T88"/>
                <a:gd fmla="*/ 52 h 70" name="T89"/>
                <a:gd fmla="*/ 99 w 100" name="T90"/>
                <a:gd fmla="*/ 52 h 70" name="T91"/>
                <a:gd fmla="*/ 99 w 100" name="T92"/>
                <a:gd fmla="*/ 52 h 70" name="T93"/>
                <a:gd fmla="*/ 99 w 100" name="T94"/>
                <a:gd fmla="*/ 52 h 70" name="T95"/>
                <a:gd fmla="*/ 99 w 100" name="T96"/>
                <a:gd fmla="*/ 52 h 70" name="T97"/>
                <a:gd fmla="*/ 99 w 100" name="T98"/>
                <a:gd fmla="*/ 52 h 70" name="T99"/>
                <a:gd fmla="*/ 99 w 100" name="T100"/>
                <a:gd fmla="*/ 52 h 70" name="T101"/>
                <a:gd fmla="*/ 99 w 100" name="T102"/>
                <a:gd fmla="*/ 52 h 70" name="T103"/>
                <a:gd fmla="*/ 99 w 100" name="T104"/>
                <a:gd fmla="*/ 52 h 70" name="T105"/>
                <a:gd fmla="*/ 99 w 100" name="T106"/>
                <a:gd fmla="*/ 51 h 70" name="T107"/>
                <a:gd fmla="*/ 99 w 100" name="T108"/>
                <a:gd fmla="*/ 51 h 70" name="T109"/>
                <a:gd fmla="*/ 99 w 100" name="T110"/>
                <a:gd fmla="*/ 51 h 70" name="T111"/>
                <a:gd fmla="*/ 99 w 100" name="T112"/>
                <a:gd fmla="*/ 51 h 70" name="T113"/>
                <a:gd fmla="*/ 99 w 100" name="T114"/>
                <a:gd fmla="*/ 51 h 70" name="T115"/>
                <a:gd fmla="*/ 99 w 100" name="T116"/>
                <a:gd fmla="*/ 51 h 70" name="T117"/>
                <a:gd fmla="*/ 99 w 100" name="T118"/>
                <a:gd fmla="*/ 51 h 70" name="T119"/>
                <a:gd fmla="*/ 99 w 100" name="T120"/>
                <a:gd fmla="*/ 51 h 70" name="T121"/>
                <a:gd fmla="*/ 47 w 100" name="T122"/>
                <a:gd fmla="*/ 0 h 7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9" name="Freeform 100"/>
            <p:cNvSpPr>
              <a:spLocks noEditPoints="1"/>
            </p:cNvSpPr>
            <p:nvPr/>
          </p:nvSpPr>
          <p:spPr bwMode="auto">
            <a:xfrm>
              <a:off x="11706226" y="6138864"/>
              <a:ext cx="284163" cy="622300"/>
            </a:xfrm>
            <a:custGeom>
              <a:gdLst>
                <a:gd fmla="*/ 39 w 68" name="T0"/>
                <a:gd fmla="*/ 77 h 141" name="T1"/>
                <a:gd fmla="*/ 24 w 68" name="T2"/>
                <a:gd fmla="*/ 66 h 141" name="T3"/>
                <a:gd fmla="*/ 35 w 68" name="T4"/>
                <a:gd fmla="*/ 47 h 141" name="T5"/>
                <a:gd fmla="*/ 39 w 68" name="T6"/>
                <a:gd fmla="*/ 46 h 141" name="T7"/>
                <a:gd fmla="*/ 54 w 68" name="T8"/>
                <a:gd fmla="*/ 58 h 141" name="T9"/>
                <a:gd fmla="*/ 43 w 68" name="T10"/>
                <a:gd fmla="*/ 77 h 141" name="T11"/>
                <a:gd fmla="*/ 39 w 68" name="T12"/>
                <a:gd fmla="*/ 77 h 141" name="T13"/>
                <a:gd fmla="*/ 0 w 68" name="T14"/>
                <a:gd fmla="*/ 0 h 141" name="T15"/>
                <a:gd fmla="*/ 0 w 68" name="T16"/>
                <a:gd fmla="*/ 11 h 141" name="T17"/>
                <a:gd fmla="*/ 1 w 68" name="T18"/>
                <a:gd fmla="*/ 11 h 141" name="T19"/>
                <a:gd fmla="*/ 17 w 68" name="T20"/>
                <a:gd fmla="*/ 27 h 141" name="T21"/>
                <a:gd fmla="*/ 1 w 68" name="T22"/>
                <a:gd fmla="*/ 42 h 141" name="T23"/>
                <a:gd fmla="*/ 0 w 68" name="T24"/>
                <a:gd fmla="*/ 42 h 141" name="T25"/>
                <a:gd fmla="*/ 0 w 68" name="T26"/>
                <a:gd fmla="*/ 62 h 141" name="T27"/>
                <a:gd fmla="*/ 8 w 68" name="T28"/>
                <a:gd fmla="*/ 76 h 141" name="T29"/>
                <a:gd fmla="*/ 0 w 68" name="T30"/>
                <a:gd fmla="*/ 89 h 141" name="T31"/>
                <a:gd fmla="*/ 0 w 68" name="T32"/>
                <a:gd fmla="*/ 141 h 141" name="T33"/>
                <a:gd fmla="*/ 21 w 68" name="T34"/>
                <a:gd fmla="*/ 141 h 141" name="T35"/>
                <a:gd fmla="*/ 37 w 68" name="T36"/>
                <a:gd fmla="*/ 132 h 141" name="T37"/>
                <a:gd fmla="*/ 21 w 68" name="T38"/>
                <a:gd fmla="*/ 117 h 141" name="T39"/>
                <a:gd fmla="*/ 37 w 68" name="T40"/>
                <a:gd fmla="*/ 102 h 141" name="T41"/>
                <a:gd fmla="*/ 52 w 68" name="T42"/>
                <a:gd fmla="*/ 117 h 141" name="T43"/>
                <a:gd fmla="*/ 52 w 68" name="T44"/>
                <a:gd fmla="*/ 118 h 141" name="T45"/>
                <a:gd fmla="*/ 68 w 68" name="T46"/>
                <a:gd fmla="*/ 73 h 141" name="T47"/>
                <a:gd fmla="*/ 68 w 68" name="T48"/>
                <a:gd fmla="*/ 71 h 141" name="T49"/>
                <a:gd fmla="*/ 68 w 68" name="T50"/>
                <a:gd fmla="*/ 71 h 141" name="T51"/>
                <a:gd fmla="*/ 0 w 68" name="T52"/>
                <a:gd fmla="*/ 0 h 141"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0" name="Freeform 101"/>
            <p:cNvSpPr/>
            <p:nvPr/>
          </p:nvSpPr>
          <p:spPr bwMode="auto">
            <a:xfrm>
              <a:off x="11706226" y="6188076"/>
              <a:ext cx="71438" cy="136525"/>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1" name="Freeform 102"/>
            <p:cNvSpPr/>
            <p:nvPr/>
          </p:nvSpPr>
          <p:spPr bwMode="auto">
            <a:xfrm>
              <a:off x="11706226" y="6413501"/>
              <a:ext cx="33338" cy="119063"/>
            </a:xfrm>
            <a:custGeom>
              <a:gdLst>
                <a:gd fmla="*/ 0 w 8" name="T0"/>
                <a:gd fmla="*/ 0 h 27" name="T1"/>
                <a:gd fmla="*/ 0 w 8" name="T2"/>
                <a:gd fmla="*/ 27 h 27" name="T3"/>
                <a:gd fmla="*/ 8 w 8" name="T4"/>
                <a:gd fmla="*/ 14 h 27" name="T5"/>
                <a:gd fmla="*/ 0 w 8" name="T6"/>
                <a:gd fmla="*/ 0 h 27" name="T7"/>
              </a:gdLst>
              <a:cxnLst>
                <a:cxn ang="0">
                  <a:pos x="T0" y="T1"/>
                </a:cxn>
                <a:cxn ang="0">
                  <a:pos x="T2" y="T3"/>
                </a:cxn>
                <a:cxn ang="0">
                  <a:pos x="T4" y="T5"/>
                </a:cxn>
                <a:cxn ang="0">
                  <a:pos x="T6" y="T7"/>
                </a:cxn>
              </a:cxnLst>
              <a:rect b="b" l="0" r="r" t="0"/>
              <a:pathLst>
                <a:path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2" name="Freeform 103"/>
            <p:cNvSpPr/>
            <p:nvPr/>
          </p:nvSpPr>
          <p:spPr bwMode="auto">
            <a:xfrm>
              <a:off x="11793538" y="6589714"/>
              <a:ext cx="130175" cy="131763"/>
            </a:xfrm>
            <a:custGeom>
              <a:gdLst>
                <a:gd fmla="*/ 16 w 31" name="T0"/>
                <a:gd fmla="*/ 0 h 30" name="T1"/>
                <a:gd fmla="*/ 0 w 31" name="T2"/>
                <a:gd fmla="*/ 15 h 30" name="T3"/>
                <a:gd fmla="*/ 16 w 31" name="T4"/>
                <a:gd fmla="*/ 30 h 30" name="T5"/>
                <a:gd fmla="*/ 16 w 31" name="T6"/>
                <a:gd fmla="*/ 30 h 30" name="T7"/>
                <a:gd fmla="*/ 31 w 31" name="T8"/>
                <a:gd fmla="*/ 16 h 30" name="T9"/>
                <a:gd fmla="*/ 31 w 31" name="T10"/>
                <a:gd fmla="*/ 15 h 30" name="T11"/>
                <a:gd fmla="*/ 16 w 31" name="T12"/>
                <a:gd fmla="*/ 0 h 30" name="T13"/>
              </a:gdLst>
              <a:cxnLst>
                <a:cxn ang="0">
                  <a:pos x="T0" y="T1"/>
                </a:cxn>
                <a:cxn ang="0">
                  <a:pos x="T2" y="T3"/>
                </a:cxn>
                <a:cxn ang="0">
                  <a:pos x="T4" y="T5"/>
                </a:cxn>
                <a:cxn ang="0">
                  <a:pos x="T6" y="T7"/>
                </a:cxn>
                <a:cxn ang="0">
                  <a:pos x="T8" y="T9"/>
                </a:cxn>
                <a:cxn ang="0">
                  <a:pos x="T10" y="T11"/>
                </a:cxn>
                <a:cxn ang="0">
                  <a:pos x="T12" y="T13"/>
                </a:cxn>
              </a:cxnLst>
              <a:rect b="b" l="0" r="r" t="0"/>
              <a:pathLst>
                <a:path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3" name="Freeform 104"/>
            <p:cNvSpPr/>
            <p:nvPr/>
          </p:nvSpPr>
          <p:spPr bwMode="auto">
            <a:xfrm>
              <a:off x="11926888" y="6735764"/>
              <a:ext cx="104775" cy="25400"/>
            </a:xfrm>
            <a:custGeom>
              <a:gdLst>
                <a:gd fmla="*/ 12 w 25" name="T0"/>
                <a:gd fmla="*/ 0 h 6" name="T1"/>
                <a:gd fmla="*/ 0 w 25" name="T2"/>
                <a:gd fmla="*/ 6 h 6" name="T3"/>
                <a:gd fmla="*/ 25 w 25" name="T4"/>
                <a:gd fmla="*/ 6 h 6" name="T5"/>
                <a:gd fmla="*/ 12 w 25" name="T6"/>
                <a:gd fmla="*/ 0 h 6" name="T7"/>
              </a:gdLst>
              <a:cxnLst>
                <a:cxn ang="0">
                  <a:pos x="T0" y="T1"/>
                </a:cxn>
                <a:cxn ang="0">
                  <a:pos x="T2" y="T3"/>
                </a:cxn>
                <a:cxn ang="0">
                  <a:pos x="T4" y="T5"/>
                </a:cxn>
                <a:cxn ang="0">
                  <a:pos x="T6" y="T7"/>
                </a:cxn>
              </a:cxnLst>
              <a:rect b="b" l="0" r="r" t="0"/>
              <a:pathLst>
                <a:path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5" name="Freeform 106"/>
            <p:cNvSpPr/>
            <p:nvPr/>
          </p:nvSpPr>
          <p:spPr bwMode="auto">
            <a:xfrm>
              <a:off x="11798301" y="6342064"/>
              <a:ext cx="141288" cy="136525"/>
            </a:xfrm>
            <a:custGeom>
              <a:gdLst>
                <a:gd fmla="*/ 17 w 34" name="T0"/>
                <a:gd fmla="*/ 0 h 31" name="T1"/>
                <a:gd fmla="*/ 13 w 34" name="T2"/>
                <a:gd fmla="*/ 1 h 31" name="T3"/>
                <a:gd fmla="*/ 2 w 34" name="T4"/>
                <a:gd fmla="*/ 20 h 31" name="T5"/>
                <a:gd fmla="*/ 17 w 34" name="T6"/>
                <a:gd fmla="*/ 31 h 31" name="T7"/>
                <a:gd fmla="*/ 21 w 34" name="T8"/>
                <a:gd fmla="*/ 31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6" name="Freeform 107"/>
            <p:cNvSpPr/>
            <p:nvPr/>
          </p:nvSpPr>
          <p:spPr bwMode="auto">
            <a:xfrm>
              <a:off x="6191250" y="6505576"/>
              <a:ext cx="382588" cy="255588"/>
            </a:xfrm>
            <a:custGeom>
              <a:gdLst>
                <a:gd fmla="*/ 90 w 92" name="T0"/>
                <a:gd fmla="*/ 58 h 58" name="T1"/>
                <a:gd fmla="*/ 92 w 92" name="T2"/>
                <a:gd fmla="*/ 45 h 58" name="T3"/>
                <a:gd fmla="*/ 46 w 92" name="T4"/>
                <a:gd fmla="*/ 0 h 58" name="T5"/>
                <a:gd fmla="*/ 0 w 92" name="T6"/>
                <a:gd fmla="*/ 45 h 58" name="T7"/>
                <a:gd fmla="*/ 2 w 92" name="T8"/>
                <a:gd fmla="*/ 58 h 58" name="T9"/>
                <a:gd fmla="*/ 90 w 92" name="T10"/>
                <a:gd fmla="*/ 58 h 58" name="T11"/>
              </a:gdLst>
              <a:cxnLst>
                <a:cxn ang="0">
                  <a:pos x="T0" y="T1"/>
                </a:cxn>
                <a:cxn ang="0">
                  <a:pos x="T2" y="T3"/>
                </a:cxn>
                <a:cxn ang="0">
                  <a:pos x="T4" y="T5"/>
                </a:cxn>
                <a:cxn ang="0">
                  <a:pos x="T6" y="T7"/>
                </a:cxn>
                <a:cxn ang="0">
                  <a:pos x="T8" y="T9"/>
                </a:cxn>
                <a:cxn ang="0">
                  <a:pos x="T10" y="T11"/>
                </a:cxn>
              </a:cxnLst>
              <a:rect b="b" l="0" r="r" t="0"/>
              <a:pathLst>
                <a:path h="57"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7" name="Freeform 108"/>
            <p:cNvSpPr/>
            <p:nvPr/>
          </p:nvSpPr>
          <p:spPr bwMode="auto">
            <a:xfrm>
              <a:off x="6678613" y="6505576"/>
              <a:ext cx="384175" cy="255588"/>
            </a:xfrm>
            <a:custGeom>
              <a:gdLst>
                <a:gd fmla="*/ 90 w 92" name="T0"/>
                <a:gd fmla="*/ 58 h 58" name="T1"/>
                <a:gd fmla="*/ 92 w 92" name="T2"/>
                <a:gd fmla="*/ 45 h 58" name="T3"/>
                <a:gd fmla="*/ 46 w 92" name="T4"/>
                <a:gd fmla="*/ 0 h 58" name="T5"/>
                <a:gd fmla="*/ 0 w 92" name="T6"/>
                <a:gd fmla="*/ 45 h 58" name="T7"/>
                <a:gd fmla="*/ 2 w 92" name="T8"/>
                <a:gd fmla="*/ 58 h 58" name="T9"/>
                <a:gd fmla="*/ 90 w 92" name="T10"/>
                <a:gd fmla="*/ 58 h 58" name="T11"/>
              </a:gdLst>
              <a:cxnLst>
                <a:cxn ang="0">
                  <a:pos x="T0" y="T1"/>
                </a:cxn>
                <a:cxn ang="0">
                  <a:pos x="T2" y="T3"/>
                </a:cxn>
                <a:cxn ang="0">
                  <a:pos x="T4" y="T5"/>
                </a:cxn>
                <a:cxn ang="0">
                  <a:pos x="T6" y="T7"/>
                </a:cxn>
                <a:cxn ang="0">
                  <a:pos x="T8" y="T9"/>
                </a:cxn>
                <a:cxn ang="0">
                  <a:pos x="T10" y="T11"/>
                </a:cxn>
              </a:cxnLst>
              <a:rect b="b" l="0" r="r" t="0"/>
              <a:pathLst>
                <a:path h="57"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8" name="Freeform 109"/>
            <p:cNvSpPr/>
            <p:nvPr/>
          </p:nvSpPr>
          <p:spPr bwMode="auto">
            <a:xfrm>
              <a:off x="6373813" y="6245226"/>
              <a:ext cx="504825" cy="515938"/>
            </a:xfrm>
            <a:custGeom>
              <a:gdLst>
                <a:gd fmla="*/ 39 w 121" name="T0"/>
                <a:gd fmla="*/ 117 h 117" name="T1"/>
                <a:gd fmla="*/ 82 w 121" name="T2"/>
                <a:gd fmla="*/ 117 h 117" name="T3"/>
                <a:gd fmla="*/ 121 w 121" name="T4"/>
                <a:gd fmla="*/ 61 h 117" name="T5"/>
                <a:gd fmla="*/ 60 w 121" name="T6"/>
                <a:gd fmla="*/ 0 h 117" name="T7"/>
                <a:gd fmla="*/ 0 w 121" name="T8"/>
                <a:gd fmla="*/ 61 h 117" name="T9"/>
                <a:gd fmla="*/ 39 w 121" name="T10"/>
                <a:gd fmla="*/ 117 h 117" name="T11"/>
              </a:gdLst>
              <a:cxnLst>
                <a:cxn ang="0">
                  <a:pos x="T0" y="T1"/>
                </a:cxn>
                <a:cxn ang="0">
                  <a:pos x="T2" y="T3"/>
                </a:cxn>
                <a:cxn ang="0">
                  <a:pos x="T4" y="T5"/>
                </a:cxn>
                <a:cxn ang="0">
                  <a:pos x="T6" y="T7"/>
                </a:cxn>
                <a:cxn ang="0">
                  <a:pos x="T8" y="T9"/>
                </a:cxn>
                <a:cxn ang="0">
                  <a:pos x="T10" y="T11"/>
                </a:cxn>
              </a:cxnLst>
              <a:rect b="b" l="0" r="r" t="0"/>
              <a:pathLst>
                <a:path h="117" w="120">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2" name="Freeform 113"/>
            <p:cNvSpPr/>
            <p:nvPr/>
          </p:nvSpPr>
          <p:spPr bwMode="auto">
            <a:xfrm>
              <a:off x="6562726" y="6461126"/>
              <a:ext cx="111125" cy="119063"/>
            </a:xfrm>
            <a:custGeom>
              <a:gdLst>
                <a:gd fmla="*/ 26 w 27" name="T0"/>
                <a:gd fmla="*/ 14 h 27" name="T1"/>
                <a:gd fmla="*/ 13 w 27" name="T2"/>
                <a:gd fmla="*/ 26 h 27" name="T3"/>
                <a:gd fmla="*/ 1 w 27" name="T4"/>
                <a:gd fmla="*/ 13 h 27" name="T5"/>
                <a:gd fmla="*/ 14 w 27" name="T6"/>
                <a:gd fmla="*/ 1 h 27" name="T7"/>
                <a:gd fmla="*/ 26 w 27" name="T8"/>
                <a:gd fmla="*/ 14 h 27" name="T9"/>
              </a:gdLst>
              <a:cxnLst>
                <a:cxn ang="0">
                  <a:pos x="T0" y="T1"/>
                </a:cxn>
                <a:cxn ang="0">
                  <a:pos x="T2" y="T3"/>
                </a:cxn>
                <a:cxn ang="0">
                  <a:pos x="T4" y="T5"/>
                </a:cxn>
                <a:cxn ang="0">
                  <a:pos x="T6" y="T7"/>
                </a:cxn>
                <a:cxn ang="0">
                  <a:pos x="T8" y="T9"/>
                </a:cxn>
              </a:cxnLst>
              <a:rect b="b" l="0" r="r" t="0"/>
              <a:pathLst>
                <a:path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4" name="Freeform 115"/>
            <p:cNvSpPr/>
            <p:nvPr/>
          </p:nvSpPr>
          <p:spPr bwMode="auto">
            <a:xfrm>
              <a:off x="6365876" y="6731001"/>
              <a:ext cx="96838" cy="30163"/>
            </a:xfrm>
            <a:custGeom>
              <a:gdLst>
                <a:gd fmla="*/ 23 w 23" name="T0"/>
                <a:gd fmla="*/ 7 h 7" name="T1"/>
                <a:gd fmla="*/ 11 w 23" name="T2"/>
                <a:gd fmla="*/ 0 h 7" name="T3"/>
                <a:gd fmla="*/ 0 w 23" name="T4"/>
                <a:gd fmla="*/ 7 h 7" name="T5"/>
                <a:gd fmla="*/ 23 w 23" name="T6"/>
                <a:gd fmla="*/ 7 h 7" name="T7"/>
              </a:gdLst>
              <a:cxnLst>
                <a:cxn ang="0">
                  <a:pos x="T0" y="T1"/>
                </a:cxn>
                <a:cxn ang="0">
                  <a:pos x="T2" y="T3"/>
                </a:cxn>
                <a:cxn ang="0">
                  <a:pos x="T4" y="T5"/>
                </a:cxn>
                <a:cxn ang="0">
                  <a:pos x="T6" y="T7"/>
                </a:cxn>
              </a:cxnLst>
              <a:rect b="b" l="0" r="r" t="0"/>
              <a:pathLst>
                <a:path h="7" w="23">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7" name="Freeform 118"/>
            <p:cNvSpPr/>
            <p:nvPr/>
          </p:nvSpPr>
          <p:spPr bwMode="auto">
            <a:xfrm>
              <a:off x="6829426" y="6738939"/>
              <a:ext cx="82550" cy="22225"/>
            </a:xfrm>
            <a:custGeom>
              <a:gdLst>
                <a:gd fmla="*/ 20 w 20" name="T0"/>
                <a:gd fmla="*/ 5 h 5" name="T1"/>
                <a:gd fmla="*/ 10 w 20" name="T2"/>
                <a:gd fmla="*/ 0 h 5" name="T3"/>
                <a:gd fmla="*/ 0 w 20" name="T4"/>
                <a:gd fmla="*/ 5 h 5" name="T5"/>
                <a:gd fmla="*/ 20 w 20" name="T6"/>
                <a:gd fmla="*/ 5 h 5" name="T7"/>
              </a:gdLst>
              <a:cxnLst>
                <a:cxn ang="0">
                  <a:pos x="T0" y="T1"/>
                </a:cxn>
                <a:cxn ang="0">
                  <a:pos x="T2" y="T3"/>
                </a:cxn>
                <a:cxn ang="0">
                  <a:pos x="T4" y="T5"/>
                </a:cxn>
                <a:cxn ang="0">
                  <a:pos x="T6" y="T7"/>
                </a:cxn>
              </a:cxnLst>
              <a:rect b="b" l="0" r="r" t="0"/>
              <a:pathLst>
                <a:path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9" name="Freeform 120"/>
            <p:cNvSpPr/>
            <p:nvPr/>
          </p:nvSpPr>
          <p:spPr bwMode="auto">
            <a:xfrm>
              <a:off x="6719888" y="6408739"/>
              <a:ext cx="117475" cy="127000"/>
            </a:xfrm>
            <a:custGeom>
              <a:gdLst>
                <a:gd fmla="*/ 26 w 28" name="T0"/>
                <a:gd fmla="*/ 11 h 29" name="T1"/>
                <a:gd fmla="*/ 17 w 28" name="T2"/>
                <a:gd fmla="*/ 27 h 29" name="T3"/>
                <a:gd fmla="*/ 2 w 28" name="T4"/>
                <a:gd fmla="*/ 18 h 29" name="T5"/>
                <a:gd fmla="*/ 11 w 28" name="T6"/>
                <a:gd fmla="*/ 2 h 29" name="T7"/>
                <a:gd fmla="*/ 26 w 28" name="T8"/>
                <a:gd fmla="*/ 11 h 29" name="T9"/>
              </a:gdLst>
              <a:cxnLst>
                <a:cxn ang="0">
                  <a:pos x="T0" y="T1"/>
                </a:cxn>
                <a:cxn ang="0">
                  <a:pos x="T2" y="T3"/>
                </a:cxn>
                <a:cxn ang="0">
                  <a:pos x="T4" y="T5"/>
                </a:cxn>
                <a:cxn ang="0">
                  <a:pos x="T6" y="T7"/>
                </a:cxn>
                <a:cxn ang="0">
                  <a:pos x="T8" y="T9"/>
                </a:cxn>
              </a:cxnLst>
              <a:rect b="b" l="0" r="r" t="0"/>
              <a:pathLst>
                <a:path h="28"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0" name="Freeform 121"/>
            <p:cNvSpPr>
              <a:spLocks noEditPoints="1"/>
            </p:cNvSpPr>
            <p:nvPr/>
          </p:nvSpPr>
          <p:spPr bwMode="auto">
            <a:xfrm flipH="1">
              <a:off x="7062788" y="6691314"/>
              <a:ext cx="0" cy="12700"/>
            </a:xfrm>
            <a:custGeom>
              <a:gdLst>
                <a:gd fmla="*/ 3 h 3" name="T0"/>
                <a:gd fmla="*/ 3 h 3" name="T1"/>
                <a:gd fmla="*/ 3 h 3" name="T2"/>
                <a:gd fmla="*/ 3 h 3" name="T3"/>
                <a:gd fmla="*/ 3 h 3" name="T4"/>
                <a:gd fmla="*/ 3 h 3" name="T5"/>
                <a:gd fmla="*/ 3 h 3" name="T6"/>
                <a:gd fmla="*/ 3 h 3" name="T7"/>
                <a:gd fmla="*/ 3 h 3" name="T8"/>
                <a:gd fmla="*/ 2 h 3" name="T9"/>
                <a:gd fmla="*/ 2 h 3" name="T10"/>
                <a:gd fmla="*/ 2 h 3" name="T11"/>
                <a:gd fmla="*/ 2 h 3" name="T12"/>
                <a:gd fmla="*/ 2 h 3" name="T13"/>
                <a:gd fmla="*/ 2 h 3" name="T14"/>
                <a:gd fmla="*/ 2 h 3" name="T15"/>
                <a:gd fmla="*/ 2 h 3" name="T16"/>
                <a:gd fmla="*/ 2 h 3" name="T17"/>
                <a:gd fmla="*/ 2 h 3" name="T18"/>
                <a:gd fmla="*/ 2 h 3" name="T19"/>
                <a:gd fmla="*/ 1 h 3" name="T20"/>
                <a:gd fmla="*/ 1 h 3" name="T21"/>
                <a:gd fmla="*/ 1 h 3" name="T22"/>
                <a:gd fmla="*/ 1 h 3" name="T23"/>
                <a:gd fmla="*/ 1 h 3" name="T24"/>
                <a:gd fmla="*/ 1 h 3" name="T25"/>
                <a:gd fmla="*/ 1 h 3" name="T26"/>
                <a:gd fmla="*/ 1 h 3" name="T27"/>
                <a:gd fmla="*/ 1 h 3" name="T28"/>
                <a:gd fmla="*/ 1 h 3" name="T29"/>
                <a:gd fmla="*/ 0 h 3" name="T30"/>
                <a:gd fmla="*/ 0 h 3" name="T31"/>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b="b" l="0" r="r" t="0"/>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1" name="Freeform 122"/>
            <p:cNvSpPr>
              <a:spLocks noEditPoints="1"/>
            </p:cNvSpPr>
            <p:nvPr/>
          </p:nvSpPr>
          <p:spPr bwMode="auto">
            <a:xfrm>
              <a:off x="6716713" y="6505576"/>
              <a:ext cx="346075" cy="255588"/>
            </a:xfrm>
            <a:custGeom>
              <a:gdLst>
                <a:gd fmla="*/ 63 w 83" name="T0"/>
                <a:gd fmla="*/ 47 h 58" name="T1"/>
                <a:gd fmla="*/ 50 w 83" name="T2"/>
                <a:gd fmla="*/ 34 h 58" name="T3"/>
                <a:gd fmla="*/ 63 w 83" name="T4"/>
                <a:gd fmla="*/ 22 h 58" name="T5"/>
                <a:gd fmla="*/ 75 w 83" name="T6"/>
                <a:gd fmla="*/ 34 h 58" name="T7"/>
                <a:gd fmla="*/ 63 w 83" name="T8"/>
                <a:gd fmla="*/ 47 h 58" name="T9"/>
                <a:gd fmla="*/ 39 w 83" name="T10"/>
                <a:gd fmla="*/ 0 h 58" name="T11"/>
                <a:gd fmla="*/ 39 w 83" name="T12"/>
                <a:gd fmla="*/ 2 h 58" name="T13"/>
                <a:gd fmla="*/ 26 w 83" name="T14"/>
                <a:gd fmla="*/ 39 h 58" name="T15"/>
                <a:gd fmla="*/ 13 w 83" name="T16"/>
                <a:gd fmla="*/ 51 h 58" name="T17"/>
                <a:gd fmla="*/ 13 w 83" name="T18"/>
                <a:gd fmla="*/ 51 h 58" name="T19"/>
                <a:gd fmla="*/ 0 w 83" name="T20"/>
                <a:gd fmla="*/ 58 h 58" name="T21"/>
                <a:gd fmla="*/ 27 w 83" name="T22"/>
                <a:gd fmla="*/ 58 h 58" name="T23"/>
                <a:gd fmla="*/ 37 w 83" name="T24"/>
                <a:gd fmla="*/ 53 h 58" name="T25"/>
                <a:gd fmla="*/ 47 w 83" name="T26"/>
                <a:gd fmla="*/ 58 h 58" name="T27"/>
                <a:gd fmla="*/ 81 w 83" name="T28"/>
                <a:gd fmla="*/ 58 h 58" name="T29"/>
                <a:gd fmla="*/ 83 w 83" name="T30"/>
                <a:gd fmla="*/ 45 h 58" name="T31"/>
                <a:gd fmla="*/ 83 w 83" name="T32"/>
                <a:gd fmla="*/ 45 h 58" name="T33"/>
                <a:gd fmla="*/ 83 w 83" name="T34"/>
                <a:gd fmla="*/ 45 h 58" name="T35"/>
                <a:gd fmla="*/ 83 w 83" name="T36"/>
                <a:gd fmla="*/ 45 h 58" name="T37"/>
                <a:gd fmla="*/ 83 w 83" name="T38"/>
                <a:gd fmla="*/ 45 h 58" name="T39"/>
                <a:gd fmla="*/ 83 w 83" name="T40"/>
                <a:gd fmla="*/ 45 h 58" name="T41"/>
                <a:gd fmla="*/ 83 w 83" name="T42"/>
                <a:gd fmla="*/ 45 h 58" name="T43"/>
                <a:gd fmla="*/ 83 w 83" name="T44"/>
                <a:gd fmla="*/ 45 h 58" name="T45"/>
                <a:gd fmla="*/ 83 w 83" name="T46"/>
                <a:gd fmla="*/ 45 h 58" name="T47"/>
                <a:gd fmla="*/ 83 w 83" name="T48"/>
                <a:gd fmla="*/ 45 h 58" name="T49"/>
                <a:gd fmla="*/ 83 w 83" name="T50"/>
                <a:gd fmla="*/ 45 h 58" name="T51"/>
                <a:gd fmla="*/ 83 w 83" name="T52"/>
                <a:gd fmla="*/ 45 h 58" name="T53"/>
                <a:gd fmla="*/ 83 w 83" name="T54"/>
                <a:gd fmla="*/ 44 h 58" name="T55"/>
                <a:gd fmla="*/ 83 w 83" name="T56"/>
                <a:gd fmla="*/ 44 h 58" name="T57"/>
                <a:gd fmla="*/ 83 w 83" name="T58"/>
                <a:gd fmla="*/ 44 h 58" name="T59"/>
                <a:gd fmla="*/ 83 w 83" name="T60"/>
                <a:gd fmla="*/ 44 h 58" name="T61"/>
                <a:gd fmla="*/ 83 w 83" name="T62"/>
                <a:gd fmla="*/ 44 h 58" name="T63"/>
                <a:gd fmla="*/ 83 w 83" name="T64"/>
                <a:gd fmla="*/ 44 h 58" name="T65"/>
                <a:gd fmla="*/ 83 w 83" name="T66"/>
                <a:gd fmla="*/ 44 h 58" name="T67"/>
                <a:gd fmla="*/ 83 w 83" name="T68"/>
                <a:gd fmla="*/ 44 h 58" name="T69"/>
                <a:gd fmla="*/ 83 w 83" name="T70"/>
                <a:gd fmla="*/ 44 h 58" name="T71"/>
                <a:gd fmla="*/ 83 w 83" name="T72"/>
                <a:gd fmla="*/ 44 h 58" name="T73"/>
                <a:gd fmla="*/ 83 w 83" name="T74"/>
                <a:gd fmla="*/ 44 h 58" name="T75"/>
                <a:gd fmla="*/ 83 w 83" name="T76"/>
                <a:gd fmla="*/ 44 h 58" name="T77"/>
                <a:gd fmla="*/ 83 w 83" name="T78"/>
                <a:gd fmla="*/ 44 h 58" name="T79"/>
                <a:gd fmla="*/ 83 w 83" name="T80"/>
                <a:gd fmla="*/ 44 h 58" name="T81"/>
                <a:gd fmla="*/ 83 w 83" name="T82"/>
                <a:gd fmla="*/ 43 h 58" name="T83"/>
                <a:gd fmla="*/ 83 w 83" name="T84"/>
                <a:gd fmla="*/ 43 h 58" name="T85"/>
                <a:gd fmla="*/ 83 w 83" name="T86"/>
                <a:gd fmla="*/ 43 h 58" name="T87"/>
                <a:gd fmla="*/ 83 w 83" name="T88"/>
                <a:gd fmla="*/ 43 h 58" name="T89"/>
                <a:gd fmla="*/ 83 w 83" name="T90"/>
                <a:gd fmla="*/ 43 h 58" name="T91"/>
                <a:gd fmla="*/ 83 w 83" name="T92"/>
                <a:gd fmla="*/ 43 h 58" name="T93"/>
                <a:gd fmla="*/ 83 w 83" name="T94"/>
                <a:gd fmla="*/ 43 h 58" name="T95"/>
                <a:gd fmla="*/ 83 w 83" name="T96"/>
                <a:gd fmla="*/ 43 h 58" name="T97"/>
                <a:gd fmla="*/ 83 w 83" name="T98"/>
                <a:gd fmla="*/ 43 h 58" name="T99"/>
                <a:gd fmla="*/ 83 w 83" name="T100"/>
                <a:gd fmla="*/ 43 h 58" name="T101"/>
                <a:gd fmla="*/ 83 w 83" name="T102"/>
                <a:gd fmla="*/ 43 h 58" name="T103"/>
                <a:gd fmla="*/ 83 w 83" name="T104"/>
                <a:gd fmla="*/ 43 h 58" name="T105"/>
                <a:gd fmla="*/ 83 w 83" name="T106"/>
                <a:gd fmla="*/ 43 h 58" name="T107"/>
                <a:gd fmla="*/ 83 w 83" name="T108"/>
                <a:gd fmla="*/ 43 h 58" name="T109"/>
                <a:gd fmla="*/ 83 w 83" name="T110"/>
                <a:gd fmla="*/ 42 h 58" name="T111"/>
                <a:gd fmla="*/ 83 w 83" name="T112"/>
                <a:gd fmla="*/ 42 h 58" name="T113"/>
                <a:gd fmla="*/ 39 w 83" name="T114"/>
                <a:gd fmla="*/ 0 h 5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57"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2" name="Freeform 123"/>
            <p:cNvSpPr>
              <a:spLocks noEditPoints="1"/>
            </p:cNvSpPr>
            <p:nvPr/>
          </p:nvSpPr>
          <p:spPr bwMode="auto">
            <a:xfrm>
              <a:off x="6645276" y="6245226"/>
              <a:ext cx="233363" cy="515938"/>
            </a:xfrm>
            <a:custGeom>
              <a:gdLst>
                <a:gd fmla="*/ 32 w 56" name="T0"/>
                <a:gd fmla="*/ 64 h 117" name="T1"/>
                <a:gd fmla="*/ 20 w 56" name="T2"/>
                <a:gd fmla="*/ 55 h 117" name="T3"/>
                <a:gd fmla="*/ 29 w 56" name="T4"/>
                <a:gd fmla="*/ 39 h 117" name="T5"/>
                <a:gd fmla="*/ 32 w 56" name="T6"/>
                <a:gd fmla="*/ 39 h 117" name="T7"/>
                <a:gd fmla="*/ 44 w 56" name="T8"/>
                <a:gd fmla="*/ 48 h 117" name="T9"/>
                <a:gd fmla="*/ 35 w 56" name="T10"/>
                <a:gd fmla="*/ 64 h 117" name="T11"/>
                <a:gd fmla="*/ 32 w 56" name="T12"/>
                <a:gd fmla="*/ 64 h 117" name="T13"/>
                <a:gd fmla="*/ 0 w 56" name="T14"/>
                <a:gd fmla="*/ 0 h 117" name="T15"/>
                <a:gd fmla="*/ 0 w 56" name="T16"/>
                <a:gd fmla="*/ 9 h 117" name="T17"/>
                <a:gd fmla="*/ 1 w 56" name="T18"/>
                <a:gd fmla="*/ 9 h 117" name="T19"/>
                <a:gd fmla="*/ 14 w 56" name="T20"/>
                <a:gd fmla="*/ 22 h 117" name="T21"/>
                <a:gd fmla="*/ 1 w 56" name="T22"/>
                <a:gd fmla="*/ 35 h 117" name="T23"/>
                <a:gd fmla="*/ 0 w 56" name="T24"/>
                <a:gd fmla="*/ 35 h 117" name="T25"/>
                <a:gd fmla="*/ 0 w 56" name="T26"/>
                <a:gd fmla="*/ 51 h 117" name="T27"/>
                <a:gd fmla="*/ 6 w 56" name="T28"/>
                <a:gd fmla="*/ 63 h 117" name="T29"/>
                <a:gd fmla="*/ 0 w 56" name="T30"/>
                <a:gd fmla="*/ 74 h 117" name="T31"/>
                <a:gd fmla="*/ 0 w 56" name="T32"/>
                <a:gd fmla="*/ 117 h 117" name="T33"/>
                <a:gd fmla="*/ 17 w 56" name="T34"/>
                <a:gd fmla="*/ 117 h 117" name="T35"/>
                <a:gd fmla="*/ 30 w 56" name="T36"/>
                <a:gd fmla="*/ 110 h 117" name="T37"/>
                <a:gd fmla="*/ 17 w 56" name="T38"/>
                <a:gd fmla="*/ 97 h 117" name="T39"/>
                <a:gd fmla="*/ 30 w 56" name="T40"/>
                <a:gd fmla="*/ 84 h 117" name="T41"/>
                <a:gd fmla="*/ 43 w 56" name="T42"/>
                <a:gd fmla="*/ 97 h 117" name="T43"/>
                <a:gd fmla="*/ 43 w 56" name="T44"/>
                <a:gd fmla="*/ 98 h 117" name="T45"/>
                <a:gd fmla="*/ 56 w 56" name="T46"/>
                <a:gd fmla="*/ 61 h 117" name="T47"/>
                <a:gd fmla="*/ 56 w 56" name="T48"/>
                <a:gd fmla="*/ 59 h 117" name="T49"/>
                <a:gd fmla="*/ 56 w 56" name="T50"/>
                <a:gd fmla="*/ 59 h 117" name="T51"/>
                <a:gd fmla="*/ 0 w 56" name="T52"/>
                <a:gd fmla="*/ 0 h 117"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3" name="Freeform 124"/>
            <p:cNvSpPr/>
            <p:nvPr/>
          </p:nvSpPr>
          <p:spPr bwMode="auto">
            <a:xfrm>
              <a:off x="6645276" y="6284914"/>
              <a:ext cx="58738" cy="114300"/>
            </a:xfrm>
            <a:custGeom>
              <a:gdLst>
                <a:gd fmla="*/ 1 w 14" name="T0"/>
                <a:gd fmla="*/ 0 h 26" name="T1"/>
                <a:gd fmla="*/ 0 w 14" name="T2"/>
                <a:gd fmla="*/ 0 h 26" name="T3"/>
                <a:gd fmla="*/ 0 w 14" name="T4"/>
                <a:gd fmla="*/ 26 h 26" name="T5"/>
                <a:gd fmla="*/ 1 w 14" name="T6"/>
                <a:gd fmla="*/ 26 h 26" name="T7"/>
                <a:gd fmla="*/ 14 w 14" name="T8"/>
                <a:gd fmla="*/ 13 h 26" name="T9"/>
                <a:gd fmla="*/ 1 w 14" name="T10"/>
                <a:gd fmla="*/ 0 h 26" name="T11"/>
              </a:gdLst>
              <a:cxnLst>
                <a:cxn ang="0">
                  <a:pos x="T0" y="T1"/>
                </a:cxn>
                <a:cxn ang="0">
                  <a:pos x="T2" y="T3"/>
                </a:cxn>
                <a:cxn ang="0">
                  <a:pos x="T4" y="T5"/>
                </a:cxn>
                <a:cxn ang="0">
                  <a:pos x="T6" y="T7"/>
                </a:cxn>
                <a:cxn ang="0">
                  <a:pos x="T8" y="T9"/>
                </a:cxn>
                <a:cxn ang="0">
                  <a:pos x="T10" y="T11"/>
                </a:cxn>
              </a:cxnLst>
              <a:rect b="b" l="0" r="r" t="0"/>
              <a:pathLst>
                <a:path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4" name="Freeform 125"/>
            <p:cNvSpPr/>
            <p:nvPr/>
          </p:nvSpPr>
          <p:spPr bwMode="auto">
            <a:xfrm>
              <a:off x="6645276" y="6470651"/>
              <a:ext cx="28575" cy="101600"/>
            </a:xfrm>
            <a:custGeom>
              <a:gdLst>
                <a:gd fmla="*/ 0 w 7" name="T0"/>
                <a:gd fmla="*/ 0 h 23" name="T1"/>
                <a:gd fmla="*/ 0 w 7" name="T2"/>
                <a:gd fmla="*/ 23 h 23" name="T3"/>
                <a:gd fmla="*/ 6 w 7" name="T4"/>
                <a:gd fmla="*/ 12 h 23" name="T5"/>
                <a:gd fmla="*/ 0 w 7" name="T6"/>
                <a:gd fmla="*/ 0 h 23" name="T7"/>
              </a:gdLst>
              <a:cxnLst>
                <a:cxn ang="0">
                  <a:pos x="T0" y="T1"/>
                </a:cxn>
                <a:cxn ang="0">
                  <a:pos x="T2" y="T3"/>
                </a:cxn>
                <a:cxn ang="0">
                  <a:pos x="T4" y="T5"/>
                </a:cxn>
                <a:cxn ang="0">
                  <a:pos x="T6" y="T7"/>
                </a:cxn>
              </a:cxnLst>
              <a:rect b="b" l="0" r="r" t="0"/>
              <a:pathLst>
                <a:path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5" name="Freeform 126"/>
            <p:cNvSpPr/>
            <p:nvPr/>
          </p:nvSpPr>
          <p:spPr bwMode="auto">
            <a:xfrm>
              <a:off x="6716713" y="6616701"/>
              <a:ext cx="107950" cy="114300"/>
            </a:xfrm>
            <a:custGeom>
              <a:gdLst>
                <a:gd fmla="*/ 13 w 26" name="T0"/>
                <a:gd fmla="*/ 0 h 26" name="T1"/>
                <a:gd fmla="*/ 0 w 26" name="T2"/>
                <a:gd fmla="*/ 13 h 26" name="T3"/>
                <a:gd fmla="*/ 13 w 26" name="T4"/>
                <a:gd fmla="*/ 26 h 26" name="T5"/>
                <a:gd fmla="*/ 13 w 26" name="T6"/>
                <a:gd fmla="*/ 26 h 26" name="T7"/>
                <a:gd fmla="*/ 26 w 26" name="T8"/>
                <a:gd fmla="*/ 14 h 26" name="T9"/>
                <a:gd fmla="*/ 26 w 26" name="T10"/>
                <a:gd fmla="*/ 13 h 26" name="T11"/>
                <a:gd fmla="*/ 13 w 26"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6" name="Freeform 127"/>
            <p:cNvSpPr/>
            <p:nvPr/>
          </p:nvSpPr>
          <p:spPr bwMode="auto">
            <a:xfrm>
              <a:off x="6829426" y="6738939"/>
              <a:ext cx="82550" cy="22225"/>
            </a:xfrm>
            <a:custGeom>
              <a:gdLst>
                <a:gd fmla="*/ 10 w 20" name="T0"/>
                <a:gd fmla="*/ 0 h 5" name="T1"/>
                <a:gd fmla="*/ 0 w 20" name="T2"/>
                <a:gd fmla="*/ 5 h 5" name="T3"/>
                <a:gd fmla="*/ 20 w 20" name="T4"/>
                <a:gd fmla="*/ 5 h 5" name="T5"/>
                <a:gd fmla="*/ 10 w 20" name="T6"/>
                <a:gd fmla="*/ 0 h 5" name="T7"/>
              </a:gdLst>
              <a:cxnLst>
                <a:cxn ang="0">
                  <a:pos x="T0" y="T1"/>
                </a:cxn>
                <a:cxn ang="0">
                  <a:pos x="T2" y="T3"/>
                </a:cxn>
                <a:cxn ang="0">
                  <a:pos x="T4" y="T5"/>
                </a:cxn>
                <a:cxn ang="0">
                  <a:pos x="T6" y="T7"/>
                </a:cxn>
              </a:cxnLst>
              <a:rect b="b" l="0" r="r" t="0"/>
              <a:pathLst>
                <a:path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8" name="Freeform 129"/>
            <p:cNvSpPr/>
            <p:nvPr/>
          </p:nvSpPr>
          <p:spPr bwMode="auto">
            <a:xfrm>
              <a:off x="6719888" y="6416676"/>
              <a:ext cx="117475" cy="111125"/>
            </a:xfrm>
            <a:custGeom>
              <a:gdLst>
                <a:gd fmla="*/ 14 w 28" name="T0"/>
                <a:gd fmla="*/ 0 h 25" name="T1"/>
                <a:gd fmla="*/ 11 w 28" name="T2"/>
                <a:gd fmla="*/ 0 h 25" name="T3"/>
                <a:gd fmla="*/ 2 w 28" name="T4"/>
                <a:gd fmla="*/ 16 h 25" name="T5"/>
                <a:gd fmla="*/ 14 w 28" name="T6"/>
                <a:gd fmla="*/ 25 h 25" name="T7"/>
                <a:gd fmla="*/ 17 w 28" name="T8"/>
                <a:gd fmla="*/ 25 h 25" name="T9"/>
                <a:gd fmla="*/ 26 w 28" name="T10"/>
                <a:gd fmla="*/ 9 h 25" name="T11"/>
                <a:gd fmla="*/ 14 w 28"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9" name="Freeform 130"/>
            <p:cNvSpPr/>
            <p:nvPr/>
          </p:nvSpPr>
          <p:spPr bwMode="auto">
            <a:xfrm>
              <a:off x="350838" y="6319839"/>
              <a:ext cx="1154113" cy="463550"/>
            </a:xfrm>
            <a:custGeom>
              <a:gdLst>
                <a:gd fmla="*/ 0 w 277" name="T0"/>
                <a:gd fmla="*/ 105 h 105" name="T1"/>
                <a:gd fmla="*/ 277 w 277" name="T2"/>
                <a:gd fmla="*/ 105 h 105" name="T3"/>
                <a:gd fmla="*/ 275 w 277" name="T4"/>
                <a:gd fmla="*/ 96 h 105" name="T5"/>
                <a:gd fmla="*/ 270 w 277" name="T6"/>
                <a:gd fmla="*/ 84 h 105" name="T7"/>
                <a:gd fmla="*/ 252 w 277" name="T8"/>
                <a:gd fmla="*/ 66 h 105" name="T9"/>
                <a:gd fmla="*/ 252 w 277" name="T10"/>
                <a:gd fmla="*/ 66 h 105" name="T11"/>
                <a:gd fmla="*/ 227 w 277" name="T12"/>
                <a:gd fmla="*/ 59 h 105" name="T13"/>
                <a:gd fmla="*/ 219 w 277" name="T14"/>
                <a:gd fmla="*/ 60 h 105" name="T15"/>
                <a:gd fmla="*/ 219 w 277" name="T16"/>
                <a:gd fmla="*/ 56 h 105" name="T17"/>
                <a:gd fmla="*/ 172 w 277" name="T18"/>
                <a:gd fmla="*/ 9 h 105" name="T19"/>
                <a:gd fmla="*/ 146 w 277" name="T20"/>
                <a:gd fmla="*/ 18 h 105" name="T21"/>
                <a:gd fmla="*/ 117 w 277" name="T22"/>
                <a:gd fmla="*/ 0 h 105" name="T23"/>
                <a:gd fmla="*/ 84 w 277" name="T24"/>
                <a:gd fmla="*/ 28 h 105" name="T25"/>
                <a:gd fmla="*/ 72 w 277" name="T26"/>
                <a:gd fmla="*/ 26 h 105" name="T27"/>
                <a:gd fmla="*/ 39 w 277" name="T28"/>
                <a:gd fmla="*/ 59 h 105" name="T29"/>
                <a:gd fmla="*/ 41 w 277" name="T30"/>
                <a:gd fmla="*/ 68 h 105" name="T31"/>
                <a:gd fmla="*/ 40 w 277" name="T32"/>
                <a:gd fmla="*/ 67 h 105" name="T33"/>
                <a:gd fmla="*/ 0 w 277" name="T34"/>
                <a:gd fmla="*/ 105 h 10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0" name="Freeform 131"/>
            <p:cNvSpPr>
              <a:spLocks noEditPoints="1"/>
            </p:cNvSpPr>
            <p:nvPr/>
          </p:nvSpPr>
          <p:spPr bwMode="auto">
            <a:xfrm>
              <a:off x="958850" y="6359526"/>
              <a:ext cx="304800" cy="207963"/>
            </a:xfrm>
            <a:custGeom>
              <a:gdLst>
                <a:gd fmla="*/ 0 w 73" name="T0"/>
                <a:gd fmla="*/ 8 h 47" name="T1"/>
                <a:gd fmla="*/ 0 w 73" name="T2"/>
                <a:gd fmla="*/ 8 h 47" name="T3"/>
                <a:gd fmla="*/ 0 w 73" name="T4"/>
                <a:gd fmla="*/ 8 h 47" name="T5"/>
                <a:gd fmla="*/ 26 w 73" name="T6"/>
                <a:gd fmla="*/ 0 h 47" name="T7"/>
                <a:gd fmla="*/ 0 w 73" name="T8"/>
                <a:gd fmla="*/ 9 h 47" name="T9"/>
                <a:gd fmla="*/ 0 w 73" name="T10"/>
                <a:gd fmla="*/ 8 h 47" name="T11"/>
                <a:gd fmla="*/ 0 w 73" name="T12"/>
                <a:gd fmla="*/ 9 h 47" name="T13"/>
                <a:gd fmla="*/ 26 w 73" name="T14"/>
                <a:gd fmla="*/ 0 h 47" name="T15"/>
                <a:gd fmla="*/ 73 w 73" name="T16"/>
                <a:gd fmla="*/ 47 h 47" name="T17"/>
                <a:gd fmla="*/ 73 w 73" name="T18"/>
                <a:gd fmla="*/ 47 h 47" name="T19"/>
                <a:gd fmla="*/ 26 w 73" name="T20"/>
                <a:gd fmla="*/ 0 h 4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1" name="Freeform 132"/>
            <p:cNvSpPr/>
            <p:nvPr/>
          </p:nvSpPr>
          <p:spPr bwMode="auto">
            <a:xfrm>
              <a:off x="930275" y="6354764"/>
              <a:ext cx="369888" cy="428625"/>
            </a:xfrm>
            <a:custGeom>
              <a:gdLst>
                <a:gd fmla="*/ 0 w 89" name="T0"/>
                <a:gd fmla="*/ 0 h 97" name="T1"/>
                <a:gd fmla="*/ 0 w 89" name="T2"/>
                <a:gd fmla="*/ 97 h 97" name="T3"/>
                <a:gd fmla="*/ 88 w 89" name="T4"/>
                <a:gd fmla="*/ 97 h 97" name="T5"/>
                <a:gd fmla="*/ 89 w 89" name="T6"/>
                <a:gd fmla="*/ 51 h 97" name="T7"/>
                <a:gd fmla="*/ 88 w 89" name="T8"/>
                <a:gd fmla="*/ 51 h 97" name="T9"/>
                <a:gd fmla="*/ 80 w 89" name="T10"/>
                <a:gd fmla="*/ 52 h 97" name="T11"/>
                <a:gd fmla="*/ 80 w 89" name="T12"/>
                <a:gd fmla="*/ 52 h 97" name="T13"/>
                <a:gd fmla="*/ 80 w 89" name="T14"/>
                <a:gd fmla="*/ 52 h 97" name="T15"/>
                <a:gd fmla="*/ 80 w 89" name="T16"/>
                <a:gd fmla="*/ 48 h 97" name="T17"/>
                <a:gd fmla="*/ 33 w 89" name="T18"/>
                <a:gd fmla="*/ 1 h 97" name="T19"/>
                <a:gd fmla="*/ 7 w 89" name="T20"/>
                <a:gd fmla="*/ 10 h 97" name="T21"/>
                <a:gd fmla="*/ 7 w 89" name="T22"/>
                <a:gd fmla="*/ 9 h 97" name="T23"/>
                <a:gd fmla="*/ 7 w 89" name="T24"/>
                <a:gd fmla="*/ 9 h 97" name="T25"/>
                <a:gd fmla="*/ 7 w 89" name="T26"/>
                <a:gd fmla="*/ 9 h 97" name="T27"/>
                <a:gd fmla="*/ 0 w 89" name="T28"/>
                <a:gd fmla="*/ 0 h 9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2" name="Freeform 133"/>
            <p:cNvSpPr/>
            <p:nvPr/>
          </p:nvSpPr>
          <p:spPr bwMode="auto">
            <a:xfrm>
              <a:off x="1492250" y="6726239"/>
              <a:ext cx="12700" cy="57150"/>
            </a:xfrm>
            <a:custGeom>
              <a:gdLst>
                <a:gd fmla="*/ 0 w 3" name="T0"/>
                <a:gd fmla="*/ 0 h 13" name="T1"/>
                <a:gd fmla="*/ 0 w 3" name="T2"/>
                <a:gd fmla="*/ 13 h 13" name="T3"/>
                <a:gd fmla="*/ 3 w 3" name="T4"/>
                <a:gd fmla="*/ 13 h 13" name="T5"/>
                <a:gd fmla="*/ 1 w 3" name="T6"/>
                <a:gd fmla="*/ 4 h 13" name="T7"/>
                <a:gd fmla="*/ 0 w 3" name="T8"/>
                <a:gd fmla="*/ 0 h 13" name="T9"/>
              </a:gdLst>
              <a:cxnLst>
                <a:cxn ang="0">
                  <a:pos x="T0" y="T1"/>
                </a:cxn>
                <a:cxn ang="0">
                  <a:pos x="T2" y="T3"/>
                </a:cxn>
                <a:cxn ang="0">
                  <a:pos x="T4" y="T5"/>
                </a:cxn>
                <a:cxn ang="0">
                  <a:pos x="T6" y="T7"/>
                </a:cxn>
                <a:cxn ang="0">
                  <a:pos x="T8" y="T9"/>
                </a:cxn>
              </a:cxnLst>
              <a:rect b="b" l="0" r="r" t="0"/>
              <a:pathLst>
                <a:path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6" name="Freeform 147"/>
            <p:cNvSpPr/>
            <p:nvPr/>
          </p:nvSpPr>
          <p:spPr bwMode="auto">
            <a:xfrm>
              <a:off x="5507038" y="6792914"/>
              <a:ext cx="100013" cy="30163"/>
            </a:xfrm>
            <a:custGeom>
              <a:gdLst>
                <a:gd fmla="*/ 0 w 63" name="T0"/>
                <a:gd fmla="*/ 0 h 19" name="T1"/>
                <a:gd fmla="*/ 0 w 63" name="T2"/>
                <a:gd fmla="*/ 0 h 19" name="T3"/>
                <a:gd fmla="*/ 63 w 63" name="T4"/>
                <a:gd fmla="*/ 19 h 19" name="T5"/>
                <a:gd fmla="*/ 0 w 63" name="T6"/>
                <a:gd fmla="*/ 0 h 19" name="T7"/>
              </a:gdLst>
              <a:cxnLst>
                <a:cxn ang="0">
                  <a:pos x="T0" y="T1"/>
                </a:cxn>
                <a:cxn ang="0">
                  <a:pos x="T2" y="T3"/>
                </a:cxn>
                <a:cxn ang="0">
                  <a:pos x="T4" y="T5"/>
                </a:cxn>
                <a:cxn ang="0">
                  <a:pos x="T6" y="T7"/>
                </a:cxn>
              </a:cxnLst>
              <a:rect b="b" l="0" r="r" t="0"/>
              <a:pathLst>
                <a:path h="19" w="62">
                  <a:moveTo>
                    <a:pt x="0" y="0"/>
                  </a:moveTo>
                  <a:lnTo>
                    <a:pt x="0" y="0"/>
                  </a:lnTo>
                  <a:lnTo>
                    <a:pt x="63" y="19"/>
                  </a:lnTo>
                  <a:lnTo>
                    <a:pt x="0"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7" name="Freeform 148"/>
            <p:cNvSpPr/>
            <p:nvPr/>
          </p:nvSpPr>
          <p:spPr bwMode="auto">
            <a:xfrm>
              <a:off x="5507038" y="6792914"/>
              <a:ext cx="100013" cy="30163"/>
            </a:xfrm>
            <a:custGeom>
              <a:gdLst>
                <a:gd fmla="*/ 0 w 63" name="T0"/>
                <a:gd fmla="*/ 0 h 19" name="T1"/>
                <a:gd fmla="*/ 0 w 63" name="T2"/>
                <a:gd fmla="*/ 0 h 19" name="T3"/>
                <a:gd fmla="*/ 63 w 63" name="T4"/>
                <a:gd fmla="*/ 19 h 19" name="T5"/>
                <a:gd fmla="*/ 0 w 63" name="T6"/>
                <a:gd fmla="*/ 0 h 19" name="T7"/>
              </a:gdLst>
              <a:cxnLst>
                <a:cxn ang="0">
                  <a:pos x="T0" y="T1"/>
                </a:cxn>
                <a:cxn ang="0">
                  <a:pos x="T2" y="T3"/>
                </a:cxn>
                <a:cxn ang="0">
                  <a:pos x="T4" y="T5"/>
                </a:cxn>
                <a:cxn ang="0">
                  <a:pos x="T6" y="T7"/>
                </a:cxn>
              </a:cxnLst>
              <a:rect b="b" l="0" r="r" t="0"/>
              <a:pathLst>
                <a:path h="19" w="62">
                  <a:moveTo>
                    <a:pt x="0" y="0"/>
                  </a:moveTo>
                  <a:lnTo>
                    <a:pt x="0" y="0"/>
                  </a:lnTo>
                  <a:lnTo>
                    <a:pt x="63" y="19"/>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0" name="Freeform 161"/>
            <p:cNvSpPr/>
            <p:nvPr/>
          </p:nvSpPr>
          <p:spPr bwMode="auto">
            <a:xfrm>
              <a:off x="4386263" y="6196014"/>
              <a:ext cx="228600" cy="658813"/>
            </a:xfrm>
            <a:custGeom>
              <a:gdLst>
                <a:gd fmla="*/ 5 w 55" name="T0"/>
                <a:gd fmla="*/ 149 h 149" name="T1"/>
                <a:gd fmla="*/ 5 w 55" name="T2"/>
                <a:gd fmla="*/ 147 h 149" name="T3"/>
                <a:gd fmla="*/ 4 w 55" name="T4"/>
                <a:gd fmla="*/ 141 h 149" name="T5"/>
                <a:gd fmla="*/ 1 w 55" name="T6"/>
                <a:gd fmla="*/ 122 h 149" name="T7"/>
                <a:gd fmla="*/ 1 w 55" name="T8"/>
                <a:gd fmla="*/ 95 h 149" name="T9"/>
                <a:gd fmla="*/ 5 w 55" name="T10"/>
                <a:gd fmla="*/ 64 h 149" name="T11"/>
                <a:gd fmla="*/ 11 w 55" name="T12"/>
                <a:gd fmla="*/ 49 h 149" name="T13"/>
                <a:gd fmla="*/ 14 w 55" name="T14"/>
                <a:gd fmla="*/ 42 h 149" name="T15"/>
                <a:gd fmla="*/ 17 w 55" name="T16"/>
                <a:gd fmla="*/ 35 h 149" name="T17"/>
                <a:gd fmla="*/ 26 w 55" name="T18"/>
                <a:gd fmla="*/ 24 h 149" name="T19"/>
                <a:gd fmla="*/ 34 w 55" name="T20"/>
                <a:gd fmla="*/ 15 h 149" name="T21"/>
                <a:gd fmla="*/ 42 w 55" name="T22"/>
                <a:gd fmla="*/ 8 h 149" name="T23"/>
                <a:gd fmla="*/ 49 w 55" name="T24"/>
                <a:gd fmla="*/ 4 h 149" name="T25"/>
                <a:gd fmla="*/ 55 w 55" name="T26"/>
                <a:gd fmla="*/ 0 h 149" name="T27"/>
                <a:gd fmla="*/ 50 w 55" name="T28"/>
                <a:gd fmla="*/ 4 h 149" name="T29"/>
                <a:gd fmla="*/ 44 w 55" name="T30"/>
                <a:gd fmla="*/ 10 h 149" name="T31"/>
                <a:gd fmla="*/ 37 w 55" name="T32"/>
                <a:gd fmla="*/ 17 h 149" name="T33"/>
                <a:gd fmla="*/ 30 w 55" name="T34"/>
                <a:gd fmla="*/ 27 h 149" name="T35"/>
                <a:gd fmla="*/ 24 w 55" name="T36"/>
                <a:gd fmla="*/ 39 h 149" name="T37"/>
                <a:gd fmla="*/ 21 w 55" name="T38"/>
                <a:gd fmla="*/ 45 h 149" name="T39"/>
                <a:gd fmla="*/ 19 w 55" name="T40"/>
                <a:gd fmla="*/ 52 h 149" name="T41"/>
                <a:gd fmla="*/ 17 w 55" name="T42"/>
                <a:gd fmla="*/ 66 h 149" name="T43"/>
                <a:gd fmla="*/ 20 w 55" name="T44"/>
                <a:gd fmla="*/ 119 h 149" name="T45"/>
                <a:gd fmla="*/ 25 w 55" name="T46"/>
                <a:gd fmla="*/ 136 h 149" name="T47"/>
                <a:gd fmla="*/ 27 w 55" name="T48"/>
                <a:gd fmla="*/ 140 h 149" name="T49"/>
                <a:gd fmla="*/ 27 w 55" name="T50"/>
                <a:gd fmla="*/ 142 h 149" name="T51"/>
                <a:gd fmla="*/ 5 w 55" name="T52"/>
                <a:gd fmla="*/ 149 h 14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1" name="Freeform 162"/>
            <p:cNvSpPr/>
            <p:nvPr/>
          </p:nvSpPr>
          <p:spPr bwMode="auto">
            <a:xfrm>
              <a:off x="4106863" y="6249989"/>
              <a:ext cx="379413" cy="533400"/>
            </a:xfrm>
            <a:custGeom>
              <a:gdLst>
                <a:gd fmla="*/ 78 w 91" name="T0"/>
                <a:gd fmla="*/ 121 h 121" name="T1"/>
                <a:gd fmla="*/ 0 w 91" name="T2"/>
                <a:gd fmla="*/ 0 h 121" name="T3"/>
                <a:gd fmla="*/ 36 w 91" name="T4"/>
                <a:gd fmla="*/ 56 h 121" name="T5"/>
                <a:gd fmla="*/ 78 w 91" name="T6"/>
                <a:gd fmla="*/ 121 h 121" name="T7"/>
              </a:gdLst>
              <a:cxnLst>
                <a:cxn ang="0">
                  <a:pos x="T0" y="T1"/>
                </a:cxn>
                <a:cxn ang="0">
                  <a:pos x="T2" y="T3"/>
                </a:cxn>
                <a:cxn ang="0">
                  <a:pos x="T4" y="T5"/>
                </a:cxn>
                <a:cxn ang="0">
                  <a:pos x="T6" y="T7"/>
                </a:cxn>
              </a:cxnLst>
              <a:rect b="b" l="0" r="r" t="0"/>
              <a:pathLst>
                <a:path h="120"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1" name="Freeform 172"/>
            <p:cNvSpPr/>
            <p:nvPr/>
          </p:nvSpPr>
          <p:spPr bwMode="auto">
            <a:xfrm>
              <a:off x="9480551" y="6257926"/>
              <a:ext cx="271463" cy="490538"/>
            </a:xfrm>
            <a:custGeom>
              <a:gdLst>
                <a:gd fmla="*/ 46 w 65" name="T0"/>
                <a:gd fmla="*/ 109 h 111" name="T1"/>
                <a:gd fmla="*/ 46 w 65" name="T2"/>
                <a:gd fmla="*/ 108 h 111" name="T3"/>
                <a:gd fmla="*/ 46 w 65" name="T4"/>
                <a:gd fmla="*/ 104 h 111" name="T5"/>
                <a:gd fmla="*/ 47 w 65" name="T6"/>
                <a:gd fmla="*/ 90 h 111" name="T7"/>
                <a:gd fmla="*/ 42 w 65" name="T8"/>
                <a:gd fmla="*/ 47 h 111" name="T9"/>
                <a:gd fmla="*/ 37 w 65" name="T10"/>
                <a:gd fmla="*/ 35 h 111" name="T11"/>
                <a:gd fmla="*/ 31 w 65" name="T12"/>
                <a:gd fmla="*/ 25 h 111" name="T13"/>
                <a:gd fmla="*/ 17 w 65" name="T14"/>
                <a:gd fmla="*/ 10 h 111" name="T15"/>
                <a:gd fmla="*/ 11 w 65" name="T16"/>
                <a:gd fmla="*/ 5 h 111" name="T17"/>
                <a:gd fmla="*/ 5 w 65" name="T18"/>
                <a:gd fmla="*/ 2 h 111" name="T19"/>
                <a:gd fmla="*/ 0 w 65" name="T20"/>
                <a:gd fmla="*/ 0 h 111" name="T21"/>
                <a:gd fmla="*/ 5 w 65" name="T22"/>
                <a:gd fmla="*/ 1 h 111" name="T23"/>
                <a:gd fmla="*/ 11 w 65" name="T24"/>
                <a:gd fmla="*/ 4 h 111" name="T25"/>
                <a:gd fmla="*/ 19 w 65" name="T26"/>
                <a:gd fmla="*/ 8 h 111" name="T27"/>
                <a:gd fmla="*/ 36 w 65" name="T28"/>
                <a:gd fmla="*/ 22 h 111" name="T29"/>
                <a:gd fmla="*/ 44 w 65" name="T30"/>
                <a:gd fmla="*/ 32 h 111" name="T31"/>
                <a:gd fmla="*/ 50 w 65" name="T32"/>
                <a:gd fmla="*/ 43 h 111" name="T33"/>
                <a:gd fmla="*/ 64 w 65" name="T34"/>
                <a:gd fmla="*/ 89 h 111" name="T35"/>
                <a:gd fmla="*/ 65 w 65" name="T36"/>
                <a:gd fmla="*/ 105 h 111" name="T37"/>
                <a:gd fmla="*/ 65 w 65" name="T38"/>
                <a:gd fmla="*/ 110 h 111" name="T39"/>
                <a:gd fmla="*/ 65 w 65" name="T40"/>
                <a:gd fmla="*/ 111 h 111" name="T41"/>
                <a:gd fmla="*/ 46 w 65" name="T42"/>
                <a:gd fmla="*/ 109 h 1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0"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2" name="Freeform 173"/>
            <p:cNvSpPr/>
            <p:nvPr/>
          </p:nvSpPr>
          <p:spPr bwMode="auto">
            <a:xfrm>
              <a:off x="9355138" y="6069014"/>
              <a:ext cx="392113" cy="409575"/>
            </a:xfrm>
            <a:custGeom>
              <a:gdLst>
                <a:gd fmla="*/ 0 w 94" name="T0"/>
                <a:gd fmla="*/ 44 h 93" name="T1"/>
                <a:gd fmla="*/ 24 w 94" name="T2"/>
                <a:gd fmla="*/ 35 h 93" name="T3"/>
                <a:gd fmla="*/ 16 w 94" name="T4"/>
                <a:gd fmla="*/ 12 h 93" name="T5"/>
                <a:gd fmla="*/ 39 w 94" name="T6"/>
                <a:gd fmla="*/ 22 h 93" name="T7"/>
                <a:gd fmla="*/ 49 w 94" name="T8"/>
                <a:gd fmla="*/ 0 h 93" name="T9"/>
                <a:gd fmla="*/ 59 w 94" name="T10"/>
                <a:gd fmla="*/ 24 h 93" name="T11"/>
                <a:gd fmla="*/ 82 w 94" name="T12"/>
                <a:gd fmla="*/ 15 h 93" name="T13"/>
                <a:gd fmla="*/ 72 w 94" name="T14"/>
                <a:gd fmla="*/ 39 h 93" name="T15"/>
                <a:gd fmla="*/ 94 w 94" name="T16"/>
                <a:gd fmla="*/ 49 h 93" name="T17"/>
                <a:gd fmla="*/ 70 w 94" name="T18"/>
                <a:gd fmla="*/ 59 h 93" name="T19"/>
                <a:gd fmla="*/ 78 w 94" name="T20"/>
                <a:gd fmla="*/ 81 h 93" name="T21"/>
                <a:gd fmla="*/ 55 w 94" name="T22"/>
                <a:gd fmla="*/ 71 h 93" name="T23"/>
                <a:gd fmla="*/ 45 w 94" name="T24"/>
                <a:gd fmla="*/ 93 h 93" name="T25"/>
                <a:gd fmla="*/ 35 w 94" name="T26"/>
                <a:gd fmla="*/ 70 h 93" name="T27"/>
                <a:gd fmla="*/ 12 w 94" name="T28"/>
                <a:gd fmla="*/ 78 h 93" name="T29"/>
                <a:gd fmla="*/ 22 w 94" name="T30"/>
                <a:gd fmla="*/ 54 h 93" name="T31"/>
                <a:gd fmla="*/ 0 w 94" name="T32"/>
                <a:gd fmla="*/ 44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176"/>
            <p:cNvSpPr/>
            <p:nvPr/>
          </p:nvSpPr>
          <p:spPr bwMode="auto">
            <a:xfrm>
              <a:off x="9701213" y="6364289"/>
              <a:ext cx="207963" cy="203200"/>
            </a:xfrm>
            <a:custGeom>
              <a:gdLst>
                <a:gd fmla="*/ 1 w 50" name="T0"/>
                <a:gd fmla="*/ 44 h 46" name="T1"/>
                <a:gd fmla="*/ 43 w 50" name="T2"/>
                <a:gd fmla="*/ 0 h 46" name="T3"/>
                <a:gd fmla="*/ 4 w 50" name="T4"/>
                <a:gd fmla="*/ 46 h 46" name="T5"/>
              </a:gdLst>
              <a:cxnLst>
                <a:cxn ang="0">
                  <a:pos x="T0" y="T1"/>
                </a:cxn>
                <a:cxn ang="0">
                  <a:pos x="T2" y="T3"/>
                </a:cxn>
                <a:cxn ang="0">
                  <a:pos x="T4" y="T5"/>
                </a:cxn>
              </a:cxnLst>
              <a:rect b="b" l="0" r="r" t="0"/>
              <a:pathLst>
                <a:path h="46" w="50">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177"/>
            <p:cNvSpPr/>
            <p:nvPr/>
          </p:nvSpPr>
          <p:spPr bwMode="auto">
            <a:xfrm>
              <a:off x="3409950" y="6257926"/>
              <a:ext cx="271463" cy="490538"/>
            </a:xfrm>
            <a:custGeom>
              <a:gdLst>
                <a:gd fmla="*/ 46 w 65" name="T0"/>
                <a:gd fmla="*/ 109 h 111" name="T1"/>
                <a:gd fmla="*/ 46 w 65" name="T2"/>
                <a:gd fmla="*/ 108 h 111" name="T3"/>
                <a:gd fmla="*/ 46 w 65" name="T4"/>
                <a:gd fmla="*/ 104 h 111" name="T5"/>
                <a:gd fmla="*/ 47 w 65" name="T6"/>
                <a:gd fmla="*/ 90 h 111" name="T7"/>
                <a:gd fmla="*/ 42 w 65" name="T8"/>
                <a:gd fmla="*/ 47 h 111" name="T9"/>
                <a:gd fmla="*/ 37 w 65" name="T10"/>
                <a:gd fmla="*/ 35 h 111" name="T11"/>
                <a:gd fmla="*/ 31 w 65" name="T12"/>
                <a:gd fmla="*/ 25 h 111" name="T13"/>
                <a:gd fmla="*/ 17 w 65" name="T14"/>
                <a:gd fmla="*/ 10 h 111" name="T15"/>
                <a:gd fmla="*/ 11 w 65" name="T16"/>
                <a:gd fmla="*/ 5 h 111" name="T17"/>
                <a:gd fmla="*/ 5 w 65" name="T18"/>
                <a:gd fmla="*/ 2 h 111" name="T19"/>
                <a:gd fmla="*/ 0 w 65" name="T20"/>
                <a:gd fmla="*/ 0 h 111" name="T21"/>
                <a:gd fmla="*/ 5 w 65" name="T22"/>
                <a:gd fmla="*/ 1 h 111" name="T23"/>
                <a:gd fmla="*/ 11 w 65" name="T24"/>
                <a:gd fmla="*/ 4 h 111" name="T25"/>
                <a:gd fmla="*/ 19 w 65" name="T26"/>
                <a:gd fmla="*/ 8 h 111" name="T27"/>
                <a:gd fmla="*/ 36 w 65" name="T28"/>
                <a:gd fmla="*/ 22 h 111" name="T29"/>
                <a:gd fmla="*/ 44 w 65" name="T30"/>
                <a:gd fmla="*/ 32 h 111" name="T31"/>
                <a:gd fmla="*/ 50 w 65" name="T32"/>
                <a:gd fmla="*/ 43 h 111" name="T33"/>
                <a:gd fmla="*/ 64 w 65" name="T34"/>
                <a:gd fmla="*/ 89 h 111" name="T35"/>
                <a:gd fmla="*/ 65 w 65" name="T36"/>
                <a:gd fmla="*/ 105 h 111" name="T37"/>
                <a:gd fmla="*/ 65 w 65" name="T38"/>
                <a:gd fmla="*/ 110 h 111" name="T39"/>
                <a:gd fmla="*/ 65 w 65" name="T40"/>
                <a:gd fmla="*/ 111 h 111" name="T41"/>
                <a:gd fmla="*/ 46 w 65" name="T42"/>
                <a:gd fmla="*/ 109 h 1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0"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178"/>
            <p:cNvSpPr/>
            <p:nvPr/>
          </p:nvSpPr>
          <p:spPr bwMode="auto">
            <a:xfrm>
              <a:off x="3284538" y="6069014"/>
              <a:ext cx="392113" cy="409575"/>
            </a:xfrm>
            <a:custGeom>
              <a:gdLst>
                <a:gd fmla="*/ 0 w 94" name="T0"/>
                <a:gd fmla="*/ 44 h 93" name="T1"/>
                <a:gd fmla="*/ 24 w 94" name="T2"/>
                <a:gd fmla="*/ 35 h 93" name="T3"/>
                <a:gd fmla="*/ 16 w 94" name="T4"/>
                <a:gd fmla="*/ 12 h 93" name="T5"/>
                <a:gd fmla="*/ 39 w 94" name="T6"/>
                <a:gd fmla="*/ 22 h 93" name="T7"/>
                <a:gd fmla="*/ 49 w 94" name="T8"/>
                <a:gd fmla="*/ 0 h 93" name="T9"/>
                <a:gd fmla="*/ 59 w 94" name="T10"/>
                <a:gd fmla="*/ 24 h 93" name="T11"/>
                <a:gd fmla="*/ 82 w 94" name="T12"/>
                <a:gd fmla="*/ 15 h 93" name="T13"/>
                <a:gd fmla="*/ 72 w 94" name="T14"/>
                <a:gd fmla="*/ 39 h 93" name="T15"/>
                <a:gd fmla="*/ 94 w 94" name="T16"/>
                <a:gd fmla="*/ 49 h 93" name="T17"/>
                <a:gd fmla="*/ 70 w 94" name="T18"/>
                <a:gd fmla="*/ 59 h 93" name="T19"/>
                <a:gd fmla="*/ 78 w 94" name="T20"/>
                <a:gd fmla="*/ 81 h 93" name="T21"/>
                <a:gd fmla="*/ 55 w 94" name="T22"/>
                <a:gd fmla="*/ 71 h 93" name="T23"/>
                <a:gd fmla="*/ 45 w 94" name="T24"/>
                <a:gd fmla="*/ 93 h 93" name="T25"/>
                <a:gd fmla="*/ 35 w 94" name="T26"/>
                <a:gd fmla="*/ 70 h 93" name="T27"/>
                <a:gd fmla="*/ 12 w 94" name="T28"/>
                <a:gd fmla="*/ 78 h 93" name="T29"/>
                <a:gd fmla="*/ 22 w 94" name="T30"/>
                <a:gd fmla="*/ 54 h 93" name="T31"/>
                <a:gd fmla="*/ 0 w 94" name="T32"/>
                <a:gd fmla="*/ 44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181"/>
            <p:cNvSpPr/>
            <p:nvPr/>
          </p:nvSpPr>
          <p:spPr bwMode="auto">
            <a:xfrm>
              <a:off x="3630613" y="6364289"/>
              <a:ext cx="209550" cy="203200"/>
            </a:xfrm>
            <a:custGeom>
              <a:gdLst>
                <a:gd fmla="*/ 1 w 50" name="T0"/>
                <a:gd fmla="*/ 44 h 46" name="T1"/>
                <a:gd fmla="*/ 43 w 50" name="T2"/>
                <a:gd fmla="*/ 0 h 46" name="T3"/>
                <a:gd fmla="*/ 4 w 50" name="T4"/>
                <a:gd fmla="*/ 46 h 46" name="T5"/>
              </a:gdLst>
              <a:cxnLst>
                <a:cxn ang="0">
                  <a:pos x="T0" y="T1"/>
                </a:cxn>
                <a:cxn ang="0">
                  <a:pos x="T2" y="T3"/>
                </a:cxn>
                <a:cxn ang="0">
                  <a:pos x="T4" y="T5"/>
                </a:cxn>
              </a:cxnLst>
              <a:rect b="b" l="0" r="r" t="0"/>
              <a:pathLst>
                <a:path h="46" w="50">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182"/>
            <p:cNvSpPr/>
            <p:nvPr/>
          </p:nvSpPr>
          <p:spPr bwMode="auto">
            <a:xfrm>
              <a:off x="5849938" y="6448426"/>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183"/>
            <p:cNvSpPr/>
            <p:nvPr/>
          </p:nvSpPr>
          <p:spPr bwMode="auto">
            <a:xfrm>
              <a:off x="5691188" y="6448426"/>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9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184"/>
            <p:cNvSpPr/>
            <p:nvPr/>
          </p:nvSpPr>
          <p:spPr bwMode="auto">
            <a:xfrm>
              <a:off x="5861050" y="6413501"/>
              <a:ext cx="104775"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185"/>
            <p:cNvSpPr/>
            <p:nvPr/>
          </p:nvSpPr>
          <p:spPr bwMode="auto">
            <a:xfrm>
              <a:off x="1630363" y="6359526"/>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186"/>
            <p:cNvSpPr/>
            <p:nvPr/>
          </p:nvSpPr>
          <p:spPr bwMode="auto">
            <a:xfrm>
              <a:off x="1471613" y="6359526"/>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9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187"/>
            <p:cNvSpPr/>
            <p:nvPr/>
          </p:nvSpPr>
          <p:spPr bwMode="auto">
            <a:xfrm>
              <a:off x="1643063" y="6324601"/>
              <a:ext cx="103188"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188"/>
            <p:cNvSpPr/>
            <p:nvPr/>
          </p:nvSpPr>
          <p:spPr bwMode="auto">
            <a:xfrm>
              <a:off x="7583488" y="6483351"/>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189"/>
            <p:cNvSpPr/>
            <p:nvPr/>
          </p:nvSpPr>
          <p:spPr bwMode="auto">
            <a:xfrm>
              <a:off x="7424738" y="6483351"/>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8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190"/>
            <p:cNvSpPr/>
            <p:nvPr/>
          </p:nvSpPr>
          <p:spPr bwMode="auto">
            <a:xfrm>
              <a:off x="7596188" y="6448426"/>
              <a:ext cx="104775"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191"/>
            <p:cNvSpPr/>
            <p:nvPr/>
          </p:nvSpPr>
          <p:spPr bwMode="auto">
            <a:xfrm>
              <a:off x="10601326" y="6223001"/>
              <a:ext cx="430213" cy="498475"/>
            </a:xfrm>
            <a:custGeom>
              <a:gdLst>
                <a:gd fmla="*/ 0 w 103" name="T0"/>
                <a:gd fmla="*/ 110 h 113" name="T1"/>
                <a:gd fmla="*/ 0 w 103" name="T2"/>
                <a:gd fmla="*/ 108 h 113" name="T3"/>
                <a:gd fmla="*/ 1 w 103" name="T4"/>
                <a:gd fmla="*/ 102 h 113" name="T5"/>
                <a:gd fmla="*/ 7 w 103" name="T6"/>
                <a:gd fmla="*/ 85 h 113" name="T7"/>
                <a:gd fmla="*/ 18 w 103" name="T8"/>
                <a:gd fmla="*/ 61 h 113" name="T9"/>
                <a:gd fmla="*/ 35 w 103" name="T10"/>
                <a:gd fmla="*/ 36 h 113" name="T11"/>
                <a:gd fmla="*/ 46 w 103" name="T12"/>
                <a:gd fmla="*/ 25 h 113" name="T13"/>
                <a:gd fmla="*/ 57 w 103" name="T14"/>
                <a:gd fmla="*/ 16 h 113" name="T15"/>
                <a:gd fmla="*/ 63 w 103" name="T16"/>
                <a:gd fmla="*/ 13 h 113" name="T17"/>
                <a:gd fmla="*/ 69 w 103" name="T18"/>
                <a:gd fmla="*/ 10 h 113" name="T19"/>
                <a:gd fmla="*/ 80 w 103" name="T20"/>
                <a:gd fmla="*/ 5 h 113" name="T21"/>
                <a:gd fmla="*/ 89 w 103" name="T22"/>
                <a:gd fmla="*/ 2 h 113" name="T23"/>
                <a:gd fmla="*/ 96 w 103" name="T24"/>
                <a:gd fmla="*/ 1 h 113" name="T25"/>
                <a:gd fmla="*/ 103 w 103" name="T26"/>
                <a:gd fmla="*/ 0 h 113" name="T27"/>
                <a:gd fmla="*/ 97 w 103" name="T28"/>
                <a:gd fmla="*/ 2 h 113" name="T29"/>
                <a:gd fmla="*/ 90 w 103" name="T30"/>
                <a:gd fmla="*/ 5 h 113" name="T31"/>
                <a:gd fmla="*/ 82 w 103" name="T32"/>
                <a:gd fmla="*/ 10 h 113" name="T33"/>
                <a:gd fmla="*/ 73 w 103" name="T34"/>
                <a:gd fmla="*/ 17 h 113" name="T35"/>
                <a:gd fmla="*/ 69 w 103" name="T36"/>
                <a:gd fmla="*/ 21 h 113" name="T37"/>
                <a:gd fmla="*/ 65 w 103" name="T38"/>
                <a:gd fmla="*/ 25 h 113" name="T39"/>
                <a:gd fmla="*/ 57 w 103" name="T40"/>
                <a:gd fmla="*/ 35 h 113" name="T41"/>
                <a:gd fmla="*/ 51 w 103" name="T42"/>
                <a:gd fmla="*/ 47 h 113" name="T43"/>
                <a:gd fmla="*/ 38 w 103" name="T44"/>
                <a:gd fmla="*/ 92 h 113" name="T45"/>
                <a:gd fmla="*/ 37 w 103" name="T46"/>
                <a:gd fmla="*/ 108 h 113" name="T47"/>
                <a:gd fmla="*/ 37 w 103" name="T48"/>
                <a:gd fmla="*/ 112 h 113" name="T49"/>
                <a:gd fmla="*/ 37 w 103" name="T50"/>
                <a:gd fmla="*/ 112 h 113" name="T51"/>
                <a:gd fmla="*/ 37 w 103" name="T52"/>
                <a:gd fmla="*/ 113 h 113" name="T53"/>
                <a:gd fmla="*/ 0 w 103" name="T54"/>
                <a:gd fmla="*/ 110 h 11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192"/>
            <p:cNvSpPr/>
            <p:nvPr/>
          </p:nvSpPr>
          <p:spPr bwMode="auto">
            <a:xfrm>
              <a:off x="10364788" y="6223001"/>
              <a:ext cx="433388" cy="498475"/>
            </a:xfrm>
            <a:custGeom>
              <a:gdLst>
                <a:gd fmla="*/ 66 w 104" name="T0"/>
                <a:gd fmla="*/ 113 h 113" name="T1"/>
                <a:gd fmla="*/ 66 w 104" name="T2"/>
                <a:gd fmla="*/ 112 h 113" name="T3"/>
                <a:gd fmla="*/ 66 w 104" name="T4"/>
                <a:gd fmla="*/ 112 h 113" name="T5"/>
                <a:gd fmla="*/ 66 w 104" name="T6"/>
                <a:gd fmla="*/ 108 h 113" name="T7"/>
                <a:gd fmla="*/ 65 w 104" name="T8"/>
                <a:gd fmla="*/ 92 h 113" name="T9"/>
                <a:gd fmla="*/ 53 w 104" name="T10"/>
                <a:gd fmla="*/ 47 h 113" name="T11"/>
                <a:gd fmla="*/ 46 w 104" name="T12"/>
                <a:gd fmla="*/ 35 h 113" name="T13"/>
                <a:gd fmla="*/ 38 w 104" name="T14"/>
                <a:gd fmla="*/ 25 h 113" name="T15"/>
                <a:gd fmla="*/ 34 w 104" name="T16"/>
                <a:gd fmla="*/ 21 h 113" name="T17"/>
                <a:gd fmla="*/ 30 w 104" name="T18"/>
                <a:gd fmla="*/ 17 h 113" name="T19"/>
                <a:gd fmla="*/ 21 w 104" name="T20"/>
                <a:gd fmla="*/ 10 h 113" name="T21"/>
                <a:gd fmla="*/ 13 w 104" name="T22"/>
                <a:gd fmla="*/ 5 h 113" name="T23"/>
                <a:gd fmla="*/ 6 w 104" name="T24"/>
                <a:gd fmla="*/ 2 h 113" name="T25"/>
                <a:gd fmla="*/ 0 w 104" name="T26"/>
                <a:gd fmla="*/ 0 h 113" name="T27"/>
                <a:gd fmla="*/ 7 w 104" name="T28"/>
                <a:gd fmla="*/ 1 h 113" name="T29"/>
                <a:gd fmla="*/ 14 w 104" name="T30"/>
                <a:gd fmla="*/ 2 h 113" name="T31"/>
                <a:gd fmla="*/ 24 w 104" name="T32"/>
                <a:gd fmla="*/ 5 h 113" name="T33"/>
                <a:gd fmla="*/ 35 w 104" name="T34"/>
                <a:gd fmla="*/ 10 h 113" name="T35"/>
                <a:gd fmla="*/ 40 w 104" name="T36"/>
                <a:gd fmla="*/ 13 h 113" name="T37"/>
                <a:gd fmla="*/ 46 w 104" name="T38"/>
                <a:gd fmla="*/ 16 h 113" name="T39"/>
                <a:gd fmla="*/ 58 w 104" name="T40"/>
                <a:gd fmla="*/ 25 h 113" name="T41"/>
                <a:gd fmla="*/ 68 w 104" name="T42"/>
                <a:gd fmla="*/ 36 h 113" name="T43"/>
                <a:gd fmla="*/ 85 w 104" name="T44"/>
                <a:gd fmla="*/ 61 h 113" name="T45"/>
                <a:gd fmla="*/ 96 w 104" name="T46"/>
                <a:gd fmla="*/ 85 h 113" name="T47"/>
                <a:gd fmla="*/ 102 w 104" name="T48"/>
                <a:gd fmla="*/ 102 h 113" name="T49"/>
                <a:gd fmla="*/ 103 w 104" name="T50"/>
                <a:gd fmla="*/ 108 h 113" name="T51"/>
                <a:gd fmla="*/ 104 w 104" name="T52"/>
                <a:gd fmla="*/ 110 h 113" name="T53"/>
                <a:gd fmla="*/ 66 w 104" name="T54"/>
                <a:gd fmla="*/ 113 h 11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193"/>
            <p:cNvSpPr/>
            <p:nvPr/>
          </p:nvSpPr>
          <p:spPr bwMode="auto">
            <a:xfrm>
              <a:off x="10618788" y="6438901"/>
              <a:ext cx="441325" cy="282575"/>
            </a:xfrm>
            <a:custGeom>
              <a:gdLst>
                <a:gd fmla="*/ 0 w 106" name="T0"/>
                <a:gd fmla="*/ 58 h 64" name="T1"/>
                <a:gd fmla="*/ 0 w 106" name="T2"/>
                <a:gd fmla="*/ 57 h 64" name="T3"/>
                <a:gd fmla="*/ 1 w 106" name="T4"/>
                <a:gd fmla="*/ 56 h 64" name="T5"/>
                <a:gd fmla="*/ 2 w 106" name="T6"/>
                <a:gd fmla="*/ 54 h 64" name="T7"/>
                <a:gd fmla="*/ 3 w 106" name="T8"/>
                <a:gd fmla="*/ 51 h 64" name="T9"/>
                <a:gd fmla="*/ 6 w 106" name="T10"/>
                <a:gd fmla="*/ 45 h 64" name="T11"/>
                <a:gd fmla="*/ 11 w 106" name="T12"/>
                <a:gd fmla="*/ 37 h 64" name="T13"/>
                <a:gd fmla="*/ 17 w 106" name="T14"/>
                <a:gd fmla="*/ 29 h 64" name="T15"/>
                <a:gd fmla="*/ 25 w 106" name="T16"/>
                <a:gd fmla="*/ 20 h 64" name="T17"/>
                <a:gd fmla="*/ 30 w 106" name="T18"/>
                <a:gd fmla="*/ 17 h 64" name="T19"/>
                <a:gd fmla="*/ 35 w 106" name="T20"/>
                <a:gd fmla="*/ 13 h 64" name="T21"/>
                <a:gd fmla="*/ 40 w 106" name="T22"/>
                <a:gd fmla="*/ 10 h 64" name="T23"/>
                <a:gd fmla="*/ 46 w 106" name="T24"/>
                <a:gd fmla="*/ 7 h 64" name="T25"/>
                <a:gd fmla="*/ 57 w 106" name="T26"/>
                <a:gd fmla="*/ 3 h 64" name="T27"/>
                <a:gd fmla="*/ 68 w 106" name="T28"/>
                <a:gd fmla="*/ 1 h 64" name="T29"/>
                <a:gd fmla="*/ 78 w 106" name="T30"/>
                <a:gd fmla="*/ 0 h 64" name="T31"/>
                <a:gd fmla="*/ 87 w 106" name="T32"/>
                <a:gd fmla="*/ 0 h 64" name="T33"/>
                <a:gd fmla="*/ 91 w 106" name="T34"/>
                <a:gd fmla="*/ 0 h 64" name="T35"/>
                <a:gd fmla="*/ 95 w 106" name="T36"/>
                <a:gd fmla="*/ 0 h 64" name="T37"/>
                <a:gd fmla="*/ 101 w 106" name="T38"/>
                <a:gd fmla="*/ 1 h 64" name="T39"/>
                <a:gd fmla="*/ 106 w 106" name="T40"/>
                <a:gd fmla="*/ 1 h 64" name="T41"/>
                <a:gd fmla="*/ 101 w 106" name="T42"/>
                <a:gd fmla="*/ 2 h 64" name="T43"/>
                <a:gd fmla="*/ 95 w 106" name="T44"/>
                <a:gd fmla="*/ 4 h 64" name="T45"/>
                <a:gd fmla="*/ 92 w 106" name="T46"/>
                <a:gd fmla="*/ 4 h 64" name="T47"/>
                <a:gd fmla="*/ 88 w 106" name="T48"/>
                <a:gd fmla="*/ 6 h 64" name="T49"/>
                <a:gd fmla="*/ 80 w 106" name="T50"/>
                <a:gd fmla="*/ 8 h 64" name="T51"/>
                <a:gd fmla="*/ 72 w 106" name="T52"/>
                <a:gd fmla="*/ 12 h 64" name="T53"/>
                <a:gd fmla="*/ 64 w 106" name="T54"/>
                <a:gd fmla="*/ 17 h 64" name="T55"/>
                <a:gd fmla="*/ 56 w 106" name="T56"/>
                <a:gd fmla="*/ 23 h 64" name="T57"/>
                <a:gd fmla="*/ 53 w 106" name="T58"/>
                <a:gd fmla="*/ 27 h 64" name="T59"/>
                <a:gd fmla="*/ 50 w 106" name="T60"/>
                <a:gd fmla="*/ 30 h 64" name="T61"/>
                <a:gd fmla="*/ 47 w 106" name="T62"/>
                <a:gd fmla="*/ 34 h 64" name="T63"/>
                <a:gd fmla="*/ 45 w 106" name="T64"/>
                <a:gd fmla="*/ 37 h 64" name="T65"/>
                <a:gd fmla="*/ 41 w 106" name="T66"/>
                <a:gd fmla="*/ 45 h 64" name="T67"/>
                <a:gd fmla="*/ 39 w 106" name="T68"/>
                <a:gd fmla="*/ 51 h 64" name="T69"/>
                <a:gd fmla="*/ 38 w 106" name="T70"/>
                <a:gd fmla="*/ 57 h 64" name="T71"/>
                <a:gd fmla="*/ 37 w 106" name="T72"/>
                <a:gd fmla="*/ 61 h 64" name="T73"/>
                <a:gd fmla="*/ 37 w 106" name="T74"/>
                <a:gd fmla="*/ 63 h 64" name="T75"/>
                <a:gd fmla="*/ 37 w 106" name="T76"/>
                <a:gd fmla="*/ 63 h 64" name="T77"/>
                <a:gd fmla="*/ 36 w 106" name="T78"/>
                <a:gd fmla="*/ 64 h 64" name="T79"/>
                <a:gd fmla="*/ 36 w 106" name="T80"/>
                <a:gd fmla="*/ 64 h 64" name="T81"/>
                <a:gd fmla="*/ 0 w 106" name="T82"/>
                <a:gd fmla="*/ 58 h 6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4" w="105">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194"/>
            <p:cNvSpPr/>
            <p:nvPr/>
          </p:nvSpPr>
          <p:spPr bwMode="auto">
            <a:xfrm>
              <a:off x="10321926" y="6438901"/>
              <a:ext cx="442913" cy="282575"/>
            </a:xfrm>
            <a:custGeom>
              <a:gdLst>
                <a:gd fmla="*/ 67 w 106" name="T0"/>
                <a:gd fmla="*/ 64 h 64" name="T1"/>
                <a:gd fmla="*/ 67 w 106" name="T2"/>
                <a:gd fmla="*/ 64 h 64" name="T3"/>
                <a:gd fmla="*/ 68 w 106" name="T4"/>
                <a:gd fmla="*/ 63 h 64" name="T5"/>
                <a:gd fmla="*/ 68 w 106" name="T6"/>
                <a:gd fmla="*/ 63 h 64" name="T7"/>
                <a:gd fmla="*/ 68 w 106" name="T8"/>
                <a:gd fmla="*/ 61 h 64" name="T9"/>
                <a:gd fmla="*/ 68 w 106" name="T10"/>
                <a:gd fmla="*/ 57 h 64" name="T11"/>
                <a:gd fmla="*/ 67 w 106" name="T12"/>
                <a:gd fmla="*/ 51 h 64" name="T13"/>
                <a:gd fmla="*/ 65 w 106" name="T14"/>
                <a:gd fmla="*/ 45 h 64" name="T15"/>
                <a:gd fmla="*/ 61 w 106" name="T16"/>
                <a:gd fmla="*/ 37 h 64" name="T17"/>
                <a:gd fmla="*/ 59 w 106" name="T18"/>
                <a:gd fmla="*/ 34 h 64" name="T19"/>
                <a:gd fmla="*/ 56 w 106" name="T20"/>
                <a:gd fmla="*/ 30 h 64" name="T21"/>
                <a:gd fmla="*/ 53 w 106" name="T22"/>
                <a:gd fmla="*/ 27 h 64" name="T23"/>
                <a:gd fmla="*/ 50 w 106" name="T24"/>
                <a:gd fmla="*/ 23 h 64" name="T25"/>
                <a:gd fmla="*/ 42 w 106" name="T26"/>
                <a:gd fmla="*/ 17 h 64" name="T27"/>
                <a:gd fmla="*/ 34 w 106" name="T28"/>
                <a:gd fmla="*/ 12 h 64" name="T29"/>
                <a:gd fmla="*/ 26 w 106" name="T30"/>
                <a:gd fmla="*/ 8 h 64" name="T31"/>
                <a:gd fmla="*/ 18 w 106" name="T32"/>
                <a:gd fmla="*/ 6 h 64" name="T33"/>
                <a:gd fmla="*/ 14 w 106" name="T34"/>
                <a:gd fmla="*/ 4 h 64" name="T35"/>
                <a:gd fmla="*/ 11 w 106" name="T36"/>
                <a:gd fmla="*/ 4 h 64" name="T37"/>
                <a:gd fmla="*/ 5 w 106" name="T38"/>
                <a:gd fmla="*/ 2 h 64" name="T39"/>
                <a:gd fmla="*/ 0 w 106" name="T40"/>
                <a:gd fmla="*/ 1 h 64" name="T41"/>
                <a:gd fmla="*/ 5 w 106" name="T42"/>
                <a:gd fmla="*/ 1 h 64" name="T43"/>
                <a:gd fmla="*/ 11 w 106" name="T44"/>
                <a:gd fmla="*/ 0 h 64" name="T45"/>
                <a:gd fmla="*/ 15 w 106" name="T46"/>
                <a:gd fmla="*/ 0 h 64" name="T47"/>
                <a:gd fmla="*/ 18 w 106" name="T48"/>
                <a:gd fmla="*/ 0 h 64" name="T49"/>
                <a:gd fmla="*/ 28 w 106" name="T50"/>
                <a:gd fmla="*/ 0 h 64" name="T51"/>
                <a:gd fmla="*/ 38 w 106" name="T52"/>
                <a:gd fmla="*/ 1 h 64" name="T53"/>
                <a:gd fmla="*/ 49 w 106" name="T54"/>
                <a:gd fmla="*/ 3 h 64" name="T55"/>
                <a:gd fmla="*/ 60 w 106" name="T56"/>
                <a:gd fmla="*/ 7 h 64" name="T57"/>
                <a:gd fmla="*/ 66 w 106" name="T58"/>
                <a:gd fmla="*/ 10 h 64" name="T59"/>
                <a:gd fmla="*/ 71 w 106" name="T60"/>
                <a:gd fmla="*/ 13 h 64" name="T61"/>
                <a:gd fmla="*/ 76 w 106" name="T62"/>
                <a:gd fmla="*/ 17 h 64" name="T63"/>
                <a:gd fmla="*/ 81 w 106" name="T64"/>
                <a:gd fmla="*/ 20 h 64" name="T65"/>
                <a:gd fmla="*/ 89 w 106" name="T66"/>
                <a:gd fmla="*/ 29 h 64" name="T67"/>
                <a:gd fmla="*/ 95 w 106" name="T68"/>
                <a:gd fmla="*/ 37 h 64" name="T69"/>
                <a:gd fmla="*/ 100 w 106" name="T70"/>
                <a:gd fmla="*/ 45 h 64" name="T71"/>
                <a:gd fmla="*/ 103 w 106" name="T72"/>
                <a:gd fmla="*/ 51 h 64" name="T73"/>
                <a:gd fmla="*/ 104 w 106" name="T74"/>
                <a:gd fmla="*/ 54 h 64" name="T75"/>
                <a:gd fmla="*/ 105 w 106" name="T76"/>
                <a:gd fmla="*/ 56 h 64" name="T77"/>
                <a:gd fmla="*/ 106 w 106" name="T78"/>
                <a:gd fmla="*/ 57 h 64" name="T79"/>
                <a:gd fmla="*/ 105 w 106" name="T80"/>
                <a:gd fmla="*/ 58 h 64" name="T81"/>
                <a:gd fmla="*/ 67 w 106" name="T82"/>
                <a:gd fmla="*/ 64 h 6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4" w="105">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195"/>
            <p:cNvSpPr/>
            <p:nvPr/>
          </p:nvSpPr>
          <p:spPr bwMode="auto">
            <a:xfrm>
              <a:off x="10614026" y="6170614"/>
              <a:ext cx="158750" cy="471488"/>
            </a:xfrm>
            <a:custGeom>
              <a:gdLst>
                <a:gd fmla="*/ 0 w 38" name="T0"/>
                <a:gd fmla="*/ 107 h 107" name="T1"/>
                <a:gd fmla="*/ 0 w 38" name="T2"/>
                <a:gd fmla="*/ 106 h 107" name="T3"/>
                <a:gd fmla="*/ 0 w 38" name="T4"/>
                <a:gd fmla="*/ 102 h 107" name="T5"/>
                <a:gd fmla="*/ 2 w 38" name="T6"/>
                <a:gd fmla="*/ 89 h 107" name="T7"/>
                <a:gd fmla="*/ 8 w 38" name="T8"/>
                <a:gd fmla="*/ 50 h 107" name="T9"/>
                <a:gd fmla="*/ 14 w 38" name="T10"/>
                <a:gd fmla="*/ 30 h 107" name="T11"/>
                <a:gd fmla="*/ 22 w 38" name="T12"/>
                <a:gd fmla="*/ 13 h 107" name="T13"/>
                <a:gd fmla="*/ 27 w 38" name="T14"/>
                <a:gd fmla="*/ 7 h 107" name="T15"/>
                <a:gd fmla="*/ 30 w 38" name="T16"/>
                <a:gd fmla="*/ 3 h 107" name="T17"/>
                <a:gd fmla="*/ 33 w 38" name="T18"/>
                <a:gd fmla="*/ 1 h 107" name="T19"/>
                <a:gd fmla="*/ 34 w 38" name="T20"/>
                <a:gd fmla="*/ 0 h 107" name="T21"/>
                <a:gd fmla="*/ 33 w 38" name="T22"/>
                <a:gd fmla="*/ 1 h 107" name="T23"/>
                <a:gd fmla="*/ 32 w 38" name="T24"/>
                <a:gd fmla="*/ 4 h 107" name="T25"/>
                <a:gd fmla="*/ 30 w 38" name="T26"/>
                <a:gd fmla="*/ 9 h 107" name="T27"/>
                <a:gd fmla="*/ 28 w 38" name="T28"/>
                <a:gd fmla="*/ 16 h 107" name="T29"/>
                <a:gd fmla="*/ 26 w 38" name="T30"/>
                <a:gd fmla="*/ 32 h 107" name="T31"/>
                <a:gd fmla="*/ 27 w 38" name="T32"/>
                <a:gd fmla="*/ 52 h 107" name="T33"/>
                <a:gd fmla="*/ 33 w 38" name="T34"/>
                <a:gd fmla="*/ 87 h 107" name="T35"/>
                <a:gd fmla="*/ 36 w 38" name="T36"/>
                <a:gd fmla="*/ 99 h 107" name="T37"/>
                <a:gd fmla="*/ 37 w 38" name="T38"/>
                <a:gd fmla="*/ 102 h 107" name="T39"/>
                <a:gd fmla="*/ 38 w 38" name="T40"/>
                <a:gd fmla="*/ 103 h 107" name="T41"/>
                <a:gd fmla="*/ 0 w 38" name="T42"/>
                <a:gd fmla="*/ 107 h 10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196"/>
            <p:cNvSpPr/>
            <p:nvPr/>
          </p:nvSpPr>
          <p:spPr bwMode="auto">
            <a:xfrm>
              <a:off x="4835525" y="6443664"/>
              <a:ext cx="358775" cy="419100"/>
            </a:xfrm>
            <a:custGeom>
              <a:gdLst>
                <a:gd fmla="*/ 0 w 86" name="T0"/>
                <a:gd fmla="*/ 92 h 95" name="T1"/>
                <a:gd fmla="*/ 0 w 86" name="T2"/>
                <a:gd fmla="*/ 90 h 95" name="T3"/>
                <a:gd fmla="*/ 1 w 86" name="T4"/>
                <a:gd fmla="*/ 86 h 95" name="T5"/>
                <a:gd fmla="*/ 6 w 86" name="T6"/>
                <a:gd fmla="*/ 71 h 95" name="T7"/>
                <a:gd fmla="*/ 29 w 86" name="T8"/>
                <a:gd fmla="*/ 30 h 95" name="T9"/>
                <a:gd fmla="*/ 38 w 86" name="T10"/>
                <a:gd fmla="*/ 21 h 95" name="T11"/>
                <a:gd fmla="*/ 48 w 86" name="T12"/>
                <a:gd fmla="*/ 14 h 95" name="T13"/>
                <a:gd fmla="*/ 53 w 86" name="T14"/>
                <a:gd fmla="*/ 11 h 95" name="T15"/>
                <a:gd fmla="*/ 58 w 86" name="T16"/>
                <a:gd fmla="*/ 8 h 95" name="T17"/>
                <a:gd fmla="*/ 67 w 86" name="T18"/>
                <a:gd fmla="*/ 4 h 95" name="T19"/>
                <a:gd fmla="*/ 75 w 86" name="T20"/>
                <a:gd fmla="*/ 2 h 95" name="T21"/>
                <a:gd fmla="*/ 81 w 86" name="T22"/>
                <a:gd fmla="*/ 1 h 95" name="T23"/>
                <a:gd fmla="*/ 86 w 86" name="T24"/>
                <a:gd fmla="*/ 0 h 95" name="T25"/>
                <a:gd fmla="*/ 81 w 86" name="T26"/>
                <a:gd fmla="*/ 2 h 95" name="T27"/>
                <a:gd fmla="*/ 76 w 86" name="T28"/>
                <a:gd fmla="*/ 5 h 95" name="T29"/>
                <a:gd fmla="*/ 69 w 86" name="T30"/>
                <a:gd fmla="*/ 9 h 95" name="T31"/>
                <a:gd fmla="*/ 62 w 86" name="T32"/>
                <a:gd fmla="*/ 14 h 95" name="T33"/>
                <a:gd fmla="*/ 58 w 86" name="T34"/>
                <a:gd fmla="*/ 18 h 95" name="T35"/>
                <a:gd fmla="*/ 54 w 86" name="T36"/>
                <a:gd fmla="*/ 21 h 95" name="T37"/>
                <a:gd fmla="*/ 48 w 86" name="T38"/>
                <a:gd fmla="*/ 30 h 95" name="T39"/>
                <a:gd fmla="*/ 43 w 86" name="T40"/>
                <a:gd fmla="*/ 39 h 95" name="T41"/>
                <a:gd fmla="*/ 32 w 86" name="T42"/>
                <a:gd fmla="*/ 77 h 95" name="T43"/>
                <a:gd fmla="*/ 31 w 86" name="T44"/>
                <a:gd fmla="*/ 90 h 95" name="T45"/>
                <a:gd fmla="*/ 31 w 86" name="T46"/>
                <a:gd fmla="*/ 94 h 95" name="T47"/>
                <a:gd fmla="*/ 31 w 86" name="T48"/>
                <a:gd fmla="*/ 95 h 95" name="T49"/>
                <a:gd fmla="*/ 0 w 86" name="T50"/>
                <a:gd fmla="*/ 92 h 9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197"/>
            <p:cNvSpPr/>
            <p:nvPr/>
          </p:nvSpPr>
          <p:spPr bwMode="auto">
            <a:xfrm>
              <a:off x="4640263" y="6443664"/>
              <a:ext cx="358775" cy="419100"/>
            </a:xfrm>
            <a:custGeom>
              <a:gdLst>
                <a:gd fmla="*/ 55 w 86" name="T0"/>
                <a:gd fmla="*/ 95 h 95" name="T1"/>
                <a:gd fmla="*/ 55 w 86" name="T2"/>
                <a:gd fmla="*/ 94 h 95" name="T3"/>
                <a:gd fmla="*/ 55 w 86" name="T4"/>
                <a:gd fmla="*/ 90 h 95" name="T5"/>
                <a:gd fmla="*/ 54 w 86" name="T6"/>
                <a:gd fmla="*/ 77 h 95" name="T7"/>
                <a:gd fmla="*/ 43 w 86" name="T8"/>
                <a:gd fmla="*/ 39 h 95" name="T9"/>
                <a:gd fmla="*/ 38 w 86" name="T10"/>
                <a:gd fmla="*/ 30 h 95" name="T11"/>
                <a:gd fmla="*/ 32 w 86" name="T12"/>
                <a:gd fmla="*/ 21 h 95" name="T13"/>
                <a:gd fmla="*/ 28 w 86" name="T14"/>
                <a:gd fmla="*/ 18 h 95" name="T15"/>
                <a:gd fmla="*/ 24 w 86" name="T16"/>
                <a:gd fmla="*/ 14 h 95" name="T17"/>
                <a:gd fmla="*/ 17 w 86" name="T18"/>
                <a:gd fmla="*/ 9 h 95" name="T19"/>
                <a:gd fmla="*/ 10 w 86" name="T20"/>
                <a:gd fmla="*/ 5 h 95" name="T21"/>
                <a:gd fmla="*/ 5 w 86" name="T22"/>
                <a:gd fmla="*/ 2 h 95" name="T23"/>
                <a:gd fmla="*/ 0 w 86" name="T24"/>
                <a:gd fmla="*/ 0 h 95" name="T25"/>
                <a:gd fmla="*/ 5 w 86" name="T26"/>
                <a:gd fmla="*/ 1 h 95" name="T27"/>
                <a:gd fmla="*/ 11 w 86" name="T28"/>
                <a:gd fmla="*/ 2 h 95" name="T29"/>
                <a:gd fmla="*/ 19 w 86" name="T30"/>
                <a:gd fmla="*/ 4 h 95" name="T31"/>
                <a:gd fmla="*/ 28 w 86" name="T32"/>
                <a:gd fmla="*/ 8 h 95" name="T33"/>
                <a:gd fmla="*/ 33 w 86" name="T34"/>
                <a:gd fmla="*/ 11 h 95" name="T35"/>
                <a:gd fmla="*/ 38 w 86" name="T36"/>
                <a:gd fmla="*/ 14 h 95" name="T37"/>
                <a:gd fmla="*/ 48 w 86" name="T38"/>
                <a:gd fmla="*/ 21 h 95" name="T39"/>
                <a:gd fmla="*/ 57 w 86" name="T40"/>
                <a:gd fmla="*/ 30 h 95" name="T41"/>
                <a:gd fmla="*/ 80 w 86" name="T42"/>
                <a:gd fmla="*/ 71 h 95" name="T43"/>
                <a:gd fmla="*/ 85 w 86" name="T44"/>
                <a:gd fmla="*/ 86 h 95" name="T45"/>
                <a:gd fmla="*/ 86 w 86" name="T46"/>
                <a:gd fmla="*/ 90 h 95" name="T47"/>
                <a:gd fmla="*/ 86 w 86" name="T48"/>
                <a:gd fmla="*/ 92 h 95" name="T49"/>
                <a:gd fmla="*/ 55 w 86" name="T50"/>
                <a:gd fmla="*/ 95 h 9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198"/>
            <p:cNvSpPr/>
            <p:nvPr/>
          </p:nvSpPr>
          <p:spPr bwMode="auto">
            <a:xfrm>
              <a:off x="4852988" y="6624639"/>
              <a:ext cx="366713" cy="238125"/>
            </a:xfrm>
            <a:custGeom>
              <a:gdLst>
                <a:gd fmla="*/ 0 w 88" name="T0"/>
                <a:gd fmla="*/ 48 h 54" name="T1"/>
                <a:gd fmla="*/ 0 w 88" name="T2"/>
                <a:gd fmla="*/ 47 h 54" name="T3"/>
                <a:gd fmla="*/ 1 w 88" name="T4"/>
                <a:gd fmla="*/ 45 h 54" name="T5"/>
                <a:gd fmla="*/ 2 w 88" name="T6"/>
                <a:gd fmla="*/ 43 h 54" name="T7"/>
                <a:gd fmla="*/ 4 w 88" name="T8"/>
                <a:gd fmla="*/ 37 h 54" name="T9"/>
                <a:gd fmla="*/ 8 w 88" name="T10"/>
                <a:gd fmla="*/ 31 h 54" name="T11"/>
                <a:gd fmla="*/ 14 w 88" name="T12"/>
                <a:gd fmla="*/ 24 h 54" name="T13"/>
                <a:gd fmla="*/ 21 w 88" name="T14"/>
                <a:gd fmla="*/ 17 h 54" name="T15"/>
                <a:gd fmla="*/ 25 w 88" name="T16"/>
                <a:gd fmla="*/ 14 h 54" name="T17"/>
                <a:gd fmla="*/ 29 w 88" name="T18"/>
                <a:gd fmla="*/ 11 h 54" name="T19"/>
                <a:gd fmla="*/ 38 w 88" name="T20"/>
                <a:gd fmla="*/ 6 h 54" name="T21"/>
                <a:gd fmla="*/ 47 w 88" name="T22"/>
                <a:gd fmla="*/ 3 h 54" name="T23"/>
                <a:gd fmla="*/ 56 w 88" name="T24"/>
                <a:gd fmla="*/ 1 h 54" name="T25"/>
                <a:gd fmla="*/ 65 w 88" name="T26"/>
                <a:gd fmla="*/ 0 h 54" name="T27"/>
                <a:gd fmla="*/ 73 w 88" name="T28"/>
                <a:gd fmla="*/ 0 h 54" name="T29"/>
                <a:gd fmla="*/ 76 w 88" name="T30"/>
                <a:gd fmla="*/ 0 h 54" name="T31"/>
                <a:gd fmla="*/ 79 w 88" name="T32"/>
                <a:gd fmla="*/ 0 h 54" name="T33"/>
                <a:gd fmla="*/ 84 w 88" name="T34"/>
                <a:gd fmla="*/ 1 h 54" name="T35"/>
                <a:gd fmla="*/ 88 w 88" name="T36"/>
                <a:gd fmla="*/ 1 h 54" name="T37"/>
                <a:gd fmla="*/ 84 w 88" name="T38"/>
                <a:gd fmla="*/ 2 h 54" name="T39"/>
                <a:gd fmla="*/ 79 w 88" name="T40"/>
                <a:gd fmla="*/ 3 h 54" name="T41"/>
                <a:gd fmla="*/ 76 w 88" name="T42"/>
                <a:gd fmla="*/ 4 h 54" name="T43"/>
                <a:gd fmla="*/ 73 w 88" name="T44"/>
                <a:gd fmla="*/ 5 h 54" name="T45"/>
                <a:gd fmla="*/ 67 w 88" name="T46"/>
                <a:gd fmla="*/ 7 h 54" name="T47"/>
                <a:gd fmla="*/ 60 w 88" name="T48"/>
                <a:gd fmla="*/ 10 h 54" name="T49"/>
                <a:gd fmla="*/ 53 w 88" name="T50"/>
                <a:gd fmla="*/ 15 h 54" name="T51"/>
                <a:gd fmla="*/ 46 w 88" name="T52"/>
                <a:gd fmla="*/ 20 h 54" name="T53"/>
                <a:gd fmla="*/ 41 w 88" name="T54"/>
                <a:gd fmla="*/ 25 h 54" name="T55"/>
                <a:gd fmla="*/ 39 w 88" name="T56"/>
                <a:gd fmla="*/ 28 h 54" name="T57"/>
                <a:gd fmla="*/ 37 w 88" name="T58"/>
                <a:gd fmla="*/ 32 h 54" name="T59"/>
                <a:gd fmla="*/ 34 w 88" name="T60"/>
                <a:gd fmla="*/ 37 h 54" name="T61"/>
                <a:gd fmla="*/ 32 w 88" name="T62"/>
                <a:gd fmla="*/ 43 h 54" name="T63"/>
                <a:gd fmla="*/ 31 w 88" name="T64"/>
                <a:gd fmla="*/ 48 h 54" name="T65"/>
                <a:gd fmla="*/ 31 w 88" name="T66"/>
                <a:gd fmla="*/ 51 h 54" name="T67"/>
                <a:gd fmla="*/ 31 w 88" name="T68"/>
                <a:gd fmla="*/ 53 h 54" name="T69"/>
                <a:gd fmla="*/ 31 w 88" name="T70"/>
                <a:gd fmla="*/ 53 h 54" name="T71"/>
                <a:gd fmla="*/ 31 w 88" name="T72"/>
                <a:gd fmla="*/ 54 h 54" name="T73"/>
                <a:gd fmla="*/ 0 w 88" name="T74"/>
                <a:gd fmla="*/ 48 h 5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199"/>
            <p:cNvSpPr/>
            <p:nvPr/>
          </p:nvSpPr>
          <p:spPr bwMode="auto">
            <a:xfrm>
              <a:off x="4602163" y="6624639"/>
              <a:ext cx="366713" cy="238125"/>
            </a:xfrm>
            <a:custGeom>
              <a:gdLst>
                <a:gd fmla="*/ 57 w 88" name="T0"/>
                <a:gd fmla="*/ 54 h 54" name="T1"/>
                <a:gd fmla="*/ 57 w 88" name="T2"/>
                <a:gd fmla="*/ 53 h 54" name="T3"/>
                <a:gd fmla="*/ 57 w 88" name="T4"/>
                <a:gd fmla="*/ 53 h 54" name="T5"/>
                <a:gd fmla="*/ 57 w 88" name="T6"/>
                <a:gd fmla="*/ 51 h 54" name="T7"/>
                <a:gd fmla="*/ 57 w 88" name="T8"/>
                <a:gd fmla="*/ 48 h 54" name="T9"/>
                <a:gd fmla="*/ 56 w 88" name="T10"/>
                <a:gd fmla="*/ 43 h 54" name="T11"/>
                <a:gd fmla="*/ 54 w 88" name="T12"/>
                <a:gd fmla="*/ 37 h 54" name="T13"/>
                <a:gd fmla="*/ 51 w 88" name="T14"/>
                <a:gd fmla="*/ 32 h 54" name="T15"/>
                <a:gd fmla="*/ 49 w 88" name="T16"/>
                <a:gd fmla="*/ 28 h 54" name="T17"/>
                <a:gd fmla="*/ 47 w 88" name="T18"/>
                <a:gd fmla="*/ 25 h 54" name="T19"/>
                <a:gd fmla="*/ 42 w 88" name="T20"/>
                <a:gd fmla="*/ 20 h 54" name="T21"/>
                <a:gd fmla="*/ 36 w 88" name="T22"/>
                <a:gd fmla="*/ 15 h 54" name="T23"/>
                <a:gd fmla="*/ 29 w 88" name="T24"/>
                <a:gd fmla="*/ 10 h 54" name="T25"/>
                <a:gd fmla="*/ 22 w 88" name="T26"/>
                <a:gd fmla="*/ 7 h 54" name="T27"/>
                <a:gd fmla="*/ 15 w 88" name="T28"/>
                <a:gd fmla="*/ 5 h 54" name="T29"/>
                <a:gd fmla="*/ 12 w 88" name="T30"/>
                <a:gd fmla="*/ 4 h 54" name="T31"/>
                <a:gd fmla="*/ 9 w 88" name="T32"/>
                <a:gd fmla="*/ 3 h 54" name="T33"/>
                <a:gd fmla="*/ 4 w 88" name="T34"/>
                <a:gd fmla="*/ 2 h 54" name="T35"/>
                <a:gd fmla="*/ 0 w 88" name="T36"/>
                <a:gd fmla="*/ 1 h 54" name="T37"/>
                <a:gd fmla="*/ 4 w 88" name="T38"/>
                <a:gd fmla="*/ 1 h 54" name="T39"/>
                <a:gd fmla="*/ 9 w 88" name="T40"/>
                <a:gd fmla="*/ 0 h 54" name="T41"/>
                <a:gd fmla="*/ 12 w 88" name="T42"/>
                <a:gd fmla="*/ 0 h 54" name="T43"/>
                <a:gd fmla="*/ 16 w 88" name="T44"/>
                <a:gd fmla="*/ 0 h 54" name="T45"/>
                <a:gd fmla="*/ 23 w 88" name="T46"/>
                <a:gd fmla="*/ 0 h 54" name="T47"/>
                <a:gd fmla="*/ 32 w 88" name="T48"/>
                <a:gd fmla="*/ 1 h 54" name="T49"/>
                <a:gd fmla="*/ 41 w 88" name="T50"/>
                <a:gd fmla="*/ 3 h 54" name="T51"/>
                <a:gd fmla="*/ 50 w 88" name="T52"/>
                <a:gd fmla="*/ 6 h 54" name="T53"/>
                <a:gd fmla="*/ 59 w 88" name="T54"/>
                <a:gd fmla="*/ 11 h 54" name="T55"/>
                <a:gd fmla="*/ 64 w 88" name="T56"/>
                <a:gd fmla="*/ 14 h 54" name="T57"/>
                <a:gd fmla="*/ 67 w 88" name="T58"/>
                <a:gd fmla="*/ 17 h 54" name="T59"/>
                <a:gd fmla="*/ 74 w 88" name="T60"/>
                <a:gd fmla="*/ 24 h 54" name="T61"/>
                <a:gd fmla="*/ 80 w 88" name="T62"/>
                <a:gd fmla="*/ 31 h 54" name="T63"/>
                <a:gd fmla="*/ 84 w 88" name="T64"/>
                <a:gd fmla="*/ 38 h 54" name="T65"/>
                <a:gd fmla="*/ 86 w 88" name="T66"/>
                <a:gd fmla="*/ 43 h 54" name="T67"/>
                <a:gd fmla="*/ 87 w 88" name="T68"/>
                <a:gd fmla="*/ 45 h 54" name="T69"/>
                <a:gd fmla="*/ 88 w 88" name="T70"/>
                <a:gd fmla="*/ 47 h 54" name="T71"/>
                <a:gd fmla="*/ 88 w 88" name="T72"/>
                <a:gd fmla="*/ 48 h 54" name="T73"/>
                <a:gd fmla="*/ 57 w 88" name="T74"/>
                <a:gd fmla="*/ 54 h 5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200"/>
            <p:cNvSpPr/>
            <p:nvPr/>
          </p:nvSpPr>
          <p:spPr bwMode="auto">
            <a:xfrm>
              <a:off x="4848225" y="6399214"/>
              <a:ext cx="130175" cy="398463"/>
            </a:xfrm>
            <a:custGeom>
              <a:gdLst>
                <a:gd fmla="*/ 0 w 31" name="T0"/>
                <a:gd fmla="*/ 90 h 90" name="T1"/>
                <a:gd fmla="*/ 0 w 31" name="T2"/>
                <a:gd fmla="*/ 86 h 90" name="T3"/>
                <a:gd fmla="*/ 1 w 31" name="T4"/>
                <a:gd fmla="*/ 75 h 90" name="T5"/>
                <a:gd fmla="*/ 3 w 31" name="T6"/>
                <a:gd fmla="*/ 59 h 90" name="T7"/>
                <a:gd fmla="*/ 7 w 31" name="T8"/>
                <a:gd fmla="*/ 42 h 90" name="T9"/>
                <a:gd fmla="*/ 9 w 31" name="T10"/>
                <a:gd fmla="*/ 34 h 90" name="T11"/>
                <a:gd fmla="*/ 12 w 31" name="T12"/>
                <a:gd fmla="*/ 25 h 90" name="T13"/>
                <a:gd fmla="*/ 13 w 31" name="T14"/>
                <a:gd fmla="*/ 21 h 90" name="T15"/>
                <a:gd fmla="*/ 15 w 31" name="T16"/>
                <a:gd fmla="*/ 18 h 90" name="T17"/>
                <a:gd fmla="*/ 18 w 31" name="T18"/>
                <a:gd fmla="*/ 11 h 90" name="T19"/>
                <a:gd fmla="*/ 22 w 31" name="T20"/>
                <a:gd fmla="*/ 6 h 90" name="T21"/>
                <a:gd fmla="*/ 25 w 31" name="T22"/>
                <a:gd fmla="*/ 3 h 90" name="T23"/>
                <a:gd fmla="*/ 28 w 31" name="T24"/>
                <a:gd fmla="*/ 0 h 90" name="T25"/>
                <a:gd fmla="*/ 26 w 31" name="T26"/>
                <a:gd fmla="*/ 4 h 90" name="T27"/>
                <a:gd fmla="*/ 24 w 31" name="T28"/>
                <a:gd fmla="*/ 8 h 90" name="T29"/>
                <a:gd fmla="*/ 23 w 31" name="T30"/>
                <a:gd fmla="*/ 13 h 90" name="T31"/>
                <a:gd fmla="*/ 22 w 31" name="T32"/>
                <a:gd fmla="*/ 20 h 90" name="T33"/>
                <a:gd fmla="*/ 22 w 31" name="T34"/>
                <a:gd fmla="*/ 27 h 90" name="T35"/>
                <a:gd fmla="*/ 22 w 31" name="T36"/>
                <a:gd fmla="*/ 35 h 90" name="T37"/>
                <a:gd fmla="*/ 22 w 31" name="T38"/>
                <a:gd fmla="*/ 43 h 90" name="T39"/>
                <a:gd fmla="*/ 28 w 31" name="T40"/>
                <a:gd fmla="*/ 73 h 90" name="T41"/>
                <a:gd fmla="*/ 30 w 31" name="T42"/>
                <a:gd fmla="*/ 83 h 90" name="T43"/>
                <a:gd fmla="*/ 31 w 31" name="T44"/>
                <a:gd fmla="*/ 86 h 90" name="T45"/>
                <a:gd fmla="*/ 0 w 31" name="T46"/>
                <a:gd fmla="*/ 90 h 9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209"/>
            <p:cNvSpPr/>
            <p:nvPr/>
          </p:nvSpPr>
          <p:spPr bwMode="auto">
            <a:xfrm>
              <a:off x="2784476" y="5164139"/>
              <a:ext cx="742950" cy="1584325"/>
            </a:xfrm>
            <a:custGeom>
              <a:gdLst>
                <a:gd fmla="*/ 468 w 468" name="T0"/>
                <a:gd fmla="*/ 317 h 998" name="T1"/>
                <a:gd fmla="*/ 271 w 468" name="T2"/>
                <a:gd fmla="*/ 370 h 998" name="T3"/>
                <a:gd fmla="*/ 226 w 468" name="T4"/>
                <a:gd fmla="*/ 0 h 998" name="T5"/>
                <a:gd fmla="*/ 192 w 468" name="T6"/>
                <a:gd fmla="*/ 370 h 998" name="T7"/>
                <a:gd fmla="*/ 0 w 468" name="T8"/>
                <a:gd fmla="*/ 314 h 998" name="T9"/>
                <a:gd fmla="*/ 195 w 468" name="T10"/>
                <a:gd fmla="*/ 459 h 998" name="T11"/>
                <a:gd fmla="*/ 181 w 468" name="T12"/>
                <a:gd fmla="*/ 998 h 998" name="T13"/>
                <a:gd fmla="*/ 273 w 468" name="T14"/>
                <a:gd fmla="*/ 998 h 998" name="T15"/>
                <a:gd fmla="*/ 258 w 468" name="T16"/>
                <a:gd fmla="*/ 459 h 998" name="T17"/>
                <a:gd fmla="*/ 468 w 468" name="T18"/>
                <a:gd fmla="*/ 317 h 9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219"/>
            <p:cNvSpPr/>
            <p:nvPr/>
          </p:nvSpPr>
          <p:spPr bwMode="auto">
            <a:xfrm>
              <a:off x="3197226" y="5957889"/>
              <a:ext cx="20638" cy="781050"/>
            </a:xfrm>
            <a:custGeom>
              <a:gdLst>
                <a:gd fmla="*/ 0 w 5" name="T0"/>
                <a:gd fmla="*/ 0 h 177" name="T1"/>
                <a:gd fmla="*/ 0 w 5" name="T2"/>
                <a:gd fmla="*/ 0 h 177" name="T3"/>
                <a:gd fmla="*/ 5 w 5" name="T4"/>
                <a:gd fmla="*/ 177 h 177" name="T5"/>
                <a:gd fmla="*/ 5 w 5" name="T6"/>
                <a:gd fmla="*/ 177 h 177" name="T7"/>
                <a:gd fmla="*/ 0 w 5" name="T8"/>
                <a:gd fmla="*/ 0 h 177" name="T9"/>
              </a:gdLst>
              <a:cxnLst>
                <a:cxn ang="0">
                  <a:pos x="T0" y="T1"/>
                </a:cxn>
                <a:cxn ang="0">
                  <a:pos x="T2" y="T3"/>
                </a:cxn>
                <a:cxn ang="0">
                  <a:pos x="T4" y="T5"/>
                </a:cxn>
                <a:cxn ang="0">
                  <a:pos x="T6" y="T7"/>
                </a:cxn>
                <a:cxn ang="0">
                  <a:pos x="T8" y="T9"/>
                </a:cxn>
              </a:cxnLst>
              <a:rect b="b" l="0" r="r" t="0"/>
              <a:pathLst>
                <a:path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226"/>
            <p:cNvSpPr/>
            <p:nvPr/>
          </p:nvSpPr>
          <p:spPr bwMode="auto">
            <a:xfrm>
              <a:off x="8770939" y="6275389"/>
              <a:ext cx="425450" cy="490538"/>
            </a:xfrm>
            <a:custGeom>
              <a:gdLst>
                <a:gd fmla="*/ 0 w 102" name="T0"/>
                <a:gd fmla="*/ 108 h 111" name="T1"/>
                <a:gd fmla="*/ 0 w 102" name="T2"/>
                <a:gd fmla="*/ 106 h 111" name="T3"/>
                <a:gd fmla="*/ 2 w 102" name="T4"/>
                <a:gd fmla="*/ 101 h 111" name="T5"/>
                <a:gd fmla="*/ 7 w 102" name="T6"/>
                <a:gd fmla="*/ 83 h 111" name="T7"/>
                <a:gd fmla="*/ 18 w 102" name="T8"/>
                <a:gd fmla="*/ 60 h 111" name="T9"/>
                <a:gd fmla="*/ 35 w 102" name="T10"/>
                <a:gd fmla="*/ 36 h 111" name="T11"/>
                <a:gd fmla="*/ 46 w 102" name="T12"/>
                <a:gd fmla="*/ 25 h 111" name="T13"/>
                <a:gd fmla="*/ 57 w 102" name="T14"/>
                <a:gd fmla="*/ 16 h 111" name="T15"/>
                <a:gd fmla="*/ 63 w 102" name="T16"/>
                <a:gd fmla="*/ 12 h 111" name="T17"/>
                <a:gd fmla="*/ 68 w 102" name="T18"/>
                <a:gd fmla="*/ 9 h 111" name="T19"/>
                <a:gd fmla="*/ 79 w 102" name="T20"/>
                <a:gd fmla="*/ 5 h 111" name="T21"/>
                <a:gd fmla="*/ 88 w 102" name="T22"/>
                <a:gd fmla="*/ 2 h 111" name="T23"/>
                <a:gd fmla="*/ 96 w 102" name="T24"/>
                <a:gd fmla="*/ 1 h 111" name="T25"/>
                <a:gd fmla="*/ 102 w 102" name="T26"/>
                <a:gd fmla="*/ 0 h 111" name="T27"/>
                <a:gd fmla="*/ 96 w 102" name="T28"/>
                <a:gd fmla="*/ 2 h 111" name="T29"/>
                <a:gd fmla="*/ 90 w 102" name="T30"/>
                <a:gd fmla="*/ 5 h 111" name="T31"/>
                <a:gd fmla="*/ 82 w 102" name="T32"/>
                <a:gd fmla="*/ 10 h 111" name="T33"/>
                <a:gd fmla="*/ 73 w 102" name="T34"/>
                <a:gd fmla="*/ 16 h 111" name="T35"/>
                <a:gd fmla="*/ 69 w 102" name="T36"/>
                <a:gd fmla="*/ 20 h 111" name="T37"/>
                <a:gd fmla="*/ 65 w 102" name="T38"/>
                <a:gd fmla="*/ 25 h 111" name="T39"/>
                <a:gd fmla="*/ 57 w 102" name="T40"/>
                <a:gd fmla="*/ 35 h 111" name="T41"/>
                <a:gd fmla="*/ 51 w 102" name="T42"/>
                <a:gd fmla="*/ 46 h 111" name="T43"/>
                <a:gd fmla="*/ 38 w 102" name="T44"/>
                <a:gd fmla="*/ 91 h 111" name="T45"/>
                <a:gd fmla="*/ 37 w 102" name="T46"/>
                <a:gd fmla="*/ 106 h 111" name="T47"/>
                <a:gd fmla="*/ 37 w 102" name="T48"/>
                <a:gd fmla="*/ 110 h 111" name="T49"/>
                <a:gd fmla="*/ 37 w 102" name="T50"/>
                <a:gd fmla="*/ 111 h 111" name="T51"/>
                <a:gd fmla="*/ 37 w 102" name="T52"/>
                <a:gd fmla="*/ 111 h 111" name="T53"/>
                <a:gd fmla="*/ 0 w 102" name="T54"/>
                <a:gd fmla="*/ 108 h 11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0"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227"/>
            <p:cNvSpPr/>
            <p:nvPr/>
          </p:nvSpPr>
          <p:spPr bwMode="auto">
            <a:xfrm>
              <a:off x="8542339" y="6275389"/>
              <a:ext cx="425450" cy="490538"/>
            </a:xfrm>
            <a:custGeom>
              <a:gdLst>
                <a:gd fmla="*/ 64 w 102" name="T0"/>
                <a:gd fmla="*/ 111 h 111" name="T1"/>
                <a:gd fmla="*/ 64 w 102" name="T2"/>
                <a:gd fmla="*/ 111 h 111" name="T3"/>
                <a:gd fmla="*/ 64 w 102" name="T4"/>
                <a:gd fmla="*/ 110 h 111" name="T5"/>
                <a:gd fmla="*/ 65 w 102" name="T6"/>
                <a:gd fmla="*/ 106 h 111" name="T7"/>
                <a:gd fmla="*/ 64 w 102" name="T8"/>
                <a:gd fmla="*/ 91 h 111" name="T9"/>
                <a:gd fmla="*/ 51 w 102" name="T10"/>
                <a:gd fmla="*/ 46 h 111" name="T11"/>
                <a:gd fmla="*/ 45 w 102" name="T12"/>
                <a:gd fmla="*/ 35 h 111" name="T13"/>
                <a:gd fmla="*/ 37 w 102" name="T14"/>
                <a:gd fmla="*/ 25 h 111" name="T15"/>
                <a:gd fmla="*/ 33 w 102" name="T16"/>
                <a:gd fmla="*/ 20 h 111" name="T17"/>
                <a:gd fmla="*/ 29 w 102" name="T18"/>
                <a:gd fmla="*/ 16 h 111" name="T19"/>
                <a:gd fmla="*/ 20 w 102" name="T20"/>
                <a:gd fmla="*/ 10 h 111" name="T21"/>
                <a:gd fmla="*/ 12 w 102" name="T22"/>
                <a:gd fmla="*/ 5 h 111" name="T23"/>
                <a:gd fmla="*/ 5 w 102" name="T24"/>
                <a:gd fmla="*/ 2 h 111" name="T25"/>
                <a:gd fmla="*/ 0 w 102" name="T26"/>
                <a:gd fmla="*/ 0 h 111" name="T27"/>
                <a:gd fmla="*/ 6 w 102" name="T28"/>
                <a:gd fmla="*/ 1 h 111" name="T29"/>
                <a:gd fmla="*/ 13 w 102" name="T30"/>
                <a:gd fmla="*/ 2 h 111" name="T31"/>
                <a:gd fmla="*/ 23 w 102" name="T32"/>
                <a:gd fmla="*/ 5 h 111" name="T33"/>
                <a:gd fmla="*/ 33 w 102" name="T34"/>
                <a:gd fmla="*/ 9 h 111" name="T35"/>
                <a:gd fmla="*/ 39 w 102" name="T36"/>
                <a:gd fmla="*/ 12 h 111" name="T37"/>
                <a:gd fmla="*/ 45 w 102" name="T38"/>
                <a:gd fmla="*/ 16 h 111" name="T39"/>
                <a:gd fmla="*/ 56 w 102" name="T40"/>
                <a:gd fmla="*/ 25 h 111" name="T41"/>
                <a:gd fmla="*/ 67 w 102" name="T42"/>
                <a:gd fmla="*/ 36 h 111" name="T43"/>
                <a:gd fmla="*/ 83 w 102" name="T44"/>
                <a:gd fmla="*/ 60 h 111" name="T45"/>
                <a:gd fmla="*/ 94 w 102" name="T46"/>
                <a:gd fmla="*/ 83 h 111" name="T47"/>
                <a:gd fmla="*/ 100 w 102" name="T48"/>
                <a:gd fmla="*/ 101 h 111" name="T49"/>
                <a:gd fmla="*/ 101 w 102" name="T50"/>
                <a:gd fmla="*/ 106 h 111" name="T51"/>
                <a:gd fmla="*/ 102 w 102" name="T52"/>
                <a:gd fmla="*/ 108 h 111" name="T53"/>
                <a:gd fmla="*/ 64 w 102" name="T54"/>
                <a:gd fmla="*/ 111 h 11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0"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228"/>
            <p:cNvSpPr/>
            <p:nvPr/>
          </p:nvSpPr>
          <p:spPr bwMode="auto">
            <a:xfrm>
              <a:off x="8783639" y="6223001"/>
              <a:ext cx="158750" cy="468313"/>
            </a:xfrm>
            <a:custGeom>
              <a:gdLst>
                <a:gd fmla="*/ 0 w 38" name="T0"/>
                <a:gd fmla="*/ 106 h 106" name="T1"/>
                <a:gd fmla="*/ 0 w 38" name="T2"/>
                <a:gd fmla="*/ 105 h 106" name="T3"/>
                <a:gd fmla="*/ 1 w 38" name="T4"/>
                <a:gd fmla="*/ 101 h 106" name="T5"/>
                <a:gd fmla="*/ 2 w 38" name="T6"/>
                <a:gd fmla="*/ 88 h 106" name="T7"/>
                <a:gd fmla="*/ 9 w 38" name="T8"/>
                <a:gd fmla="*/ 50 h 106" name="T9"/>
                <a:gd fmla="*/ 15 w 38" name="T10"/>
                <a:gd fmla="*/ 30 h 106" name="T11"/>
                <a:gd fmla="*/ 23 w 38" name="T12"/>
                <a:gd fmla="*/ 13 h 106" name="T13"/>
                <a:gd fmla="*/ 27 w 38" name="T14"/>
                <a:gd fmla="*/ 7 h 106" name="T15"/>
                <a:gd fmla="*/ 30 w 38" name="T16"/>
                <a:gd fmla="*/ 3 h 106" name="T17"/>
                <a:gd fmla="*/ 33 w 38" name="T18"/>
                <a:gd fmla="*/ 1 h 106" name="T19"/>
                <a:gd fmla="*/ 34 w 38" name="T20"/>
                <a:gd fmla="*/ 0 h 106" name="T21"/>
                <a:gd fmla="*/ 33 w 38" name="T22"/>
                <a:gd fmla="*/ 1 h 106" name="T23"/>
                <a:gd fmla="*/ 32 w 38" name="T24"/>
                <a:gd fmla="*/ 4 h 106" name="T25"/>
                <a:gd fmla="*/ 30 w 38" name="T26"/>
                <a:gd fmla="*/ 9 h 106" name="T27"/>
                <a:gd fmla="*/ 28 w 38" name="T28"/>
                <a:gd fmla="*/ 15 h 106" name="T29"/>
                <a:gd fmla="*/ 26 w 38" name="T30"/>
                <a:gd fmla="*/ 32 h 106" name="T31"/>
                <a:gd fmla="*/ 27 w 38" name="T32"/>
                <a:gd fmla="*/ 51 h 106" name="T33"/>
                <a:gd fmla="*/ 33 w 38" name="T34"/>
                <a:gd fmla="*/ 86 h 106" name="T35"/>
                <a:gd fmla="*/ 36 w 38" name="T36"/>
                <a:gd fmla="*/ 98 h 106" name="T37"/>
                <a:gd fmla="*/ 37 w 38" name="T38"/>
                <a:gd fmla="*/ 101 h 106" name="T39"/>
                <a:gd fmla="*/ 38 w 38" name="T40"/>
                <a:gd fmla="*/ 102 h 106" name="T41"/>
                <a:gd fmla="*/ 0 w 38" name="T42"/>
                <a:gd fmla="*/ 106 h 10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5"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229"/>
            <p:cNvSpPr/>
            <p:nvPr/>
          </p:nvSpPr>
          <p:spPr bwMode="auto">
            <a:xfrm>
              <a:off x="8659814" y="5834064"/>
              <a:ext cx="528638" cy="561975"/>
            </a:xfrm>
            <a:custGeom>
              <a:gdLst>
                <a:gd fmla="*/ 127 w 127" name="T0"/>
                <a:gd fmla="*/ 60 h 127" name="T1"/>
                <a:gd fmla="*/ 94 w 127" name="T2"/>
                <a:gd fmla="*/ 47 h 127" name="T3"/>
                <a:gd fmla="*/ 106 w 127" name="T4"/>
                <a:gd fmla="*/ 16 h 127" name="T5"/>
                <a:gd fmla="*/ 74 w 127" name="T6"/>
                <a:gd fmla="*/ 30 h 127" name="T7"/>
                <a:gd fmla="*/ 60 w 127" name="T8"/>
                <a:gd fmla="*/ 0 h 127" name="T9"/>
                <a:gd fmla="*/ 47 w 127" name="T10"/>
                <a:gd fmla="*/ 32 h 127" name="T11"/>
                <a:gd fmla="*/ 16 w 127" name="T12"/>
                <a:gd fmla="*/ 21 h 127" name="T13"/>
                <a:gd fmla="*/ 30 w 127" name="T14"/>
                <a:gd fmla="*/ 53 h 127" name="T15"/>
                <a:gd fmla="*/ 0 w 127" name="T16"/>
                <a:gd fmla="*/ 67 h 127" name="T17"/>
                <a:gd fmla="*/ 32 w 127" name="T18"/>
                <a:gd fmla="*/ 80 h 127" name="T19"/>
                <a:gd fmla="*/ 21 w 127" name="T20"/>
                <a:gd fmla="*/ 110 h 127" name="T21"/>
                <a:gd fmla="*/ 53 w 127" name="T22"/>
                <a:gd fmla="*/ 97 h 127" name="T23"/>
                <a:gd fmla="*/ 66 w 127" name="T24"/>
                <a:gd fmla="*/ 127 h 127" name="T25"/>
                <a:gd fmla="*/ 80 w 127" name="T26"/>
                <a:gd fmla="*/ 94 h 127" name="T27"/>
                <a:gd fmla="*/ 110 w 127" name="T28"/>
                <a:gd fmla="*/ 106 h 127" name="T29"/>
                <a:gd fmla="*/ 97 w 127" name="T30"/>
                <a:gd fmla="*/ 74 h 127" name="T31"/>
                <a:gd fmla="*/ 127 w 127" name="T32"/>
                <a:gd fmla="*/ 60 h 12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232"/>
            <p:cNvSpPr/>
            <p:nvPr/>
          </p:nvSpPr>
          <p:spPr bwMode="auto">
            <a:xfrm>
              <a:off x="5057776" y="6396039"/>
              <a:ext cx="300038" cy="300038"/>
            </a:xfrm>
            <a:custGeom>
              <a:gdLst>
                <a:gd fmla="*/ 0 w 72" name="T0"/>
                <a:gd fmla="*/ 61 h 68" name="T1"/>
                <a:gd fmla="*/ 2 w 72" name="T2"/>
                <a:gd fmla="*/ 57 h 68" name="T3"/>
                <a:gd fmla="*/ 3 w 72" name="T4"/>
                <a:gd fmla="*/ 55 h 68" name="T5"/>
                <a:gd fmla="*/ 4 w 72" name="T6"/>
                <a:gd fmla="*/ 53 h 68" name="T7"/>
                <a:gd fmla="*/ 7 w 72" name="T8"/>
                <a:gd fmla="*/ 47 h 68" name="T9"/>
                <a:gd fmla="*/ 11 w 72" name="T10"/>
                <a:gd fmla="*/ 40 h 68" name="T11"/>
                <a:gd fmla="*/ 16 w 72" name="T12"/>
                <a:gd fmla="*/ 33 h 68" name="T13"/>
                <a:gd fmla="*/ 22 w 72" name="T14"/>
                <a:gd fmla="*/ 26 h 68" name="T15"/>
                <a:gd fmla="*/ 28 w 72" name="T16"/>
                <a:gd fmla="*/ 19 h 68" name="T17"/>
                <a:gd fmla="*/ 36 w 72" name="T18"/>
                <a:gd fmla="*/ 13 h 68" name="T19"/>
                <a:gd fmla="*/ 43 w 72" name="T20"/>
                <a:gd fmla="*/ 8 h 68" name="T21"/>
                <a:gd fmla="*/ 51 w 72" name="T22"/>
                <a:gd fmla="*/ 5 h 68" name="T23"/>
                <a:gd fmla="*/ 54 w 72" name="T24"/>
                <a:gd fmla="*/ 3 h 68" name="T25"/>
                <a:gd fmla="*/ 57 w 72" name="T26"/>
                <a:gd fmla="*/ 2 h 68" name="T27"/>
                <a:gd fmla="*/ 63 w 72" name="T28"/>
                <a:gd fmla="*/ 1 h 68" name="T29"/>
                <a:gd fmla="*/ 68 w 72" name="T30"/>
                <a:gd fmla="*/ 0 h 68" name="T31"/>
                <a:gd fmla="*/ 72 w 72" name="T32"/>
                <a:gd fmla="*/ 0 h 68" name="T33"/>
                <a:gd fmla="*/ 68 w 72" name="T34"/>
                <a:gd fmla="*/ 1 h 68" name="T35"/>
                <a:gd fmla="*/ 64 w 72" name="T36"/>
                <a:gd fmla="*/ 3 h 68" name="T37"/>
                <a:gd fmla="*/ 59 w 72" name="T38"/>
                <a:gd fmla="*/ 6 h 68" name="T39"/>
                <a:gd fmla="*/ 57 w 72" name="T40"/>
                <a:gd fmla="*/ 8 h 68" name="T41"/>
                <a:gd fmla="*/ 54 w 72" name="T42"/>
                <a:gd fmla="*/ 10 h 68" name="T43"/>
                <a:gd fmla="*/ 48 w 72" name="T44"/>
                <a:gd fmla="*/ 15 h 68" name="T45"/>
                <a:gd fmla="*/ 43 w 72" name="T46"/>
                <a:gd fmla="*/ 21 h 68" name="T47"/>
                <a:gd fmla="*/ 39 w 72" name="T48"/>
                <a:gd fmla="*/ 28 h 68" name="T49"/>
                <a:gd fmla="*/ 35 w 72" name="T50"/>
                <a:gd fmla="*/ 35 h 68" name="T51"/>
                <a:gd fmla="*/ 32 w 72" name="T52"/>
                <a:gd fmla="*/ 42 h 68" name="T53"/>
                <a:gd fmla="*/ 30 w 72" name="T54"/>
                <a:gd fmla="*/ 49 h 68" name="T55"/>
                <a:gd fmla="*/ 29 w 72" name="T56"/>
                <a:gd fmla="*/ 55 h 68" name="T57"/>
                <a:gd fmla="*/ 28 w 72" name="T58"/>
                <a:gd fmla="*/ 60 h 68" name="T59"/>
                <a:gd fmla="*/ 28 w 72" name="T60"/>
                <a:gd fmla="*/ 62 h 68" name="T61"/>
                <a:gd fmla="*/ 27 w 72" name="T62"/>
                <a:gd fmla="*/ 64 h 68" name="T63"/>
                <a:gd fmla="*/ 27 w 72" name="T64"/>
                <a:gd fmla="*/ 68 h 68" name="T65"/>
                <a:gd fmla="*/ 0 w 72" name="T66"/>
                <a:gd fmla="*/ 61 h 6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233"/>
            <p:cNvSpPr/>
            <p:nvPr/>
          </p:nvSpPr>
          <p:spPr bwMode="auto">
            <a:xfrm>
              <a:off x="4878388" y="6396039"/>
              <a:ext cx="295275" cy="300038"/>
            </a:xfrm>
            <a:custGeom>
              <a:gdLst>
                <a:gd fmla="*/ 45 w 71" name="T0"/>
                <a:gd fmla="*/ 68 h 68" name="T1"/>
                <a:gd fmla="*/ 44 w 71" name="T2"/>
                <a:gd fmla="*/ 64 h 68" name="T3"/>
                <a:gd fmla="*/ 44 w 71" name="T4"/>
                <a:gd fmla="*/ 62 h 68" name="T5"/>
                <a:gd fmla="*/ 44 w 71" name="T6"/>
                <a:gd fmla="*/ 60 h 68" name="T7"/>
                <a:gd fmla="*/ 43 w 71" name="T8"/>
                <a:gd fmla="*/ 55 h 68" name="T9"/>
                <a:gd fmla="*/ 42 w 71" name="T10"/>
                <a:gd fmla="*/ 49 h 68" name="T11"/>
                <a:gd fmla="*/ 39 w 71" name="T12"/>
                <a:gd fmla="*/ 42 h 68" name="T13"/>
                <a:gd fmla="*/ 37 w 71" name="T14"/>
                <a:gd fmla="*/ 35 h 68" name="T15"/>
                <a:gd fmla="*/ 33 w 71" name="T16"/>
                <a:gd fmla="*/ 28 h 68" name="T17"/>
                <a:gd fmla="*/ 28 w 71" name="T18"/>
                <a:gd fmla="*/ 21 h 68" name="T19"/>
                <a:gd fmla="*/ 23 w 71" name="T20"/>
                <a:gd fmla="*/ 15 h 68" name="T21"/>
                <a:gd fmla="*/ 18 w 71" name="T22"/>
                <a:gd fmla="*/ 10 h 68" name="T23"/>
                <a:gd fmla="*/ 15 w 71" name="T24"/>
                <a:gd fmla="*/ 8 h 68" name="T25"/>
                <a:gd fmla="*/ 12 w 71" name="T26"/>
                <a:gd fmla="*/ 6 h 68" name="T27"/>
                <a:gd fmla="*/ 7 w 71" name="T28"/>
                <a:gd fmla="*/ 3 h 68" name="T29"/>
                <a:gd fmla="*/ 3 w 71" name="T30"/>
                <a:gd fmla="*/ 1 h 68" name="T31"/>
                <a:gd fmla="*/ 0 w 71" name="T32"/>
                <a:gd fmla="*/ 0 h 68" name="T33"/>
                <a:gd fmla="*/ 4 w 71" name="T34"/>
                <a:gd fmla="*/ 0 h 68" name="T35"/>
                <a:gd fmla="*/ 8 w 71" name="T36"/>
                <a:gd fmla="*/ 1 h 68" name="T37"/>
                <a:gd fmla="*/ 14 w 71" name="T38"/>
                <a:gd fmla="*/ 2 h 68" name="T39"/>
                <a:gd fmla="*/ 18 w 71" name="T40"/>
                <a:gd fmla="*/ 3 h 68" name="T41"/>
                <a:gd fmla="*/ 21 w 71" name="T42"/>
                <a:gd fmla="*/ 5 h 68" name="T43"/>
                <a:gd fmla="*/ 29 w 71" name="T44"/>
                <a:gd fmla="*/ 8 h 68" name="T45"/>
                <a:gd fmla="*/ 36 w 71" name="T46"/>
                <a:gd fmla="*/ 13 h 68" name="T47"/>
                <a:gd fmla="*/ 43 w 71" name="T48"/>
                <a:gd fmla="*/ 19 h 68" name="T49"/>
                <a:gd fmla="*/ 50 w 71" name="T50"/>
                <a:gd fmla="*/ 26 h 68" name="T51"/>
                <a:gd fmla="*/ 56 w 71" name="T52"/>
                <a:gd fmla="*/ 33 h 68" name="T53"/>
                <a:gd fmla="*/ 61 w 71" name="T54"/>
                <a:gd fmla="*/ 40 h 68" name="T55"/>
                <a:gd fmla="*/ 64 w 71" name="T56"/>
                <a:gd fmla="*/ 47 h 68" name="T57"/>
                <a:gd fmla="*/ 68 w 71" name="T58"/>
                <a:gd fmla="*/ 53 h 68" name="T59"/>
                <a:gd fmla="*/ 69 w 71" name="T60"/>
                <a:gd fmla="*/ 55 h 68" name="T61"/>
                <a:gd fmla="*/ 70 w 71" name="T62"/>
                <a:gd fmla="*/ 57 h 68" name="T63"/>
                <a:gd fmla="*/ 71 w 71" name="T64"/>
                <a:gd fmla="*/ 61 h 68" name="T65"/>
                <a:gd fmla="*/ 45 w 71" name="T66"/>
                <a:gd fmla="*/ 68 h 6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234"/>
            <p:cNvSpPr/>
            <p:nvPr/>
          </p:nvSpPr>
          <p:spPr bwMode="auto">
            <a:xfrm>
              <a:off x="5057776" y="6354764"/>
              <a:ext cx="111125" cy="344488"/>
            </a:xfrm>
            <a:custGeom>
              <a:gdLst>
                <a:gd fmla="*/ 0 w 27" name="T0"/>
                <a:gd fmla="*/ 78 h 78" name="T1"/>
                <a:gd fmla="*/ 0 w 27" name="T2"/>
                <a:gd fmla="*/ 74 h 78" name="T3"/>
                <a:gd fmla="*/ 1 w 27" name="T4"/>
                <a:gd fmla="*/ 64 h 78" name="T5"/>
                <a:gd fmla="*/ 6 w 27" name="T6"/>
                <a:gd fmla="*/ 36 h 78" name="T7"/>
                <a:gd fmla="*/ 10 w 27" name="T8"/>
                <a:gd fmla="*/ 22 h 78" name="T9"/>
                <a:gd fmla="*/ 13 w 27" name="T10"/>
                <a:gd fmla="*/ 15 h 78" name="T11"/>
                <a:gd fmla="*/ 16 w 27" name="T12"/>
                <a:gd fmla="*/ 10 h 78" name="T13"/>
                <a:gd fmla="*/ 19 w 27" name="T14"/>
                <a:gd fmla="*/ 6 h 78" name="T15"/>
                <a:gd fmla="*/ 22 w 27" name="T16"/>
                <a:gd fmla="*/ 3 h 78" name="T17"/>
                <a:gd fmla="*/ 24 w 27" name="T18"/>
                <a:gd fmla="*/ 0 h 78" name="T19"/>
                <a:gd fmla="*/ 23 w 27" name="T20"/>
                <a:gd fmla="*/ 3 h 78" name="T21"/>
                <a:gd fmla="*/ 21 w 27" name="T22"/>
                <a:gd fmla="*/ 7 h 78" name="T23"/>
                <a:gd fmla="*/ 20 w 27" name="T24"/>
                <a:gd fmla="*/ 11 h 78" name="T25"/>
                <a:gd fmla="*/ 19 w 27" name="T26"/>
                <a:gd fmla="*/ 17 h 78" name="T27"/>
                <a:gd fmla="*/ 19 w 27" name="T28"/>
                <a:gd fmla="*/ 24 h 78" name="T29"/>
                <a:gd fmla="*/ 19 w 27" name="T30"/>
                <a:gd fmla="*/ 37 h 78" name="T31"/>
                <a:gd fmla="*/ 24 w 27" name="T32"/>
                <a:gd fmla="*/ 63 h 78" name="T33"/>
                <a:gd fmla="*/ 26 w 27" name="T34"/>
                <a:gd fmla="*/ 71 h 78" name="T35"/>
                <a:gd fmla="*/ 27 w 27" name="T36"/>
                <a:gd fmla="*/ 74 h 78" name="T37"/>
                <a:gd fmla="*/ 0 w 27" name="T38"/>
                <a:gd fmla="*/ 78 h 7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235"/>
            <p:cNvSpPr/>
            <p:nvPr/>
          </p:nvSpPr>
          <p:spPr bwMode="auto">
            <a:xfrm>
              <a:off x="4965701" y="6073776"/>
              <a:ext cx="382588" cy="404813"/>
            </a:xfrm>
            <a:custGeom>
              <a:gdLst>
                <a:gd fmla="*/ 92 w 92" name="T0"/>
                <a:gd fmla="*/ 44 h 92" name="T1"/>
                <a:gd fmla="*/ 69 w 92" name="T2"/>
                <a:gd fmla="*/ 34 h 92" name="T3"/>
                <a:gd fmla="*/ 77 w 92" name="T4"/>
                <a:gd fmla="*/ 12 h 92" name="T5"/>
                <a:gd fmla="*/ 53 w 92" name="T6"/>
                <a:gd fmla="*/ 22 h 92" name="T7"/>
                <a:gd fmla="*/ 43 w 92" name="T8"/>
                <a:gd fmla="*/ 0 h 92" name="T9"/>
                <a:gd fmla="*/ 34 w 92" name="T10"/>
                <a:gd fmla="*/ 23 h 92" name="T11"/>
                <a:gd fmla="*/ 11 w 92" name="T12"/>
                <a:gd fmla="*/ 15 h 92" name="T13"/>
                <a:gd fmla="*/ 21 w 92" name="T14"/>
                <a:gd fmla="*/ 38 h 92" name="T15"/>
                <a:gd fmla="*/ 0 w 92" name="T16"/>
                <a:gd fmla="*/ 48 h 92" name="T17"/>
                <a:gd fmla="*/ 23 w 92" name="T18"/>
                <a:gd fmla="*/ 58 h 92" name="T19"/>
                <a:gd fmla="*/ 15 w 92" name="T20"/>
                <a:gd fmla="*/ 80 h 92" name="T21"/>
                <a:gd fmla="*/ 38 w 92" name="T22"/>
                <a:gd fmla="*/ 71 h 92" name="T23"/>
                <a:gd fmla="*/ 48 w 92" name="T24"/>
                <a:gd fmla="*/ 92 h 92" name="T25"/>
                <a:gd fmla="*/ 58 w 92" name="T26"/>
                <a:gd fmla="*/ 69 h 92" name="T27"/>
                <a:gd fmla="*/ 80 w 92" name="T28"/>
                <a:gd fmla="*/ 77 h 92" name="T29"/>
                <a:gd fmla="*/ 70 w 92" name="T30"/>
                <a:gd fmla="*/ 54 h 92" name="T31"/>
                <a:gd fmla="*/ 92 w 92" name="T32"/>
                <a:gd fmla="*/ 44 h 9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238"/>
            <p:cNvSpPr/>
            <p:nvPr/>
          </p:nvSpPr>
          <p:spPr bwMode="auto">
            <a:xfrm>
              <a:off x="2243138" y="6188076"/>
              <a:ext cx="446088" cy="550863"/>
            </a:xfrm>
            <a:custGeom>
              <a:gdLst>
                <a:gd fmla="*/ 0 w 107" name="T0"/>
                <a:gd fmla="*/ 123 h 125" name="T1"/>
                <a:gd fmla="*/ 0 w 107" name="T2"/>
                <a:gd fmla="*/ 121 h 125" name="T3"/>
                <a:gd fmla="*/ 1 w 107" name="T4"/>
                <a:gd fmla="*/ 115 h 125" name="T5"/>
                <a:gd fmla="*/ 7 w 107" name="T6"/>
                <a:gd fmla="*/ 96 h 125" name="T7"/>
                <a:gd fmla="*/ 18 w 107" name="T8"/>
                <a:gd fmla="*/ 70 h 125" name="T9"/>
                <a:gd fmla="*/ 25 w 107" name="T10"/>
                <a:gd fmla="*/ 56 h 125" name="T11"/>
                <a:gd fmla="*/ 35 w 107" name="T12"/>
                <a:gd fmla="*/ 42 h 125" name="T13"/>
                <a:gd fmla="*/ 46 w 107" name="T14"/>
                <a:gd fmla="*/ 30 h 125" name="T15"/>
                <a:gd fmla="*/ 58 w 107" name="T16"/>
                <a:gd fmla="*/ 20 h 125" name="T17"/>
                <a:gd fmla="*/ 64 w 107" name="T18"/>
                <a:gd fmla="*/ 16 h 125" name="T19"/>
                <a:gd fmla="*/ 70 w 107" name="T20"/>
                <a:gd fmla="*/ 12 h 125" name="T21"/>
                <a:gd fmla="*/ 82 w 107" name="T22"/>
                <a:gd fmla="*/ 7 h 125" name="T23"/>
                <a:gd fmla="*/ 92 w 107" name="T24"/>
                <a:gd fmla="*/ 4 h 125" name="T25"/>
                <a:gd fmla="*/ 100 w 107" name="T26"/>
                <a:gd fmla="*/ 2 h 125" name="T27"/>
                <a:gd fmla="*/ 107 w 107" name="T28"/>
                <a:gd fmla="*/ 0 h 125" name="T29"/>
                <a:gd fmla="*/ 100 w 107" name="T30"/>
                <a:gd fmla="*/ 3 h 125" name="T31"/>
                <a:gd fmla="*/ 93 w 107" name="T32"/>
                <a:gd fmla="*/ 6 h 125" name="T33"/>
                <a:gd fmla="*/ 84 w 107" name="T34"/>
                <a:gd fmla="*/ 11 h 125" name="T35"/>
                <a:gd fmla="*/ 74 w 107" name="T36"/>
                <a:gd fmla="*/ 18 h 125" name="T37"/>
                <a:gd fmla="*/ 69 w 107" name="T38"/>
                <a:gd fmla="*/ 22 h 125" name="T39"/>
                <a:gd fmla="*/ 64 w 107" name="T40"/>
                <a:gd fmla="*/ 27 h 125" name="T41"/>
                <a:gd fmla="*/ 54 w 107" name="T42"/>
                <a:gd fmla="*/ 38 h 125" name="T43"/>
                <a:gd fmla="*/ 47 w 107" name="T44"/>
                <a:gd fmla="*/ 50 h 125" name="T45"/>
                <a:gd fmla="*/ 30 w 107" name="T46"/>
                <a:gd fmla="*/ 101 h 125" name="T47"/>
                <a:gd fmla="*/ 28 w 107" name="T48"/>
                <a:gd fmla="*/ 119 h 125" name="T49"/>
                <a:gd fmla="*/ 28 w 107" name="T50"/>
                <a:gd fmla="*/ 123 h 125" name="T51"/>
                <a:gd fmla="*/ 28 w 107" name="T52"/>
                <a:gd fmla="*/ 125 h 125" name="T53"/>
                <a:gd fmla="*/ 0 w 107" name="T54"/>
                <a:gd fmla="*/ 123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239"/>
            <p:cNvSpPr/>
            <p:nvPr/>
          </p:nvSpPr>
          <p:spPr bwMode="auto">
            <a:xfrm>
              <a:off x="1955801" y="6188076"/>
              <a:ext cx="446088" cy="550863"/>
            </a:xfrm>
            <a:custGeom>
              <a:gdLst>
                <a:gd fmla="*/ 79 w 107" name="T0"/>
                <a:gd fmla="*/ 125 h 125" name="T1"/>
                <a:gd fmla="*/ 79 w 107" name="T2"/>
                <a:gd fmla="*/ 123 h 125" name="T3"/>
                <a:gd fmla="*/ 79 w 107" name="T4"/>
                <a:gd fmla="*/ 119 h 125" name="T5"/>
                <a:gd fmla="*/ 77 w 107" name="T6"/>
                <a:gd fmla="*/ 101 h 125" name="T7"/>
                <a:gd fmla="*/ 60 w 107" name="T8"/>
                <a:gd fmla="*/ 50 h 125" name="T9"/>
                <a:gd fmla="*/ 52 w 107" name="T10"/>
                <a:gd fmla="*/ 38 h 125" name="T11"/>
                <a:gd fmla="*/ 43 w 107" name="T12"/>
                <a:gd fmla="*/ 27 h 125" name="T13"/>
                <a:gd fmla="*/ 38 w 107" name="T14"/>
                <a:gd fmla="*/ 22 h 125" name="T15"/>
                <a:gd fmla="*/ 33 w 107" name="T16"/>
                <a:gd fmla="*/ 18 h 125" name="T17"/>
                <a:gd fmla="*/ 23 w 107" name="T18"/>
                <a:gd fmla="*/ 11 h 125" name="T19"/>
                <a:gd fmla="*/ 14 w 107" name="T20"/>
                <a:gd fmla="*/ 6 h 125" name="T21"/>
                <a:gd fmla="*/ 6 w 107" name="T22"/>
                <a:gd fmla="*/ 3 h 125" name="T23"/>
                <a:gd fmla="*/ 0 w 107" name="T24"/>
                <a:gd fmla="*/ 0 h 125" name="T25"/>
                <a:gd fmla="*/ 7 w 107" name="T26"/>
                <a:gd fmla="*/ 2 h 125" name="T27"/>
                <a:gd fmla="*/ 15 w 107" name="T28"/>
                <a:gd fmla="*/ 4 h 125" name="T29"/>
                <a:gd fmla="*/ 25 w 107" name="T30"/>
                <a:gd fmla="*/ 7 h 125" name="T31"/>
                <a:gd fmla="*/ 37 w 107" name="T32"/>
                <a:gd fmla="*/ 12 h 125" name="T33"/>
                <a:gd fmla="*/ 43 w 107" name="T34"/>
                <a:gd fmla="*/ 16 h 125" name="T35"/>
                <a:gd fmla="*/ 49 w 107" name="T36"/>
                <a:gd fmla="*/ 20 h 125" name="T37"/>
                <a:gd fmla="*/ 61 w 107" name="T38"/>
                <a:gd fmla="*/ 30 h 125" name="T39"/>
                <a:gd fmla="*/ 72 w 107" name="T40"/>
                <a:gd fmla="*/ 42 h 125" name="T41"/>
                <a:gd fmla="*/ 81 w 107" name="T42"/>
                <a:gd fmla="*/ 56 h 125" name="T43"/>
                <a:gd fmla="*/ 89 w 107" name="T44"/>
                <a:gd fmla="*/ 70 h 125" name="T45"/>
                <a:gd fmla="*/ 100 w 107" name="T46"/>
                <a:gd fmla="*/ 96 h 125" name="T47"/>
                <a:gd fmla="*/ 105 w 107" name="T48"/>
                <a:gd fmla="*/ 115 h 125" name="T49"/>
                <a:gd fmla="*/ 107 w 107" name="T50"/>
                <a:gd fmla="*/ 121 h 125" name="T51"/>
                <a:gd fmla="*/ 107 w 107" name="T52"/>
                <a:gd fmla="*/ 123 h 125" name="T53"/>
                <a:gd fmla="*/ 79 w 107" name="T54"/>
                <a:gd fmla="*/ 125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240"/>
            <p:cNvSpPr/>
            <p:nvPr/>
          </p:nvSpPr>
          <p:spPr bwMode="auto">
            <a:xfrm>
              <a:off x="2263776" y="6430964"/>
              <a:ext cx="458788" cy="307975"/>
            </a:xfrm>
            <a:custGeom>
              <a:gdLst>
                <a:gd fmla="*/ 0 w 110" name="T0"/>
                <a:gd fmla="*/ 65 h 70" name="T1"/>
                <a:gd fmla="*/ 0 w 110" name="T2"/>
                <a:gd fmla="*/ 63 h 70" name="T3"/>
                <a:gd fmla="*/ 1 w 110" name="T4"/>
                <a:gd fmla="*/ 61 h 70" name="T5"/>
                <a:gd fmla="*/ 2 w 110" name="T6"/>
                <a:gd fmla="*/ 58 h 70" name="T7"/>
                <a:gd fmla="*/ 5 w 110" name="T8"/>
                <a:gd fmla="*/ 51 h 70" name="T9"/>
                <a:gd fmla="*/ 10 w 110" name="T10"/>
                <a:gd fmla="*/ 43 h 70" name="T11"/>
                <a:gd fmla="*/ 16 w 110" name="T12"/>
                <a:gd fmla="*/ 34 h 70" name="T13"/>
                <a:gd fmla="*/ 24 w 110" name="T14"/>
                <a:gd fmla="*/ 26 h 70" name="T15"/>
                <a:gd fmla="*/ 29 w 110" name="T16"/>
                <a:gd fmla="*/ 21 h 70" name="T17"/>
                <a:gd fmla="*/ 34 w 110" name="T18"/>
                <a:gd fmla="*/ 17 h 70" name="T19"/>
                <a:gd fmla="*/ 40 w 110" name="T20"/>
                <a:gd fmla="*/ 14 h 70" name="T21"/>
                <a:gd fmla="*/ 45 w 110" name="T22"/>
                <a:gd fmla="*/ 11 h 70" name="T23"/>
                <a:gd fmla="*/ 57 w 110" name="T24"/>
                <a:gd fmla="*/ 6 h 70" name="T25"/>
                <a:gd fmla="*/ 69 w 110" name="T26"/>
                <a:gd fmla="*/ 3 h 70" name="T27"/>
                <a:gd fmla="*/ 80 w 110" name="T28"/>
                <a:gd fmla="*/ 1 h 70" name="T29"/>
                <a:gd fmla="*/ 90 w 110" name="T30"/>
                <a:gd fmla="*/ 1 h 70" name="T31"/>
                <a:gd fmla="*/ 94 w 110" name="T32"/>
                <a:gd fmla="*/ 0 h 70" name="T33"/>
                <a:gd fmla="*/ 98 w 110" name="T34"/>
                <a:gd fmla="*/ 1 h 70" name="T35"/>
                <a:gd fmla="*/ 104 w 110" name="T36"/>
                <a:gd fmla="*/ 1 h 70" name="T37"/>
                <a:gd fmla="*/ 110 w 110" name="T38"/>
                <a:gd fmla="*/ 1 h 70" name="T39"/>
                <a:gd fmla="*/ 104 w 110" name="T40"/>
                <a:gd fmla="*/ 2 h 70" name="T41"/>
                <a:gd fmla="*/ 98 w 110" name="T42"/>
                <a:gd fmla="*/ 3 h 70" name="T43"/>
                <a:gd fmla="*/ 94 w 110" name="T44"/>
                <a:gd fmla="*/ 4 h 70" name="T45"/>
                <a:gd fmla="*/ 90 w 110" name="T46"/>
                <a:gd fmla="*/ 5 h 70" name="T47"/>
                <a:gd fmla="*/ 81 w 110" name="T48"/>
                <a:gd fmla="*/ 7 h 70" name="T49"/>
                <a:gd fmla="*/ 71 w 110" name="T50"/>
                <a:gd fmla="*/ 11 h 70" name="T51"/>
                <a:gd fmla="*/ 62 w 110" name="T52"/>
                <a:gd fmla="*/ 16 h 70" name="T53"/>
                <a:gd fmla="*/ 53 w 110" name="T54"/>
                <a:gd fmla="*/ 23 h 70" name="T55"/>
                <a:gd fmla="*/ 49 w 110" name="T56"/>
                <a:gd fmla="*/ 26 h 70" name="T57"/>
                <a:gd fmla="*/ 45 w 110" name="T58"/>
                <a:gd fmla="*/ 30 h 70" name="T59"/>
                <a:gd fmla="*/ 42 w 110" name="T60"/>
                <a:gd fmla="*/ 34 h 70" name="T61"/>
                <a:gd fmla="*/ 39 w 110" name="T62"/>
                <a:gd fmla="*/ 38 h 70" name="T63"/>
                <a:gd fmla="*/ 34 w 110" name="T64"/>
                <a:gd fmla="*/ 46 h 70" name="T65"/>
                <a:gd fmla="*/ 31 w 110" name="T66"/>
                <a:gd fmla="*/ 54 h 70" name="T67"/>
                <a:gd fmla="*/ 29 w 110" name="T68"/>
                <a:gd fmla="*/ 61 h 70" name="T69"/>
                <a:gd fmla="*/ 28 w 110" name="T70"/>
                <a:gd fmla="*/ 66 h 70" name="T71"/>
                <a:gd fmla="*/ 28 w 110" name="T72"/>
                <a:gd fmla="*/ 67 h 70" name="T73"/>
                <a:gd fmla="*/ 27 w 110" name="T74"/>
                <a:gd fmla="*/ 68 h 70" name="T75"/>
                <a:gd fmla="*/ 27 w 110" name="T76"/>
                <a:gd fmla="*/ 70 h 70" name="T77"/>
                <a:gd fmla="*/ 0 w 110" name="T78"/>
                <a:gd fmla="*/ 65 h 7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241"/>
            <p:cNvSpPr/>
            <p:nvPr/>
          </p:nvSpPr>
          <p:spPr bwMode="auto">
            <a:xfrm>
              <a:off x="1905001" y="6430964"/>
              <a:ext cx="458788" cy="307975"/>
            </a:xfrm>
            <a:custGeom>
              <a:gdLst>
                <a:gd fmla="*/ 83 w 110" name="T0"/>
                <a:gd fmla="*/ 70 h 70" name="T1"/>
                <a:gd fmla="*/ 83 w 110" name="T2"/>
                <a:gd fmla="*/ 68 h 70" name="T3"/>
                <a:gd fmla="*/ 83 w 110" name="T4"/>
                <a:gd fmla="*/ 67 h 70" name="T5"/>
                <a:gd fmla="*/ 82 w 110" name="T6"/>
                <a:gd fmla="*/ 66 h 70" name="T7"/>
                <a:gd fmla="*/ 81 w 110" name="T8"/>
                <a:gd fmla="*/ 61 h 70" name="T9"/>
                <a:gd fmla="*/ 79 w 110" name="T10"/>
                <a:gd fmla="*/ 54 h 70" name="T11"/>
                <a:gd fmla="*/ 76 w 110" name="T12"/>
                <a:gd fmla="*/ 46 h 70" name="T13"/>
                <a:gd fmla="*/ 71 w 110" name="T14"/>
                <a:gd fmla="*/ 38 h 70" name="T15"/>
                <a:gd fmla="*/ 68 w 110" name="T16"/>
                <a:gd fmla="*/ 34 h 70" name="T17"/>
                <a:gd fmla="*/ 65 w 110" name="T18"/>
                <a:gd fmla="*/ 30 h 70" name="T19"/>
                <a:gd fmla="*/ 61 w 110" name="T20"/>
                <a:gd fmla="*/ 26 h 70" name="T21"/>
                <a:gd fmla="*/ 57 w 110" name="T22"/>
                <a:gd fmla="*/ 23 h 70" name="T23"/>
                <a:gd fmla="*/ 48 w 110" name="T24"/>
                <a:gd fmla="*/ 16 h 70" name="T25"/>
                <a:gd fmla="*/ 39 w 110" name="T26"/>
                <a:gd fmla="*/ 11 h 70" name="T27"/>
                <a:gd fmla="*/ 29 w 110" name="T28"/>
                <a:gd fmla="*/ 7 h 70" name="T29"/>
                <a:gd fmla="*/ 20 w 110" name="T30"/>
                <a:gd fmla="*/ 5 h 70" name="T31"/>
                <a:gd fmla="*/ 16 w 110" name="T32"/>
                <a:gd fmla="*/ 4 h 70" name="T33"/>
                <a:gd fmla="*/ 12 w 110" name="T34"/>
                <a:gd fmla="*/ 3 h 70" name="T35"/>
                <a:gd fmla="*/ 6 w 110" name="T36"/>
                <a:gd fmla="*/ 2 h 70" name="T37"/>
                <a:gd fmla="*/ 0 w 110" name="T38"/>
                <a:gd fmla="*/ 1 h 70" name="T39"/>
                <a:gd fmla="*/ 6 w 110" name="T40"/>
                <a:gd fmla="*/ 1 h 70" name="T41"/>
                <a:gd fmla="*/ 12 w 110" name="T42"/>
                <a:gd fmla="*/ 1 h 70" name="T43"/>
                <a:gd fmla="*/ 16 w 110" name="T44"/>
                <a:gd fmla="*/ 0 h 70" name="T45"/>
                <a:gd fmla="*/ 20 w 110" name="T46"/>
                <a:gd fmla="*/ 1 h 70" name="T47"/>
                <a:gd fmla="*/ 30 w 110" name="T48"/>
                <a:gd fmla="*/ 1 h 70" name="T49"/>
                <a:gd fmla="*/ 41 w 110" name="T50"/>
                <a:gd fmla="*/ 3 h 70" name="T51"/>
                <a:gd fmla="*/ 53 w 110" name="T52"/>
                <a:gd fmla="*/ 6 h 70" name="T53"/>
                <a:gd fmla="*/ 65 w 110" name="T54"/>
                <a:gd fmla="*/ 11 h 70" name="T55"/>
                <a:gd fmla="*/ 70 w 110" name="T56"/>
                <a:gd fmla="*/ 14 h 70" name="T57"/>
                <a:gd fmla="*/ 76 w 110" name="T58"/>
                <a:gd fmla="*/ 17 h 70" name="T59"/>
                <a:gd fmla="*/ 81 w 110" name="T60"/>
                <a:gd fmla="*/ 21 h 70" name="T61"/>
                <a:gd fmla="*/ 86 w 110" name="T62"/>
                <a:gd fmla="*/ 26 h 70" name="T63"/>
                <a:gd fmla="*/ 94 w 110" name="T64"/>
                <a:gd fmla="*/ 34 h 70" name="T65"/>
                <a:gd fmla="*/ 100 w 110" name="T66"/>
                <a:gd fmla="*/ 43 h 70" name="T67"/>
                <a:gd fmla="*/ 105 w 110" name="T68"/>
                <a:gd fmla="*/ 51 h 70" name="T69"/>
                <a:gd fmla="*/ 108 w 110" name="T70"/>
                <a:gd fmla="*/ 58 h 70" name="T71"/>
                <a:gd fmla="*/ 109 w 110" name="T72"/>
                <a:gd fmla="*/ 61 h 70" name="T73"/>
                <a:gd fmla="*/ 110 w 110" name="T74"/>
                <a:gd fmla="*/ 63 h 70" name="T75"/>
                <a:gd fmla="*/ 110 w 110" name="T76"/>
                <a:gd fmla="*/ 65 h 70" name="T77"/>
                <a:gd fmla="*/ 83 w 110" name="T78"/>
                <a:gd fmla="*/ 70 h 7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242"/>
            <p:cNvSpPr/>
            <p:nvPr/>
          </p:nvSpPr>
          <p:spPr bwMode="auto">
            <a:xfrm>
              <a:off x="2255838" y="6134101"/>
              <a:ext cx="128588" cy="517525"/>
            </a:xfrm>
            <a:custGeom>
              <a:gdLst>
                <a:gd fmla="*/ 0 w 31" name="T0"/>
                <a:gd fmla="*/ 117 h 117" name="T1"/>
                <a:gd fmla="*/ 1 w 31" name="T2"/>
                <a:gd fmla="*/ 112 h 117" name="T3"/>
                <a:gd fmla="*/ 1 w 31" name="T4"/>
                <a:gd fmla="*/ 98 h 117" name="T5"/>
                <a:gd fmla="*/ 6 w 31" name="T6"/>
                <a:gd fmla="*/ 55 h 117" name="T7"/>
                <a:gd fmla="*/ 12 w 31" name="T8"/>
                <a:gd fmla="*/ 33 h 117" name="T9"/>
                <a:gd fmla="*/ 19 w 31" name="T10"/>
                <a:gd fmla="*/ 15 h 117" name="T11"/>
                <a:gd fmla="*/ 24 w 31" name="T12"/>
                <a:gd fmla="*/ 8 h 117" name="T13"/>
                <a:gd fmla="*/ 27 w 31" name="T14"/>
                <a:gd fmla="*/ 3 h 117" name="T15"/>
                <a:gd fmla="*/ 30 w 31" name="T16"/>
                <a:gd fmla="*/ 0 h 117" name="T17"/>
                <a:gd fmla="*/ 31 w 31" name="T18"/>
                <a:gd fmla="*/ 0 h 117" name="T19"/>
                <a:gd fmla="*/ 31 w 31" name="T20"/>
                <a:gd fmla="*/ 1 h 117" name="T21"/>
                <a:gd fmla="*/ 28 w 31" name="T22"/>
                <a:gd fmla="*/ 4 h 117" name="T23"/>
                <a:gd fmla="*/ 26 w 31" name="T24"/>
                <a:gd fmla="*/ 9 h 117" name="T25"/>
                <a:gd fmla="*/ 23 w 31" name="T26"/>
                <a:gd fmla="*/ 16 h 117" name="T27"/>
                <a:gd fmla="*/ 20 w 31" name="T28"/>
                <a:gd fmla="*/ 35 h 117" name="T29"/>
                <a:gd fmla="*/ 20 w 31" name="T30"/>
                <a:gd fmla="*/ 56 h 117" name="T31"/>
                <a:gd fmla="*/ 25 w 31" name="T32"/>
                <a:gd fmla="*/ 96 h 117" name="T33"/>
                <a:gd fmla="*/ 27 w 31" name="T34"/>
                <a:gd fmla="*/ 109 h 117" name="T35"/>
                <a:gd fmla="*/ 28 w 31" name="T36"/>
                <a:gd fmla="*/ 114 h 117" name="T37"/>
                <a:gd fmla="*/ 0 w 31" name="T38"/>
                <a:gd fmla="*/ 117 h 11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243"/>
            <p:cNvSpPr/>
            <p:nvPr/>
          </p:nvSpPr>
          <p:spPr bwMode="auto">
            <a:xfrm>
              <a:off x="2605088" y="6294439"/>
              <a:ext cx="358775" cy="382588"/>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246"/>
            <p:cNvSpPr/>
            <p:nvPr/>
          </p:nvSpPr>
          <p:spPr bwMode="auto">
            <a:xfrm>
              <a:off x="2605088" y="5940426"/>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249"/>
            <p:cNvSpPr/>
            <p:nvPr/>
          </p:nvSpPr>
          <p:spPr bwMode="auto">
            <a:xfrm>
              <a:off x="2205038" y="5834064"/>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252"/>
            <p:cNvSpPr/>
            <p:nvPr/>
          </p:nvSpPr>
          <p:spPr bwMode="auto">
            <a:xfrm>
              <a:off x="1738313" y="5940426"/>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255"/>
            <p:cNvSpPr/>
            <p:nvPr/>
          </p:nvSpPr>
          <p:spPr bwMode="auto">
            <a:xfrm>
              <a:off x="1638301" y="6205539"/>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259"/>
            <p:cNvSpPr/>
            <p:nvPr/>
          </p:nvSpPr>
          <p:spPr bwMode="auto">
            <a:xfrm>
              <a:off x="11047414" y="5583239"/>
              <a:ext cx="204788" cy="1147763"/>
            </a:xfrm>
            <a:custGeom>
              <a:gdLst>
                <a:gd fmla="*/ 27 w 129" name="T0"/>
                <a:gd fmla="*/ 61 h 723" name="T1"/>
                <a:gd fmla="*/ 0 w 129" name="T2"/>
                <a:gd fmla="*/ 712 h 723" name="T3"/>
                <a:gd fmla="*/ 129 w 129" name="T4"/>
                <a:gd fmla="*/ 723 h 723" name="T5"/>
                <a:gd fmla="*/ 98 w 129" name="T6"/>
                <a:gd fmla="*/ 0 h 723" name="T7"/>
                <a:gd fmla="*/ 27 w 129" name="T8"/>
                <a:gd fmla="*/ 61 h 723" name="T9"/>
              </a:gdLst>
              <a:cxnLst>
                <a:cxn ang="0">
                  <a:pos x="T0" y="T1"/>
                </a:cxn>
                <a:cxn ang="0">
                  <a:pos x="T2" y="T3"/>
                </a:cxn>
                <a:cxn ang="0">
                  <a:pos x="T4" y="T5"/>
                </a:cxn>
                <a:cxn ang="0">
                  <a:pos x="T6" y="T7"/>
                </a:cxn>
                <a:cxn ang="0">
                  <a:pos x="T8" y="T9"/>
                </a:cxn>
              </a:cxnLst>
              <a:rect b="b" l="0" r="r" t="0"/>
              <a:pathLst>
                <a:path h="723" w="129">
                  <a:moveTo>
                    <a:pt x="27" y="61"/>
                  </a:moveTo>
                  <a:lnTo>
                    <a:pt x="0" y="712"/>
                  </a:lnTo>
                  <a:lnTo>
                    <a:pt x="129" y="723"/>
                  </a:lnTo>
                  <a:lnTo>
                    <a:pt x="98" y="0"/>
                  </a:lnTo>
                  <a:lnTo>
                    <a:pt x="27" y="61"/>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262"/>
            <p:cNvSpPr/>
            <p:nvPr/>
          </p:nvSpPr>
          <p:spPr bwMode="auto">
            <a:xfrm>
              <a:off x="11214101" y="5913439"/>
              <a:ext cx="30163" cy="596900"/>
            </a:xfrm>
            <a:custGeom>
              <a:gdLst>
                <a:gd fmla="*/ 0 w 7" name="T0"/>
                <a:gd fmla="*/ 0 h 135" name="T1"/>
                <a:gd fmla="*/ 7 w 7" name="T2"/>
                <a:gd fmla="*/ 135 h 135" name="T3"/>
                <a:gd fmla="*/ 7 w 7" name="T4"/>
                <a:gd fmla="*/ 135 h 135" name="T5"/>
                <a:gd fmla="*/ 0 w 7" name="T6"/>
                <a:gd fmla="*/ 0 h 135" name="T7"/>
                <a:gd fmla="*/ 0 w 7" name="T8"/>
                <a:gd fmla="*/ 0 h 135" name="T9"/>
              </a:gdLst>
              <a:cxnLst>
                <a:cxn ang="0">
                  <a:pos x="T0" y="T1"/>
                </a:cxn>
                <a:cxn ang="0">
                  <a:pos x="T2" y="T3"/>
                </a:cxn>
                <a:cxn ang="0">
                  <a:pos x="T4" y="T5"/>
                </a:cxn>
                <a:cxn ang="0">
                  <a:pos x="T6" y="T7"/>
                </a:cxn>
                <a:cxn ang="0">
                  <a:pos x="T8" y="T9"/>
                </a:cxn>
              </a:cxnLst>
              <a:rect b="b" l="0" r="r" t="0"/>
              <a:pathLst>
                <a:path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263"/>
            <p:cNvSpPr/>
            <p:nvPr/>
          </p:nvSpPr>
          <p:spPr bwMode="auto">
            <a:xfrm>
              <a:off x="11244264" y="6510339"/>
              <a:ext cx="3175" cy="123825"/>
            </a:xfrm>
            <a:custGeom>
              <a:gdLst>
                <a:gd fmla="*/ 0 w 1" name="T0"/>
                <a:gd fmla="*/ 0 h 28" name="T1"/>
                <a:gd fmla="*/ 0 w 1" name="T2"/>
                <a:gd fmla="*/ 0 h 28" name="T3"/>
                <a:gd fmla="*/ 1 w 1" name="T4"/>
                <a:gd fmla="*/ 28 h 28" name="T5"/>
                <a:gd fmla="*/ 1 w 1" name="T6"/>
                <a:gd fmla="*/ 28 h 28" name="T7"/>
                <a:gd fmla="*/ 0 w 1" name="T8"/>
                <a:gd fmla="*/ 0 h 28" name="T9"/>
              </a:gdLst>
              <a:cxnLst>
                <a:cxn ang="0">
                  <a:pos x="T0" y="T1"/>
                </a:cxn>
                <a:cxn ang="0">
                  <a:pos x="T2" y="T3"/>
                </a:cxn>
                <a:cxn ang="0">
                  <a:pos x="T4" y="T5"/>
                </a:cxn>
                <a:cxn ang="0">
                  <a:pos x="T6" y="T7"/>
                </a:cxn>
                <a:cxn ang="0">
                  <a:pos x="T8" y="T9"/>
                </a:cxn>
              </a:cxnLst>
              <a:rect b="b" l="0" r="r" t="0"/>
              <a:pathLst>
                <a:path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264"/>
            <p:cNvSpPr/>
            <p:nvPr/>
          </p:nvSpPr>
          <p:spPr bwMode="auto">
            <a:xfrm>
              <a:off x="11247439" y="6634164"/>
              <a:ext cx="4763" cy="96838"/>
            </a:xfrm>
            <a:custGeom>
              <a:gdLst>
                <a:gd fmla="*/ 0 w 1" name="T0"/>
                <a:gd fmla="*/ 0 h 22" name="T1"/>
                <a:gd fmla="*/ 0 w 1" name="T2"/>
                <a:gd fmla="*/ 0 h 22" name="T3"/>
                <a:gd fmla="*/ 1 w 1" name="T4"/>
                <a:gd fmla="*/ 22 h 22" name="T5"/>
                <a:gd fmla="*/ 0 w 1" name="T6"/>
                <a:gd fmla="*/ 0 h 22" name="T7"/>
              </a:gdLst>
              <a:cxnLst>
                <a:cxn ang="0">
                  <a:pos x="T0" y="T1"/>
                </a:cxn>
                <a:cxn ang="0">
                  <a:pos x="T2" y="T3"/>
                </a:cxn>
                <a:cxn ang="0">
                  <a:pos x="T4" y="T5"/>
                </a:cxn>
                <a:cxn ang="0">
                  <a:pos x="T6" y="T7"/>
                </a:cxn>
              </a:cxnLst>
              <a:rect b="b" l="0" r="r" t="0"/>
              <a:pathLst>
                <a:path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265"/>
            <p:cNvSpPr/>
            <p:nvPr/>
          </p:nvSpPr>
          <p:spPr bwMode="auto">
            <a:xfrm>
              <a:off x="11136314" y="6716714"/>
              <a:ext cx="28575" cy="4763"/>
            </a:xfrm>
            <a:custGeom>
              <a:gdLst>
                <a:gd fmla="*/ 0 w 18" name="T0"/>
                <a:gd fmla="*/ 0 h 3" name="T1"/>
                <a:gd fmla="*/ 0 w 18" name="T2"/>
                <a:gd fmla="*/ 0 h 3" name="T3"/>
                <a:gd fmla="*/ 18 w 18" name="T4"/>
                <a:gd fmla="*/ 3 h 3" name="T5"/>
                <a:gd fmla="*/ 18 w 18" name="T6"/>
                <a:gd fmla="*/ 3 h 3" name="T7"/>
                <a:gd fmla="*/ 0 w 18" name="T8"/>
                <a:gd fmla="*/ 0 h 3" name="T9"/>
              </a:gdLst>
              <a:cxnLst>
                <a:cxn ang="0">
                  <a:pos x="T0" y="T1"/>
                </a:cxn>
                <a:cxn ang="0">
                  <a:pos x="T2" y="T3"/>
                </a:cxn>
                <a:cxn ang="0">
                  <a:pos x="T4" y="T5"/>
                </a:cxn>
                <a:cxn ang="0">
                  <a:pos x="T6" y="T7"/>
                </a:cxn>
                <a:cxn ang="0">
                  <a:pos x="T8" y="T9"/>
                </a:cxn>
              </a:cxnLst>
              <a:rect b="b" l="0" r="r" t="0"/>
              <a:pathLst>
                <a:path h="3" w="18">
                  <a:moveTo>
                    <a:pt x="0" y="0"/>
                  </a:moveTo>
                  <a:lnTo>
                    <a:pt x="0" y="0"/>
                  </a:lnTo>
                  <a:lnTo>
                    <a:pt x="18" y="3"/>
                  </a:lnTo>
                  <a:lnTo>
                    <a:pt x="18" y="3"/>
                  </a:lnTo>
                  <a:lnTo>
                    <a:pt x="0" y="0"/>
                  </a:lnTo>
                  <a:close/>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266"/>
            <p:cNvSpPr/>
            <p:nvPr/>
          </p:nvSpPr>
          <p:spPr bwMode="auto">
            <a:xfrm>
              <a:off x="11136314" y="6716714"/>
              <a:ext cx="28575" cy="4763"/>
            </a:xfrm>
            <a:custGeom>
              <a:gdLst>
                <a:gd fmla="*/ 0 w 18" name="T0"/>
                <a:gd fmla="*/ 0 h 3" name="T1"/>
                <a:gd fmla="*/ 0 w 18" name="T2"/>
                <a:gd fmla="*/ 0 h 3" name="T3"/>
                <a:gd fmla="*/ 18 w 18" name="T4"/>
                <a:gd fmla="*/ 3 h 3" name="T5"/>
                <a:gd fmla="*/ 18 w 18" name="T6"/>
                <a:gd fmla="*/ 3 h 3" name="T7"/>
                <a:gd fmla="*/ 0 w 18" name="T8"/>
                <a:gd fmla="*/ 0 h 3" name="T9"/>
              </a:gdLst>
              <a:cxnLst>
                <a:cxn ang="0">
                  <a:pos x="T0" y="T1"/>
                </a:cxn>
                <a:cxn ang="0">
                  <a:pos x="T2" y="T3"/>
                </a:cxn>
                <a:cxn ang="0">
                  <a:pos x="T4" y="T5"/>
                </a:cxn>
                <a:cxn ang="0">
                  <a:pos x="T6" y="T7"/>
                </a:cxn>
                <a:cxn ang="0">
                  <a:pos x="T8" y="T9"/>
                </a:cxn>
              </a:cxnLst>
              <a:rect b="b" l="0" r="r" t="0"/>
              <a:pathLst>
                <a:path h="3" w="18">
                  <a:moveTo>
                    <a:pt x="0" y="0"/>
                  </a:moveTo>
                  <a:lnTo>
                    <a:pt x="0" y="0"/>
                  </a:lnTo>
                  <a:lnTo>
                    <a:pt x="18" y="3"/>
                  </a:lnTo>
                  <a:lnTo>
                    <a:pt x="18" y="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267"/>
            <p:cNvSpPr/>
            <p:nvPr/>
          </p:nvSpPr>
          <p:spPr bwMode="auto">
            <a:xfrm>
              <a:off x="11164889" y="6721476"/>
              <a:ext cx="74613" cy="9525"/>
            </a:xfrm>
            <a:custGeom>
              <a:gdLst>
                <a:gd fmla="*/ 0 w 47" name="T0"/>
                <a:gd fmla="*/ 0 h 6" name="T1"/>
                <a:gd fmla="*/ 0 w 47" name="T2"/>
                <a:gd fmla="*/ 0 h 6" name="T3"/>
                <a:gd fmla="*/ 47 w 47" name="T4"/>
                <a:gd fmla="*/ 6 h 6" name="T5"/>
                <a:gd fmla="*/ 47 w 47" name="T6"/>
                <a:gd fmla="*/ 6 h 6" name="T7"/>
                <a:gd fmla="*/ 0 w 47" name="T8"/>
                <a:gd fmla="*/ 0 h 6" name="T9"/>
              </a:gdLst>
              <a:cxnLst>
                <a:cxn ang="0">
                  <a:pos x="T0" y="T1"/>
                </a:cxn>
                <a:cxn ang="0">
                  <a:pos x="T2" y="T3"/>
                </a:cxn>
                <a:cxn ang="0">
                  <a:pos x="T4" y="T5"/>
                </a:cxn>
                <a:cxn ang="0">
                  <a:pos x="T6" y="T7"/>
                </a:cxn>
                <a:cxn ang="0">
                  <a:pos x="T8" y="T9"/>
                </a:cxn>
              </a:cxnLst>
              <a:rect b="b" l="0" r="r" t="0"/>
              <a:pathLst>
                <a:path h="6" w="47">
                  <a:moveTo>
                    <a:pt x="0" y="0"/>
                  </a:moveTo>
                  <a:lnTo>
                    <a:pt x="0" y="0"/>
                  </a:lnTo>
                  <a:lnTo>
                    <a:pt x="47" y="6"/>
                  </a:lnTo>
                  <a:lnTo>
                    <a:pt x="47" y="6"/>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268"/>
            <p:cNvSpPr/>
            <p:nvPr/>
          </p:nvSpPr>
          <p:spPr bwMode="auto">
            <a:xfrm>
              <a:off x="11164889" y="6721476"/>
              <a:ext cx="74613" cy="9525"/>
            </a:xfrm>
            <a:custGeom>
              <a:gdLst>
                <a:gd fmla="*/ 0 w 47" name="T0"/>
                <a:gd fmla="*/ 0 h 6" name="T1"/>
                <a:gd fmla="*/ 0 w 47" name="T2"/>
                <a:gd fmla="*/ 0 h 6" name="T3"/>
                <a:gd fmla="*/ 47 w 47" name="T4"/>
                <a:gd fmla="*/ 6 h 6" name="T5"/>
                <a:gd fmla="*/ 47 w 47" name="T6"/>
                <a:gd fmla="*/ 6 h 6" name="T7"/>
                <a:gd fmla="*/ 0 w 47" name="T8"/>
                <a:gd fmla="*/ 0 h 6" name="T9"/>
              </a:gdLst>
              <a:cxnLst>
                <a:cxn ang="0">
                  <a:pos x="T0" y="T1"/>
                </a:cxn>
                <a:cxn ang="0">
                  <a:pos x="T2" y="T3"/>
                </a:cxn>
                <a:cxn ang="0">
                  <a:pos x="T4" y="T5"/>
                </a:cxn>
                <a:cxn ang="0">
                  <a:pos x="T6" y="T7"/>
                </a:cxn>
                <a:cxn ang="0">
                  <a:pos x="T8" y="T9"/>
                </a:cxn>
              </a:cxnLst>
              <a:rect b="b" l="0" r="r" t="0"/>
              <a:pathLst>
                <a:path h="6" w="47">
                  <a:moveTo>
                    <a:pt x="0" y="0"/>
                  </a:moveTo>
                  <a:lnTo>
                    <a:pt x="0" y="0"/>
                  </a:lnTo>
                  <a:lnTo>
                    <a:pt x="47" y="6"/>
                  </a:lnTo>
                  <a:lnTo>
                    <a:pt x="47" y="6"/>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269"/>
            <p:cNvSpPr/>
            <p:nvPr/>
          </p:nvSpPr>
          <p:spPr bwMode="auto">
            <a:xfrm>
              <a:off x="11239501" y="6731001"/>
              <a:ext cx="12700" cy="0"/>
            </a:xfrm>
            <a:custGeom>
              <a:gdLst>
                <a:gd fmla="*/ 0 w 8" name="T0"/>
                <a:gd fmla="*/ 0 w 8" name="T1"/>
                <a:gd fmla="*/ 8 w 8" name="T2"/>
                <a:gd fmla="*/ 0 w 8" name="T3"/>
              </a:gdLst>
              <a:cxnLst>
                <a:cxn ang="0">
                  <a:pos x="T0" y="0"/>
                </a:cxn>
                <a:cxn ang="0">
                  <a:pos x="T1" y="0"/>
                </a:cxn>
                <a:cxn ang="0">
                  <a:pos x="T2" y="0"/>
                </a:cxn>
                <a:cxn ang="0">
                  <a:pos x="T3" y="0"/>
                </a:cxn>
              </a:cxnLst>
              <a:rect b="b" l="0" r="r" t="0"/>
              <a:pathLst>
                <a:path w="8">
                  <a:moveTo>
                    <a:pt x="0" y="0"/>
                  </a:moveTo>
                  <a:lnTo>
                    <a:pt x="0" y="0"/>
                  </a:lnTo>
                  <a:lnTo>
                    <a:pt x="8" y="0"/>
                  </a:lnTo>
                  <a:lnTo>
                    <a:pt x="0"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270"/>
            <p:cNvSpPr/>
            <p:nvPr/>
          </p:nvSpPr>
          <p:spPr bwMode="auto">
            <a:xfrm>
              <a:off x="11239501" y="6731001"/>
              <a:ext cx="12700" cy="0"/>
            </a:xfrm>
            <a:custGeom>
              <a:gdLst>
                <a:gd fmla="*/ 0 w 8" name="T0"/>
                <a:gd fmla="*/ 0 w 8" name="T1"/>
                <a:gd fmla="*/ 8 w 8" name="T2"/>
                <a:gd fmla="*/ 0 w 8" name="T3"/>
              </a:gdLst>
              <a:cxnLst>
                <a:cxn ang="0">
                  <a:pos x="T0" y="0"/>
                </a:cxn>
                <a:cxn ang="0">
                  <a:pos x="T1" y="0"/>
                </a:cxn>
                <a:cxn ang="0">
                  <a:pos x="T2" y="0"/>
                </a:cxn>
                <a:cxn ang="0">
                  <a:pos x="T3" y="0"/>
                </a:cxn>
              </a:cxnLst>
              <a:rect b="b" l="0" r="r" t="0"/>
              <a:pathLst>
                <a:path w="8">
                  <a:moveTo>
                    <a:pt x="0" y="0"/>
                  </a:moveTo>
                  <a:lnTo>
                    <a:pt x="0" y="0"/>
                  </a:lnTo>
                  <a:lnTo>
                    <a:pt x="8" y="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283"/>
            <p:cNvSpPr/>
            <p:nvPr/>
          </p:nvSpPr>
          <p:spPr bwMode="auto">
            <a:xfrm>
              <a:off x="1296988" y="5318126"/>
              <a:ext cx="195263" cy="1500188"/>
            </a:xfrm>
            <a:custGeom>
              <a:gdLst>
                <a:gd fmla="*/ 23 w 123" name="T0"/>
                <a:gd fmla="*/ 0 h 945" name="T1"/>
                <a:gd fmla="*/ 0 w 123" name="T2"/>
                <a:gd fmla="*/ 934 h 945" name="T3"/>
                <a:gd fmla="*/ 123 w 123" name="T4"/>
                <a:gd fmla="*/ 945 h 945" name="T5"/>
                <a:gd fmla="*/ 100 w 123" name="T6"/>
                <a:gd fmla="*/ 0 h 945" name="T7"/>
                <a:gd fmla="*/ 23 w 123" name="T8"/>
                <a:gd fmla="*/ 0 h 945" name="T9"/>
              </a:gdLst>
              <a:cxnLst>
                <a:cxn ang="0">
                  <a:pos x="T0" y="T1"/>
                </a:cxn>
                <a:cxn ang="0">
                  <a:pos x="T2" y="T3"/>
                </a:cxn>
                <a:cxn ang="0">
                  <a:pos x="T4" y="T5"/>
                </a:cxn>
                <a:cxn ang="0">
                  <a:pos x="T6" y="T7"/>
                </a:cxn>
                <a:cxn ang="0">
                  <a:pos x="T8" y="T9"/>
                </a:cxn>
              </a:cxnLst>
              <a:rect b="b" l="0" r="r" t="0"/>
              <a:pathLst>
                <a:path h="944" w="123">
                  <a:moveTo>
                    <a:pt x="23" y="0"/>
                  </a:moveTo>
                  <a:lnTo>
                    <a:pt x="0" y="934"/>
                  </a:lnTo>
                  <a:lnTo>
                    <a:pt x="123" y="945"/>
                  </a:lnTo>
                  <a:lnTo>
                    <a:pt x="100" y="0"/>
                  </a:lnTo>
                  <a:lnTo>
                    <a:pt x="2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 name="Freeform 327"/>
            <p:cNvSpPr/>
            <p:nvPr/>
          </p:nvSpPr>
          <p:spPr bwMode="auto">
            <a:xfrm>
              <a:off x="8234364" y="6275389"/>
              <a:ext cx="479425" cy="557213"/>
            </a:xfrm>
            <a:custGeom>
              <a:gdLst>
                <a:gd fmla="*/ 0 w 115" name="T0"/>
                <a:gd fmla="*/ 122 h 126" name="T1"/>
                <a:gd fmla="*/ 1 w 115" name="T2"/>
                <a:gd fmla="*/ 120 h 126" name="T3"/>
                <a:gd fmla="*/ 2 w 115" name="T4"/>
                <a:gd fmla="*/ 114 h 126" name="T5"/>
                <a:gd fmla="*/ 9 w 115" name="T6"/>
                <a:gd fmla="*/ 94 h 126" name="T7"/>
                <a:gd fmla="*/ 21 w 115" name="T8"/>
                <a:gd fmla="*/ 67 h 126" name="T9"/>
                <a:gd fmla="*/ 29 w 115" name="T10"/>
                <a:gd fmla="*/ 53 h 126" name="T11"/>
                <a:gd fmla="*/ 40 w 115" name="T12"/>
                <a:gd fmla="*/ 40 h 126" name="T13"/>
                <a:gd fmla="*/ 51 w 115" name="T14"/>
                <a:gd fmla="*/ 28 h 126" name="T15"/>
                <a:gd fmla="*/ 64 w 115" name="T16"/>
                <a:gd fmla="*/ 18 h 126" name="T17"/>
                <a:gd fmla="*/ 71 w 115" name="T18"/>
                <a:gd fmla="*/ 14 h 126" name="T19"/>
                <a:gd fmla="*/ 77 w 115" name="T20"/>
                <a:gd fmla="*/ 10 h 126" name="T21"/>
                <a:gd fmla="*/ 89 w 115" name="T22"/>
                <a:gd fmla="*/ 5 h 126" name="T23"/>
                <a:gd fmla="*/ 100 w 115" name="T24"/>
                <a:gd fmla="*/ 2 h 126" name="T25"/>
                <a:gd fmla="*/ 108 w 115" name="T26"/>
                <a:gd fmla="*/ 1 h 126" name="T27"/>
                <a:gd fmla="*/ 115 w 115" name="T28"/>
                <a:gd fmla="*/ 0 h 126" name="T29"/>
                <a:gd fmla="*/ 109 w 115" name="T30"/>
                <a:gd fmla="*/ 2 h 126" name="T31"/>
                <a:gd fmla="*/ 101 w 115" name="T32"/>
                <a:gd fmla="*/ 6 h 126" name="T33"/>
                <a:gd fmla="*/ 92 w 115" name="T34"/>
                <a:gd fmla="*/ 11 h 126" name="T35"/>
                <a:gd fmla="*/ 82 w 115" name="T36"/>
                <a:gd fmla="*/ 19 h 126" name="T37"/>
                <a:gd fmla="*/ 78 w 115" name="T38"/>
                <a:gd fmla="*/ 23 h 126" name="T39"/>
                <a:gd fmla="*/ 73 w 115" name="T40"/>
                <a:gd fmla="*/ 28 h 126" name="T41"/>
                <a:gd fmla="*/ 64 w 115" name="T42"/>
                <a:gd fmla="*/ 39 h 126" name="T43"/>
                <a:gd fmla="*/ 57 w 115" name="T44"/>
                <a:gd fmla="*/ 52 h 126" name="T45"/>
                <a:gd fmla="*/ 43 w 115" name="T46"/>
                <a:gd fmla="*/ 103 h 126" name="T47"/>
                <a:gd fmla="*/ 42 w 115" name="T48"/>
                <a:gd fmla="*/ 120 h 126" name="T49"/>
                <a:gd fmla="*/ 42 w 115" name="T50"/>
                <a:gd fmla="*/ 124 h 126" name="T51"/>
                <a:gd fmla="*/ 42 w 115" name="T52"/>
                <a:gd fmla="*/ 125 h 126" name="T53"/>
                <a:gd fmla="*/ 42 w 115" name="T54"/>
                <a:gd fmla="*/ 126 h 126" name="T55"/>
                <a:gd fmla="*/ 0 w 115" name="T56"/>
                <a:gd fmla="*/ 122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 name="Freeform 328"/>
            <p:cNvSpPr/>
            <p:nvPr/>
          </p:nvSpPr>
          <p:spPr bwMode="auto">
            <a:xfrm>
              <a:off x="7975601" y="6275389"/>
              <a:ext cx="479425" cy="557213"/>
            </a:xfrm>
            <a:custGeom>
              <a:gdLst>
                <a:gd fmla="*/ 73 w 115" name="T0"/>
                <a:gd fmla="*/ 126 h 126" name="T1"/>
                <a:gd fmla="*/ 73 w 115" name="T2"/>
                <a:gd fmla="*/ 125 h 126" name="T3"/>
                <a:gd fmla="*/ 73 w 115" name="T4"/>
                <a:gd fmla="*/ 124 h 126" name="T5"/>
                <a:gd fmla="*/ 73 w 115" name="T6"/>
                <a:gd fmla="*/ 120 h 126" name="T7"/>
                <a:gd fmla="*/ 72 w 115" name="T8"/>
                <a:gd fmla="*/ 103 h 126" name="T9"/>
                <a:gd fmla="*/ 58 w 115" name="T10"/>
                <a:gd fmla="*/ 52 h 126" name="T11"/>
                <a:gd fmla="*/ 51 w 115" name="T12"/>
                <a:gd fmla="*/ 39 h 126" name="T13"/>
                <a:gd fmla="*/ 42 w 115" name="T14"/>
                <a:gd fmla="*/ 28 h 126" name="T15"/>
                <a:gd fmla="*/ 37 w 115" name="T16"/>
                <a:gd fmla="*/ 23 h 126" name="T17"/>
                <a:gd fmla="*/ 32 w 115" name="T18"/>
                <a:gd fmla="*/ 19 h 126" name="T19"/>
                <a:gd fmla="*/ 23 w 115" name="T20"/>
                <a:gd fmla="*/ 11 h 126" name="T21"/>
                <a:gd fmla="*/ 14 w 115" name="T22"/>
                <a:gd fmla="*/ 6 h 126" name="T23"/>
                <a:gd fmla="*/ 6 w 115" name="T24"/>
                <a:gd fmla="*/ 2 h 126" name="T25"/>
                <a:gd fmla="*/ 0 w 115" name="T26"/>
                <a:gd fmla="*/ 0 h 126" name="T27"/>
                <a:gd fmla="*/ 7 w 115" name="T28"/>
                <a:gd fmla="*/ 1 h 126" name="T29"/>
                <a:gd fmla="*/ 15 w 115" name="T30"/>
                <a:gd fmla="*/ 2 h 126" name="T31"/>
                <a:gd fmla="*/ 26 w 115" name="T32"/>
                <a:gd fmla="*/ 5 h 126" name="T33"/>
                <a:gd fmla="*/ 38 w 115" name="T34"/>
                <a:gd fmla="*/ 10 h 126" name="T35"/>
                <a:gd fmla="*/ 44 w 115" name="T36"/>
                <a:gd fmla="*/ 14 h 126" name="T37"/>
                <a:gd fmla="*/ 51 w 115" name="T38"/>
                <a:gd fmla="*/ 18 h 126" name="T39"/>
                <a:gd fmla="*/ 63 w 115" name="T40"/>
                <a:gd fmla="*/ 28 h 126" name="T41"/>
                <a:gd fmla="*/ 75 w 115" name="T42"/>
                <a:gd fmla="*/ 40 h 126" name="T43"/>
                <a:gd fmla="*/ 86 w 115" name="T44"/>
                <a:gd fmla="*/ 53 h 126" name="T45"/>
                <a:gd fmla="*/ 94 w 115" name="T46"/>
                <a:gd fmla="*/ 67 h 126" name="T47"/>
                <a:gd fmla="*/ 106 w 115" name="T48"/>
                <a:gd fmla="*/ 94 h 126" name="T49"/>
                <a:gd fmla="*/ 113 w 115" name="T50"/>
                <a:gd fmla="*/ 114 h 126" name="T51"/>
                <a:gd fmla="*/ 114 w 115" name="T52"/>
                <a:gd fmla="*/ 120 h 126" name="T53"/>
                <a:gd fmla="*/ 115 w 115" name="T54"/>
                <a:gd fmla="*/ 122 h 126" name="T55"/>
                <a:gd fmla="*/ 73 w 115" name="T56"/>
                <a:gd fmla="*/ 126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 name="Freeform 329"/>
            <p:cNvSpPr/>
            <p:nvPr/>
          </p:nvSpPr>
          <p:spPr bwMode="auto">
            <a:xfrm>
              <a:off x="8255001" y="6515101"/>
              <a:ext cx="492125" cy="317500"/>
            </a:xfrm>
            <a:custGeom>
              <a:gdLst>
                <a:gd fmla="*/ 0 w 118" name="T0"/>
                <a:gd fmla="*/ 65 h 72" name="T1"/>
                <a:gd fmla="*/ 1 w 118" name="T2"/>
                <a:gd fmla="*/ 64 h 72" name="T3"/>
                <a:gd fmla="*/ 1 w 118" name="T4"/>
                <a:gd fmla="*/ 63 h 72" name="T5"/>
                <a:gd fmla="*/ 2 w 118" name="T6"/>
                <a:gd fmla="*/ 60 h 72" name="T7"/>
                <a:gd fmla="*/ 3 w 118" name="T8"/>
                <a:gd fmla="*/ 57 h 72" name="T9"/>
                <a:gd fmla="*/ 7 w 118" name="T10"/>
                <a:gd fmla="*/ 50 h 72" name="T11"/>
                <a:gd fmla="*/ 12 w 118" name="T12"/>
                <a:gd fmla="*/ 42 h 72" name="T13"/>
                <a:gd fmla="*/ 19 w 118" name="T14"/>
                <a:gd fmla="*/ 32 h 72" name="T15"/>
                <a:gd fmla="*/ 28 w 118" name="T16"/>
                <a:gd fmla="*/ 23 h 72" name="T17"/>
                <a:gd fmla="*/ 34 w 118" name="T18"/>
                <a:gd fmla="*/ 19 h 72" name="T19"/>
                <a:gd fmla="*/ 39 w 118" name="T20"/>
                <a:gd fmla="*/ 15 h 72" name="T21"/>
                <a:gd fmla="*/ 45 w 118" name="T22"/>
                <a:gd fmla="*/ 12 h 72" name="T23"/>
                <a:gd fmla="*/ 51 w 118" name="T24"/>
                <a:gd fmla="*/ 9 h 72" name="T25"/>
                <a:gd fmla="*/ 64 w 118" name="T26"/>
                <a:gd fmla="*/ 4 h 72" name="T27"/>
                <a:gd fmla="*/ 76 w 118" name="T28"/>
                <a:gd fmla="*/ 1 h 72" name="T29"/>
                <a:gd fmla="*/ 87 w 118" name="T30"/>
                <a:gd fmla="*/ 0 h 72" name="T31"/>
                <a:gd fmla="*/ 98 w 118" name="T32"/>
                <a:gd fmla="*/ 0 h 72" name="T33"/>
                <a:gd fmla="*/ 102 w 118" name="T34"/>
                <a:gd fmla="*/ 0 h 72" name="T35"/>
                <a:gd fmla="*/ 106 w 118" name="T36"/>
                <a:gd fmla="*/ 1 h 72" name="T37"/>
                <a:gd fmla="*/ 112 w 118" name="T38"/>
                <a:gd fmla="*/ 1 h 72" name="T39"/>
                <a:gd fmla="*/ 118 w 118" name="T40"/>
                <a:gd fmla="*/ 2 h 72" name="T41"/>
                <a:gd fmla="*/ 112 w 118" name="T42"/>
                <a:gd fmla="*/ 3 h 72" name="T43"/>
                <a:gd fmla="*/ 106 w 118" name="T44"/>
                <a:gd fmla="*/ 4 h 72" name="T45"/>
                <a:gd fmla="*/ 102 w 118" name="T46"/>
                <a:gd fmla="*/ 5 h 72" name="T47"/>
                <a:gd fmla="*/ 98 w 118" name="T48"/>
                <a:gd fmla="*/ 7 h 72" name="T49"/>
                <a:gd fmla="*/ 89 w 118" name="T50"/>
                <a:gd fmla="*/ 10 h 72" name="T51"/>
                <a:gd fmla="*/ 80 w 118" name="T52"/>
                <a:gd fmla="*/ 14 h 72" name="T53"/>
                <a:gd fmla="*/ 71 w 118" name="T54"/>
                <a:gd fmla="*/ 20 h 72" name="T55"/>
                <a:gd fmla="*/ 62 w 118" name="T56"/>
                <a:gd fmla="*/ 26 h 72" name="T57"/>
                <a:gd fmla="*/ 59 w 118" name="T58"/>
                <a:gd fmla="*/ 30 h 72" name="T59"/>
                <a:gd fmla="*/ 56 w 118" name="T60"/>
                <a:gd fmla="*/ 34 h 72" name="T61"/>
                <a:gd fmla="*/ 53 w 118" name="T62"/>
                <a:gd fmla="*/ 38 h 72" name="T63"/>
                <a:gd fmla="*/ 50 w 118" name="T64"/>
                <a:gd fmla="*/ 42 h 72" name="T65"/>
                <a:gd fmla="*/ 46 w 118" name="T66"/>
                <a:gd fmla="*/ 50 h 72" name="T67"/>
                <a:gd fmla="*/ 44 w 118" name="T68"/>
                <a:gd fmla="*/ 58 h 72" name="T69"/>
                <a:gd fmla="*/ 42 w 118" name="T70"/>
                <a:gd fmla="*/ 64 h 72" name="T71"/>
                <a:gd fmla="*/ 42 w 118" name="T72"/>
                <a:gd fmla="*/ 68 h 72" name="T73"/>
                <a:gd fmla="*/ 42 w 118" name="T74"/>
                <a:gd fmla="*/ 70 h 72" name="T75"/>
                <a:gd fmla="*/ 42 w 118" name="T76"/>
                <a:gd fmla="*/ 71 h 72" name="T77"/>
                <a:gd fmla="*/ 43 w 118" name="T78"/>
                <a:gd fmla="*/ 71 h 72" name="T79"/>
                <a:gd fmla="*/ 43 w 118" name="T80"/>
                <a:gd fmla="*/ 71 h 72" name="T81"/>
                <a:gd fmla="*/ 42 w 118" name="T82"/>
                <a:gd fmla="*/ 72 h 72" name="T83"/>
                <a:gd fmla="*/ 0 w 118" name="T84"/>
                <a:gd fmla="*/ 65 h 7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 name="Freeform 330"/>
            <p:cNvSpPr/>
            <p:nvPr/>
          </p:nvSpPr>
          <p:spPr bwMode="auto">
            <a:xfrm>
              <a:off x="7924801" y="6515101"/>
              <a:ext cx="492125" cy="317500"/>
            </a:xfrm>
            <a:custGeom>
              <a:gdLst>
                <a:gd fmla="*/ 77 w 118" name="T0"/>
                <a:gd fmla="*/ 72 h 72" name="T1"/>
                <a:gd fmla="*/ 78 w 118" name="T2"/>
                <a:gd fmla="*/ 71 h 72" name="T3"/>
                <a:gd fmla="*/ 78 w 118" name="T4"/>
                <a:gd fmla="*/ 71 h 72" name="T5"/>
                <a:gd fmla="*/ 77 w 118" name="T6"/>
                <a:gd fmla="*/ 71 h 72" name="T7"/>
                <a:gd fmla="*/ 77 w 118" name="T8"/>
                <a:gd fmla="*/ 70 h 72" name="T9"/>
                <a:gd fmla="*/ 77 w 118" name="T10"/>
                <a:gd fmla="*/ 68 h 72" name="T11"/>
                <a:gd fmla="*/ 76 w 118" name="T12"/>
                <a:gd fmla="*/ 64 h 72" name="T13"/>
                <a:gd fmla="*/ 75 w 118" name="T14"/>
                <a:gd fmla="*/ 58 h 72" name="T15"/>
                <a:gd fmla="*/ 72 w 118" name="T16"/>
                <a:gd fmla="*/ 50 h 72" name="T17"/>
                <a:gd fmla="*/ 68 w 118" name="T18"/>
                <a:gd fmla="*/ 42 h 72" name="T19"/>
                <a:gd fmla="*/ 66 w 118" name="T20"/>
                <a:gd fmla="*/ 38 h 72" name="T21"/>
                <a:gd fmla="*/ 63 w 118" name="T22"/>
                <a:gd fmla="*/ 34 h 72" name="T23"/>
                <a:gd fmla="*/ 59 w 118" name="T24"/>
                <a:gd fmla="*/ 30 h 72" name="T25"/>
                <a:gd fmla="*/ 56 w 118" name="T26"/>
                <a:gd fmla="*/ 26 h 72" name="T27"/>
                <a:gd fmla="*/ 47 w 118" name="T28"/>
                <a:gd fmla="*/ 20 h 72" name="T29"/>
                <a:gd fmla="*/ 38 w 118" name="T30"/>
                <a:gd fmla="*/ 14 h 72" name="T31"/>
                <a:gd fmla="*/ 29 w 118" name="T32"/>
                <a:gd fmla="*/ 10 h 72" name="T33"/>
                <a:gd fmla="*/ 20 w 118" name="T34"/>
                <a:gd fmla="*/ 7 h 72" name="T35"/>
                <a:gd fmla="*/ 16 w 118" name="T36"/>
                <a:gd fmla="*/ 5 h 72" name="T37"/>
                <a:gd fmla="*/ 12 w 118" name="T38"/>
                <a:gd fmla="*/ 4 h 72" name="T39"/>
                <a:gd fmla="*/ 6 w 118" name="T40"/>
                <a:gd fmla="*/ 3 h 72" name="T41"/>
                <a:gd fmla="*/ 0 w 118" name="T42"/>
                <a:gd fmla="*/ 2 h 72" name="T43"/>
                <a:gd fmla="*/ 6 w 118" name="T44"/>
                <a:gd fmla="*/ 1 h 72" name="T45"/>
                <a:gd fmla="*/ 12 w 118" name="T46"/>
                <a:gd fmla="*/ 1 h 72" name="T47"/>
                <a:gd fmla="*/ 16 w 118" name="T48"/>
                <a:gd fmla="*/ 0 h 72" name="T49"/>
                <a:gd fmla="*/ 21 w 118" name="T50"/>
                <a:gd fmla="*/ 0 h 72" name="T51"/>
                <a:gd fmla="*/ 31 w 118" name="T52"/>
                <a:gd fmla="*/ 0 h 72" name="T53"/>
                <a:gd fmla="*/ 42 w 118" name="T54"/>
                <a:gd fmla="*/ 1 h 72" name="T55"/>
                <a:gd fmla="*/ 54 w 118" name="T56"/>
                <a:gd fmla="*/ 4 h 72" name="T57"/>
                <a:gd fmla="*/ 67 w 118" name="T58"/>
                <a:gd fmla="*/ 9 h 72" name="T59"/>
                <a:gd fmla="*/ 73 w 118" name="T60"/>
                <a:gd fmla="*/ 12 h 72" name="T61"/>
                <a:gd fmla="*/ 79 w 118" name="T62"/>
                <a:gd fmla="*/ 15 h 72" name="T63"/>
                <a:gd fmla="*/ 85 w 118" name="T64"/>
                <a:gd fmla="*/ 19 h 72" name="T65"/>
                <a:gd fmla="*/ 90 w 118" name="T66"/>
                <a:gd fmla="*/ 23 h 72" name="T67"/>
                <a:gd fmla="*/ 99 w 118" name="T68"/>
                <a:gd fmla="*/ 32 h 72" name="T69"/>
                <a:gd fmla="*/ 106 w 118" name="T70"/>
                <a:gd fmla="*/ 42 h 72" name="T71"/>
                <a:gd fmla="*/ 112 w 118" name="T72"/>
                <a:gd fmla="*/ 50 h 72" name="T73"/>
                <a:gd fmla="*/ 115 w 118" name="T74"/>
                <a:gd fmla="*/ 57 h 72" name="T75"/>
                <a:gd fmla="*/ 116 w 118" name="T76"/>
                <a:gd fmla="*/ 60 h 72" name="T77"/>
                <a:gd fmla="*/ 117 w 118" name="T78"/>
                <a:gd fmla="*/ 63 h 72" name="T79"/>
                <a:gd fmla="*/ 118 w 118" name="T80"/>
                <a:gd fmla="*/ 64 h 72" name="T81"/>
                <a:gd fmla="*/ 118 w 118" name="T82"/>
                <a:gd fmla="*/ 65 h 72" name="T83"/>
                <a:gd fmla="*/ 77 w 118" name="T84"/>
                <a:gd fmla="*/ 72 h 7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 name="Freeform 331"/>
            <p:cNvSpPr/>
            <p:nvPr/>
          </p:nvSpPr>
          <p:spPr bwMode="auto">
            <a:xfrm>
              <a:off x="8250239" y="6218239"/>
              <a:ext cx="174625" cy="525463"/>
            </a:xfrm>
            <a:custGeom>
              <a:gdLst>
                <a:gd fmla="*/ 0 w 42" name="T0"/>
                <a:gd fmla="*/ 119 h 119" name="T1"/>
                <a:gd fmla="*/ 0 w 42" name="T2"/>
                <a:gd fmla="*/ 117 h 119" name="T3"/>
                <a:gd fmla="*/ 0 w 42" name="T4"/>
                <a:gd fmla="*/ 113 h 119" name="T5"/>
                <a:gd fmla="*/ 2 w 42" name="T6"/>
                <a:gd fmla="*/ 99 h 119" name="T7"/>
                <a:gd fmla="*/ 9 w 42" name="T8"/>
                <a:gd fmla="*/ 55 h 119" name="T9"/>
                <a:gd fmla="*/ 16 w 42" name="T10"/>
                <a:gd fmla="*/ 33 h 119" name="T11"/>
                <a:gd fmla="*/ 25 w 42" name="T12"/>
                <a:gd fmla="*/ 14 h 119" name="T13"/>
                <a:gd fmla="*/ 30 w 42" name="T14"/>
                <a:gd fmla="*/ 8 h 119" name="T15"/>
                <a:gd fmla="*/ 34 w 42" name="T16"/>
                <a:gd fmla="*/ 3 h 119" name="T17"/>
                <a:gd fmla="*/ 37 w 42" name="T18"/>
                <a:gd fmla="*/ 1 h 119" name="T19"/>
                <a:gd fmla="*/ 38 w 42" name="T20"/>
                <a:gd fmla="*/ 0 h 119" name="T21"/>
                <a:gd fmla="*/ 37 w 42" name="T22"/>
                <a:gd fmla="*/ 1 h 119" name="T23"/>
                <a:gd fmla="*/ 35 w 42" name="T24"/>
                <a:gd fmla="*/ 4 h 119" name="T25"/>
                <a:gd fmla="*/ 33 w 42" name="T26"/>
                <a:gd fmla="*/ 10 h 119" name="T27"/>
                <a:gd fmla="*/ 31 w 42" name="T28"/>
                <a:gd fmla="*/ 17 h 119" name="T29"/>
                <a:gd fmla="*/ 29 w 42" name="T30"/>
                <a:gd fmla="*/ 36 h 119" name="T31"/>
                <a:gd fmla="*/ 30 w 42" name="T32"/>
                <a:gd fmla="*/ 57 h 119" name="T33"/>
                <a:gd fmla="*/ 37 w 42" name="T34"/>
                <a:gd fmla="*/ 97 h 119" name="T35"/>
                <a:gd fmla="*/ 40 w 42" name="T36"/>
                <a:gd fmla="*/ 110 h 119" name="T37"/>
                <a:gd fmla="*/ 41 w 42" name="T38"/>
                <a:gd fmla="*/ 113 h 119" name="T39"/>
                <a:gd fmla="*/ 42 w 42" name="T40"/>
                <a:gd fmla="*/ 114 h 119" name="T41"/>
                <a:gd fmla="*/ 0 w 42" name="T42"/>
                <a:gd fmla="*/ 119 h 11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335"/>
            <p:cNvSpPr/>
            <p:nvPr/>
          </p:nvSpPr>
          <p:spPr bwMode="auto">
            <a:xfrm>
              <a:off x="3576638" y="5773739"/>
              <a:ext cx="746125" cy="992188"/>
            </a:xfrm>
            <a:custGeom>
              <a:gdLst>
                <a:gd fmla="*/ 192 w 470" name="T0"/>
                <a:gd fmla="*/ 625 h 625" name="T1"/>
                <a:gd fmla="*/ 279 w 470" name="T2"/>
                <a:gd fmla="*/ 625 h 625" name="T3"/>
                <a:gd fmla="*/ 271 w 470" name="T4"/>
                <a:gd fmla="*/ 239 h 625" name="T5"/>
                <a:gd fmla="*/ 470 w 470" name="T6"/>
                <a:gd fmla="*/ 8 h 625" name="T7"/>
                <a:gd fmla="*/ 268 w 470" name="T8"/>
                <a:gd fmla="*/ 169 h 625" name="T9"/>
                <a:gd fmla="*/ 237 w 470" name="T10"/>
                <a:gd fmla="*/ 0 h 625" name="T11"/>
                <a:gd fmla="*/ 205 w 470" name="T12"/>
                <a:gd fmla="*/ 158 h 625" name="T13"/>
                <a:gd fmla="*/ 0 w 470" name="T14"/>
                <a:gd fmla="*/ 8 h 625" name="T15"/>
                <a:gd fmla="*/ 200 w 470" name="T16"/>
                <a:gd fmla="*/ 239 h 625" name="T17"/>
                <a:gd fmla="*/ 192 w 470" name="T18"/>
                <a:gd fmla="*/ 625 h 6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 name="Freeform 340"/>
            <p:cNvSpPr/>
            <p:nvPr/>
          </p:nvSpPr>
          <p:spPr bwMode="auto">
            <a:xfrm>
              <a:off x="3948113" y="5773739"/>
              <a:ext cx="374650" cy="992188"/>
            </a:xfrm>
            <a:custGeom>
              <a:gdLst>
                <a:gd fmla="*/ 3 w 236" name="T0"/>
                <a:gd fmla="*/ 0 h 625" name="T1"/>
                <a:gd fmla="*/ 0 w 236" name="T2"/>
                <a:gd fmla="*/ 8 h 625" name="T3"/>
                <a:gd fmla="*/ 0 w 236" name="T4"/>
                <a:gd fmla="*/ 16 h 625" name="T5"/>
                <a:gd fmla="*/ 0 w 236" name="T6"/>
                <a:gd fmla="*/ 169 h 625" name="T7"/>
                <a:gd fmla="*/ 0 w 236" name="T8"/>
                <a:gd fmla="*/ 177 h 625" name="T9"/>
                <a:gd fmla="*/ 0 w 236" name="T10"/>
                <a:gd fmla="*/ 625 h 625" name="T11"/>
                <a:gd fmla="*/ 45 w 236" name="T12"/>
                <a:gd fmla="*/ 625 h 625" name="T13"/>
                <a:gd fmla="*/ 37 w 236" name="T14"/>
                <a:gd fmla="*/ 239 h 625" name="T15"/>
                <a:gd fmla="*/ 95 w 236" name="T16"/>
                <a:gd fmla="*/ 172 h 625" name="T17"/>
                <a:gd fmla="*/ 236 w 236" name="T18"/>
                <a:gd fmla="*/ 8 h 625" name="T19"/>
                <a:gd fmla="*/ 34 w 236" name="T20"/>
                <a:gd fmla="*/ 169 h 625" name="T21"/>
                <a:gd fmla="*/ 3 w 236" name="T22"/>
                <a:gd fmla="*/ 0 h 6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 name="Freeform 347"/>
            <p:cNvSpPr/>
            <p:nvPr/>
          </p:nvSpPr>
          <p:spPr bwMode="auto">
            <a:xfrm>
              <a:off x="220663"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 name="Freeform 348"/>
            <p:cNvSpPr/>
            <p:nvPr/>
          </p:nvSpPr>
          <p:spPr bwMode="auto">
            <a:xfrm>
              <a:off x="292101" y="6557964"/>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 name="Freeform 349"/>
            <p:cNvSpPr/>
            <p:nvPr/>
          </p:nvSpPr>
          <p:spPr bwMode="auto">
            <a:xfrm>
              <a:off x="371476"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 name="Freeform 350"/>
            <p:cNvSpPr/>
            <p:nvPr/>
          </p:nvSpPr>
          <p:spPr bwMode="auto">
            <a:xfrm>
              <a:off x="461963" y="6545264"/>
              <a:ext cx="76200" cy="211138"/>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 name="Freeform 351"/>
            <p:cNvSpPr/>
            <p:nvPr/>
          </p:nvSpPr>
          <p:spPr bwMode="auto">
            <a:xfrm>
              <a:off x="617538" y="6611939"/>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 name="Freeform 352"/>
            <p:cNvSpPr/>
            <p:nvPr/>
          </p:nvSpPr>
          <p:spPr bwMode="auto">
            <a:xfrm>
              <a:off x="67945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353"/>
            <p:cNvSpPr/>
            <p:nvPr/>
          </p:nvSpPr>
          <p:spPr bwMode="auto">
            <a:xfrm>
              <a:off x="750888" y="6594476"/>
              <a:ext cx="66675" cy="228600"/>
            </a:xfrm>
            <a:custGeom>
              <a:gdLst>
                <a:gd fmla="*/ 7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Freeform 354"/>
            <p:cNvSpPr/>
            <p:nvPr/>
          </p:nvSpPr>
          <p:spPr bwMode="auto">
            <a:xfrm>
              <a:off x="563563" y="6611939"/>
              <a:ext cx="49213" cy="206375"/>
            </a:xfrm>
            <a:custGeom>
              <a:gdLst>
                <a:gd fmla="*/ 8 w 12" name="T0"/>
                <a:gd fmla="*/ 7 h 47" name="T1"/>
                <a:gd fmla="*/ 7 w 12" name="T2"/>
                <a:gd fmla="*/ 3 h 47" name="T3"/>
                <a:gd fmla="*/ 3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Freeform 355"/>
            <p:cNvSpPr/>
            <p:nvPr/>
          </p:nvSpPr>
          <p:spPr bwMode="auto">
            <a:xfrm>
              <a:off x="87313" y="6584951"/>
              <a:ext cx="74613" cy="212725"/>
            </a:xfrm>
            <a:custGeom>
              <a:gdLst>
                <a:gd fmla="*/ 17 w 18" name="T0"/>
                <a:gd fmla="*/ 44 h 48" name="T1"/>
                <a:gd fmla="*/ 16 w 18" name="T2"/>
                <a:gd fmla="*/ 17 h 48" name="T3"/>
                <a:gd fmla="*/ 10 w 18" name="T4"/>
                <a:gd fmla="*/ 15 h 48" name="T5"/>
                <a:gd fmla="*/ 10 w 18" name="T6"/>
                <a:gd fmla="*/ 15 h 48" name="T7"/>
                <a:gd fmla="*/ 9 w 18" name="T8"/>
                <a:gd fmla="*/ 15 h 48" name="T9"/>
                <a:gd fmla="*/ 10 w 18" name="T10"/>
                <a:gd fmla="*/ 4 h 48" name="T11"/>
                <a:gd fmla="*/ 4 w 18" name="T12"/>
                <a:gd fmla="*/ 3 h 48" name="T13"/>
                <a:gd fmla="*/ 1 w 18" name="T14"/>
                <a:gd fmla="*/ 29 h 48" name="T15"/>
                <a:gd fmla="*/ 0 w 18" name="T16"/>
                <a:gd fmla="*/ 30 h 48" name="T17"/>
                <a:gd fmla="*/ 0 w 18" name="T18"/>
                <a:gd fmla="*/ 42 h 48" name="T19"/>
                <a:gd fmla="*/ 1 w 18" name="T20"/>
                <a:gd fmla="*/ 43 h 48" name="T21"/>
                <a:gd fmla="*/ 8 w 18" name="T22"/>
                <a:gd fmla="*/ 42 h 48" name="T23"/>
                <a:gd fmla="*/ 8 w 18" name="T24"/>
                <a:gd fmla="*/ 42 h 48" name="T25"/>
                <a:gd fmla="*/ 8 w 18" name="T26"/>
                <a:gd fmla="*/ 44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356"/>
            <p:cNvSpPr/>
            <p:nvPr/>
          </p:nvSpPr>
          <p:spPr bwMode="auto">
            <a:xfrm>
              <a:off x="241301" y="6651626"/>
              <a:ext cx="20638" cy="146050"/>
            </a:xfrm>
            <a:custGeom>
              <a:gdLst>
                <a:gd fmla="*/ 5 w 5" name="T0"/>
                <a:gd fmla="*/ 3 h 33" name="T1"/>
                <a:gd fmla="*/ 0 w 5" name="T2"/>
                <a:gd fmla="*/ 3 h 33" name="T3"/>
                <a:gd fmla="*/ 0 w 5" name="T4"/>
                <a:gd fmla="*/ 29 h 33" name="T5"/>
                <a:gd fmla="*/ 5 w 5" name="T6"/>
                <a:gd fmla="*/ 29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357"/>
            <p:cNvSpPr/>
            <p:nvPr/>
          </p:nvSpPr>
          <p:spPr bwMode="auto">
            <a:xfrm>
              <a:off x="304801" y="6634164"/>
              <a:ext cx="57150" cy="180975"/>
            </a:xfrm>
            <a:custGeom>
              <a:gdLst>
                <a:gd fmla="*/ 7 w 14" name="T0"/>
                <a:gd fmla="*/ 6 h 41" name="T1"/>
                <a:gd fmla="*/ 7 w 14" name="T2"/>
                <a:gd fmla="*/ 4 h 41" name="T3"/>
                <a:gd fmla="*/ 1 w 14" name="T4"/>
                <a:gd fmla="*/ 6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 name="Freeform 358"/>
            <p:cNvSpPr/>
            <p:nvPr/>
          </p:nvSpPr>
          <p:spPr bwMode="auto">
            <a:xfrm>
              <a:off x="187326" y="6651626"/>
              <a:ext cx="50800" cy="203200"/>
            </a:xfrm>
            <a:custGeom>
              <a:gdLst>
                <a:gd fmla="*/ 8 w 12" name="T0"/>
                <a:gd fmla="*/ 7 h 46" name="T1"/>
                <a:gd fmla="*/ 7 w 12" name="T2"/>
                <a:gd fmla="*/ 2 h 46" name="T3"/>
                <a:gd fmla="*/ 3 w 12" name="T4"/>
                <a:gd fmla="*/ 3 h 46" name="T5"/>
                <a:gd fmla="*/ 4 w 12" name="T6"/>
                <a:gd fmla="*/ 8 h 46" name="T7"/>
                <a:gd fmla="*/ 3 w 12" name="T8"/>
                <a:gd fmla="*/ 10 h 46" name="T9"/>
                <a:gd fmla="*/ 4 w 12" name="T10"/>
                <a:gd fmla="*/ 43 h 46" name="T11"/>
                <a:gd fmla="*/ 11 w 12" name="T12"/>
                <a:gd fmla="*/ 42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 name="Freeform 359"/>
            <p:cNvSpPr/>
            <p:nvPr/>
          </p:nvSpPr>
          <p:spPr bwMode="auto">
            <a:xfrm>
              <a:off x="166688" y="6624639"/>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360"/>
            <p:cNvSpPr/>
            <p:nvPr/>
          </p:nvSpPr>
          <p:spPr bwMode="auto">
            <a:xfrm>
              <a:off x="328613" y="6629401"/>
              <a:ext cx="46038" cy="146050"/>
            </a:xfrm>
            <a:custGeom>
              <a:gdLst>
                <a:gd fmla="*/ 3 w 11" name="T0"/>
                <a:gd fmla="*/ 5 h 33" name="T1"/>
                <a:gd fmla="*/ 3 w 11" name="T2"/>
                <a:gd fmla="*/ 29 h 33" name="T3"/>
                <a:gd fmla="*/ 9 w 11" name="T4"/>
                <a:gd fmla="*/ 27 h 33" name="T5"/>
                <a:gd fmla="*/ 9 w 11" name="T6"/>
                <a:gd fmla="*/ 6 h 33" name="T7"/>
                <a:gd fmla="*/ 3 w 11" name="T8"/>
                <a:gd fmla="*/ 5 h 33" name="T9"/>
              </a:gdLst>
              <a:cxnLst>
                <a:cxn ang="0">
                  <a:pos x="T0" y="T1"/>
                </a:cxn>
                <a:cxn ang="0">
                  <a:pos x="T2" y="T3"/>
                </a:cxn>
                <a:cxn ang="0">
                  <a:pos x="T4" y="T5"/>
                </a:cxn>
                <a:cxn ang="0">
                  <a:pos x="T6" y="T7"/>
                </a:cxn>
                <a:cxn ang="0">
                  <a:pos x="T8" y="T9"/>
                </a:cxn>
              </a:cxnLst>
              <a:rect b="b" l="0" r="r" t="0"/>
              <a:pathLst>
                <a:path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361"/>
            <p:cNvSpPr/>
            <p:nvPr/>
          </p:nvSpPr>
          <p:spPr bwMode="auto">
            <a:xfrm>
              <a:off x="850901" y="6567489"/>
              <a:ext cx="61913" cy="220663"/>
            </a:xfrm>
            <a:custGeom>
              <a:gdLst>
                <a:gd fmla="*/ 11 w 15" name="T0"/>
                <a:gd fmla="*/ 28 h 50" name="T1"/>
                <a:gd fmla="*/ 13 w 15" name="T2"/>
                <a:gd fmla="*/ 6 h 50" name="T3"/>
                <a:gd fmla="*/ 6 w 15" name="T4"/>
                <a:gd fmla="*/ 4 h 50" name="T5"/>
                <a:gd fmla="*/ 4 w 15" name="T6"/>
                <a:gd fmla="*/ 15 h 50" name="T7"/>
                <a:gd fmla="*/ 3 w 15" name="T8"/>
                <a:gd fmla="*/ 17 h 50" name="T9"/>
                <a:gd fmla="*/ 4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362"/>
            <p:cNvSpPr/>
            <p:nvPr/>
          </p:nvSpPr>
          <p:spPr bwMode="auto">
            <a:xfrm>
              <a:off x="938213" y="6624639"/>
              <a:ext cx="33338" cy="141288"/>
            </a:xfrm>
            <a:custGeom>
              <a:gdLst>
                <a:gd fmla="*/ 6 w 8" name="T0"/>
                <a:gd fmla="*/ 4 h 32" name="T1"/>
                <a:gd fmla="*/ 0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363"/>
            <p:cNvSpPr/>
            <p:nvPr/>
          </p:nvSpPr>
          <p:spPr bwMode="auto">
            <a:xfrm>
              <a:off x="417513" y="6607176"/>
              <a:ext cx="33338" cy="136525"/>
            </a:xfrm>
            <a:custGeom>
              <a:gdLst>
                <a:gd fmla="*/ 6 w 8" name="T0"/>
                <a:gd fmla="*/ 3 h 31" name="T1"/>
                <a:gd fmla="*/ 1 w 8" name="T2"/>
                <a:gd fmla="*/ 5 h 31" name="T3"/>
                <a:gd fmla="*/ 3 w 8" name="T4"/>
                <a:gd fmla="*/ 29 h 31" name="T5"/>
                <a:gd fmla="*/ 8 w 8" name="T6"/>
                <a:gd fmla="*/ 29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364"/>
            <p:cNvSpPr/>
            <p:nvPr/>
          </p:nvSpPr>
          <p:spPr bwMode="auto">
            <a:xfrm>
              <a:off x="963613" y="6607176"/>
              <a:ext cx="79375" cy="233363"/>
            </a:xfrm>
            <a:custGeom>
              <a:gdLst>
                <a:gd fmla="*/ 17 w 19" name="T0"/>
                <a:gd fmla="*/ 46 h 53" name="T1"/>
                <a:gd fmla="*/ 12 w 19" name="T2"/>
                <a:gd fmla="*/ 14 h 53" name="T3"/>
                <a:gd fmla="*/ 11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365"/>
            <p:cNvSpPr/>
            <p:nvPr/>
          </p:nvSpPr>
          <p:spPr bwMode="auto">
            <a:xfrm>
              <a:off x="1063626" y="6726239"/>
              <a:ext cx="28575" cy="128588"/>
            </a:xfrm>
            <a:custGeom>
              <a:gdLst>
                <a:gd fmla="*/ 6 w 7" name="T0"/>
                <a:gd fmla="*/ 3 h 29" name="T1"/>
                <a:gd fmla="*/ 1 w 7" name="T2"/>
                <a:gd fmla="*/ 3 h 29" name="T3"/>
                <a:gd fmla="*/ 0 w 7" name="T4"/>
                <a:gd fmla="*/ 25 h 29" name="T5"/>
                <a:gd fmla="*/ 7 w 7" name="T6"/>
                <a:gd fmla="*/ 25 h 29" name="T7"/>
                <a:gd fmla="*/ 6 w 7" name="T8"/>
                <a:gd fmla="*/ 3 h 29" name="T9"/>
              </a:gdLst>
              <a:cxnLst>
                <a:cxn ang="0">
                  <a:pos x="T0" y="T1"/>
                </a:cxn>
                <a:cxn ang="0">
                  <a:pos x="T2" y="T3"/>
                </a:cxn>
                <a:cxn ang="0">
                  <a:pos x="T4" y="T5"/>
                </a:cxn>
                <a:cxn ang="0">
                  <a:pos x="T6" y="T7"/>
                </a:cxn>
                <a:cxn ang="0">
                  <a:pos x="T8" y="T9"/>
                </a:cxn>
              </a:cxnLst>
              <a:rect b="b" l="0" r="r" t="0"/>
              <a:pathLst>
                <a:path h="28"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Freeform 366"/>
            <p:cNvSpPr/>
            <p:nvPr/>
          </p:nvSpPr>
          <p:spPr bwMode="auto">
            <a:xfrm>
              <a:off x="1096963" y="6624639"/>
              <a:ext cx="36513" cy="176213"/>
            </a:xfrm>
            <a:custGeom>
              <a:gdLst>
                <a:gd fmla="*/ 3 w 9" name="T0"/>
                <a:gd fmla="*/ 3 h 40" name="T1"/>
                <a:gd fmla="*/ 0 w 9" name="T2"/>
                <a:gd fmla="*/ 35 h 40" name="T3"/>
                <a:gd fmla="*/ 8 w 9" name="T4"/>
                <a:gd fmla="*/ 35 h 40" name="T5"/>
                <a:gd fmla="*/ 9 w 9" name="T6"/>
                <a:gd fmla="*/ 4 h 40" name="T7"/>
                <a:gd fmla="*/ 3 w 9" name="T8"/>
                <a:gd fmla="*/ 3 h 40" name="T9"/>
              </a:gdLst>
              <a:cxnLst>
                <a:cxn ang="0">
                  <a:pos x="T0" y="T1"/>
                </a:cxn>
                <a:cxn ang="0">
                  <a:pos x="T2" y="T3"/>
                </a:cxn>
                <a:cxn ang="0">
                  <a:pos x="T4" y="T5"/>
                </a:cxn>
                <a:cxn ang="0">
                  <a:pos x="T6" y="T7"/>
                </a:cxn>
                <a:cxn ang="0">
                  <a:pos x="T8" y="T9"/>
                </a:cxn>
              </a:cxnLst>
              <a:rect b="b" l="0" r="r" t="0"/>
              <a:pathLst>
                <a:path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Freeform 367"/>
            <p:cNvSpPr/>
            <p:nvPr/>
          </p:nvSpPr>
          <p:spPr bwMode="auto">
            <a:xfrm>
              <a:off x="1133476" y="6611939"/>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368"/>
            <p:cNvSpPr/>
            <p:nvPr/>
          </p:nvSpPr>
          <p:spPr bwMode="auto">
            <a:xfrm>
              <a:off x="1054101"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369"/>
            <p:cNvSpPr/>
            <p:nvPr/>
          </p:nvSpPr>
          <p:spPr bwMode="auto">
            <a:xfrm>
              <a:off x="1192213" y="6611939"/>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370"/>
            <p:cNvSpPr/>
            <p:nvPr/>
          </p:nvSpPr>
          <p:spPr bwMode="auto">
            <a:xfrm>
              <a:off x="129222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371"/>
            <p:cNvSpPr/>
            <p:nvPr/>
          </p:nvSpPr>
          <p:spPr bwMode="auto">
            <a:xfrm>
              <a:off x="1433513" y="6562726"/>
              <a:ext cx="55563" cy="234950"/>
            </a:xfrm>
            <a:custGeom>
              <a:gdLst>
                <a:gd fmla="*/ 10 w 13" name="T0"/>
                <a:gd fmla="*/ 1 h 53" name="T1"/>
                <a:gd fmla="*/ 4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372"/>
            <p:cNvSpPr/>
            <p:nvPr/>
          </p:nvSpPr>
          <p:spPr bwMode="auto">
            <a:xfrm>
              <a:off x="1500188" y="6557964"/>
              <a:ext cx="71438" cy="212725"/>
            </a:xfrm>
            <a:custGeom>
              <a:gdLst>
                <a:gd fmla="*/ 12 w 17" name="T0"/>
                <a:gd fmla="*/ 2 h 48" name="T1"/>
                <a:gd fmla="*/ 1 w 17" name="T2"/>
                <a:gd fmla="*/ 44 h 48" name="T3"/>
                <a:gd fmla="*/ 7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373"/>
            <p:cNvSpPr/>
            <p:nvPr/>
          </p:nvSpPr>
          <p:spPr bwMode="auto">
            <a:xfrm>
              <a:off x="1584326"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374"/>
            <p:cNvSpPr/>
            <p:nvPr/>
          </p:nvSpPr>
          <p:spPr bwMode="auto">
            <a:xfrm>
              <a:off x="1671638" y="6545264"/>
              <a:ext cx="79375" cy="211138"/>
            </a:xfrm>
            <a:custGeom>
              <a:gdLst>
                <a:gd fmla="*/ 18 w 19" name="T0"/>
                <a:gd fmla="*/ 44 h 48" name="T1"/>
                <a:gd fmla="*/ 17 w 19" name="T2"/>
                <a:gd fmla="*/ 17 h 48" name="T3"/>
                <a:gd fmla="*/ 10 w 19" name="T4"/>
                <a:gd fmla="*/ 15 h 48" name="T5"/>
                <a:gd fmla="*/ 10 w 19" name="T6"/>
                <a:gd fmla="*/ 15 h 48" name="T7"/>
                <a:gd fmla="*/ 10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375"/>
            <p:cNvSpPr/>
            <p:nvPr/>
          </p:nvSpPr>
          <p:spPr bwMode="auto">
            <a:xfrm>
              <a:off x="1825626" y="6611939"/>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376"/>
            <p:cNvSpPr/>
            <p:nvPr/>
          </p:nvSpPr>
          <p:spPr bwMode="auto">
            <a:xfrm>
              <a:off x="1892301" y="6597651"/>
              <a:ext cx="58738" cy="177800"/>
            </a:xfrm>
            <a:custGeom>
              <a:gdLst>
                <a:gd fmla="*/ 7 w 14" name="T0"/>
                <a:gd fmla="*/ 6 h 40" name="T1"/>
                <a:gd fmla="*/ 6 w 14" name="T2"/>
                <a:gd fmla="*/ 3 h 40" name="T3"/>
                <a:gd fmla="*/ 0 w 14" name="T4"/>
                <a:gd fmla="*/ 5 h 40" name="T5"/>
                <a:gd fmla="*/ 2 w 14" name="T6"/>
                <a:gd fmla="*/ 29 h 40" name="T7"/>
                <a:gd fmla="*/ 4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377"/>
            <p:cNvSpPr/>
            <p:nvPr/>
          </p:nvSpPr>
          <p:spPr bwMode="auto">
            <a:xfrm>
              <a:off x="1963738"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378"/>
            <p:cNvSpPr/>
            <p:nvPr/>
          </p:nvSpPr>
          <p:spPr bwMode="auto">
            <a:xfrm>
              <a:off x="1776413" y="6611939"/>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3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379"/>
            <p:cNvSpPr/>
            <p:nvPr/>
          </p:nvSpPr>
          <p:spPr bwMode="auto">
            <a:xfrm>
              <a:off x="1379538" y="6624639"/>
              <a:ext cx="50800" cy="119063"/>
            </a:xfrm>
            <a:custGeom>
              <a:gdLst>
                <a:gd fmla="*/ 12 w 12" name="T0"/>
                <a:gd fmla="*/ 24 h 27" name="T1"/>
                <a:gd fmla="*/ 4 w 12" name="T2"/>
                <a:gd fmla="*/ 2 h 27" name="T3"/>
                <a:gd fmla="*/ 0 w 12" name="T4"/>
                <a:gd fmla="*/ 3 h 27" name="T5"/>
                <a:gd fmla="*/ 9 w 12" name="T6"/>
                <a:gd fmla="*/ 26 h 27" name="T7"/>
                <a:gd fmla="*/ 12 w 12" name="T8"/>
                <a:gd fmla="*/ 24 h 27" name="T9"/>
              </a:gdLst>
              <a:cxnLst>
                <a:cxn ang="0">
                  <a:pos x="T0" y="T1"/>
                </a:cxn>
                <a:cxn ang="0">
                  <a:pos x="T2" y="T3"/>
                </a:cxn>
                <a:cxn ang="0">
                  <a:pos x="T4" y="T5"/>
                </a:cxn>
                <a:cxn ang="0">
                  <a:pos x="T6" y="T7"/>
                </a:cxn>
                <a:cxn ang="0">
                  <a:pos x="T8" y="T9"/>
                </a:cxn>
              </a:cxnLst>
              <a:rect b="b" l="0" r="r" t="0"/>
              <a:pathLst>
                <a:path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380"/>
            <p:cNvSpPr/>
            <p:nvPr/>
          </p:nvSpPr>
          <p:spPr bwMode="auto">
            <a:xfrm>
              <a:off x="1276351"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381"/>
            <p:cNvSpPr/>
            <p:nvPr/>
          </p:nvSpPr>
          <p:spPr bwMode="auto">
            <a:xfrm>
              <a:off x="1543051"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382"/>
            <p:cNvSpPr/>
            <p:nvPr/>
          </p:nvSpPr>
          <p:spPr bwMode="auto">
            <a:xfrm>
              <a:off x="2058988" y="6567489"/>
              <a:ext cx="63500" cy="220663"/>
            </a:xfrm>
            <a:custGeom>
              <a:gdLst>
                <a:gd fmla="*/ 11 w 15" name="T0"/>
                <a:gd fmla="*/ 28 h 50" name="T1"/>
                <a:gd fmla="*/ 14 w 15" name="T2"/>
                <a:gd fmla="*/ 6 h 50" name="T3"/>
                <a:gd fmla="*/ 7 w 15" name="T4"/>
                <a:gd fmla="*/ 4 h 50" name="T5"/>
                <a:gd fmla="*/ 5 w 15" name="T6"/>
                <a:gd fmla="*/ 15 h 50" name="T7"/>
                <a:gd fmla="*/ 4 w 15" name="T8"/>
                <a:gd fmla="*/ 17 h 50" name="T9"/>
                <a:gd fmla="*/ 5 w 15" name="T10"/>
                <a:gd fmla="*/ 46 h 50" name="T11"/>
                <a:gd fmla="*/ 11 w 15" name="T12"/>
                <a:gd fmla="*/ 42 h 50" name="T13"/>
                <a:gd fmla="*/ 9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383"/>
            <p:cNvSpPr/>
            <p:nvPr/>
          </p:nvSpPr>
          <p:spPr bwMode="auto">
            <a:xfrm>
              <a:off x="2146301" y="6624639"/>
              <a:ext cx="33338"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384"/>
            <p:cNvSpPr/>
            <p:nvPr/>
          </p:nvSpPr>
          <p:spPr bwMode="auto">
            <a:xfrm>
              <a:off x="2171701"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6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385"/>
            <p:cNvSpPr/>
            <p:nvPr/>
          </p:nvSpPr>
          <p:spPr bwMode="auto">
            <a:xfrm>
              <a:off x="2276476" y="6726239"/>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386"/>
            <p:cNvSpPr/>
            <p:nvPr/>
          </p:nvSpPr>
          <p:spPr bwMode="auto">
            <a:xfrm>
              <a:off x="2305051" y="6624639"/>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387"/>
            <p:cNvSpPr/>
            <p:nvPr/>
          </p:nvSpPr>
          <p:spPr bwMode="auto">
            <a:xfrm>
              <a:off x="2347913" y="6611939"/>
              <a:ext cx="69850"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388"/>
            <p:cNvSpPr/>
            <p:nvPr/>
          </p:nvSpPr>
          <p:spPr bwMode="auto">
            <a:xfrm>
              <a:off x="2263776"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389"/>
            <p:cNvSpPr/>
            <p:nvPr/>
          </p:nvSpPr>
          <p:spPr bwMode="auto">
            <a:xfrm>
              <a:off x="2405063" y="6611939"/>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390"/>
            <p:cNvSpPr/>
            <p:nvPr/>
          </p:nvSpPr>
          <p:spPr bwMode="auto">
            <a:xfrm>
              <a:off x="250190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391"/>
            <p:cNvSpPr/>
            <p:nvPr/>
          </p:nvSpPr>
          <p:spPr bwMode="auto">
            <a:xfrm>
              <a:off x="264318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392"/>
            <p:cNvSpPr/>
            <p:nvPr/>
          </p:nvSpPr>
          <p:spPr bwMode="auto">
            <a:xfrm>
              <a:off x="2714626" y="6557964"/>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Freeform 393"/>
            <p:cNvSpPr/>
            <p:nvPr/>
          </p:nvSpPr>
          <p:spPr bwMode="auto">
            <a:xfrm>
              <a:off x="2794001" y="6597651"/>
              <a:ext cx="33338" cy="195263"/>
            </a:xfrm>
            <a:custGeom>
              <a:gdLst>
                <a:gd fmla="*/ 7 w 8" name="T0"/>
                <a:gd fmla="*/ 2 h 44" name="T1"/>
                <a:gd fmla="*/ 3 w 8" name="T2"/>
                <a:gd fmla="*/ 2 h 44" name="T3"/>
                <a:gd fmla="*/ 2 w 8" name="T4"/>
                <a:gd fmla="*/ 14 h 44" name="T5"/>
                <a:gd fmla="*/ 0 w 8" name="T6"/>
                <a:gd fmla="*/ 16 h 44" name="T7"/>
                <a:gd fmla="*/ 1 w 8" name="T8"/>
                <a:gd fmla="*/ 33 h 44" name="T9"/>
                <a:gd fmla="*/ 2 w 8" name="T10"/>
                <a:gd fmla="*/ 35 h 44" name="T11"/>
                <a:gd fmla="*/ 2 w 8" name="T12"/>
                <a:gd fmla="*/ 41 h 44" name="T13"/>
                <a:gd fmla="*/ 7 w 8" name="T14"/>
                <a:gd fmla="*/ 41 h 44" name="T15"/>
                <a:gd fmla="*/ 7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Freeform 394"/>
            <p:cNvSpPr/>
            <p:nvPr/>
          </p:nvSpPr>
          <p:spPr bwMode="auto">
            <a:xfrm>
              <a:off x="2884488" y="6545264"/>
              <a:ext cx="79375" cy="211138"/>
            </a:xfrm>
            <a:custGeom>
              <a:gdLst>
                <a:gd fmla="*/ 18 w 19" name="T0"/>
                <a:gd fmla="*/ 44 h 48" name="T1"/>
                <a:gd fmla="*/ 16 w 19" name="T2"/>
                <a:gd fmla="*/ 17 h 48" name="T3"/>
                <a:gd fmla="*/ 10 w 19" name="T4"/>
                <a:gd fmla="*/ 15 h 48" name="T5"/>
                <a:gd fmla="*/ 10 w 19" name="T6"/>
                <a:gd fmla="*/ 15 h 48" name="T7"/>
                <a:gd fmla="*/ 9 w 19" name="T8"/>
                <a:gd fmla="*/ 16 h 48" name="T9"/>
                <a:gd fmla="*/ 10 w 19" name="T10"/>
                <a:gd fmla="*/ 4 h 48" name="T11"/>
                <a:gd fmla="*/ 4 w 19" name="T12"/>
                <a:gd fmla="*/ 3 h 48" name="T13"/>
                <a:gd fmla="*/ 1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Freeform 395"/>
            <p:cNvSpPr/>
            <p:nvPr/>
          </p:nvSpPr>
          <p:spPr bwMode="auto">
            <a:xfrm>
              <a:off x="3038476" y="6611939"/>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Freeform 396"/>
            <p:cNvSpPr/>
            <p:nvPr/>
          </p:nvSpPr>
          <p:spPr bwMode="auto">
            <a:xfrm>
              <a:off x="3101976" y="6597651"/>
              <a:ext cx="58738" cy="177800"/>
            </a:xfrm>
            <a:custGeom>
              <a:gdLst>
                <a:gd fmla="*/ 8 w 14" name="T0"/>
                <a:gd fmla="*/ 6 h 40" name="T1"/>
                <a:gd fmla="*/ 7 w 14" name="T2"/>
                <a:gd fmla="*/ 3 h 40" name="T3"/>
                <a:gd fmla="*/ 1 w 14" name="T4"/>
                <a:gd fmla="*/ 5 h 40" name="T5"/>
                <a:gd fmla="*/ 3 w 14" name="T6"/>
                <a:gd fmla="*/ 29 h 40" name="T7"/>
                <a:gd fmla="*/ 5 w 14" name="T8"/>
                <a:gd fmla="*/ 31 h 40" name="T9"/>
                <a:gd fmla="*/ 6 w 14" name="T10"/>
                <a:gd fmla="*/ 37 h 40" name="T11"/>
                <a:gd fmla="*/ 11 w 14" name="T12"/>
                <a:gd fmla="*/ 37 h 40" name="T13"/>
                <a:gd fmla="*/ 14 w 14" name="T14"/>
                <a:gd fmla="*/ 9 h 40" name="T15"/>
                <a:gd fmla="*/ 8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397"/>
            <p:cNvSpPr/>
            <p:nvPr/>
          </p:nvSpPr>
          <p:spPr bwMode="auto">
            <a:xfrm>
              <a:off x="3176588" y="6594476"/>
              <a:ext cx="63500" cy="228600"/>
            </a:xfrm>
            <a:custGeom>
              <a:gdLst>
                <a:gd fmla="*/ 7 w 15" name="T0"/>
                <a:gd fmla="*/ 4 h 52" name="T1"/>
                <a:gd fmla="*/ 6 w 15" name="T2"/>
                <a:gd fmla="*/ 11 h 52" name="T3"/>
                <a:gd fmla="*/ 2 w 15" name="T4"/>
                <a:gd fmla="*/ 13 h 52" name="T5"/>
                <a:gd fmla="*/ 1 w 15" name="T6"/>
                <a:gd fmla="*/ 23 h 52" name="T7"/>
                <a:gd fmla="*/ 3 w 15" name="T8"/>
                <a:gd fmla="*/ 25 h 52" name="T9"/>
                <a:gd fmla="*/ 4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398"/>
            <p:cNvSpPr/>
            <p:nvPr/>
          </p:nvSpPr>
          <p:spPr bwMode="auto">
            <a:xfrm>
              <a:off x="2984501" y="6611939"/>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399"/>
            <p:cNvSpPr/>
            <p:nvPr/>
          </p:nvSpPr>
          <p:spPr bwMode="auto">
            <a:xfrm>
              <a:off x="2589213" y="6624639"/>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400"/>
            <p:cNvSpPr/>
            <p:nvPr/>
          </p:nvSpPr>
          <p:spPr bwMode="auto">
            <a:xfrm>
              <a:off x="2484438"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401"/>
            <p:cNvSpPr/>
            <p:nvPr/>
          </p:nvSpPr>
          <p:spPr bwMode="auto">
            <a:xfrm>
              <a:off x="2755901" y="6629401"/>
              <a:ext cx="41275" cy="146050"/>
            </a:xfrm>
            <a:custGeom>
              <a:gdLst>
                <a:gd fmla="*/ 2 w 10" name="T0"/>
                <a:gd fmla="*/ 5 h 33" name="T1"/>
                <a:gd fmla="*/ 2 w 10" name="T2"/>
                <a:gd fmla="*/ 29 h 33" name="T3"/>
                <a:gd fmla="*/ 9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402"/>
            <p:cNvSpPr/>
            <p:nvPr/>
          </p:nvSpPr>
          <p:spPr bwMode="auto">
            <a:xfrm>
              <a:off x="3273426" y="6567489"/>
              <a:ext cx="61913" cy="220663"/>
            </a:xfrm>
            <a:custGeom>
              <a:gdLst>
                <a:gd fmla="*/ 11 w 15" name="T0"/>
                <a:gd fmla="*/ 28 h 50" name="T1"/>
                <a:gd fmla="*/ 13 w 15" name="T2"/>
                <a:gd fmla="*/ 6 h 50" name="T3"/>
                <a:gd fmla="*/ 6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403"/>
            <p:cNvSpPr/>
            <p:nvPr/>
          </p:nvSpPr>
          <p:spPr bwMode="auto">
            <a:xfrm>
              <a:off x="3360738" y="6624639"/>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404"/>
            <p:cNvSpPr/>
            <p:nvPr/>
          </p:nvSpPr>
          <p:spPr bwMode="auto">
            <a:xfrm>
              <a:off x="3384551" y="6607176"/>
              <a:ext cx="79375" cy="233363"/>
            </a:xfrm>
            <a:custGeom>
              <a:gdLst>
                <a:gd fmla="*/ 17 w 19" name="T0"/>
                <a:gd fmla="*/ 46 h 53" name="T1"/>
                <a:gd fmla="*/ 12 w 19" name="T2"/>
                <a:gd fmla="*/ 14 h 53" name="T3"/>
                <a:gd fmla="*/ 12 w 19" name="T4"/>
                <a:gd fmla="*/ 13 h 53" name="T5"/>
                <a:gd fmla="*/ 12 w 19" name="T6"/>
                <a:gd fmla="*/ 4 h 53" name="T7"/>
                <a:gd fmla="*/ 7 w 19" name="T8"/>
                <a:gd fmla="*/ 4 h 53" name="T9"/>
                <a:gd fmla="*/ 8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10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405"/>
            <p:cNvSpPr/>
            <p:nvPr/>
          </p:nvSpPr>
          <p:spPr bwMode="auto">
            <a:xfrm>
              <a:off x="3489326" y="6726239"/>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407"/>
            <p:cNvSpPr/>
            <p:nvPr/>
          </p:nvSpPr>
          <p:spPr bwMode="auto">
            <a:xfrm>
              <a:off x="3517900" y="6624638"/>
              <a:ext cx="42863"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408"/>
            <p:cNvSpPr/>
            <p:nvPr/>
          </p:nvSpPr>
          <p:spPr bwMode="auto">
            <a:xfrm>
              <a:off x="3556000" y="6611938"/>
              <a:ext cx="71438" cy="250825"/>
            </a:xfrm>
            <a:custGeom>
              <a:gdLst>
                <a:gd fmla="*/ 7 w 17" name="T0"/>
                <a:gd fmla="*/ 5 h 57" name="T1"/>
                <a:gd fmla="*/ 5 w 17" name="T2"/>
                <a:gd fmla="*/ 12 h 57" name="T3"/>
                <a:gd fmla="*/ 5 w 17" name="T4"/>
                <a:gd fmla="*/ 11 h 57" name="T5"/>
                <a:gd fmla="*/ 2 w 17" name="T6"/>
                <a:gd fmla="*/ 11 h 57" name="T7"/>
                <a:gd fmla="*/ 3 w 17" name="T8"/>
                <a:gd fmla="*/ 19 h 57" name="T9"/>
                <a:gd fmla="*/ 7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409"/>
            <p:cNvSpPr/>
            <p:nvPr/>
          </p:nvSpPr>
          <p:spPr bwMode="auto">
            <a:xfrm>
              <a:off x="3476625"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410"/>
            <p:cNvSpPr/>
            <p:nvPr/>
          </p:nvSpPr>
          <p:spPr bwMode="auto">
            <a:xfrm>
              <a:off x="3617913"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411"/>
            <p:cNvSpPr/>
            <p:nvPr/>
          </p:nvSpPr>
          <p:spPr bwMode="auto">
            <a:xfrm>
              <a:off x="3714750"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412"/>
            <p:cNvSpPr/>
            <p:nvPr/>
          </p:nvSpPr>
          <p:spPr bwMode="auto">
            <a:xfrm>
              <a:off x="3856038" y="6562726"/>
              <a:ext cx="58738" cy="234950"/>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413"/>
            <p:cNvSpPr/>
            <p:nvPr/>
          </p:nvSpPr>
          <p:spPr bwMode="auto">
            <a:xfrm>
              <a:off x="3922713" y="6557963"/>
              <a:ext cx="71438" cy="212725"/>
            </a:xfrm>
            <a:custGeom>
              <a:gdLst>
                <a:gd fmla="*/ 12 w 17" name="T0"/>
                <a:gd fmla="*/ 2 h 48" name="T1"/>
                <a:gd fmla="*/ 1 w 17" name="T2"/>
                <a:gd fmla="*/ 44 h 48" name="T3"/>
                <a:gd fmla="*/ 7 w 17" name="T4"/>
                <a:gd fmla="*/ 44 h 48" name="T5"/>
                <a:gd fmla="*/ 16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414"/>
            <p:cNvSpPr/>
            <p:nvPr/>
          </p:nvSpPr>
          <p:spPr bwMode="auto">
            <a:xfrm>
              <a:off x="4006850"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415"/>
            <p:cNvSpPr/>
            <p:nvPr/>
          </p:nvSpPr>
          <p:spPr bwMode="auto">
            <a:xfrm>
              <a:off x="4098925" y="6545263"/>
              <a:ext cx="74613" cy="211138"/>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416"/>
            <p:cNvSpPr/>
            <p:nvPr/>
          </p:nvSpPr>
          <p:spPr bwMode="auto">
            <a:xfrm>
              <a:off x="4252913" y="6611938"/>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417"/>
            <p:cNvSpPr/>
            <p:nvPr/>
          </p:nvSpPr>
          <p:spPr bwMode="auto">
            <a:xfrm>
              <a:off x="4314825"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418"/>
            <p:cNvSpPr/>
            <p:nvPr/>
          </p:nvSpPr>
          <p:spPr bwMode="auto">
            <a:xfrm>
              <a:off x="4386263" y="6594476"/>
              <a:ext cx="66675" cy="22860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419"/>
            <p:cNvSpPr/>
            <p:nvPr/>
          </p:nvSpPr>
          <p:spPr bwMode="auto">
            <a:xfrm>
              <a:off x="4198938"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420"/>
            <p:cNvSpPr/>
            <p:nvPr/>
          </p:nvSpPr>
          <p:spPr bwMode="auto">
            <a:xfrm>
              <a:off x="3802063" y="6624638"/>
              <a:ext cx="53975" cy="119063"/>
            </a:xfrm>
            <a:custGeom>
              <a:gdLst>
                <a:gd fmla="*/ 12 w 13" name="T0"/>
                <a:gd fmla="*/ 24 h 27" name="T1"/>
                <a:gd fmla="*/ 4 w 13" name="T2"/>
                <a:gd fmla="*/ 2 h 27" name="T3"/>
                <a:gd fmla="*/ 0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421"/>
            <p:cNvSpPr/>
            <p:nvPr/>
          </p:nvSpPr>
          <p:spPr bwMode="auto">
            <a:xfrm>
              <a:off x="369728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422"/>
            <p:cNvSpPr/>
            <p:nvPr/>
          </p:nvSpPr>
          <p:spPr bwMode="auto">
            <a:xfrm>
              <a:off x="3963988" y="6629401"/>
              <a:ext cx="46038" cy="146050"/>
            </a:xfrm>
            <a:custGeom>
              <a:gdLst>
                <a:gd fmla="*/ 3 w 11" name="T0"/>
                <a:gd fmla="*/ 5 h 33" name="T1"/>
                <a:gd fmla="*/ 3 w 11" name="T2"/>
                <a:gd fmla="*/ 29 h 33" name="T3"/>
                <a:gd fmla="*/ 9 w 11" name="T4"/>
                <a:gd fmla="*/ 27 h 33" name="T5"/>
                <a:gd fmla="*/ 9 w 11" name="T6"/>
                <a:gd fmla="*/ 6 h 33" name="T7"/>
                <a:gd fmla="*/ 3 w 11" name="T8"/>
                <a:gd fmla="*/ 5 h 33" name="T9"/>
              </a:gdLst>
              <a:cxnLst>
                <a:cxn ang="0">
                  <a:pos x="T0" y="T1"/>
                </a:cxn>
                <a:cxn ang="0">
                  <a:pos x="T2" y="T3"/>
                </a:cxn>
                <a:cxn ang="0">
                  <a:pos x="T4" y="T5"/>
                </a:cxn>
                <a:cxn ang="0">
                  <a:pos x="T6" y="T7"/>
                </a:cxn>
                <a:cxn ang="0">
                  <a:pos x="T8" y="T9"/>
                </a:cxn>
              </a:cxnLst>
              <a:rect b="b" l="0" r="r" t="0"/>
              <a:pathLst>
                <a:path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423"/>
            <p:cNvSpPr/>
            <p:nvPr/>
          </p:nvSpPr>
          <p:spPr bwMode="auto">
            <a:xfrm>
              <a:off x="4486275" y="6567488"/>
              <a:ext cx="61913" cy="220663"/>
            </a:xfrm>
            <a:custGeom>
              <a:gdLst>
                <a:gd fmla="*/ 10 w 15" name="T0"/>
                <a:gd fmla="*/ 28 h 50" name="T1"/>
                <a:gd fmla="*/ 13 w 15" name="T2"/>
                <a:gd fmla="*/ 6 h 50" name="T3"/>
                <a:gd fmla="*/ 6 w 15" name="T4"/>
                <a:gd fmla="*/ 4 h 50" name="T5"/>
                <a:gd fmla="*/ 4 w 15" name="T6"/>
                <a:gd fmla="*/ 15 h 50" name="T7"/>
                <a:gd fmla="*/ 3 w 15" name="T8"/>
                <a:gd fmla="*/ 17 h 50" name="T9"/>
                <a:gd fmla="*/ 4 w 15" name="T10"/>
                <a:gd fmla="*/ 46 h 50" name="T11"/>
                <a:gd fmla="*/ 11 w 15" name="T12"/>
                <a:gd fmla="*/ 42 h 50" name="T13"/>
                <a:gd fmla="*/ 8 w 15" name="T14"/>
                <a:gd fmla="*/ 30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424"/>
            <p:cNvSpPr/>
            <p:nvPr/>
          </p:nvSpPr>
          <p:spPr bwMode="auto">
            <a:xfrm>
              <a:off x="4573588" y="6624638"/>
              <a:ext cx="33338" cy="141288"/>
            </a:xfrm>
            <a:custGeom>
              <a:gdLst>
                <a:gd fmla="*/ 5 w 8" name="T0"/>
                <a:gd fmla="*/ 4 h 32" name="T1"/>
                <a:gd fmla="*/ 0 w 8" name="T2"/>
                <a:gd fmla="*/ 5 h 32" name="T3"/>
                <a:gd fmla="*/ 3 w 8" name="T4"/>
                <a:gd fmla="*/ 29 h 32" name="T5"/>
                <a:gd fmla="*/ 7 w 8" name="T6"/>
                <a:gd fmla="*/ 29 h 32" name="T7"/>
                <a:gd fmla="*/ 5 w 8" name="T8"/>
                <a:gd fmla="*/ 4 h 32" name="T9"/>
              </a:gdLst>
              <a:cxnLst>
                <a:cxn ang="0">
                  <a:pos x="T0" y="T1"/>
                </a:cxn>
                <a:cxn ang="0">
                  <a:pos x="T2" y="T3"/>
                </a:cxn>
                <a:cxn ang="0">
                  <a:pos x="T4" y="T5"/>
                </a:cxn>
                <a:cxn ang="0">
                  <a:pos x="T6" y="T7"/>
                </a:cxn>
                <a:cxn ang="0">
                  <a:pos x="T8" y="T9"/>
                </a:cxn>
              </a:cxnLst>
              <a:rect b="b" l="0" r="r" t="0"/>
              <a:pathLst>
                <a:path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425"/>
            <p:cNvSpPr/>
            <p:nvPr/>
          </p:nvSpPr>
          <p:spPr bwMode="auto">
            <a:xfrm>
              <a:off x="4598988" y="6607176"/>
              <a:ext cx="79375" cy="233363"/>
            </a:xfrm>
            <a:custGeom>
              <a:gdLst>
                <a:gd fmla="*/ 17 w 19" name="T0"/>
                <a:gd fmla="*/ 46 h 53" name="T1"/>
                <a:gd fmla="*/ 12 w 19" name="T2"/>
                <a:gd fmla="*/ 14 h 53" name="T3"/>
                <a:gd fmla="*/ 11 w 19" name="T4"/>
                <a:gd fmla="*/ 13 h 53" name="T5"/>
                <a:gd fmla="*/ 11 w 19" name="T6"/>
                <a:gd fmla="*/ 4 h 53" name="T7"/>
                <a:gd fmla="*/ 7 w 19" name="T8"/>
                <a:gd fmla="*/ 4 h 53" name="T9"/>
                <a:gd fmla="*/ 7 w 19" name="T10"/>
                <a:gd fmla="*/ 12 h 53" name="T11"/>
                <a:gd fmla="*/ 6 w 19" name="T12"/>
                <a:gd fmla="*/ 14 h 53" name="T13"/>
                <a:gd fmla="*/ 6 w 19" name="T14"/>
                <a:gd fmla="*/ 22 h 53" name="T15"/>
                <a:gd fmla="*/ 4 w 19" name="T16"/>
                <a:gd fmla="*/ 22 h 53" name="T17"/>
                <a:gd fmla="*/ 0 w 19" name="T18"/>
                <a:gd fmla="*/ 39 h 53" name="T19"/>
                <a:gd fmla="*/ 2 w 19" name="T20"/>
                <a:gd fmla="*/ 39 h 53" name="T21"/>
                <a:gd fmla="*/ 5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426"/>
            <p:cNvSpPr/>
            <p:nvPr/>
          </p:nvSpPr>
          <p:spPr bwMode="auto">
            <a:xfrm>
              <a:off x="4699000" y="6726238"/>
              <a:ext cx="28575" cy="128588"/>
            </a:xfrm>
            <a:custGeom>
              <a:gdLst>
                <a:gd fmla="*/ 6 w 7" name="T0"/>
                <a:gd fmla="*/ 3 h 29" name="T1"/>
                <a:gd fmla="*/ 1 w 7" name="T2"/>
                <a:gd fmla="*/ 3 h 29" name="T3"/>
                <a:gd fmla="*/ 0 w 7" name="T4"/>
                <a:gd fmla="*/ 25 h 29" name="T5"/>
                <a:gd fmla="*/ 7 w 7" name="T6"/>
                <a:gd fmla="*/ 25 h 29" name="T7"/>
                <a:gd fmla="*/ 6 w 7" name="T8"/>
                <a:gd fmla="*/ 3 h 29" name="T9"/>
              </a:gdLst>
              <a:cxnLst>
                <a:cxn ang="0">
                  <a:pos x="T0" y="T1"/>
                </a:cxn>
                <a:cxn ang="0">
                  <a:pos x="T2" y="T3"/>
                </a:cxn>
                <a:cxn ang="0">
                  <a:pos x="T4" y="T5"/>
                </a:cxn>
                <a:cxn ang="0">
                  <a:pos x="T6" y="T7"/>
                </a:cxn>
                <a:cxn ang="0">
                  <a:pos x="T8" y="T9"/>
                </a:cxn>
              </a:cxnLst>
              <a:rect b="b" l="0" r="r" t="0"/>
              <a:pathLst>
                <a:path h="28"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427"/>
            <p:cNvSpPr/>
            <p:nvPr/>
          </p:nvSpPr>
          <p:spPr bwMode="auto">
            <a:xfrm>
              <a:off x="4727575" y="6624638"/>
              <a:ext cx="41275" cy="176213"/>
            </a:xfrm>
            <a:custGeom>
              <a:gdLst>
                <a:gd fmla="*/ 3 w 10" name="T0"/>
                <a:gd fmla="*/ 3 h 40" name="T1"/>
                <a:gd fmla="*/ 1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428"/>
            <p:cNvSpPr/>
            <p:nvPr/>
          </p:nvSpPr>
          <p:spPr bwMode="auto">
            <a:xfrm>
              <a:off x="4768850"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429"/>
            <p:cNvSpPr/>
            <p:nvPr/>
          </p:nvSpPr>
          <p:spPr bwMode="auto">
            <a:xfrm>
              <a:off x="4686300"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430"/>
            <p:cNvSpPr/>
            <p:nvPr/>
          </p:nvSpPr>
          <p:spPr bwMode="auto">
            <a:xfrm>
              <a:off x="4827588" y="6611938"/>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431"/>
            <p:cNvSpPr/>
            <p:nvPr/>
          </p:nvSpPr>
          <p:spPr bwMode="auto">
            <a:xfrm>
              <a:off x="4927600" y="6686551"/>
              <a:ext cx="33338" cy="136525"/>
            </a:xfrm>
            <a:custGeom>
              <a:gdLst>
                <a:gd fmla="*/ 0 w 8" name="T0"/>
                <a:gd fmla="*/ 5 h 31" name="T1"/>
                <a:gd fmla="*/ 1 w 8" name="T2"/>
                <a:gd fmla="*/ 27 h 31" name="T3"/>
                <a:gd fmla="*/ 6 w 8" name="T4"/>
                <a:gd fmla="*/ 27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432"/>
            <p:cNvSpPr/>
            <p:nvPr/>
          </p:nvSpPr>
          <p:spPr bwMode="auto">
            <a:xfrm>
              <a:off x="5068888" y="6562726"/>
              <a:ext cx="55563" cy="234950"/>
            </a:xfrm>
            <a:custGeom>
              <a:gdLst>
                <a:gd fmla="*/ 10 w 13" name="T0"/>
                <a:gd fmla="*/ 1 h 53" name="T1"/>
                <a:gd fmla="*/ 4 w 13" name="T2"/>
                <a:gd fmla="*/ 21 h 53" name="T3"/>
                <a:gd fmla="*/ 0 w 13" name="T4"/>
                <a:gd fmla="*/ 24 h 53" name="T5"/>
                <a:gd fmla="*/ 3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433"/>
            <p:cNvSpPr/>
            <p:nvPr/>
          </p:nvSpPr>
          <p:spPr bwMode="auto">
            <a:xfrm>
              <a:off x="5135563" y="6557963"/>
              <a:ext cx="71438" cy="212725"/>
            </a:xfrm>
            <a:custGeom>
              <a:gdLst>
                <a:gd fmla="*/ 12 w 17" name="T0"/>
                <a:gd fmla="*/ 2 h 48" name="T1"/>
                <a:gd fmla="*/ 1 w 17" name="T2"/>
                <a:gd fmla="*/ 44 h 48" name="T3"/>
                <a:gd fmla="*/ 6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434"/>
            <p:cNvSpPr/>
            <p:nvPr/>
          </p:nvSpPr>
          <p:spPr bwMode="auto">
            <a:xfrm>
              <a:off x="5219700" y="6597651"/>
              <a:ext cx="28575" cy="195263"/>
            </a:xfrm>
            <a:custGeom>
              <a:gdLst>
                <a:gd fmla="*/ 6 w 7" name="T0"/>
                <a:gd fmla="*/ 2 h 44" name="T1"/>
                <a:gd fmla="*/ 2 w 7" name="T2"/>
                <a:gd fmla="*/ 2 h 44" name="T3"/>
                <a:gd fmla="*/ 1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435"/>
            <p:cNvSpPr/>
            <p:nvPr/>
          </p:nvSpPr>
          <p:spPr bwMode="auto">
            <a:xfrm>
              <a:off x="5307013" y="6545263"/>
              <a:ext cx="79375" cy="211138"/>
            </a:xfrm>
            <a:custGeom>
              <a:gdLst>
                <a:gd fmla="*/ 18 w 19" name="T0"/>
                <a:gd fmla="*/ 44 h 48" name="T1"/>
                <a:gd fmla="*/ 17 w 19" name="T2"/>
                <a:gd fmla="*/ 17 h 48" name="T3"/>
                <a:gd fmla="*/ 10 w 19" name="T4"/>
                <a:gd fmla="*/ 15 h 48" name="T5"/>
                <a:gd fmla="*/ 10 w 19" name="T6"/>
                <a:gd fmla="*/ 15 h 48" name="T7"/>
                <a:gd fmla="*/ 9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436"/>
            <p:cNvSpPr/>
            <p:nvPr/>
          </p:nvSpPr>
          <p:spPr bwMode="auto">
            <a:xfrm>
              <a:off x="5461000" y="6611938"/>
              <a:ext cx="25400" cy="144463"/>
            </a:xfrm>
            <a:custGeom>
              <a:gdLst>
                <a:gd fmla="*/ 5 w 6" name="T0"/>
                <a:gd fmla="*/ 3 h 33" name="T1"/>
                <a:gd fmla="*/ 1 w 6" name="T2"/>
                <a:gd fmla="*/ 3 h 33" name="T3"/>
                <a:gd fmla="*/ 1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437"/>
            <p:cNvSpPr/>
            <p:nvPr/>
          </p:nvSpPr>
          <p:spPr bwMode="auto">
            <a:xfrm>
              <a:off x="5524500" y="6597651"/>
              <a:ext cx="61913" cy="177800"/>
            </a:xfrm>
            <a:custGeom>
              <a:gdLst>
                <a:gd fmla="*/ 8 w 15" name="T0"/>
                <a:gd fmla="*/ 6 h 40" name="T1"/>
                <a:gd fmla="*/ 7 w 15" name="T2"/>
                <a:gd fmla="*/ 3 h 40" name="T3"/>
                <a:gd fmla="*/ 1 w 15" name="T4"/>
                <a:gd fmla="*/ 5 h 40" name="T5"/>
                <a:gd fmla="*/ 3 w 15" name="T6"/>
                <a:gd fmla="*/ 29 h 40" name="T7"/>
                <a:gd fmla="*/ 5 w 15" name="T8"/>
                <a:gd fmla="*/ 31 h 40" name="T9"/>
                <a:gd fmla="*/ 6 w 15" name="T10"/>
                <a:gd fmla="*/ 37 h 40" name="T11"/>
                <a:gd fmla="*/ 11 w 15" name="T12"/>
                <a:gd fmla="*/ 37 h 40" name="T13"/>
                <a:gd fmla="*/ 14 w 15" name="T14"/>
                <a:gd fmla="*/ 9 h 40" name="T15"/>
                <a:gd fmla="*/ 8 w 15"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438"/>
            <p:cNvSpPr/>
            <p:nvPr/>
          </p:nvSpPr>
          <p:spPr bwMode="auto">
            <a:xfrm>
              <a:off x="5599113"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39"/>
            <p:cNvSpPr/>
            <p:nvPr/>
          </p:nvSpPr>
          <p:spPr bwMode="auto">
            <a:xfrm>
              <a:off x="5407025" y="6611938"/>
              <a:ext cx="50800" cy="206375"/>
            </a:xfrm>
            <a:custGeom>
              <a:gdLst>
                <a:gd fmla="*/ 9 w 12" name="T0"/>
                <a:gd fmla="*/ 7 h 47" name="T1"/>
                <a:gd fmla="*/ 8 w 12" name="T2"/>
                <a:gd fmla="*/ 3 h 47" name="T3"/>
                <a:gd fmla="*/ 4 w 12" name="T4"/>
                <a:gd fmla="*/ 4 h 47" name="T5"/>
                <a:gd fmla="*/ 5 w 12" name="T6"/>
                <a:gd fmla="*/ 8 h 47" name="T7"/>
                <a:gd fmla="*/ 4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9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40"/>
            <p:cNvSpPr/>
            <p:nvPr/>
          </p:nvSpPr>
          <p:spPr bwMode="auto">
            <a:xfrm>
              <a:off x="5014913" y="6624638"/>
              <a:ext cx="50800" cy="119063"/>
            </a:xfrm>
            <a:custGeom>
              <a:gdLst>
                <a:gd fmla="*/ 11 w 12" name="T0"/>
                <a:gd fmla="*/ 24 h 27" name="T1"/>
                <a:gd fmla="*/ 4 w 12" name="T2"/>
                <a:gd fmla="*/ 2 h 27" name="T3"/>
                <a:gd fmla="*/ 0 w 12" name="T4"/>
                <a:gd fmla="*/ 3 h 27" name="T5"/>
                <a:gd fmla="*/ 9 w 12" name="T6"/>
                <a:gd fmla="*/ 26 h 27" name="T7"/>
                <a:gd fmla="*/ 11 w 12" name="T8"/>
                <a:gd fmla="*/ 24 h 27" name="T9"/>
              </a:gdLst>
              <a:cxnLst>
                <a:cxn ang="0">
                  <a:pos x="T0" y="T1"/>
                </a:cxn>
                <a:cxn ang="0">
                  <a:pos x="T2" y="T3"/>
                </a:cxn>
                <a:cxn ang="0">
                  <a:pos x="T4" y="T5"/>
                </a:cxn>
                <a:cxn ang="0">
                  <a:pos x="T6" y="T7"/>
                </a:cxn>
                <a:cxn ang="0">
                  <a:pos x="T8" y="T9"/>
                </a:cxn>
              </a:cxnLst>
              <a:rect b="b" l="0" r="r" t="0"/>
              <a:pathLst>
                <a:path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1"/>
            <p:cNvSpPr/>
            <p:nvPr/>
          </p:nvSpPr>
          <p:spPr bwMode="auto">
            <a:xfrm>
              <a:off x="4911725"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42"/>
            <p:cNvSpPr/>
            <p:nvPr/>
          </p:nvSpPr>
          <p:spPr bwMode="auto">
            <a:xfrm>
              <a:off x="5178425"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43"/>
            <p:cNvSpPr/>
            <p:nvPr/>
          </p:nvSpPr>
          <p:spPr bwMode="auto">
            <a:xfrm>
              <a:off x="5694363" y="6567488"/>
              <a:ext cx="63500" cy="220663"/>
            </a:xfrm>
            <a:custGeom>
              <a:gdLst>
                <a:gd fmla="*/ 11 w 15" name="T0"/>
                <a:gd fmla="*/ 28 h 50" name="T1"/>
                <a:gd fmla="*/ 14 w 15" name="T2"/>
                <a:gd fmla="*/ 6 h 50" name="T3"/>
                <a:gd fmla="*/ 7 w 15" name="T4"/>
                <a:gd fmla="*/ 4 h 50" name="T5"/>
                <a:gd fmla="*/ 5 w 15" name="T6"/>
                <a:gd fmla="*/ 15 h 50" name="T7"/>
                <a:gd fmla="*/ 4 w 15" name="T8"/>
                <a:gd fmla="*/ 17 h 50" name="T9"/>
                <a:gd fmla="*/ 5 w 15" name="T10"/>
                <a:gd fmla="*/ 46 h 50" name="T11"/>
                <a:gd fmla="*/ 11 w 15" name="T12"/>
                <a:gd fmla="*/ 42 h 50" name="T13"/>
                <a:gd fmla="*/ 9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44"/>
            <p:cNvSpPr/>
            <p:nvPr/>
          </p:nvSpPr>
          <p:spPr bwMode="auto">
            <a:xfrm>
              <a:off x="5781675" y="6624638"/>
              <a:ext cx="34925"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45"/>
            <p:cNvSpPr/>
            <p:nvPr/>
          </p:nvSpPr>
          <p:spPr bwMode="auto">
            <a:xfrm>
              <a:off x="5807075" y="6607176"/>
              <a:ext cx="79375" cy="233363"/>
            </a:xfrm>
            <a:custGeom>
              <a:gdLst>
                <a:gd fmla="*/ 18 w 19" name="T0"/>
                <a:gd fmla="*/ 46 h 53" name="T1"/>
                <a:gd fmla="*/ 12 w 19" name="T2"/>
                <a:gd fmla="*/ 14 h 53" name="T3"/>
                <a:gd fmla="*/ 12 w 19" name="T4"/>
                <a:gd fmla="*/ 13 h 53" name="T5"/>
                <a:gd fmla="*/ 12 w 19" name="T6"/>
                <a:gd fmla="*/ 4 h 53" name="T7"/>
                <a:gd fmla="*/ 8 w 19" name="T8"/>
                <a:gd fmla="*/ 4 h 53" name="T9"/>
                <a:gd fmla="*/ 8 w 19" name="T10"/>
                <a:gd fmla="*/ 12 h 53" name="T11"/>
                <a:gd fmla="*/ 7 w 19" name="T12"/>
                <a:gd fmla="*/ 14 h 53" name="T13"/>
                <a:gd fmla="*/ 6 w 19" name="T14"/>
                <a:gd fmla="*/ 22 h 53" name="T15"/>
                <a:gd fmla="*/ 5 w 19" name="T16"/>
                <a:gd fmla="*/ 22 h 53" name="T17"/>
                <a:gd fmla="*/ 1 w 19" name="T18"/>
                <a:gd fmla="*/ 39 h 53" name="T19"/>
                <a:gd fmla="*/ 3 w 19" name="T20"/>
                <a:gd fmla="*/ 39 h 53" name="T21"/>
                <a:gd fmla="*/ 6 w 19" name="T22"/>
                <a:gd fmla="*/ 25 h 53" name="T23"/>
                <a:gd fmla="*/ 10 w 19" name="T24"/>
                <a:gd fmla="*/ 48 h 53" name="T25"/>
                <a:gd fmla="*/ 18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46"/>
            <p:cNvSpPr/>
            <p:nvPr/>
          </p:nvSpPr>
          <p:spPr bwMode="auto">
            <a:xfrm>
              <a:off x="5911850"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447"/>
            <p:cNvSpPr/>
            <p:nvPr/>
          </p:nvSpPr>
          <p:spPr bwMode="auto">
            <a:xfrm>
              <a:off x="5940425" y="6624638"/>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448"/>
            <p:cNvSpPr/>
            <p:nvPr/>
          </p:nvSpPr>
          <p:spPr bwMode="auto">
            <a:xfrm>
              <a:off x="5983288" y="6611938"/>
              <a:ext cx="69850"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4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449"/>
            <p:cNvSpPr/>
            <p:nvPr/>
          </p:nvSpPr>
          <p:spPr bwMode="auto">
            <a:xfrm>
              <a:off x="5899150"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450"/>
            <p:cNvSpPr/>
            <p:nvPr/>
          </p:nvSpPr>
          <p:spPr bwMode="auto">
            <a:xfrm>
              <a:off x="6040438"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451"/>
            <p:cNvSpPr/>
            <p:nvPr/>
          </p:nvSpPr>
          <p:spPr bwMode="auto">
            <a:xfrm>
              <a:off x="613727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452"/>
            <p:cNvSpPr/>
            <p:nvPr/>
          </p:nvSpPr>
          <p:spPr bwMode="auto">
            <a:xfrm>
              <a:off x="6278563"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453"/>
            <p:cNvSpPr/>
            <p:nvPr/>
          </p:nvSpPr>
          <p:spPr bwMode="auto">
            <a:xfrm>
              <a:off x="6350001"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454"/>
            <p:cNvSpPr/>
            <p:nvPr/>
          </p:nvSpPr>
          <p:spPr bwMode="auto">
            <a:xfrm>
              <a:off x="6429376" y="6597651"/>
              <a:ext cx="33338" cy="195263"/>
            </a:xfrm>
            <a:custGeom>
              <a:gdLst>
                <a:gd fmla="*/ 7 w 8" name="T0"/>
                <a:gd fmla="*/ 2 h 44" name="T1"/>
                <a:gd fmla="*/ 3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7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455"/>
            <p:cNvSpPr/>
            <p:nvPr/>
          </p:nvSpPr>
          <p:spPr bwMode="auto">
            <a:xfrm>
              <a:off x="6519863" y="6545263"/>
              <a:ext cx="79375" cy="211138"/>
            </a:xfrm>
            <a:custGeom>
              <a:gdLst>
                <a:gd fmla="*/ 18 w 19" name="T0"/>
                <a:gd fmla="*/ 44 h 48" name="T1"/>
                <a:gd fmla="*/ 15 w 19" name="T2"/>
                <a:gd fmla="*/ 17 h 48" name="T3"/>
                <a:gd fmla="*/ 7 w 19" name="T4"/>
                <a:gd fmla="*/ 15 h 48" name="T5"/>
                <a:gd fmla="*/ 7 w 19" name="T6"/>
                <a:gd fmla="*/ 15 h 48" name="T7"/>
                <a:gd fmla="*/ 8 w 19" name="T8"/>
                <a:gd fmla="*/ 16 h 48" name="T9"/>
                <a:gd fmla="*/ 9 w 19" name="T10"/>
                <a:gd fmla="*/ 4 h 48" name="T11"/>
                <a:gd fmla="*/ 4 w 19" name="T12"/>
                <a:gd fmla="*/ 3 h 48" name="T13"/>
                <a:gd fmla="*/ 1 w 19" name="T14"/>
                <a:gd fmla="*/ 30 h 48" name="T15"/>
                <a:gd fmla="*/ 0 w 19" name="T16"/>
                <a:gd fmla="*/ 31 h 48" name="T17"/>
                <a:gd fmla="*/ 0 w 19" name="T18"/>
                <a:gd fmla="*/ 43 h 48" name="T19"/>
                <a:gd fmla="*/ 2 w 19" name="T20"/>
                <a:gd fmla="*/ 43 h 48" name="T21"/>
                <a:gd fmla="*/ 8 w 19" name="T22"/>
                <a:gd fmla="*/ 43 h 48" name="T23"/>
                <a:gd fmla="*/ 8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456"/>
            <p:cNvSpPr/>
            <p:nvPr/>
          </p:nvSpPr>
          <p:spPr bwMode="auto">
            <a:xfrm>
              <a:off x="6673851" y="6611938"/>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457"/>
            <p:cNvSpPr/>
            <p:nvPr/>
          </p:nvSpPr>
          <p:spPr bwMode="auto">
            <a:xfrm>
              <a:off x="673735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4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458"/>
            <p:cNvSpPr/>
            <p:nvPr/>
          </p:nvSpPr>
          <p:spPr bwMode="auto">
            <a:xfrm>
              <a:off x="6811963" y="6594476"/>
              <a:ext cx="63500" cy="228600"/>
            </a:xfrm>
            <a:custGeom>
              <a:gdLst>
                <a:gd fmla="*/ 7 w 15" name="T0"/>
                <a:gd fmla="*/ 4 h 52" name="T1"/>
                <a:gd fmla="*/ 5 w 15" name="T2"/>
                <a:gd fmla="*/ 11 h 52" name="T3"/>
                <a:gd fmla="*/ 2 w 15" name="T4"/>
                <a:gd fmla="*/ 13 h 52" name="T5"/>
                <a:gd fmla="*/ 1 w 15" name="T6"/>
                <a:gd fmla="*/ 23 h 52" name="T7"/>
                <a:gd fmla="*/ 3 w 15" name="T8"/>
                <a:gd fmla="*/ 25 h 52" name="T9"/>
                <a:gd fmla="*/ 3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459"/>
            <p:cNvSpPr/>
            <p:nvPr/>
          </p:nvSpPr>
          <p:spPr bwMode="auto">
            <a:xfrm>
              <a:off x="6619876" y="6611938"/>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460"/>
            <p:cNvSpPr/>
            <p:nvPr/>
          </p:nvSpPr>
          <p:spPr bwMode="auto">
            <a:xfrm>
              <a:off x="6224588" y="6624638"/>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461"/>
            <p:cNvSpPr/>
            <p:nvPr/>
          </p:nvSpPr>
          <p:spPr bwMode="auto">
            <a:xfrm>
              <a:off x="6119813"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462"/>
            <p:cNvSpPr/>
            <p:nvPr/>
          </p:nvSpPr>
          <p:spPr bwMode="auto">
            <a:xfrm>
              <a:off x="6391276" y="6629401"/>
              <a:ext cx="41275" cy="146050"/>
            </a:xfrm>
            <a:custGeom>
              <a:gdLst>
                <a:gd fmla="*/ 2 w 10" name="T0"/>
                <a:gd fmla="*/ 5 h 33" name="T1"/>
                <a:gd fmla="*/ 2 w 10" name="T2"/>
                <a:gd fmla="*/ 29 h 33" name="T3"/>
                <a:gd fmla="*/ 8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463"/>
            <p:cNvSpPr/>
            <p:nvPr/>
          </p:nvSpPr>
          <p:spPr bwMode="auto">
            <a:xfrm>
              <a:off x="6908801" y="6567488"/>
              <a:ext cx="61913" cy="220663"/>
            </a:xfrm>
            <a:custGeom>
              <a:gdLst>
                <a:gd fmla="*/ 11 w 15" name="T0"/>
                <a:gd fmla="*/ 28 h 50" name="T1"/>
                <a:gd fmla="*/ 13 w 15" name="T2"/>
                <a:gd fmla="*/ 6 h 50" name="T3"/>
                <a:gd fmla="*/ 6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464"/>
            <p:cNvSpPr/>
            <p:nvPr/>
          </p:nvSpPr>
          <p:spPr bwMode="auto">
            <a:xfrm>
              <a:off x="6996113" y="6624638"/>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465"/>
            <p:cNvSpPr/>
            <p:nvPr/>
          </p:nvSpPr>
          <p:spPr bwMode="auto">
            <a:xfrm>
              <a:off x="7019926" y="6607176"/>
              <a:ext cx="79375" cy="233363"/>
            </a:xfrm>
            <a:custGeom>
              <a:gdLst>
                <a:gd fmla="*/ 17 w 19" name="T0"/>
                <a:gd fmla="*/ 46 h 53" name="T1"/>
                <a:gd fmla="*/ 12 w 19" name="T2"/>
                <a:gd fmla="*/ 14 h 53" name="T3"/>
                <a:gd fmla="*/ 12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10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466"/>
            <p:cNvSpPr/>
            <p:nvPr/>
          </p:nvSpPr>
          <p:spPr bwMode="auto">
            <a:xfrm>
              <a:off x="7124701"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467"/>
            <p:cNvSpPr/>
            <p:nvPr/>
          </p:nvSpPr>
          <p:spPr bwMode="auto">
            <a:xfrm>
              <a:off x="7154863" y="6624638"/>
              <a:ext cx="41275"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468"/>
            <p:cNvSpPr/>
            <p:nvPr/>
          </p:nvSpPr>
          <p:spPr bwMode="auto">
            <a:xfrm>
              <a:off x="7191376" y="6611938"/>
              <a:ext cx="71438" cy="250825"/>
            </a:xfrm>
            <a:custGeom>
              <a:gdLst>
                <a:gd fmla="*/ 7 w 17" name="T0"/>
                <a:gd fmla="*/ 5 h 57" name="T1"/>
                <a:gd fmla="*/ 5 w 17" name="T2"/>
                <a:gd fmla="*/ 12 h 57" name="T3"/>
                <a:gd fmla="*/ 5 w 17" name="T4"/>
                <a:gd fmla="*/ 11 h 57" name="T5"/>
                <a:gd fmla="*/ 2 w 17" name="T6"/>
                <a:gd fmla="*/ 11 h 57" name="T7"/>
                <a:gd fmla="*/ 3 w 17" name="T8"/>
                <a:gd fmla="*/ 19 h 57" name="T9"/>
                <a:gd fmla="*/ 7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469"/>
            <p:cNvSpPr/>
            <p:nvPr/>
          </p:nvSpPr>
          <p:spPr bwMode="auto">
            <a:xfrm>
              <a:off x="7112001"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470"/>
            <p:cNvSpPr/>
            <p:nvPr/>
          </p:nvSpPr>
          <p:spPr bwMode="auto">
            <a:xfrm>
              <a:off x="7254876" y="6611938"/>
              <a:ext cx="61913" cy="176213"/>
            </a:xfrm>
            <a:custGeom>
              <a:gdLst>
                <a:gd fmla="*/ 4 w 15" name="T0"/>
                <a:gd fmla="*/ 5 h 40" name="T1"/>
                <a:gd fmla="*/ 3 w 15" name="T2"/>
                <a:gd fmla="*/ 37 h 40" name="T3"/>
                <a:gd fmla="*/ 10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471"/>
            <p:cNvSpPr/>
            <p:nvPr/>
          </p:nvSpPr>
          <p:spPr bwMode="auto">
            <a:xfrm>
              <a:off x="735012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472"/>
            <p:cNvSpPr/>
            <p:nvPr/>
          </p:nvSpPr>
          <p:spPr bwMode="auto">
            <a:xfrm>
              <a:off x="7491413" y="6562726"/>
              <a:ext cx="58738" cy="234950"/>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473"/>
            <p:cNvSpPr/>
            <p:nvPr/>
          </p:nvSpPr>
          <p:spPr bwMode="auto">
            <a:xfrm>
              <a:off x="7558088" y="6557963"/>
              <a:ext cx="71438" cy="212725"/>
            </a:xfrm>
            <a:custGeom>
              <a:gdLst>
                <a:gd fmla="*/ 12 w 17" name="T0"/>
                <a:gd fmla="*/ 2 h 48" name="T1"/>
                <a:gd fmla="*/ 1 w 17" name="T2"/>
                <a:gd fmla="*/ 44 h 48" name="T3"/>
                <a:gd fmla="*/ 7 w 17" name="T4"/>
                <a:gd fmla="*/ 44 h 48" name="T5"/>
                <a:gd fmla="*/ 16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74"/>
            <p:cNvSpPr/>
            <p:nvPr/>
          </p:nvSpPr>
          <p:spPr bwMode="auto">
            <a:xfrm>
              <a:off x="7642226"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2 w 7" name="T10"/>
                <a:gd fmla="*/ 35 h 44" name="T11"/>
                <a:gd fmla="*/ 2 w 7" name="T12"/>
                <a:gd fmla="*/ 41 h 44" name="T13"/>
                <a:gd fmla="*/ 7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475"/>
            <p:cNvSpPr/>
            <p:nvPr/>
          </p:nvSpPr>
          <p:spPr bwMode="auto">
            <a:xfrm>
              <a:off x="7729538" y="6545263"/>
              <a:ext cx="79375" cy="211138"/>
            </a:xfrm>
            <a:custGeom>
              <a:gdLst>
                <a:gd fmla="*/ 18 w 19" name="T0"/>
                <a:gd fmla="*/ 44 h 48" name="T1"/>
                <a:gd fmla="*/ 17 w 19" name="T2"/>
                <a:gd fmla="*/ 17 h 48" name="T3"/>
                <a:gd fmla="*/ 11 w 19" name="T4"/>
                <a:gd fmla="*/ 15 h 48" name="T5"/>
                <a:gd fmla="*/ 11 w 19" name="T6"/>
                <a:gd fmla="*/ 15 h 48" name="T7"/>
                <a:gd fmla="*/ 10 w 19" name="T8"/>
                <a:gd fmla="*/ 16 h 48" name="T9"/>
                <a:gd fmla="*/ 11 w 19" name="T10"/>
                <a:gd fmla="*/ 4 h 48" name="T11"/>
                <a:gd fmla="*/ 5 w 19" name="T12"/>
                <a:gd fmla="*/ 3 h 48" name="T13"/>
                <a:gd fmla="*/ 2 w 19" name="T14"/>
                <a:gd fmla="*/ 30 h 48" name="T15"/>
                <a:gd fmla="*/ 0 w 19" name="T16"/>
                <a:gd fmla="*/ 31 h 48" name="T17"/>
                <a:gd fmla="*/ 1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476"/>
            <p:cNvSpPr/>
            <p:nvPr/>
          </p:nvSpPr>
          <p:spPr bwMode="auto">
            <a:xfrm>
              <a:off x="7883526" y="6611938"/>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477"/>
            <p:cNvSpPr/>
            <p:nvPr/>
          </p:nvSpPr>
          <p:spPr bwMode="auto">
            <a:xfrm>
              <a:off x="795020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478"/>
            <p:cNvSpPr/>
            <p:nvPr/>
          </p:nvSpPr>
          <p:spPr bwMode="auto">
            <a:xfrm>
              <a:off x="8021638" y="6594476"/>
              <a:ext cx="66675" cy="22860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79"/>
            <p:cNvSpPr/>
            <p:nvPr/>
          </p:nvSpPr>
          <p:spPr bwMode="auto">
            <a:xfrm>
              <a:off x="7834313"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80"/>
            <p:cNvSpPr/>
            <p:nvPr/>
          </p:nvSpPr>
          <p:spPr bwMode="auto">
            <a:xfrm>
              <a:off x="7437438" y="6624638"/>
              <a:ext cx="53975" cy="119063"/>
            </a:xfrm>
            <a:custGeom>
              <a:gdLst>
                <a:gd fmla="*/ 12 w 13" name="T0"/>
                <a:gd fmla="*/ 24 h 27" name="T1"/>
                <a:gd fmla="*/ 4 w 13" name="T2"/>
                <a:gd fmla="*/ 2 h 27" name="T3"/>
                <a:gd fmla="*/ 0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81"/>
            <p:cNvSpPr/>
            <p:nvPr/>
          </p:nvSpPr>
          <p:spPr bwMode="auto">
            <a:xfrm>
              <a:off x="7332663"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82"/>
            <p:cNvSpPr/>
            <p:nvPr/>
          </p:nvSpPr>
          <p:spPr bwMode="auto">
            <a:xfrm>
              <a:off x="7600951"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83"/>
            <p:cNvSpPr/>
            <p:nvPr/>
          </p:nvSpPr>
          <p:spPr bwMode="auto">
            <a:xfrm>
              <a:off x="8121651" y="6567488"/>
              <a:ext cx="58738" cy="220663"/>
            </a:xfrm>
            <a:custGeom>
              <a:gdLst>
                <a:gd fmla="*/ 10 w 14" name="T0"/>
                <a:gd fmla="*/ 28 h 50" name="T1"/>
                <a:gd fmla="*/ 13 w 14" name="T2"/>
                <a:gd fmla="*/ 6 h 50" name="T3"/>
                <a:gd fmla="*/ 6 w 14" name="T4"/>
                <a:gd fmla="*/ 4 h 50" name="T5"/>
                <a:gd fmla="*/ 4 w 14" name="T6"/>
                <a:gd fmla="*/ 15 h 50" name="T7"/>
                <a:gd fmla="*/ 3 w 14" name="T8"/>
                <a:gd fmla="*/ 17 h 50" name="T9"/>
                <a:gd fmla="*/ 4 w 14" name="T10"/>
                <a:gd fmla="*/ 46 h 50" name="T11"/>
                <a:gd fmla="*/ 11 w 14" name="T12"/>
                <a:gd fmla="*/ 42 h 50" name="T13"/>
                <a:gd fmla="*/ 8 w 14" name="T14"/>
                <a:gd fmla="*/ 30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84"/>
            <p:cNvSpPr/>
            <p:nvPr/>
          </p:nvSpPr>
          <p:spPr bwMode="auto">
            <a:xfrm>
              <a:off x="8204201" y="6624638"/>
              <a:ext cx="38100" cy="141288"/>
            </a:xfrm>
            <a:custGeom>
              <a:gdLst>
                <a:gd fmla="*/ 6 w 9" name="T0"/>
                <a:gd fmla="*/ 4 h 32" name="T1"/>
                <a:gd fmla="*/ 1 w 9" name="T2"/>
                <a:gd fmla="*/ 5 h 32" name="T3"/>
                <a:gd fmla="*/ 4 w 9" name="T4"/>
                <a:gd fmla="*/ 29 h 32" name="T5"/>
                <a:gd fmla="*/ 8 w 9" name="T6"/>
                <a:gd fmla="*/ 29 h 32" name="T7"/>
                <a:gd fmla="*/ 6 w 9" name="T8"/>
                <a:gd fmla="*/ 4 h 32" name="T9"/>
              </a:gdLst>
              <a:cxnLst>
                <a:cxn ang="0">
                  <a:pos x="T0" y="T1"/>
                </a:cxn>
                <a:cxn ang="0">
                  <a:pos x="T2" y="T3"/>
                </a:cxn>
                <a:cxn ang="0">
                  <a:pos x="T4" y="T5"/>
                </a:cxn>
                <a:cxn ang="0">
                  <a:pos x="T6" y="T7"/>
                </a:cxn>
                <a:cxn ang="0">
                  <a:pos x="T8" y="T9"/>
                </a:cxn>
              </a:cxnLst>
              <a:rect b="b" l="0" r="r" t="0"/>
              <a:pathLst>
                <a:path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485"/>
            <p:cNvSpPr/>
            <p:nvPr/>
          </p:nvSpPr>
          <p:spPr bwMode="auto">
            <a:xfrm>
              <a:off x="8229601"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7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486"/>
            <p:cNvSpPr/>
            <p:nvPr/>
          </p:nvSpPr>
          <p:spPr bwMode="auto">
            <a:xfrm>
              <a:off x="8334376" y="6726238"/>
              <a:ext cx="23813" cy="128588"/>
            </a:xfrm>
            <a:custGeom>
              <a:gdLst>
                <a:gd fmla="*/ 6 w 6" name="T0"/>
                <a:gd fmla="*/ 3 h 29" name="T1"/>
                <a:gd fmla="*/ 1 w 6" name="T2"/>
                <a:gd fmla="*/ 3 h 29" name="T3"/>
                <a:gd fmla="*/ 0 w 6" name="T4"/>
                <a:gd fmla="*/ 25 h 29" name="T5"/>
                <a:gd fmla="*/ 6 w 6" name="T6"/>
                <a:gd fmla="*/ 25 h 29" name="T7"/>
                <a:gd fmla="*/ 6 w 6" name="T8"/>
                <a:gd fmla="*/ 3 h 29" name="T9"/>
              </a:gdLst>
              <a:cxnLst>
                <a:cxn ang="0">
                  <a:pos x="T0" y="T1"/>
                </a:cxn>
                <a:cxn ang="0">
                  <a:pos x="T2" y="T3"/>
                </a:cxn>
                <a:cxn ang="0">
                  <a:pos x="T4" y="T5"/>
                </a:cxn>
                <a:cxn ang="0">
                  <a:pos x="T6" y="T7"/>
                </a:cxn>
                <a:cxn ang="0">
                  <a:pos x="T8" y="T9"/>
                </a:cxn>
              </a:cxnLst>
              <a:rect b="b" l="0" r="r" t="0"/>
              <a:pathLst>
                <a:path h="28"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487"/>
            <p:cNvSpPr/>
            <p:nvPr/>
          </p:nvSpPr>
          <p:spPr bwMode="auto">
            <a:xfrm>
              <a:off x="8362951" y="6624638"/>
              <a:ext cx="41275" cy="176213"/>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488"/>
            <p:cNvSpPr/>
            <p:nvPr/>
          </p:nvSpPr>
          <p:spPr bwMode="auto">
            <a:xfrm>
              <a:off x="8404226"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489"/>
            <p:cNvSpPr/>
            <p:nvPr/>
          </p:nvSpPr>
          <p:spPr bwMode="auto">
            <a:xfrm>
              <a:off x="8321676"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490"/>
            <p:cNvSpPr/>
            <p:nvPr/>
          </p:nvSpPr>
          <p:spPr bwMode="auto">
            <a:xfrm>
              <a:off x="8462963" y="6611938"/>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491"/>
            <p:cNvSpPr/>
            <p:nvPr/>
          </p:nvSpPr>
          <p:spPr bwMode="auto">
            <a:xfrm>
              <a:off x="8559801" y="6686551"/>
              <a:ext cx="33338" cy="136525"/>
            </a:xfrm>
            <a:custGeom>
              <a:gdLst>
                <a:gd fmla="*/ 1 w 8" name="T0"/>
                <a:gd fmla="*/ 5 h 31" name="T1"/>
                <a:gd fmla="*/ 2 w 8" name="T2"/>
                <a:gd fmla="*/ 27 h 31" name="T3"/>
                <a:gd fmla="*/ 7 w 8" name="T4"/>
                <a:gd fmla="*/ 27 h 31" name="T5"/>
                <a:gd fmla="*/ 8 w 8" name="T6"/>
                <a:gd fmla="*/ 5 h 31" name="T7"/>
                <a:gd fmla="*/ 1 w 8" name="T8"/>
                <a:gd fmla="*/ 5 h 31" name="T9"/>
              </a:gdLst>
              <a:cxnLst>
                <a:cxn ang="0">
                  <a:pos x="T0" y="T1"/>
                </a:cxn>
                <a:cxn ang="0">
                  <a:pos x="T2" y="T3"/>
                </a:cxn>
                <a:cxn ang="0">
                  <a:pos x="T4" y="T5"/>
                </a:cxn>
                <a:cxn ang="0">
                  <a:pos x="T6" y="T7"/>
                </a:cxn>
                <a:cxn ang="0">
                  <a:pos x="T8" y="T9"/>
                </a:cxn>
              </a:cxnLst>
              <a:rect b="b" l="0" r="r" t="0"/>
              <a:pathLst>
                <a:path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492"/>
            <p:cNvSpPr/>
            <p:nvPr/>
          </p:nvSpPr>
          <p:spPr bwMode="auto">
            <a:xfrm>
              <a:off x="870108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6 w 14" name="T10"/>
                <a:gd fmla="*/ 46 h 53" name="T11"/>
                <a:gd fmla="*/ 8 w 14" name="T12"/>
                <a:gd fmla="*/ 50 h 53" name="T13"/>
                <a:gd fmla="*/ 13 w 14" name="T14"/>
                <a:gd fmla="*/ 48 h 53" name="T15"/>
                <a:gd fmla="*/ 9 w 14" name="T16"/>
                <a:gd fmla="*/ 33 h 53" name="T17"/>
                <a:gd fmla="*/ 14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493"/>
            <p:cNvSpPr/>
            <p:nvPr/>
          </p:nvSpPr>
          <p:spPr bwMode="auto">
            <a:xfrm>
              <a:off x="8770938"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494"/>
            <p:cNvSpPr/>
            <p:nvPr/>
          </p:nvSpPr>
          <p:spPr bwMode="auto">
            <a:xfrm>
              <a:off x="8855076" y="6597651"/>
              <a:ext cx="28575" cy="195263"/>
            </a:xfrm>
            <a:custGeom>
              <a:gdLst>
                <a:gd fmla="*/ 6 w 7" name="T0"/>
                <a:gd fmla="*/ 2 h 44" name="T1"/>
                <a:gd fmla="*/ 2 w 7" name="T2"/>
                <a:gd fmla="*/ 2 h 44" name="T3"/>
                <a:gd fmla="*/ 1 w 7" name="T4"/>
                <a:gd fmla="*/ 14 h 44" name="T5"/>
                <a:gd fmla="*/ 0 w 7" name="T6"/>
                <a:gd fmla="*/ 16 h 44" name="T7"/>
                <a:gd fmla="*/ 0 w 7" name="T8"/>
                <a:gd fmla="*/ 33 h 44" name="T9"/>
                <a:gd fmla="*/ 1 w 7" name="T10"/>
                <a:gd fmla="*/ 35 h 44" name="T11"/>
                <a:gd fmla="*/ 1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95"/>
            <p:cNvSpPr/>
            <p:nvPr/>
          </p:nvSpPr>
          <p:spPr bwMode="auto">
            <a:xfrm>
              <a:off x="8942388" y="6545263"/>
              <a:ext cx="79375" cy="211138"/>
            </a:xfrm>
            <a:custGeom>
              <a:gdLst>
                <a:gd fmla="*/ 18 w 19" name="T0"/>
                <a:gd fmla="*/ 44 h 48" name="T1"/>
                <a:gd fmla="*/ 18 w 19" name="T2"/>
                <a:gd fmla="*/ 17 h 48" name="T3"/>
                <a:gd fmla="*/ 14 w 19" name="T4"/>
                <a:gd fmla="*/ 15 h 48" name="T5"/>
                <a:gd fmla="*/ 14 w 19" name="T6"/>
                <a:gd fmla="*/ 15 h 48" name="T7"/>
                <a:gd fmla="*/ 11 w 19" name="T8"/>
                <a:gd fmla="*/ 16 h 48" name="T9"/>
                <a:gd fmla="*/ 11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96"/>
            <p:cNvSpPr/>
            <p:nvPr/>
          </p:nvSpPr>
          <p:spPr bwMode="auto">
            <a:xfrm>
              <a:off x="9096376" y="6611938"/>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97"/>
            <p:cNvSpPr/>
            <p:nvPr/>
          </p:nvSpPr>
          <p:spPr bwMode="auto">
            <a:xfrm>
              <a:off x="9159876" y="6597651"/>
              <a:ext cx="61913" cy="177800"/>
            </a:xfrm>
            <a:custGeom>
              <a:gdLst>
                <a:gd fmla="*/ 8 w 15" name="T0"/>
                <a:gd fmla="*/ 6 h 40" name="T1"/>
                <a:gd fmla="*/ 7 w 15" name="T2"/>
                <a:gd fmla="*/ 3 h 40" name="T3"/>
                <a:gd fmla="*/ 1 w 15" name="T4"/>
                <a:gd fmla="*/ 5 h 40" name="T5"/>
                <a:gd fmla="*/ 3 w 15" name="T6"/>
                <a:gd fmla="*/ 29 h 40" name="T7"/>
                <a:gd fmla="*/ 5 w 15" name="T8"/>
                <a:gd fmla="*/ 31 h 40" name="T9"/>
                <a:gd fmla="*/ 6 w 15" name="T10"/>
                <a:gd fmla="*/ 37 h 40" name="T11"/>
                <a:gd fmla="*/ 11 w 15" name="T12"/>
                <a:gd fmla="*/ 37 h 40" name="T13"/>
                <a:gd fmla="*/ 14 w 15" name="T14"/>
                <a:gd fmla="*/ 9 h 40" name="T15"/>
                <a:gd fmla="*/ 8 w 15"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98"/>
            <p:cNvSpPr/>
            <p:nvPr/>
          </p:nvSpPr>
          <p:spPr bwMode="auto">
            <a:xfrm>
              <a:off x="9234488"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99"/>
            <p:cNvSpPr/>
            <p:nvPr/>
          </p:nvSpPr>
          <p:spPr bwMode="auto">
            <a:xfrm>
              <a:off x="9042401" y="6611938"/>
              <a:ext cx="50800" cy="206375"/>
            </a:xfrm>
            <a:custGeom>
              <a:gdLst>
                <a:gd fmla="*/ 9 w 12" name="T0"/>
                <a:gd fmla="*/ 7 h 47" name="T1"/>
                <a:gd fmla="*/ 8 w 12" name="T2"/>
                <a:gd fmla="*/ 3 h 47" name="T3"/>
                <a:gd fmla="*/ 4 w 12" name="T4"/>
                <a:gd fmla="*/ 4 h 47" name="T5"/>
                <a:gd fmla="*/ 5 w 12" name="T6"/>
                <a:gd fmla="*/ 8 h 47" name="T7"/>
                <a:gd fmla="*/ 4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9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500"/>
            <p:cNvSpPr/>
            <p:nvPr/>
          </p:nvSpPr>
          <p:spPr bwMode="auto">
            <a:xfrm>
              <a:off x="8647113" y="6624638"/>
              <a:ext cx="53975" cy="119063"/>
            </a:xfrm>
            <a:custGeom>
              <a:gdLst>
                <a:gd fmla="*/ 12 w 13" name="T0"/>
                <a:gd fmla="*/ 24 h 27" name="T1"/>
                <a:gd fmla="*/ 5 w 13" name="T2"/>
                <a:gd fmla="*/ 2 h 27" name="T3"/>
                <a:gd fmla="*/ 1 w 13" name="T4"/>
                <a:gd fmla="*/ 3 h 27" name="T5"/>
                <a:gd fmla="*/ 10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501"/>
            <p:cNvSpPr/>
            <p:nvPr/>
          </p:nvSpPr>
          <p:spPr bwMode="auto">
            <a:xfrm>
              <a:off x="8542338" y="6572251"/>
              <a:ext cx="79375" cy="193675"/>
            </a:xfrm>
            <a:custGeom>
              <a:gdLst>
                <a:gd fmla="*/ 16 w 19" name="T0"/>
                <a:gd fmla="*/ 37 h 44" name="T1"/>
                <a:gd fmla="*/ 12 w 19" name="T2"/>
                <a:gd fmla="*/ 8 h 44" name="T3"/>
                <a:gd fmla="*/ 7 w 19" name="T4"/>
                <a:gd fmla="*/ 4 h 44" name="T5"/>
                <a:gd fmla="*/ 11 w 19" name="T6"/>
                <a:gd fmla="*/ 41 h 44" name="T7"/>
                <a:gd fmla="*/ 16 w 19" name="T8"/>
                <a:gd fmla="*/ 37 h 44" name="T9"/>
              </a:gdLst>
              <a:cxnLst>
                <a:cxn ang="0">
                  <a:pos x="T0" y="T1"/>
                </a:cxn>
                <a:cxn ang="0">
                  <a:pos x="T2" y="T3"/>
                </a:cxn>
                <a:cxn ang="0">
                  <a:pos x="T4" y="T5"/>
                </a:cxn>
                <a:cxn ang="0">
                  <a:pos x="T6" y="T7"/>
                </a:cxn>
                <a:cxn ang="0">
                  <a:pos x="T8" y="T9"/>
                </a:cxn>
              </a:cxnLst>
              <a:rect b="b" l="0" r="r" t="0"/>
              <a:pathLst>
                <a:path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502"/>
            <p:cNvSpPr/>
            <p:nvPr/>
          </p:nvSpPr>
          <p:spPr bwMode="auto">
            <a:xfrm>
              <a:off x="8813801" y="6629401"/>
              <a:ext cx="41275" cy="146050"/>
            </a:xfrm>
            <a:custGeom>
              <a:gdLst>
                <a:gd fmla="*/ 2 w 10" name="T0"/>
                <a:gd fmla="*/ 5 h 33" name="T1"/>
                <a:gd fmla="*/ 3 w 10" name="T2"/>
                <a:gd fmla="*/ 29 h 33" name="T3"/>
                <a:gd fmla="*/ 9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503"/>
            <p:cNvSpPr/>
            <p:nvPr/>
          </p:nvSpPr>
          <p:spPr bwMode="auto">
            <a:xfrm>
              <a:off x="9329738" y="6567488"/>
              <a:ext cx="63500" cy="220663"/>
            </a:xfrm>
            <a:custGeom>
              <a:gdLst>
                <a:gd fmla="*/ 11 w 15" name="T0"/>
                <a:gd fmla="*/ 28 h 50" name="T1"/>
                <a:gd fmla="*/ 14 w 15" name="T2"/>
                <a:gd fmla="*/ 6 h 50" name="T3"/>
                <a:gd fmla="*/ 7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504"/>
            <p:cNvSpPr/>
            <p:nvPr/>
          </p:nvSpPr>
          <p:spPr bwMode="auto">
            <a:xfrm>
              <a:off x="9418638" y="6624638"/>
              <a:ext cx="33338"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505"/>
            <p:cNvSpPr/>
            <p:nvPr/>
          </p:nvSpPr>
          <p:spPr bwMode="auto">
            <a:xfrm>
              <a:off x="9442451" y="6607176"/>
              <a:ext cx="79375" cy="233363"/>
            </a:xfrm>
            <a:custGeom>
              <a:gdLst>
                <a:gd fmla="*/ 18 w 19" name="T0"/>
                <a:gd fmla="*/ 46 h 53" name="T1"/>
                <a:gd fmla="*/ 12 w 19" name="T2"/>
                <a:gd fmla="*/ 14 h 53" name="T3"/>
                <a:gd fmla="*/ 12 w 19" name="T4"/>
                <a:gd fmla="*/ 13 h 53" name="T5"/>
                <a:gd fmla="*/ 12 w 19" name="T6"/>
                <a:gd fmla="*/ 4 h 53" name="T7"/>
                <a:gd fmla="*/ 8 w 19" name="T8"/>
                <a:gd fmla="*/ 4 h 53" name="T9"/>
                <a:gd fmla="*/ 8 w 19" name="T10"/>
                <a:gd fmla="*/ 12 h 53" name="T11"/>
                <a:gd fmla="*/ 7 w 19" name="T12"/>
                <a:gd fmla="*/ 14 h 53" name="T13"/>
                <a:gd fmla="*/ 6 w 19" name="T14"/>
                <a:gd fmla="*/ 22 h 53" name="T15"/>
                <a:gd fmla="*/ 5 w 19" name="T16"/>
                <a:gd fmla="*/ 22 h 53" name="T17"/>
                <a:gd fmla="*/ 1 w 19" name="T18"/>
                <a:gd fmla="*/ 39 h 53" name="T19"/>
                <a:gd fmla="*/ 2 w 19" name="T20"/>
                <a:gd fmla="*/ 39 h 53" name="T21"/>
                <a:gd fmla="*/ 6 w 19" name="T22"/>
                <a:gd fmla="*/ 25 h 53" name="T23"/>
                <a:gd fmla="*/ 10 w 19" name="T24"/>
                <a:gd fmla="*/ 48 h 53" name="T25"/>
                <a:gd fmla="*/ 18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506"/>
            <p:cNvSpPr/>
            <p:nvPr/>
          </p:nvSpPr>
          <p:spPr bwMode="auto">
            <a:xfrm>
              <a:off x="9547226"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507"/>
            <p:cNvSpPr/>
            <p:nvPr/>
          </p:nvSpPr>
          <p:spPr bwMode="auto">
            <a:xfrm>
              <a:off x="9575801" y="6624638"/>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508"/>
            <p:cNvSpPr/>
            <p:nvPr/>
          </p:nvSpPr>
          <p:spPr bwMode="auto">
            <a:xfrm>
              <a:off x="9618663" y="6611938"/>
              <a:ext cx="66675" cy="250825"/>
            </a:xfrm>
            <a:custGeom>
              <a:gdLst>
                <a:gd fmla="*/ 7 w 16" name="T0"/>
                <a:gd fmla="*/ 5 h 57" name="T1"/>
                <a:gd fmla="*/ 4 w 16" name="T2"/>
                <a:gd fmla="*/ 12 h 57" name="T3"/>
                <a:gd fmla="*/ 4 w 16" name="T4"/>
                <a:gd fmla="*/ 11 h 57" name="T5"/>
                <a:gd fmla="*/ 1 w 16" name="T6"/>
                <a:gd fmla="*/ 11 h 57" name="T7"/>
                <a:gd fmla="*/ 2 w 16" name="T8"/>
                <a:gd fmla="*/ 19 h 57" name="T9"/>
                <a:gd fmla="*/ 6 w 16" name="T10"/>
                <a:gd fmla="*/ 54 h 57" name="T11"/>
                <a:gd fmla="*/ 12 w 16" name="T12"/>
                <a:gd fmla="*/ 52 h 57" name="T13"/>
                <a:gd fmla="*/ 14 w 16" name="T14"/>
                <a:gd fmla="*/ 10 h 57" name="T15"/>
                <a:gd fmla="*/ 7 w 16"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509"/>
            <p:cNvSpPr/>
            <p:nvPr/>
          </p:nvSpPr>
          <p:spPr bwMode="auto">
            <a:xfrm>
              <a:off x="9534526"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510"/>
            <p:cNvSpPr/>
            <p:nvPr/>
          </p:nvSpPr>
          <p:spPr bwMode="auto">
            <a:xfrm>
              <a:off x="9675813"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511"/>
            <p:cNvSpPr/>
            <p:nvPr/>
          </p:nvSpPr>
          <p:spPr bwMode="auto">
            <a:xfrm>
              <a:off x="977265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512"/>
            <p:cNvSpPr/>
            <p:nvPr/>
          </p:nvSpPr>
          <p:spPr bwMode="auto">
            <a:xfrm>
              <a:off x="991393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513"/>
            <p:cNvSpPr/>
            <p:nvPr/>
          </p:nvSpPr>
          <p:spPr bwMode="auto">
            <a:xfrm>
              <a:off x="9985376"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514"/>
            <p:cNvSpPr/>
            <p:nvPr/>
          </p:nvSpPr>
          <p:spPr bwMode="auto">
            <a:xfrm>
              <a:off x="10064751"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515"/>
            <p:cNvSpPr/>
            <p:nvPr/>
          </p:nvSpPr>
          <p:spPr bwMode="auto">
            <a:xfrm>
              <a:off x="10155238" y="6545263"/>
              <a:ext cx="76200" cy="211138"/>
            </a:xfrm>
            <a:custGeom>
              <a:gdLst>
                <a:gd fmla="*/ 18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2 w 18" name="T20"/>
                <a:gd fmla="*/ 43 h 48" name="T21"/>
                <a:gd fmla="*/ 8 w 18" name="T22"/>
                <a:gd fmla="*/ 43 h 48" name="T23"/>
                <a:gd fmla="*/ 8 w 18" name="T24"/>
                <a:gd fmla="*/ 42 h 48" name="T25"/>
                <a:gd fmla="*/ 8 w 18" name="T26"/>
                <a:gd fmla="*/ 45 h 48" name="T27"/>
                <a:gd fmla="*/ 13 w 18" name="T28"/>
                <a:gd fmla="*/ 46 h 48" name="T29"/>
                <a:gd fmla="*/ 18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516"/>
            <p:cNvSpPr/>
            <p:nvPr/>
          </p:nvSpPr>
          <p:spPr bwMode="auto">
            <a:xfrm>
              <a:off x="10310813" y="6611938"/>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517"/>
            <p:cNvSpPr/>
            <p:nvPr/>
          </p:nvSpPr>
          <p:spPr bwMode="auto">
            <a:xfrm>
              <a:off x="10372726"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518"/>
            <p:cNvSpPr/>
            <p:nvPr/>
          </p:nvSpPr>
          <p:spPr bwMode="auto">
            <a:xfrm>
              <a:off x="10444163" y="6594476"/>
              <a:ext cx="66675" cy="228600"/>
            </a:xfrm>
            <a:custGeom>
              <a:gdLst>
                <a:gd fmla="*/ 8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8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519"/>
            <p:cNvSpPr/>
            <p:nvPr/>
          </p:nvSpPr>
          <p:spPr bwMode="auto">
            <a:xfrm>
              <a:off x="10255251" y="6611938"/>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520"/>
            <p:cNvSpPr/>
            <p:nvPr/>
          </p:nvSpPr>
          <p:spPr bwMode="auto">
            <a:xfrm>
              <a:off x="9859963" y="6624638"/>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521"/>
            <p:cNvSpPr/>
            <p:nvPr/>
          </p:nvSpPr>
          <p:spPr bwMode="auto">
            <a:xfrm>
              <a:off x="975518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522"/>
            <p:cNvSpPr/>
            <p:nvPr/>
          </p:nvSpPr>
          <p:spPr bwMode="auto">
            <a:xfrm>
              <a:off x="10026651" y="6629401"/>
              <a:ext cx="41275" cy="146050"/>
            </a:xfrm>
            <a:custGeom>
              <a:gdLst>
                <a:gd fmla="*/ 2 w 10" name="T0"/>
                <a:gd fmla="*/ 5 h 33" name="T1"/>
                <a:gd fmla="*/ 2 w 10" name="T2"/>
                <a:gd fmla="*/ 29 h 33" name="T3"/>
                <a:gd fmla="*/ 8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523"/>
            <p:cNvSpPr/>
            <p:nvPr/>
          </p:nvSpPr>
          <p:spPr bwMode="auto">
            <a:xfrm>
              <a:off x="10544176" y="6567488"/>
              <a:ext cx="61913" cy="220663"/>
            </a:xfrm>
            <a:custGeom>
              <a:gdLst>
                <a:gd fmla="*/ 11 w 15" name="T0"/>
                <a:gd fmla="*/ 28 h 50" name="T1"/>
                <a:gd fmla="*/ 13 w 15" name="T2"/>
                <a:gd fmla="*/ 6 h 50" name="T3"/>
                <a:gd fmla="*/ 6 w 15" name="T4"/>
                <a:gd fmla="*/ 4 h 50" name="T5"/>
                <a:gd fmla="*/ 4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524"/>
            <p:cNvSpPr/>
            <p:nvPr/>
          </p:nvSpPr>
          <p:spPr bwMode="auto">
            <a:xfrm>
              <a:off x="10631488" y="6624638"/>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525"/>
            <p:cNvSpPr/>
            <p:nvPr/>
          </p:nvSpPr>
          <p:spPr bwMode="auto">
            <a:xfrm>
              <a:off x="10656888" y="6607176"/>
              <a:ext cx="77788" cy="233363"/>
            </a:xfrm>
            <a:custGeom>
              <a:gdLst>
                <a:gd fmla="*/ 17 w 19" name="T0"/>
                <a:gd fmla="*/ 46 h 53" name="T1"/>
                <a:gd fmla="*/ 12 w 19" name="T2"/>
                <a:gd fmla="*/ 14 h 53" name="T3"/>
                <a:gd fmla="*/ 12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526"/>
            <p:cNvSpPr/>
            <p:nvPr/>
          </p:nvSpPr>
          <p:spPr bwMode="auto">
            <a:xfrm>
              <a:off x="10760076" y="6726238"/>
              <a:ext cx="25400" cy="128588"/>
            </a:xfrm>
            <a:custGeom>
              <a:gdLst>
                <a:gd fmla="*/ 5 w 6" name="T0"/>
                <a:gd fmla="*/ 3 h 29" name="T1"/>
                <a:gd fmla="*/ 0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527"/>
            <p:cNvSpPr/>
            <p:nvPr/>
          </p:nvSpPr>
          <p:spPr bwMode="auto">
            <a:xfrm>
              <a:off x="10790238" y="6624638"/>
              <a:ext cx="41275"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528"/>
            <p:cNvSpPr/>
            <p:nvPr/>
          </p:nvSpPr>
          <p:spPr bwMode="auto">
            <a:xfrm>
              <a:off x="10826751" y="6611938"/>
              <a:ext cx="71438" cy="250825"/>
            </a:xfrm>
            <a:custGeom>
              <a:gdLst>
                <a:gd fmla="*/ 7 w 17" name="T0"/>
                <a:gd fmla="*/ 5 h 57" name="T1"/>
                <a:gd fmla="*/ 5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529"/>
            <p:cNvSpPr/>
            <p:nvPr/>
          </p:nvSpPr>
          <p:spPr bwMode="auto">
            <a:xfrm>
              <a:off x="10747376"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530"/>
            <p:cNvSpPr/>
            <p:nvPr/>
          </p:nvSpPr>
          <p:spPr bwMode="auto">
            <a:xfrm>
              <a:off x="10890251" y="6611938"/>
              <a:ext cx="61913" cy="176213"/>
            </a:xfrm>
            <a:custGeom>
              <a:gdLst>
                <a:gd fmla="*/ 4 w 15" name="T0"/>
                <a:gd fmla="*/ 5 h 40" name="T1"/>
                <a:gd fmla="*/ 3 w 15" name="T2"/>
                <a:gd fmla="*/ 37 h 40" name="T3"/>
                <a:gd fmla="*/ 9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531"/>
            <p:cNvSpPr/>
            <p:nvPr/>
          </p:nvSpPr>
          <p:spPr bwMode="auto">
            <a:xfrm>
              <a:off x="1098550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532"/>
            <p:cNvSpPr/>
            <p:nvPr/>
          </p:nvSpPr>
          <p:spPr bwMode="auto">
            <a:xfrm>
              <a:off x="11126788" y="6562726"/>
              <a:ext cx="53975" cy="234950"/>
            </a:xfrm>
            <a:custGeom>
              <a:gdLst>
                <a:gd fmla="*/ 10 w 13" name="T0"/>
                <a:gd fmla="*/ 1 h 53" name="T1"/>
                <a:gd fmla="*/ 5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533"/>
            <p:cNvSpPr/>
            <p:nvPr/>
          </p:nvSpPr>
          <p:spPr bwMode="auto">
            <a:xfrm>
              <a:off x="11193463" y="6557963"/>
              <a:ext cx="71438" cy="212725"/>
            </a:xfrm>
            <a:custGeom>
              <a:gdLst>
                <a:gd fmla="*/ 12 w 17" name="T0"/>
                <a:gd fmla="*/ 2 h 48" name="T1"/>
                <a:gd fmla="*/ 1 w 17" name="T2"/>
                <a:gd fmla="*/ 44 h 48" name="T3"/>
                <a:gd fmla="*/ 7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534"/>
            <p:cNvSpPr/>
            <p:nvPr/>
          </p:nvSpPr>
          <p:spPr bwMode="auto">
            <a:xfrm>
              <a:off x="11277601"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535"/>
            <p:cNvSpPr/>
            <p:nvPr/>
          </p:nvSpPr>
          <p:spPr bwMode="auto">
            <a:xfrm>
              <a:off x="11364913" y="6545263"/>
              <a:ext cx="79375" cy="211138"/>
            </a:xfrm>
            <a:custGeom>
              <a:gdLst>
                <a:gd fmla="*/ 18 w 19" name="T0"/>
                <a:gd fmla="*/ 44 h 48" name="T1"/>
                <a:gd fmla="*/ 17 w 19" name="T2"/>
                <a:gd fmla="*/ 17 h 48" name="T3"/>
                <a:gd fmla="*/ 11 w 19" name="T4"/>
                <a:gd fmla="*/ 15 h 48" name="T5"/>
                <a:gd fmla="*/ 11 w 19" name="T6"/>
                <a:gd fmla="*/ 15 h 48" name="T7"/>
                <a:gd fmla="*/ 10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536"/>
            <p:cNvSpPr/>
            <p:nvPr/>
          </p:nvSpPr>
          <p:spPr bwMode="auto">
            <a:xfrm>
              <a:off x="11518901" y="6611938"/>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537"/>
            <p:cNvSpPr/>
            <p:nvPr/>
          </p:nvSpPr>
          <p:spPr bwMode="auto">
            <a:xfrm>
              <a:off x="11585576" y="6597651"/>
              <a:ext cx="58738" cy="177800"/>
            </a:xfrm>
            <a:custGeom>
              <a:gdLst>
                <a:gd fmla="*/ 7 w 14" name="T0"/>
                <a:gd fmla="*/ 6 h 40" name="T1"/>
                <a:gd fmla="*/ 7 w 14" name="T2"/>
                <a:gd fmla="*/ 3 h 40" name="T3"/>
                <a:gd fmla="*/ 1 w 14" name="T4"/>
                <a:gd fmla="*/ 5 h 40" name="T5"/>
                <a:gd fmla="*/ 3 w 14" name="T6"/>
                <a:gd fmla="*/ 29 h 40" name="T7"/>
                <a:gd fmla="*/ 4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538"/>
            <p:cNvSpPr/>
            <p:nvPr/>
          </p:nvSpPr>
          <p:spPr bwMode="auto">
            <a:xfrm>
              <a:off x="11657013"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539"/>
            <p:cNvSpPr/>
            <p:nvPr/>
          </p:nvSpPr>
          <p:spPr bwMode="auto">
            <a:xfrm>
              <a:off x="11469688"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540"/>
            <p:cNvSpPr/>
            <p:nvPr/>
          </p:nvSpPr>
          <p:spPr bwMode="auto">
            <a:xfrm>
              <a:off x="11072813" y="6624638"/>
              <a:ext cx="50800" cy="119063"/>
            </a:xfrm>
            <a:custGeom>
              <a:gdLst>
                <a:gd fmla="*/ 12 w 12" name="T0"/>
                <a:gd fmla="*/ 24 h 27" name="T1"/>
                <a:gd fmla="*/ 4 w 12" name="T2"/>
                <a:gd fmla="*/ 2 h 27" name="T3"/>
                <a:gd fmla="*/ 0 w 12" name="T4"/>
                <a:gd fmla="*/ 3 h 27" name="T5"/>
                <a:gd fmla="*/ 9 w 12" name="T6"/>
                <a:gd fmla="*/ 26 h 27" name="T7"/>
                <a:gd fmla="*/ 12 w 12" name="T8"/>
                <a:gd fmla="*/ 24 h 27" name="T9"/>
              </a:gdLst>
              <a:cxnLst>
                <a:cxn ang="0">
                  <a:pos x="T0" y="T1"/>
                </a:cxn>
                <a:cxn ang="0">
                  <a:pos x="T2" y="T3"/>
                </a:cxn>
                <a:cxn ang="0">
                  <a:pos x="T4" y="T5"/>
                </a:cxn>
                <a:cxn ang="0">
                  <a:pos x="T6" y="T7"/>
                </a:cxn>
                <a:cxn ang="0">
                  <a:pos x="T8" y="T9"/>
                </a:cxn>
              </a:cxnLst>
              <a:rect b="b" l="0" r="r" t="0"/>
              <a:pathLst>
                <a:path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541"/>
            <p:cNvSpPr/>
            <p:nvPr/>
          </p:nvSpPr>
          <p:spPr bwMode="auto">
            <a:xfrm>
              <a:off x="1096803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542"/>
            <p:cNvSpPr/>
            <p:nvPr/>
          </p:nvSpPr>
          <p:spPr bwMode="auto">
            <a:xfrm>
              <a:off x="11236326"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543"/>
            <p:cNvSpPr/>
            <p:nvPr/>
          </p:nvSpPr>
          <p:spPr bwMode="auto">
            <a:xfrm>
              <a:off x="11757026" y="6567488"/>
              <a:ext cx="58738" cy="220663"/>
            </a:xfrm>
            <a:custGeom>
              <a:gdLst>
                <a:gd fmla="*/ 10 w 14" name="T0"/>
                <a:gd fmla="*/ 28 h 50" name="T1"/>
                <a:gd fmla="*/ 13 w 14" name="T2"/>
                <a:gd fmla="*/ 6 h 50" name="T3"/>
                <a:gd fmla="*/ 6 w 14" name="T4"/>
                <a:gd fmla="*/ 4 h 50" name="T5"/>
                <a:gd fmla="*/ 4 w 14" name="T6"/>
                <a:gd fmla="*/ 15 h 50" name="T7"/>
                <a:gd fmla="*/ 3 w 14" name="T8"/>
                <a:gd fmla="*/ 17 h 50" name="T9"/>
                <a:gd fmla="*/ 4 w 14" name="T10"/>
                <a:gd fmla="*/ 46 h 50" name="T11"/>
                <a:gd fmla="*/ 11 w 14" name="T12"/>
                <a:gd fmla="*/ 42 h 50" name="T13"/>
                <a:gd fmla="*/ 8 w 14" name="T14"/>
                <a:gd fmla="*/ 30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544"/>
            <p:cNvSpPr/>
            <p:nvPr/>
          </p:nvSpPr>
          <p:spPr bwMode="auto">
            <a:xfrm>
              <a:off x="11839576" y="6624638"/>
              <a:ext cx="33338" cy="141288"/>
            </a:xfrm>
            <a:custGeom>
              <a:gdLst>
                <a:gd fmla="*/ 6 w 8" name="T0"/>
                <a:gd fmla="*/ 4 h 32" name="T1"/>
                <a:gd fmla="*/ 1 w 8" name="T2"/>
                <a:gd fmla="*/ 5 h 32" name="T3"/>
                <a:gd fmla="*/ 4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545"/>
            <p:cNvSpPr/>
            <p:nvPr/>
          </p:nvSpPr>
          <p:spPr bwMode="auto">
            <a:xfrm>
              <a:off x="11864976"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6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546"/>
            <p:cNvSpPr/>
            <p:nvPr/>
          </p:nvSpPr>
          <p:spPr bwMode="auto">
            <a:xfrm>
              <a:off x="11969751"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547"/>
            <p:cNvSpPr/>
            <p:nvPr/>
          </p:nvSpPr>
          <p:spPr bwMode="auto">
            <a:xfrm>
              <a:off x="11998326" y="6624638"/>
              <a:ext cx="41275" cy="176213"/>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548"/>
            <p:cNvSpPr/>
            <p:nvPr/>
          </p:nvSpPr>
          <p:spPr bwMode="auto">
            <a:xfrm>
              <a:off x="12039601"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549"/>
            <p:cNvSpPr/>
            <p:nvPr/>
          </p:nvSpPr>
          <p:spPr bwMode="auto">
            <a:xfrm>
              <a:off x="11957051"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550"/>
            <p:cNvSpPr/>
            <p:nvPr/>
          </p:nvSpPr>
          <p:spPr bwMode="auto">
            <a:xfrm>
              <a:off x="12098338"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551"/>
            <p:cNvSpPr/>
            <p:nvPr/>
          </p:nvSpPr>
          <p:spPr bwMode="auto">
            <a:xfrm>
              <a:off x="1219517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552"/>
            <p:cNvSpPr/>
            <p:nvPr/>
          </p:nvSpPr>
          <p:spPr bwMode="auto">
            <a:xfrm>
              <a:off x="-25400" y="6677026"/>
              <a:ext cx="12303126" cy="230188"/>
            </a:xfrm>
            <a:custGeom>
              <a:gdLst>
                <a:gd fmla="*/ 2945 w 2951" name="T0"/>
                <a:gd fmla="*/ 17 h 52" name="T1"/>
                <a:gd fmla="*/ 2927 w 2951" name="T2"/>
                <a:gd fmla="*/ 52 h 52" name="T3"/>
                <a:gd fmla="*/ 25 w 2951" name="T4"/>
                <a:gd fmla="*/ 52 h 52" name="T5"/>
                <a:gd fmla="*/ 6 w 2951" name="T6"/>
                <a:gd fmla="*/ 11 h 52" name="T7"/>
                <a:gd fmla="*/ 5 w 2951" name="T8"/>
                <a:gd fmla="*/ 35 h 52" name="T9"/>
                <a:gd fmla="*/ 25 w 2951" name="T10"/>
                <a:gd fmla="*/ 0 h 52" name="T11"/>
                <a:gd fmla="*/ 2927 w 2951" name="T12"/>
                <a:gd fmla="*/ 0 h 52" name="T13"/>
                <a:gd fmla="*/ 2945 w 2951" name="T14"/>
                <a:gd fmla="*/ 34 h 52" name="T15"/>
                <a:gd fmla="*/ 2945 w 2951" name="T16"/>
                <a:gd fmla="*/ 17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553"/>
            <p:cNvSpPr/>
            <p:nvPr/>
          </p:nvSpPr>
          <p:spPr bwMode="auto">
            <a:xfrm>
              <a:off x="-4762" y="6677026"/>
              <a:ext cx="12257088" cy="160338"/>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id="585" name="图片 584"/>
          <p:cNvPicPr>
            <a:picLocks noChangeAspect="1"/>
          </p:cNvPicPr>
          <p:nvPr/>
        </p:nvPicPr>
        <p:blipFill>
          <a:blip r:embed="rId2">
            <a:extLst>
              <a:ext uri="{BEBA8EAE-BF5A-486C-A8C5-ECC9F3942E4B}">
                <a14:imgProps>
                  <a14:imgLayer xmlns:d3p1="http://schemas.openxmlformats.org/officeDocument/2006/relationships" d3p1:embed="">
                    <a14:imgEffect>
                      <a14:backgroundRemoval b="100000" l="0" r="100000" t="0">
                        <a14:foregroundMark x1="8735" x2="34939" y1="6990" y2="11596"/>
                        <a14:foregroundMark x1="3500" x2="18433" y1="61212" y2="73657"/>
                        <a14:foregroundMark x1="20713" x2="18433" y1="61414" y2="93535"/>
                        <a14:foregroundMark x1="14290" x2="66891" y1="94626" y2="98586"/>
                        <a14:foregroundMark x1="11143" x2="14290" y1="14222" y2="5899"/>
                      </a14:backgroundRemoval>
                    </a14:imgEffect>
                  </a14:imgLayer>
                </a14:imgProps>
              </a:ext>
              <a:ext uri="{28A0092B-C50C-407E-A947-70E740481C1C}">
                <a14:useLocalDpi val="0"/>
              </a:ext>
            </a:extLst>
          </a:blip>
          <a:stretch>
            <a:fillRect/>
          </a:stretch>
        </p:blipFill>
        <p:spPr>
          <a:xfrm>
            <a:off x="797652" y="859731"/>
            <a:ext cx="1102968" cy="876402"/>
          </a:xfrm>
          <a:prstGeom prst="rect">
            <a:avLst/>
          </a:prstGeom>
        </p:spPr>
      </p:pic>
      <p:sp>
        <p:nvSpPr>
          <p:cNvPr id="590" name="矩形 45"/>
          <p:cNvSpPr>
            <a:spLocks noChangeArrowheads="1"/>
          </p:cNvSpPr>
          <p:nvPr/>
        </p:nvSpPr>
        <p:spPr bwMode="auto">
          <a:xfrm>
            <a:off x="2796473" y="1701433"/>
            <a:ext cx="812800" cy="403225"/>
          </a:xfrm>
          <a:prstGeom prst="rect">
            <a:avLst/>
          </a:prstGeom>
          <a:solidFill>
            <a:srgbClr val="0895BE"/>
          </a:solidFill>
          <a:ln>
            <a:noFill/>
          </a:ln>
          <a:extLst>
            <a:ext uri="{91240B29-F687-4F45-9708-019B960494DF}">
              <a14:hiddenLine w="12700">
                <a:solidFill>
                  <a:srgbClr val="42719B"/>
                </a:solidFill>
                <a:bevel/>
                <a:headEnd/>
                <a:tailEnd/>
              </a14:hiddenLine>
            </a:ext>
          </a:extLst>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2008</a:t>
            </a:r>
          </a:p>
        </p:txBody>
      </p:sp>
      <p:sp>
        <p:nvSpPr>
          <p:cNvPr id="591" name="矩形 46"/>
          <p:cNvSpPr>
            <a:spLocks noChangeArrowheads="1"/>
          </p:cNvSpPr>
          <p:nvPr/>
        </p:nvSpPr>
        <p:spPr bwMode="auto">
          <a:xfrm>
            <a:off x="7029214" y="1687984"/>
            <a:ext cx="812800" cy="403225"/>
          </a:xfrm>
          <a:prstGeom prst="rect">
            <a:avLst/>
          </a:prstGeom>
          <a:solidFill>
            <a:srgbClr val="B3D53D"/>
          </a:solidFill>
          <a:ln>
            <a:noFill/>
          </a:ln>
          <a:extLst>
            <a:ext uri="{91240B29-F687-4F45-9708-019B960494DF}">
              <a14:hiddenLine w="12700">
                <a:solidFill>
                  <a:srgbClr val="42719B"/>
                </a:solidFill>
                <a:bevel/>
                <a:headEnd/>
                <a:tailEnd/>
              </a14:hiddenLine>
            </a:ext>
          </a:extLst>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2010</a:t>
            </a:r>
          </a:p>
        </p:txBody>
      </p:sp>
      <p:sp>
        <p:nvSpPr>
          <p:cNvPr id="593" name="矩形 48"/>
          <p:cNvSpPr>
            <a:spLocks noChangeArrowheads="1"/>
          </p:cNvSpPr>
          <p:nvPr/>
        </p:nvSpPr>
        <p:spPr bwMode="auto">
          <a:xfrm>
            <a:off x="4955016" y="1710500"/>
            <a:ext cx="812800" cy="401638"/>
          </a:xfrm>
          <a:prstGeom prst="rect">
            <a:avLst/>
          </a:prstGeom>
          <a:solidFill>
            <a:srgbClr val="75625B"/>
          </a:solidFill>
          <a:ln>
            <a:noFill/>
          </a:ln>
          <a:extLst>
            <a:ext uri="{91240B29-F687-4F45-9708-019B960494DF}">
              <a14:hiddenLine w="12700">
                <a:solidFill>
                  <a:srgbClr val="42719B"/>
                </a:solidFill>
                <a:bevel/>
                <a:headEnd/>
                <a:tailEnd/>
              </a14:hiddenLine>
            </a:ext>
          </a:extLst>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2009</a:t>
            </a:r>
          </a:p>
        </p:txBody>
      </p:sp>
      <p:sp>
        <p:nvSpPr>
          <p:cNvPr id="594" name="矩形 49"/>
          <p:cNvSpPr>
            <a:spLocks noChangeArrowheads="1"/>
          </p:cNvSpPr>
          <p:nvPr/>
        </p:nvSpPr>
        <p:spPr bwMode="auto">
          <a:xfrm>
            <a:off x="9297753" y="1679504"/>
            <a:ext cx="812800" cy="401638"/>
          </a:xfrm>
          <a:prstGeom prst="rect">
            <a:avLst/>
          </a:prstGeom>
          <a:solidFill>
            <a:srgbClr val="FFBF17"/>
          </a:solidFill>
          <a:ln>
            <a:noFill/>
          </a:ln>
          <a:extLst>
            <a:ext uri="{91240B29-F687-4F45-9708-019B960494DF}">
              <a14:hiddenLine w="12700">
                <a:solidFill>
                  <a:srgbClr val="42719B"/>
                </a:solidFill>
                <a:bevel/>
                <a:headEnd/>
                <a:tailEnd/>
              </a14:hiddenLine>
            </a:ext>
          </a:extLst>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2011</a:t>
            </a:r>
          </a:p>
        </p:txBody>
      </p:sp>
      <p:sp>
        <p:nvSpPr>
          <p:cNvPr id="595" name="文本框 50"/>
          <p:cNvSpPr>
            <a:spLocks noChangeArrowheads="1"/>
          </p:cNvSpPr>
          <p:nvPr/>
        </p:nvSpPr>
        <p:spPr bwMode="auto">
          <a:xfrm>
            <a:off x="2792177" y="806083"/>
            <a:ext cx="1711325" cy="828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b" bIns="0" lIns="0" rIns="0" tIns="0"/>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这里请输入您的文本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这里输入您的文本</a:t>
            </a:r>
          </a:p>
        </p:txBody>
      </p:sp>
      <p:sp>
        <p:nvSpPr>
          <p:cNvPr id="596" name="文本框 51"/>
          <p:cNvSpPr>
            <a:spLocks noChangeArrowheads="1"/>
          </p:cNvSpPr>
          <p:nvPr/>
        </p:nvSpPr>
        <p:spPr bwMode="auto">
          <a:xfrm>
            <a:off x="7001918" y="775424"/>
            <a:ext cx="1709737" cy="828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b" bIns="0" lIns="0" rIns="0" tIns="0"/>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这里请输入您的文本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这里输入您的文本</a:t>
            </a:r>
          </a:p>
        </p:txBody>
      </p:sp>
      <p:sp>
        <p:nvSpPr>
          <p:cNvPr id="598" name="文本框 53"/>
          <p:cNvSpPr>
            <a:spLocks noChangeArrowheads="1"/>
          </p:cNvSpPr>
          <p:nvPr/>
        </p:nvSpPr>
        <p:spPr bwMode="auto">
          <a:xfrm>
            <a:off x="4924984" y="839716"/>
            <a:ext cx="1709738" cy="828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这里请输入您的文本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这里输入您的文本</a:t>
            </a:r>
          </a:p>
        </p:txBody>
      </p:sp>
      <p:sp>
        <p:nvSpPr>
          <p:cNvPr id="599" name="文本框 54"/>
          <p:cNvSpPr>
            <a:spLocks noChangeArrowheads="1"/>
          </p:cNvSpPr>
          <p:nvPr/>
        </p:nvSpPr>
        <p:spPr bwMode="auto">
          <a:xfrm>
            <a:off x="9286263" y="824955"/>
            <a:ext cx="1709738" cy="828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bIns="0" lIns="0" rIns="0" tIns="0"/>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这里请输入您的文本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这里输入您的文本</a:t>
            </a:r>
          </a:p>
        </p:txBody>
      </p:sp>
      <p:pic>
        <p:nvPicPr>
          <p:cNvPr id="604" name="图片 603"/>
          <p:cNvPicPr>
            <a:picLocks noChangeAspect="1"/>
          </p:cNvPicPr>
          <p:nvPr/>
        </p:nvPicPr>
        <p:blipFill>
          <a:blip r:embed="rId2">
            <a:extLst>
              <a:ext uri="{BEBA8EAE-BF5A-486C-A8C5-ECC9F3942E4B}">
                <a14:imgProps>
                  <a14:imgLayer xmlns:d3p1="http://schemas.openxmlformats.org/officeDocument/2006/relationships" d3p1:embed="">
                    <a14:imgEffect>
                      <a14:backgroundRemoval b="100000" l="0" r="100000" t="0">
                        <a14:foregroundMark x1="8735" x2="34939" y1="6990" y2="11596"/>
                        <a14:foregroundMark x1="3500" x2="18433" y1="61212" y2="73657"/>
                        <a14:foregroundMark x1="20713" x2="18433" y1="61414" y2="93535"/>
                        <a14:foregroundMark x1="14290" x2="66891" y1="94626" y2="98586"/>
                        <a14:foregroundMark x1="11143" x2="14290" y1="14222" y2="5899"/>
                      </a14:backgroundRemoval>
                    </a14:imgEffect>
                  </a14:imgLayer>
                </a14:imgProps>
              </a:ext>
              <a:ext uri="{28A0092B-C50C-407E-A947-70E740481C1C}">
                <a14:useLocalDpi val="0"/>
              </a:ext>
            </a:extLst>
          </a:blip>
          <a:stretch>
            <a:fillRect/>
          </a:stretch>
        </p:blipFill>
        <p:spPr>
          <a:xfrm flipH="1">
            <a:off x="10541346" y="3844701"/>
            <a:ext cx="1102968" cy="876402"/>
          </a:xfrm>
          <a:prstGeom prst="rect">
            <a:avLst/>
          </a:prstGeom>
        </p:spPr>
      </p:pic>
      <p:sp>
        <p:nvSpPr>
          <p:cNvPr id="605" name="矩形 45"/>
          <p:cNvSpPr>
            <a:spLocks noChangeArrowheads="1"/>
          </p:cNvSpPr>
          <p:nvPr/>
        </p:nvSpPr>
        <p:spPr bwMode="auto">
          <a:xfrm>
            <a:off x="9182342" y="2784692"/>
            <a:ext cx="812800" cy="403225"/>
          </a:xfrm>
          <a:prstGeom prst="rect">
            <a:avLst/>
          </a:prstGeom>
          <a:solidFill>
            <a:srgbClr val="0895BE"/>
          </a:solidFill>
          <a:ln>
            <a:noFill/>
          </a:ln>
          <a:extLst>
            <a:ext uri="{91240B29-F687-4F45-9708-019B960494DF}">
              <a14:hiddenLine w="12700">
                <a:solidFill>
                  <a:srgbClr val="42719B"/>
                </a:solidFill>
                <a:bevel/>
                <a:headEnd/>
                <a:tailEnd/>
              </a14:hiddenLine>
            </a:ext>
          </a:extLst>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2012</a:t>
            </a:r>
          </a:p>
        </p:txBody>
      </p:sp>
      <p:sp>
        <p:nvSpPr>
          <p:cNvPr id="606" name="文本框 50"/>
          <p:cNvSpPr>
            <a:spLocks noChangeArrowheads="1"/>
          </p:cNvSpPr>
          <p:nvPr/>
        </p:nvSpPr>
        <p:spPr bwMode="auto">
          <a:xfrm>
            <a:off x="9178046" y="3222741"/>
            <a:ext cx="1711325" cy="828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b" bIns="0" lIns="0" rIns="0" tIns="0"/>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这里请输入您的文本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这里输入您的文本</a:t>
            </a:r>
          </a:p>
        </p:txBody>
      </p:sp>
      <p:sp>
        <p:nvSpPr>
          <p:cNvPr id="607" name="矩形 45"/>
          <p:cNvSpPr>
            <a:spLocks noChangeArrowheads="1"/>
          </p:cNvSpPr>
          <p:nvPr/>
        </p:nvSpPr>
        <p:spPr bwMode="auto">
          <a:xfrm>
            <a:off x="6602078" y="2789576"/>
            <a:ext cx="812800" cy="403225"/>
          </a:xfrm>
          <a:prstGeom prst="rect">
            <a:avLst/>
          </a:prstGeom>
          <a:solidFill>
            <a:srgbClr val="F0587D"/>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2013</a:t>
            </a:r>
          </a:p>
        </p:txBody>
      </p:sp>
      <p:sp>
        <p:nvSpPr>
          <p:cNvPr id="608" name="文本框 50"/>
          <p:cNvSpPr>
            <a:spLocks noChangeArrowheads="1"/>
          </p:cNvSpPr>
          <p:nvPr/>
        </p:nvSpPr>
        <p:spPr bwMode="auto">
          <a:xfrm>
            <a:off x="6597782" y="3227625"/>
            <a:ext cx="1711325" cy="828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b" bIns="0" lIns="0" rIns="0" tIns="0"/>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这里请输入您的文本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这里输入您的文本</a:t>
            </a:r>
          </a:p>
        </p:txBody>
      </p:sp>
      <p:sp>
        <p:nvSpPr>
          <p:cNvPr id="609" name="矩形 45"/>
          <p:cNvSpPr>
            <a:spLocks noChangeArrowheads="1"/>
          </p:cNvSpPr>
          <p:nvPr/>
        </p:nvSpPr>
        <p:spPr bwMode="auto">
          <a:xfrm>
            <a:off x="4355634" y="2786029"/>
            <a:ext cx="812800" cy="403225"/>
          </a:xfrm>
          <a:prstGeom prst="rect">
            <a:avLst/>
          </a:prstGeom>
          <a:solidFill>
            <a:schemeClr val="accent2"/>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2014</a:t>
            </a:r>
          </a:p>
        </p:txBody>
      </p:sp>
      <p:sp>
        <p:nvSpPr>
          <p:cNvPr id="610" name="文本框 50"/>
          <p:cNvSpPr>
            <a:spLocks noChangeArrowheads="1"/>
          </p:cNvSpPr>
          <p:nvPr/>
        </p:nvSpPr>
        <p:spPr bwMode="auto">
          <a:xfrm>
            <a:off x="4351338" y="3224078"/>
            <a:ext cx="1711325" cy="828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b" bIns="0" lIns="0" rIns="0" tIns="0"/>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这里请输入您的文本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这里输入您的文本</a:t>
            </a:r>
          </a:p>
        </p:txBody>
      </p:sp>
      <p:sp>
        <p:nvSpPr>
          <p:cNvPr id="612" name="矩形 45"/>
          <p:cNvSpPr>
            <a:spLocks noChangeArrowheads="1"/>
          </p:cNvSpPr>
          <p:nvPr/>
        </p:nvSpPr>
        <p:spPr bwMode="auto">
          <a:xfrm>
            <a:off x="3015130" y="4286115"/>
            <a:ext cx="812800" cy="403225"/>
          </a:xfrm>
          <a:prstGeom prst="rect">
            <a:avLst/>
          </a:prstGeom>
          <a:solidFill>
            <a:srgbClr val="9C5CC3"/>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2015</a:t>
            </a:r>
          </a:p>
        </p:txBody>
      </p:sp>
      <p:sp>
        <p:nvSpPr>
          <p:cNvPr id="613" name="文本框 50"/>
          <p:cNvSpPr>
            <a:spLocks noChangeArrowheads="1"/>
          </p:cNvSpPr>
          <p:nvPr/>
        </p:nvSpPr>
        <p:spPr bwMode="auto">
          <a:xfrm>
            <a:off x="3024346" y="4741863"/>
            <a:ext cx="1711325" cy="828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b" bIns="0" lIns="0" rIns="0" tIns="0"/>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这里请输入您的文本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这里输入您的文本</a:t>
            </a:r>
          </a:p>
        </p:txBody>
      </p:sp>
      <p:sp>
        <p:nvSpPr>
          <p:cNvPr id="614" name="矩形 45"/>
          <p:cNvSpPr>
            <a:spLocks noChangeArrowheads="1"/>
          </p:cNvSpPr>
          <p:nvPr/>
        </p:nvSpPr>
        <p:spPr bwMode="auto">
          <a:xfrm>
            <a:off x="5542273" y="4303510"/>
            <a:ext cx="812800" cy="403225"/>
          </a:xfrm>
          <a:prstGeom prst="rect">
            <a:avLst/>
          </a:prstGeom>
          <a:solidFill>
            <a:srgbClr val="69BC1B"/>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2016</a:t>
            </a:r>
          </a:p>
        </p:txBody>
      </p:sp>
      <p:sp>
        <p:nvSpPr>
          <p:cNvPr id="615" name="文本框 50"/>
          <p:cNvSpPr>
            <a:spLocks noChangeArrowheads="1"/>
          </p:cNvSpPr>
          <p:nvPr/>
        </p:nvSpPr>
        <p:spPr bwMode="auto">
          <a:xfrm>
            <a:off x="5551489" y="4759258"/>
            <a:ext cx="1711325" cy="828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b" bIns="0" lIns="0" rIns="0" tIns="0"/>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这里请输入您的文本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这里输入您的文本</a:t>
            </a:r>
          </a:p>
        </p:txBody>
      </p:sp>
      <p:sp>
        <p:nvSpPr>
          <p:cNvPr id="616" name="矩形 45"/>
          <p:cNvSpPr>
            <a:spLocks noChangeArrowheads="1"/>
          </p:cNvSpPr>
          <p:nvPr/>
        </p:nvSpPr>
        <p:spPr bwMode="auto">
          <a:xfrm>
            <a:off x="7855260" y="4288937"/>
            <a:ext cx="812800" cy="403225"/>
          </a:xfrm>
          <a:prstGeom prst="rect">
            <a:avLst/>
          </a:prstGeom>
          <a:solidFill>
            <a:srgbClr val="CD5897"/>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2017</a:t>
            </a:r>
          </a:p>
        </p:txBody>
      </p:sp>
      <p:sp>
        <p:nvSpPr>
          <p:cNvPr id="617" name="文本框 50"/>
          <p:cNvSpPr>
            <a:spLocks noChangeArrowheads="1"/>
          </p:cNvSpPr>
          <p:nvPr/>
        </p:nvSpPr>
        <p:spPr bwMode="auto">
          <a:xfrm>
            <a:off x="7864476" y="4744685"/>
            <a:ext cx="1711325" cy="8286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b" bIns="0" lIns="0" rIns="0" tIns="0"/>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这里请输入您的文本</a:t>
            </a:r>
          </a:p>
          <a:p>
            <a:pPr eaLnBrk="1" hangingPunct="1">
              <a:lnSpc>
                <a:spcPct val="130000"/>
              </a:lnSpc>
              <a:buClr>
                <a:srgbClr val="BFBFBF"/>
              </a:buClr>
            </a:pPr>
            <a:r>
              <a:rPr altLang="en-US" lang="zh-CN" sz="1400">
                <a:solidFill>
                  <a:srgbClr val="000000"/>
                </a:solidFill>
                <a:latin charset="-122" panose="020b0503020204020204" pitchFamily="34" typeface="微软雅黑"/>
                <a:ea charset="-122" panose="020b0503020204020204" pitchFamily="34" typeface="微软雅黑"/>
                <a:sym charset="-122" panose="02010600030101010101" pitchFamily="2" typeface="宋体"/>
              </a:rPr>
              <a:t>这里输入您的文本</a:t>
            </a:r>
          </a:p>
        </p:txBody>
      </p:sp>
    </p:spTree>
    <p:extLst>
      <p:ext uri="{BB962C8B-B14F-4D97-AF65-F5344CB8AC3E}">
        <p14:creationId val="2027864342"/>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5.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357" name="Freeform 6"/>
          <p:cNvSpPr/>
          <p:nvPr/>
        </p:nvSpPr>
        <p:spPr bwMode="auto">
          <a:xfrm>
            <a:off x="5745163" y="3584576"/>
            <a:ext cx="554038" cy="280988"/>
          </a:xfrm>
          <a:custGeom>
            <a:gdLst>
              <a:gd fmla="*/ 131 w 133" name="T0"/>
              <a:gd fmla="*/ 64 h 64" name="T1"/>
              <a:gd fmla="*/ 133 w 133" name="T2"/>
              <a:gd fmla="*/ 55 h 64" name="T3"/>
              <a:gd fmla="*/ 132 w 133" name="T4"/>
              <a:gd fmla="*/ 46 h 64" name="T5"/>
              <a:gd fmla="*/ 128 w 133" name="T6"/>
              <a:gd fmla="*/ 38 h 64" name="T7"/>
              <a:gd fmla="*/ 118 w 133" name="T8"/>
              <a:gd fmla="*/ 28 h 64" name="T9"/>
              <a:gd fmla="*/ 104 w 133" name="T10"/>
              <a:gd fmla="*/ 24 h 64" name="T11"/>
              <a:gd fmla="*/ 90 w 133" name="T12"/>
              <a:gd fmla="*/ 28 h 64" name="T13"/>
              <a:gd fmla="*/ 90 w 133" name="T14"/>
              <a:gd fmla="*/ 28 h 64" name="T15"/>
              <a:gd fmla="*/ 89 w 133" name="T16"/>
              <a:gd fmla="*/ 27 h 64" name="T17"/>
              <a:gd fmla="*/ 89 w 133" name="T18"/>
              <a:gd fmla="*/ 22 h 64" name="T19"/>
              <a:gd fmla="*/ 76 w 133" name="T20"/>
              <a:gd fmla="*/ 5 h 64" name="T21"/>
              <a:gd fmla="*/ 54 w 133" name="T22"/>
              <a:gd fmla="*/ 2 h 64" name="T23"/>
              <a:gd fmla="*/ 34 w 133" name="T24"/>
              <a:gd fmla="*/ 23 h 64" name="T25"/>
              <a:gd fmla="*/ 33 w 133" name="T26"/>
              <a:gd fmla="*/ 34 h 64" name="T27"/>
              <a:gd fmla="*/ 33 w 133" name="T28"/>
              <a:gd fmla="*/ 34 h 64" name="T29"/>
              <a:gd fmla="*/ 14 w 133" name="T30"/>
              <a:gd fmla="*/ 37 h 64" name="T31"/>
              <a:gd fmla="*/ 4 w 133" name="T32"/>
              <a:gd fmla="*/ 47 h 64" name="T33"/>
              <a:gd fmla="*/ 4 w 133" name="T34"/>
              <a:gd fmla="*/ 46 h 64" name="T35"/>
              <a:gd fmla="*/ 4 w 133" name="T36"/>
              <a:gd fmla="*/ 46 h 64" name="T37"/>
              <a:gd fmla="*/ 1 w 133" name="T38"/>
              <a:gd fmla="*/ 64 h 64" name="T39"/>
              <a:gd fmla="*/ 131 w 133" name="T40"/>
              <a:gd fmla="*/ 64 h 6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12"/>
          <p:cNvSpPr/>
          <p:nvPr/>
        </p:nvSpPr>
        <p:spPr bwMode="auto">
          <a:xfrm>
            <a:off x="2201863" y="4457701"/>
            <a:ext cx="720725" cy="322263"/>
          </a:xfrm>
          <a:custGeom>
            <a:gdLst>
              <a:gd fmla="*/ 6 w 173" name="T0"/>
              <a:gd fmla="*/ 73 h 73" name="T1"/>
              <a:gd fmla="*/ 40 w 173" name="T2"/>
              <a:gd fmla="*/ 24 h 73" name="T3"/>
              <a:gd fmla="*/ 57 w 173" name="T4"/>
              <a:gd fmla="*/ 29 h 73" name="T5"/>
              <a:gd fmla="*/ 94 w 173" name="T6"/>
              <a:gd fmla="*/ 0 h 73" name="T7"/>
              <a:gd fmla="*/ 128 w 173" name="T8"/>
              <a:gd fmla="*/ 39 h 73" name="T9"/>
              <a:gd fmla="*/ 140 w 173" name="T10"/>
              <a:gd fmla="*/ 36 h 73" name="T11"/>
              <a:gd fmla="*/ 173 w 173" name="T12"/>
              <a:gd fmla="*/ 69 h 73" name="T13"/>
              <a:gd fmla="*/ 173 w 173" name="T14"/>
              <a:gd fmla="*/ 73 h 73" name="T15"/>
              <a:gd fmla="*/ 6 w 173" name="T16"/>
              <a:gd fmla="*/ 73 h 7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3" w="1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569" name="组合 568"/>
          <p:cNvGrpSpPr/>
          <p:nvPr/>
        </p:nvGrpSpPr>
        <p:grpSpPr>
          <a:xfrm>
            <a:off x="4976813" y="3060065"/>
            <a:ext cx="2379824" cy="3704955"/>
            <a:chOff x="412751" y="3773489"/>
            <a:chExt cx="1955800" cy="3044825"/>
          </a:xfrm>
        </p:grpSpPr>
        <p:sp>
          <p:nvSpPr>
            <p:cNvPr id="361" name="Freeform 10"/>
            <p:cNvSpPr/>
            <p:nvPr/>
          </p:nvSpPr>
          <p:spPr bwMode="auto">
            <a:xfrm>
              <a:off x="1430338" y="3773489"/>
              <a:ext cx="541338" cy="273050"/>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282"/>
            <p:cNvSpPr/>
            <p:nvPr/>
          </p:nvSpPr>
          <p:spPr bwMode="auto">
            <a:xfrm>
              <a:off x="1296988" y="5318126"/>
              <a:ext cx="195263" cy="1500188"/>
            </a:xfrm>
            <a:custGeom>
              <a:gdLst>
                <a:gd fmla="*/ 23 w 123" name="T0"/>
                <a:gd fmla="*/ 0 h 945" name="T1"/>
                <a:gd fmla="*/ 0 w 123" name="T2"/>
                <a:gd fmla="*/ 934 h 945" name="T3"/>
                <a:gd fmla="*/ 123 w 123" name="T4"/>
                <a:gd fmla="*/ 945 h 945" name="T5"/>
                <a:gd fmla="*/ 100 w 123" name="T6"/>
                <a:gd fmla="*/ 0 h 945" name="T7"/>
                <a:gd fmla="*/ 23 w 123" name="T8"/>
                <a:gd fmla="*/ 0 h 945" name="T9"/>
              </a:gdLst>
              <a:cxnLst>
                <a:cxn ang="0">
                  <a:pos x="T0" y="T1"/>
                </a:cxn>
                <a:cxn ang="0">
                  <a:pos x="T2" y="T3"/>
                </a:cxn>
                <a:cxn ang="0">
                  <a:pos x="T4" y="T5"/>
                </a:cxn>
                <a:cxn ang="0">
                  <a:pos x="T6" y="T7"/>
                </a:cxn>
                <a:cxn ang="0">
                  <a:pos x="T8" y="T9"/>
                </a:cxn>
              </a:cxnLst>
              <a:rect b="b" l="0" r="r" t="0"/>
              <a:pathLst>
                <a:path h="944" w="123">
                  <a:moveTo>
                    <a:pt x="23" y="0"/>
                  </a:moveTo>
                  <a:lnTo>
                    <a:pt x="0" y="934"/>
                  </a:lnTo>
                  <a:lnTo>
                    <a:pt x="123" y="945"/>
                  </a:lnTo>
                  <a:lnTo>
                    <a:pt x="100" y="0"/>
                  </a:lnTo>
                  <a:lnTo>
                    <a:pt x="23"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284"/>
            <p:cNvSpPr/>
            <p:nvPr/>
          </p:nvSpPr>
          <p:spPr bwMode="auto">
            <a:xfrm>
              <a:off x="1638301" y="4705351"/>
              <a:ext cx="730250" cy="763588"/>
            </a:xfrm>
            <a:custGeom>
              <a:gdLst>
                <a:gd fmla="*/ 118 w 175" name="T0"/>
                <a:gd fmla="*/ 44 h 173" name="T1"/>
                <a:gd fmla="*/ 107 w 175" name="T2"/>
                <a:gd fmla="*/ 43 h 173" name="T3"/>
                <a:gd fmla="*/ 71 w 175" name="T4"/>
                <a:gd fmla="*/ 9 h 173" name="T5"/>
                <a:gd fmla="*/ 46 w 175" name="T6"/>
                <a:gd fmla="*/ 96 h 173" name="T7"/>
                <a:gd fmla="*/ 97 w 175" name="T8"/>
                <a:gd fmla="*/ 167 h 173" name="T9"/>
                <a:gd fmla="*/ 169 w 175" name="T10"/>
                <a:gd fmla="*/ 116 h 173" name="T11"/>
                <a:gd fmla="*/ 118 w 175" name="T12"/>
                <a:gd fmla="*/ 44 h 173" name="T13"/>
              </a:gdLst>
              <a:cxnLst>
                <a:cxn ang="0">
                  <a:pos x="T0" y="T1"/>
                </a:cxn>
                <a:cxn ang="0">
                  <a:pos x="T2" y="T3"/>
                </a:cxn>
                <a:cxn ang="0">
                  <a:pos x="T4" y="T5"/>
                </a:cxn>
                <a:cxn ang="0">
                  <a:pos x="T6" y="T7"/>
                </a:cxn>
                <a:cxn ang="0">
                  <a:pos x="T8" y="T9"/>
                </a:cxn>
                <a:cxn ang="0">
                  <a:pos x="T10" y="T11"/>
                </a:cxn>
                <a:cxn ang="0">
                  <a:pos x="T12" y="T13"/>
                </a:cxn>
              </a:cxnLst>
              <a:rect b="b" l="0" r="r" t="0"/>
              <a:pathLst>
                <a:path h="173" w="175">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285"/>
            <p:cNvSpPr/>
            <p:nvPr/>
          </p:nvSpPr>
          <p:spPr bwMode="auto">
            <a:xfrm>
              <a:off x="412751" y="4506914"/>
              <a:ext cx="738188" cy="1004888"/>
            </a:xfrm>
            <a:custGeom>
              <a:gdLst>
                <a:gd fmla="*/ 157 w 177" name="T0"/>
                <a:gd fmla="*/ 80 h 228" name="T1"/>
                <a:gd fmla="*/ 169 w 177" name="T2"/>
                <a:gd fmla="*/ 60 h 228" name="T3"/>
                <a:gd fmla="*/ 169 w 177" name="T4"/>
                <a:gd fmla="*/ 35 h 228" name="T5"/>
                <a:gd fmla="*/ 156 w 177" name="T6"/>
                <a:gd fmla="*/ 13 h 228" name="T7"/>
                <a:gd fmla="*/ 136 w 177" name="T8"/>
                <a:gd fmla="*/ 2 h 228" name="T9"/>
                <a:gd fmla="*/ 112 w 177" name="T10"/>
                <a:gd fmla="*/ 2 h 228" name="T11"/>
                <a:gd fmla="*/ 92 w 177" name="T12"/>
                <a:gd fmla="*/ 13 h 228" name="T13"/>
                <a:gd fmla="*/ 80 w 177" name="T14"/>
                <a:gd fmla="*/ 35 h 228" name="T15"/>
                <a:gd fmla="*/ 78 w 177" name="T16"/>
                <a:gd fmla="*/ 52 h 228" name="T17"/>
                <a:gd fmla="*/ 45 w 177" name="T18"/>
                <a:gd fmla="*/ 119 h 228" name="T19"/>
                <a:gd fmla="*/ 68 w 177" name="T20"/>
                <a:gd fmla="*/ 221 h 228" name="T21"/>
                <a:gd fmla="*/ 91 w 177" name="T22"/>
                <a:gd fmla="*/ 217 h 228" name="T23"/>
                <a:gd fmla="*/ 120 w 177" name="T24"/>
                <a:gd fmla="*/ 228 h 228" name="T25"/>
                <a:gd fmla="*/ 120 w 177" name="T26"/>
                <a:gd fmla="*/ 140 h 228" name="T27"/>
                <a:gd fmla="*/ 115 w 177" name="T28"/>
                <a:gd fmla="*/ 140 h 228" name="T29"/>
                <a:gd fmla="*/ 134 w 177" name="T30"/>
                <a:gd fmla="*/ 93 h 228" name="T31"/>
                <a:gd fmla="*/ 156 w 177" name="T32"/>
                <a:gd fmla="*/ 81 h 228" name="T33"/>
                <a:gd fmla="*/ 157 w 177" name="T34"/>
                <a:gd fmla="*/ 80 h 228"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28" w="177">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286"/>
            <p:cNvSpPr/>
            <p:nvPr/>
          </p:nvSpPr>
          <p:spPr bwMode="auto">
            <a:xfrm>
              <a:off x="787401" y="4368801"/>
              <a:ext cx="1268413" cy="1303338"/>
            </a:xfrm>
            <a:custGeom>
              <a:gdLst>
                <a:gd fmla="*/ 267 w 304" name="T0"/>
                <a:gd fmla="*/ 124 h 295" name="T1"/>
                <a:gd fmla="*/ 279 w 304" name="T2"/>
                <a:gd fmla="*/ 87 h 295" name="T3"/>
                <a:gd fmla="*/ 260 w 304" name="T4"/>
                <a:gd fmla="*/ 41 h 295" name="T5"/>
                <a:gd fmla="*/ 231 w 304" name="T6"/>
                <a:gd fmla="*/ 24 h 295" name="T7"/>
                <a:gd fmla="*/ 197 w 304" name="T8"/>
                <a:gd fmla="*/ 24 h 295" name="T9"/>
                <a:gd fmla="*/ 193 w 304" name="T10"/>
                <a:gd fmla="*/ 25 h 295" name="T11"/>
                <a:gd fmla="*/ 171 w 304" name="T12"/>
                <a:gd fmla="*/ 36 h 295" name="T13"/>
                <a:gd fmla="*/ 158 w 304" name="T14"/>
                <a:gd fmla="*/ 19 h 295" name="T15"/>
                <a:gd fmla="*/ 114 w 304" name="T16"/>
                <a:gd fmla="*/ 0 h 295" name="T17"/>
                <a:gd fmla="*/ 97 w 304" name="T18"/>
                <a:gd fmla="*/ 2 h 295" name="T19"/>
                <a:gd fmla="*/ 70 w 304" name="T20"/>
                <a:gd fmla="*/ 19 h 295" name="T21"/>
                <a:gd fmla="*/ 66 w 304" name="T22"/>
                <a:gd fmla="*/ 22 h 295" name="T23"/>
                <a:gd fmla="*/ 50 w 304" name="T24"/>
                <a:gd fmla="*/ 50 h 295" name="T25"/>
                <a:gd fmla="*/ 47 w 304" name="T26"/>
                <a:gd fmla="*/ 66 h 295" name="T27"/>
                <a:gd fmla="*/ 48 w 304" name="T28"/>
                <a:gd fmla="*/ 76 h 295" name="T29"/>
                <a:gd fmla="*/ 19 w 304" name="T30"/>
                <a:gd fmla="*/ 92 h 295" name="T31"/>
                <a:gd fmla="*/ 2 w 304" name="T32"/>
                <a:gd fmla="*/ 131 h 295" name="T33"/>
                <a:gd fmla="*/ 19 w 304" name="T34"/>
                <a:gd fmla="*/ 170 h 295" name="T35"/>
                <a:gd fmla="*/ 22 w 304" name="T36"/>
                <a:gd fmla="*/ 174 h 295" name="T37"/>
                <a:gd fmla="*/ 62 w 304" name="T38"/>
                <a:gd fmla="*/ 259 h 295" name="T39"/>
                <a:gd fmla="*/ 92 w 304" name="T40"/>
                <a:gd fmla="*/ 250 h 295" name="T41"/>
                <a:gd fmla="*/ 108 w 304" name="T42"/>
                <a:gd fmla="*/ 277 h 295" name="T43"/>
                <a:gd fmla="*/ 150 w 304" name="T44"/>
                <a:gd fmla="*/ 295 h 295" name="T45"/>
                <a:gd fmla="*/ 192 w 304" name="T46"/>
                <a:gd fmla="*/ 277 h 295" name="T47"/>
                <a:gd fmla="*/ 209 w 304" name="T48"/>
                <a:gd fmla="*/ 242 h 295" name="T49"/>
                <a:gd fmla="*/ 238 w 304" name="T50"/>
                <a:gd fmla="*/ 249 h 295" name="T51"/>
                <a:gd fmla="*/ 304 w 304" name="T52"/>
                <a:gd fmla="*/ 183 h 295" name="T53"/>
                <a:gd fmla="*/ 267 w 304" name="T54"/>
                <a:gd fmla="*/ 124 h 29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295" w="304">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287"/>
            <p:cNvSpPr>
              <a:spLocks noEditPoints="1"/>
            </p:cNvSpPr>
            <p:nvPr/>
          </p:nvSpPr>
          <p:spPr bwMode="auto">
            <a:xfrm>
              <a:off x="1446213" y="4448176"/>
              <a:ext cx="901700" cy="1152525"/>
            </a:xfrm>
            <a:custGeom>
              <a:gdLst>
                <a:gd fmla="*/ 33 w 216" name="T0"/>
                <a:gd fmla="*/ 261 h 261" name="T1"/>
                <a:gd fmla="*/ 33 w 216" name="T2"/>
                <a:gd fmla="*/ 260 h 261" name="T3"/>
                <a:gd fmla="*/ 33 w 216" name="T4"/>
                <a:gd fmla="*/ 260 h 261" name="T5"/>
                <a:gd fmla="*/ 33 w 216" name="T6"/>
                <a:gd fmla="*/ 260 h 261" name="T7"/>
                <a:gd fmla="*/ 33 w 216" name="T8"/>
                <a:gd fmla="*/ 260 h 261" name="T9"/>
                <a:gd fmla="*/ 34 w 216" name="T10"/>
                <a:gd fmla="*/ 260 h 261" name="T11"/>
                <a:gd fmla="*/ 34 w 216" name="T12"/>
                <a:gd fmla="*/ 260 h 261" name="T13"/>
                <a:gd fmla="*/ 34 w 216" name="T14"/>
                <a:gd fmla="*/ 259 h 261" name="T15"/>
                <a:gd fmla="*/ 34 w 216" name="T16"/>
                <a:gd fmla="*/ 259 h 261" name="T17"/>
                <a:gd fmla="*/ 34 w 216" name="T18"/>
                <a:gd fmla="*/ 259 h 261" name="T19"/>
                <a:gd fmla="*/ 80 w 216" name="T20"/>
                <a:gd fmla="*/ 231 h 261" name="T21"/>
                <a:gd fmla="*/ 80 w 216" name="T22"/>
                <a:gd fmla="*/ 231 h 261" name="T23"/>
                <a:gd fmla="*/ 80 w 216" name="T24"/>
                <a:gd fmla="*/ 231 h 261" name="T25"/>
                <a:gd fmla="*/ 80 w 216" name="T26"/>
                <a:gd fmla="*/ 231 h 261" name="T27"/>
                <a:gd fmla="*/ 81 w 216" name="T28"/>
                <a:gd fmla="*/ 231 h 261" name="T29"/>
                <a:gd fmla="*/ 154 w 216" name="T30"/>
                <a:gd fmla="*/ 101 h 261" name="T31"/>
                <a:gd fmla="*/ 164 w 216" name="T32"/>
                <a:gd fmla="*/ 102 h 261" name="T33"/>
                <a:gd fmla="*/ 153 w 216" name="T34"/>
                <a:gd fmla="*/ 101 h 261" name="T35"/>
                <a:gd fmla="*/ 152 w 216" name="T36"/>
                <a:gd fmla="*/ 101 h 261" name="T37"/>
                <a:gd fmla="*/ 152 w 216" name="T38"/>
                <a:gd fmla="*/ 101 h 261" name="T39"/>
                <a:gd fmla="*/ 152 w 216" name="T40"/>
                <a:gd fmla="*/ 101 h 261" name="T41"/>
                <a:gd fmla="*/ 152 w 216" name="T42"/>
                <a:gd fmla="*/ 101 h 261" name="T43"/>
                <a:gd fmla="*/ 152 w 216" name="T44"/>
                <a:gd fmla="*/ 101 h 261" name="T45"/>
                <a:gd fmla="*/ 152 w 216" name="T46"/>
                <a:gd fmla="*/ 100 h 261" name="T47"/>
                <a:gd fmla="*/ 152 w 216" name="T48"/>
                <a:gd fmla="*/ 100 h 261" name="T49"/>
                <a:gd fmla="*/ 152 w 216" name="T50"/>
                <a:gd fmla="*/ 100 h 261" name="T51"/>
                <a:gd fmla="*/ 152 w 216" name="T52"/>
                <a:gd fmla="*/ 100 h 261" name="T53"/>
                <a:gd fmla="*/ 152 w 216" name="T54"/>
                <a:gd fmla="*/ 100 h 261" name="T55"/>
                <a:gd fmla="*/ 152 w 216" name="T56"/>
                <a:gd fmla="*/ 100 h 261" name="T57"/>
                <a:gd fmla="*/ 152 w 216" name="T58"/>
                <a:gd fmla="*/ 100 h 261" name="T59"/>
                <a:gd fmla="*/ 152 w 216" name="T60"/>
                <a:gd fmla="*/ 100 h 261" name="T61"/>
                <a:gd fmla="*/ 152 w 216" name="T62"/>
                <a:gd fmla="*/ 99 h 261" name="T63"/>
                <a:gd fmla="*/ 152 w 216" name="T64"/>
                <a:gd fmla="*/ 99 h 261" name="T65"/>
                <a:gd fmla="*/ 152 w 216" name="T66"/>
                <a:gd fmla="*/ 99 h 261" name="T67"/>
                <a:gd fmla="*/ 152 w 216" name="T68"/>
                <a:gd fmla="*/ 99 h 261" name="T69"/>
                <a:gd fmla="*/ 152 w 216" name="T70"/>
                <a:gd fmla="*/ 99 h 261" name="T71"/>
                <a:gd fmla="*/ 152 w 216" name="T72"/>
                <a:gd fmla="*/ 99 h 261" name="T73"/>
                <a:gd fmla="*/ 152 w 216" name="T74"/>
                <a:gd fmla="*/ 99 h 261" name="T75"/>
                <a:gd fmla="*/ 152 w 216" name="T76"/>
                <a:gd fmla="*/ 99 h 261" name="T77"/>
                <a:gd fmla="*/ 104 w 216" name="T78"/>
                <a:gd fmla="*/ 25 h 261" name="T79"/>
                <a:gd fmla="*/ 104 w 216" name="T80"/>
                <a:gd fmla="*/ 25 h 261" name="T81"/>
                <a:gd fmla="*/ 103 w 216" name="T82"/>
                <a:gd fmla="*/ 25 h 261" name="T83"/>
                <a:gd fmla="*/ 103 w 216" name="T84"/>
                <a:gd fmla="*/ 24 h 261" name="T85"/>
                <a:gd fmla="*/ 103 w 216" name="T86"/>
                <a:gd fmla="*/ 24 h 261" name="T87"/>
                <a:gd fmla="*/ 103 w 216" name="T88"/>
                <a:gd fmla="*/ 24 h 261" name="T89"/>
                <a:gd fmla="*/ 13 w 216" name="T90"/>
                <a:gd fmla="*/ 18 h 261" name="T91"/>
                <a:gd fmla="*/ 56 w 216" name="T92"/>
                <a:gd fmla="*/ 4 h 261" name="T93"/>
                <a:gd fmla="*/ 103 w 216" name="T94"/>
                <a:gd fmla="*/ 24 h 261" name="T95"/>
                <a:gd fmla="*/ 56 w 216" name="T96"/>
                <a:gd fmla="*/ 4 h 261" name="T97"/>
                <a:gd fmla="*/ 13 w 216" name="T98"/>
                <a:gd fmla="*/ 18 h 261" name="T99"/>
                <a:gd fmla="*/ 0 w 216" name="T100"/>
                <a:gd fmla="*/ 0 h 261" name="T10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b="b" l="0" r="r" t="0"/>
              <a:pathLst>
                <a:path h="261" w="216">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288"/>
            <p:cNvSpPr/>
            <p:nvPr/>
          </p:nvSpPr>
          <p:spPr bwMode="auto">
            <a:xfrm>
              <a:off x="1379538" y="5662614"/>
              <a:ext cx="112713" cy="1155700"/>
            </a:xfrm>
            <a:custGeom>
              <a:gdLst>
                <a:gd fmla="*/ 20 w 27" name="T0"/>
                <a:gd fmla="*/ 0 h 262" name="T1"/>
                <a:gd fmla="*/ 8 w 27" name="T2"/>
                <a:gd fmla="*/ 2 h 262" name="T3"/>
                <a:gd fmla="*/ 0 w 27" name="T4"/>
                <a:gd fmla="*/ 1 h 262" name="T5"/>
                <a:gd fmla="*/ 0 w 27" name="T6"/>
                <a:gd fmla="*/ 260 h 262" name="T7"/>
                <a:gd fmla="*/ 27 w 27" name="T8"/>
                <a:gd fmla="*/ 262 h 262" name="T9"/>
                <a:gd fmla="*/ 20 w 27" name="T10"/>
                <a:gd fmla="*/ 0 h 262" name="T11"/>
              </a:gdLst>
              <a:cxnLst>
                <a:cxn ang="0">
                  <a:pos x="T0" y="T1"/>
                </a:cxn>
                <a:cxn ang="0">
                  <a:pos x="T2" y="T3"/>
                </a:cxn>
                <a:cxn ang="0">
                  <a:pos x="T4" y="T5"/>
                </a:cxn>
                <a:cxn ang="0">
                  <a:pos x="T6" y="T7"/>
                </a:cxn>
                <a:cxn ang="0">
                  <a:pos x="T8" y="T9"/>
                </a:cxn>
                <a:cxn ang="0">
                  <a:pos x="T10" y="T11"/>
                </a:cxn>
              </a:cxnLst>
              <a:rect b="b" l="0" r="r" t="0"/>
              <a:pathLst>
                <a:path h="262" w="27">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289"/>
            <p:cNvSpPr/>
            <p:nvPr/>
          </p:nvSpPr>
          <p:spPr bwMode="auto">
            <a:xfrm>
              <a:off x="1901826" y="4748214"/>
              <a:ext cx="446088" cy="698500"/>
            </a:xfrm>
            <a:custGeom>
              <a:gdLst>
                <a:gd fmla="*/ 12 w 107" name="T0"/>
                <a:gd fmla="*/ 0 h 158" name="T1"/>
                <a:gd fmla="*/ 12 w 107" name="T2"/>
                <a:gd fmla="*/ 1 h 158" name="T3"/>
                <a:gd fmla="*/ 0 w 107" name="T4"/>
                <a:gd fmla="*/ 38 h 158" name="T5"/>
                <a:gd fmla="*/ 37 w 107" name="T6"/>
                <a:gd fmla="*/ 97 h 158" name="T7"/>
                <a:gd fmla="*/ 12 w 107" name="T8"/>
                <a:gd fmla="*/ 148 h 158" name="T9"/>
                <a:gd fmla="*/ 34 w 107" name="T10"/>
                <a:gd fmla="*/ 157 h 158" name="T11"/>
                <a:gd fmla="*/ 44 w 107" name="T12"/>
                <a:gd fmla="*/ 158 h 158" name="T13"/>
                <a:gd fmla="*/ 106 w 107" name="T14"/>
                <a:gd fmla="*/ 106 h 158" name="T15"/>
                <a:gd fmla="*/ 107 w 107" name="T16"/>
                <a:gd fmla="*/ 96 h 158" name="T17"/>
                <a:gd fmla="*/ 55 w 107" name="T18"/>
                <a:gd fmla="*/ 34 h 158" name="T19"/>
                <a:gd fmla="*/ 45 w 107" name="T20"/>
                <a:gd fmla="*/ 33 h 158" name="T21"/>
                <a:gd fmla="*/ 44 w 107" name="T22"/>
                <a:gd fmla="*/ 33 h 158" name="T23"/>
                <a:gd fmla="*/ 44 w 107" name="T24"/>
                <a:gd fmla="*/ 33 h 158" name="T25"/>
                <a:gd fmla="*/ 43 w 107" name="T26"/>
                <a:gd fmla="*/ 33 h 158" name="T27"/>
                <a:gd fmla="*/ 43 w 107" name="T28"/>
                <a:gd fmla="*/ 33 h 158" name="T29"/>
                <a:gd fmla="*/ 43 w 107" name="T30"/>
                <a:gd fmla="*/ 33 h 158" name="T31"/>
                <a:gd fmla="*/ 43 w 107" name="T32"/>
                <a:gd fmla="*/ 33 h 158" name="T33"/>
                <a:gd fmla="*/ 43 w 107" name="T34"/>
                <a:gd fmla="*/ 33 h 158" name="T35"/>
                <a:gd fmla="*/ 43 w 107" name="T36"/>
                <a:gd fmla="*/ 33 h 158" name="T37"/>
                <a:gd fmla="*/ 43 w 107" name="T38"/>
                <a:gd fmla="*/ 33 h 158" name="T39"/>
                <a:gd fmla="*/ 43 w 107" name="T40"/>
                <a:gd fmla="*/ 33 h 158" name="T41"/>
                <a:gd fmla="*/ 43 w 107" name="T42"/>
                <a:gd fmla="*/ 33 h 158" name="T43"/>
                <a:gd fmla="*/ 43 w 107" name="T44"/>
                <a:gd fmla="*/ 33 h 158" name="T45"/>
                <a:gd fmla="*/ 43 w 107" name="T46"/>
                <a:gd fmla="*/ 33 h 158" name="T47"/>
                <a:gd fmla="*/ 43 w 107" name="T48"/>
                <a:gd fmla="*/ 32 h 158" name="T49"/>
                <a:gd fmla="*/ 43 w 107" name="T50"/>
                <a:gd fmla="*/ 32 h 158" name="T51"/>
                <a:gd fmla="*/ 43 w 107" name="T52"/>
                <a:gd fmla="*/ 32 h 158" name="T53"/>
                <a:gd fmla="*/ 43 w 107" name="T54"/>
                <a:gd fmla="*/ 32 h 158" name="T55"/>
                <a:gd fmla="*/ 43 w 107" name="T56"/>
                <a:gd fmla="*/ 32 h 158" name="T57"/>
                <a:gd fmla="*/ 43 w 107" name="T58"/>
                <a:gd fmla="*/ 32 h 158" name="T59"/>
                <a:gd fmla="*/ 43 w 107" name="T60"/>
                <a:gd fmla="*/ 32 h 158" name="T61"/>
                <a:gd fmla="*/ 43 w 107" name="T62"/>
                <a:gd fmla="*/ 32 h 158" name="T63"/>
                <a:gd fmla="*/ 43 w 107" name="T64"/>
                <a:gd fmla="*/ 32 h 158" name="T65"/>
                <a:gd fmla="*/ 43 w 107" name="T66"/>
                <a:gd fmla="*/ 32 h 158" name="T67"/>
                <a:gd fmla="*/ 43 w 107" name="T68"/>
                <a:gd fmla="*/ 32 h 158" name="T69"/>
                <a:gd fmla="*/ 43 w 107" name="T70"/>
                <a:gd fmla="*/ 32 h 158" name="T71"/>
                <a:gd fmla="*/ 43 w 107" name="T72"/>
                <a:gd fmla="*/ 32 h 158" name="T73"/>
                <a:gd fmla="*/ 43 w 107" name="T74"/>
                <a:gd fmla="*/ 32 h 158" name="T75"/>
                <a:gd fmla="*/ 43 w 107" name="T76"/>
                <a:gd fmla="*/ 32 h 158" name="T77"/>
                <a:gd fmla="*/ 43 w 107" name="T78"/>
                <a:gd fmla="*/ 31 h 158" name="T79"/>
                <a:gd fmla="*/ 43 w 107" name="T80"/>
                <a:gd fmla="*/ 31 h 158" name="T81"/>
                <a:gd fmla="*/ 43 w 107" name="T82"/>
                <a:gd fmla="*/ 31 h 158" name="T83"/>
                <a:gd fmla="*/ 43 w 107" name="T84"/>
                <a:gd fmla="*/ 31 h 158" name="T85"/>
                <a:gd fmla="*/ 43 w 107" name="T86"/>
                <a:gd fmla="*/ 31 h 158" name="T87"/>
                <a:gd fmla="*/ 43 w 107" name="T88"/>
                <a:gd fmla="*/ 31 h 158" name="T89"/>
                <a:gd fmla="*/ 43 w 107" name="T90"/>
                <a:gd fmla="*/ 31 h 158" name="T91"/>
                <a:gd fmla="*/ 43 w 107" name="T92"/>
                <a:gd fmla="*/ 31 h 158" name="T93"/>
                <a:gd fmla="*/ 43 w 107" name="T94"/>
                <a:gd fmla="*/ 31 h 158" name="T95"/>
                <a:gd fmla="*/ 43 w 107" name="T96"/>
                <a:gd fmla="*/ 31 h 158" name="T97"/>
                <a:gd fmla="*/ 43 w 107" name="T98"/>
                <a:gd fmla="*/ 31 h 158" name="T99"/>
                <a:gd fmla="*/ 43 w 107" name="T100"/>
                <a:gd fmla="*/ 31 h 158" name="T101"/>
                <a:gd fmla="*/ 43 w 107" name="T102"/>
                <a:gd fmla="*/ 31 h 158" name="T103"/>
                <a:gd fmla="*/ 43 w 107" name="T104"/>
                <a:gd fmla="*/ 31 h 158" name="T105"/>
                <a:gd fmla="*/ 43 w 107" name="T106"/>
                <a:gd fmla="*/ 31 h 158" name="T107"/>
                <a:gd fmla="*/ 43 w 107" name="T108"/>
                <a:gd fmla="*/ 31 h 158" name="T109"/>
                <a:gd fmla="*/ 12 w 107" name="T110"/>
                <a:gd fmla="*/ 0 h 158" name="T11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b="b" l="0" r="r" t="0"/>
              <a:pathLst>
                <a:path h="158" w="107">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290"/>
            <p:cNvSpPr/>
            <p:nvPr/>
          </p:nvSpPr>
          <p:spPr bwMode="auto">
            <a:xfrm>
              <a:off x="1379538" y="4400551"/>
              <a:ext cx="676275" cy="1271588"/>
            </a:xfrm>
            <a:custGeom>
              <a:gdLst>
                <a:gd fmla="*/ 0 w 162" name="T0"/>
                <a:gd fmla="*/ 287 h 288" name="T1"/>
                <a:gd fmla="*/ 20 w 162" name="T2"/>
                <a:gd fmla="*/ 286 h 288" name="T3"/>
                <a:gd fmla="*/ 49 w 162" name="T4"/>
                <a:gd fmla="*/ 272 h 288" name="T5"/>
                <a:gd fmla="*/ 49 w 162" name="T6"/>
                <a:gd fmla="*/ 271 h 288" name="T7"/>
                <a:gd fmla="*/ 49 w 162" name="T8"/>
                <a:gd fmla="*/ 271 h 288" name="T9"/>
                <a:gd fmla="*/ 49 w 162" name="T10"/>
                <a:gd fmla="*/ 271 h 288" name="T11"/>
                <a:gd fmla="*/ 49 w 162" name="T12"/>
                <a:gd fmla="*/ 271 h 288" name="T13"/>
                <a:gd fmla="*/ 49 w 162" name="T14"/>
                <a:gd fmla="*/ 271 h 288" name="T15"/>
                <a:gd fmla="*/ 50 w 162" name="T16"/>
                <a:gd fmla="*/ 271 h 288" name="T17"/>
                <a:gd fmla="*/ 50 w 162" name="T18"/>
                <a:gd fmla="*/ 271 h 288" name="T19"/>
                <a:gd fmla="*/ 50 w 162" name="T20"/>
                <a:gd fmla="*/ 270 h 288" name="T21"/>
                <a:gd fmla="*/ 50 w 162" name="T22"/>
                <a:gd fmla="*/ 270 h 288" name="T23"/>
                <a:gd fmla="*/ 50 w 162" name="T24"/>
                <a:gd fmla="*/ 270 h 288" name="T25"/>
                <a:gd fmla="*/ 96 w 162" name="T26"/>
                <a:gd fmla="*/ 242 h 288" name="T27"/>
                <a:gd fmla="*/ 96 w 162" name="T28"/>
                <a:gd fmla="*/ 242 h 288" name="T29"/>
                <a:gd fmla="*/ 96 w 162" name="T30"/>
                <a:gd fmla="*/ 242 h 288" name="T31"/>
                <a:gd fmla="*/ 96 w 162" name="T32"/>
                <a:gd fmla="*/ 242 h 288" name="T33"/>
                <a:gd fmla="*/ 96 w 162" name="T34"/>
                <a:gd fmla="*/ 242 h 288" name="T35"/>
                <a:gd fmla="*/ 97 w 162" name="T36"/>
                <a:gd fmla="*/ 242 h 288" name="T37"/>
                <a:gd fmla="*/ 137 w 162" name="T38"/>
                <a:gd fmla="*/ 227 h 288" name="T39"/>
                <a:gd fmla="*/ 125 w 162" name="T40"/>
                <a:gd fmla="*/ 117 h 288" name="T41"/>
                <a:gd fmla="*/ 137 w 162" name="T42"/>
                <a:gd fmla="*/ 79 h 288" name="T43"/>
                <a:gd fmla="*/ 120 w 162" name="T44"/>
                <a:gd fmla="*/ 36 h 288" name="T45"/>
                <a:gd fmla="*/ 120 w 162" name="T46"/>
                <a:gd fmla="*/ 36 h 288" name="T47"/>
                <a:gd fmla="*/ 119 w 162" name="T48"/>
                <a:gd fmla="*/ 36 h 288" name="T49"/>
                <a:gd fmla="*/ 119 w 162" name="T50"/>
                <a:gd fmla="*/ 35 h 288" name="T51"/>
                <a:gd fmla="*/ 119 w 162" name="T52"/>
                <a:gd fmla="*/ 35 h 288" name="T53"/>
                <a:gd fmla="*/ 119 w 162" name="T54"/>
                <a:gd fmla="*/ 35 h 288" name="T55"/>
                <a:gd fmla="*/ 119 w 162" name="T56"/>
                <a:gd fmla="*/ 35 h 288" name="T57"/>
                <a:gd fmla="*/ 89 w 162" name="T58"/>
                <a:gd fmla="*/ 17 h 288" name="T59"/>
                <a:gd fmla="*/ 55 w 162" name="T60"/>
                <a:gd fmla="*/ 17 h 288" name="T61"/>
                <a:gd fmla="*/ 29 w 162" name="T62"/>
                <a:gd fmla="*/ 29 h 288" name="T63"/>
                <a:gd fmla="*/ 16 w 162" name="T64"/>
                <a:gd fmla="*/ 11 h 288" name="T65"/>
                <a:gd fmla="*/ 16 w 162" name="T66"/>
                <a:gd fmla="*/ 11 h 28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288" w="162">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291"/>
            <p:cNvSpPr/>
            <p:nvPr/>
          </p:nvSpPr>
          <p:spPr bwMode="auto">
            <a:xfrm>
              <a:off x="850901" y="4859339"/>
              <a:ext cx="123825" cy="180975"/>
            </a:xfrm>
            <a:custGeom>
              <a:gdLst>
                <a:gd fmla="*/ 23 w 30" name="T0"/>
                <a:gd fmla="*/ 0 h 41" name="T1"/>
                <a:gd fmla="*/ 15 w 30" name="T2"/>
                <a:gd fmla="*/ 5 h 41" name="T3"/>
                <a:gd fmla="*/ 7 w 30" name="T4"/>
                <a:gd fmla="*/ 0 h 41" name="T5"/>
                <a:gd fmla="*/ 15 w 30" name="T6"/>
                <a:gd fmla="*/ 41 h 41" name="T7"/>
                <a:gd fmla="*/ 23 w 30" name="T8"/>
                <a:gd fmla="*/ 0 h 41" name="T9"/>
              </a:gdLst>
              <a:cxnLst>
                <a:cxn ang="0">
                  <a:pos x="T0" y="T1"/>
                </a:cxn>
                <a:cxn ang="0">
                  <a:pos x="T2" y="T3"/>
                </a:cxn>
                <a:cxn ang="0">
                  <a:pos x="T4" y="T5"/>
                </a:cxn>
                <a:cxn ang="0">
                  <a:pos x="T6" y="T7"/>
                </a:cxn>
                <a:cxn ang="0">
                  <a:pos x="T8" y="T9"/>
                </a:cxn>
              </a:cxnLst>
              <a:rect b="b" l="0" r="r" t="0"/>
              <a:pathLst>
                <a:path h="41" w="30">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292"/>
            <p:cNvSpPr/>
            <p:nvPr/>
          </p:nvSpPr>
          <p:spPr bwMode="auto">
            <a:xfrm>
              <a:off x="754063" y="4872039"/>
              <a:ext cx="158750" cy="168275"/>
            </a:xfrm>
            <a:custGeom>
              <a:gdLst>
                <a:gd fmla="*/ 14 w 38" name="T0"/>
                <a:gd fmla="*/ 3 h 38" name="T1"/>
                <a:gd fmla="*/ 12 w 38" name="T2"/>
                <a:gd fmla="*/ 13 h 38" name="T3"/>
                <a:gd fmla="*/ 3 w 38" name="T4"/>
                <a:gd fmla="*/ 15 h 38" name="T5"/>
                <a:gd fmla="*/ 38 w 38" name="T6"/>
                <a:gd fmla="*/ 38 h 38" name="T7"/>
                <a:gd fmla="*/ 14 w 38" name="T8"/>
                <a:gd fmla="*/ 3 h 38" name="T9"/>
              </a:gdLst>
              <a:cxnLst>
                <a:cxn ang="0">
                  <a:pos x="T0" y="T1"/>
                </a:cxn>
                <a:cxn ang="0">
                  <a:pos x="T2" y="T3"/>
                </a:cxn>
                <a:cxn ang="0">
                  <a:pos x="T4" y="T5"/>
                </a:cxn>
                <a:cxn ang="0">
                  <a:pos x="T6" y="T7"/>
                </a:cxn>
                <a:cxn ang="0">
                  <a:pos x="T8" y="T9"/>
                </a:cxn>
              </a:cxnLst>
              <a:rect b="b" l="0" r="r" t="0"/>
              <a:pathLst>
                <a:path h="38" w="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293"/>
            <p:cNvSpPr/>
            <p:nvPr/>
          </p:nvSpPr>
          <p:spPr bwMode="auto">
            <a:xfrm>
              <a:off x="738188" y="4973639"/>
              <a:ext cx="174625" cy="136525"/>
            </a:xfrm>
            <a:custGeom>
              <a:gdLst>
                <a:gd fmla="*/ 0 w 42" name="T0"/>
                <a:gd fmla="*/ 8 h 31" name="T1"/>
                <a:gd fmla="*/ 6 w 42" name="T2"/>
                <a:gd fmla="*/ 15 h 31" name="T3"/>
                <a:gd fmla="*/ 0 w 42" name="T4"/>
                <a:gd fmla="*/ 23 h 31" name="T5"/>
                <a:gd fmla="*/ 42 w 42" name="T6"/>
                <a:gd fmla="*/ 15 h 31" name="T7"/>
                <a:gd fmla="*/ 0 w 42" name="T8"/>
                <a:gd fmla="*/ 8 h 31" name="T9"/>
              </a:gdLst>
              <a:cxnLst>
                <a:cxn ang="0">
                  <a:pos x="T0" y="T1"/>
                </a:cxn>
                <a:cxn ang="0">
                  <a:pos x="T2" y="T3"/>
                </a:cxn>
                <a:cxn ang="0">
                  <a:pos x="T4" y="T5"/>
                </a:cxn>
                <a:cxn ang="0">
                  <a:pos x="T6" y="T7"/>
                </a:cxn>
                <a:cxn ang="0">
                  <a:pos x="T8" y="T9"/>
                </a:cxn>
              </a:cxnLst>
              <a:rect b="b" l="0" r="r" t="0"/>
              <a:pathLst>
                <a:path h="31" w="42">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294"/>
            <p:cNvSpPr/>
            <p:nvPr/>
          </p:nvSpPr>
          <p:spPr bwMode="auto">
            <a:xfrm>
              <a:off x="754063" y="5040314"/>
              <a:ext cx="158750" cy="171450"/>
            </a:xfrm>
            <a:custGeom>
              <a:gdLst>
                <a:gd fmla="*/ 3 w 38" name="T0"/>
                <a:gd fmla="*/ 24 h 39" name="T1"/>
                <a:gd fmla="*/ 12 w 38" name="T2"/>
                <a:gd fmla="*/ 26 h 39" name="T3"/>
                <a:gd fmla="*/ 14 w 38" name="T4"/>
                <a:gd fmla="*/ 35 h 39" name="T5"/>
                <a:gd fmla="*/ 38 w 38" name="T6"/>
                <a:gd fmla="*/ 0 h 39" name="T7"/>
                <a:gd fmla="*/ 3 w 38" name="T8"/>
                <a:gd fmla="*/ 24 h 39" name="T9"/>
              </a:gdLst>
              <a:cxnLst>
                <a:cxn ang="0">
                  <a:pos x="T0" y="T1"/>
                </a:cxn>
                <a:cxn ang="0">
                  <a:pos x="T2" y="T3"/>
                </a:cxn>
                <a:cxn ang="0">
                  <a:pos x="T4" y="T5"/>
                </a:cxn>
                <a:cxn ang="0">
                  <a:pos x="T6" y="T7"/>
                </a:cxn>
                <a:cxn ang="0">
                  <a:pos x="T8" y="T9"/>
                </a:cxn>
              </a:cxnLst>
              <a:rect b="b" l="0" r="r" t="0"/>
              <a:pathLst>
                <a:path h="39" w="38">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295"/>
            <p:cNvSpPr/>
            <p:nvPr/>
          </p:nvSpPr>
          <p:spPr bwMode="auto">
            <a:xfrm>
              <a:off x="850901" y="5040314"/>
              <a:ext cx="123825" cy="185738"/>
            </a:xfrm>
            <a:custGeom>
              <a:gdLst>
                <a:gd fmla="*/ 7 w 30" name="T0"/>
                <a:gd fmla="*/ 42 h 42" name="T1"/>
                <a:gd fmla="*/ 15 w 30" name="T2"/>
                <a:gd fmla="*/ 37 h 42" name="T3"/>
                <a:gd fmla="*/ 23 w 30" name="T4"/>
                <a:gd fmla="*/ 42 h 42" name="T5"/>
                <a:gd fmla="*/ 15 w 30" name="T6"/>
                <a:gd fmla="*/ 0 h 42" name="T7"/>
                <a:gd fmla="*/ 7 w 30" name="T8"/>
                <a:gd fmla="*/ 42 h 42" name="T9"/>
              </a:gdLst>
              <a:cxnLst>
                <a:cxn ang="0">
                  <a:pos x="T0" y="T1"/>
                </a:cxn>
                <a:cxn ang="0">
                  <a:pos x="T2" y="T3"/>
                </a:cxn>
                <a:cxn ang="0">
                  <a:pos x="T4" y="T5"/>
                </a:cxn>
                <a:cxn ang="0">
                  <a:pos x="T6" y="T7"/>
                </a:cxn>
                <a:cxn ang="0">
                  <a:pos x="T8" y="T9"/>
                </a:cxn>
              </a:cxnLst>
              <a:rect b="b" l="0" r="r" t="0"/>
              <a:pathLst>
                <a:path h="42" w="30">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296"/>
            <p:cNvSpPr/>
            <p:nvPr/>
          </p:nvSpPr>
          <p:spPr bwMode="auto">
            <a:xfrm>
              <a:off x="912813" y="5040314"/>
              <a:ext cx="163513" cy="171450"/>
            </a:xfrm>
            <a:custGeom>
              <a:gdLst>
                <a:gd fmla="*/ 24 w 39" name="T0"/>
                <a:gd fmla="*/ 35 h 39" name="T1"/>
                <a:gd fmla="*/ 26 w 39" name="T2"/>
                <a:gd fmla="*/ 26 h 39" name="T3"/>
                <a:gd fmla="*/ 35 w 39" name="T4"/>
                <a:gd fmla="*/ 24 h 39" name="T5"/>
                <a:gd fmla="*/ 0 w 39" name="T6"/>
                <a:gd fmla="*/ 0 h 39" name="T7"/>
                <a:gd fmla="*/ 24 w 39" name="T8"/>
                <a:gd fmla="*/ 35 h 39" name="T9"/>
              </a:gdLst>
              <a:cxnLst>
                <a:cxn ang="0">
                  <a:pos x="T0" y="T1"/>
                </a:cxn>
                <a:cxn ang="0">
                  <a:pos x="T2" y="T3"/>
                </a:cxn>
                <a:cxn ang="0">
                  <a:pos x="T4" y="T5"/>
                </a:cxn>
                <a:cxn ang="0">
                  <a:pos x="T6" y="T7"/>
                </a:cxn>
                <a:cxn ang="0">
                  <a:pos x="T8" y="T9"/>
                </a:cxn>
              </a:cxnLst>
              <a:rect b="b" l="0" r="r" t="0"/>
              <a:pathLst>
                <a:path h="39" w="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297"/>
            <p:cNvSpPr/>
            <p:nvPr/>
          </p:nvSpPr>
          <p:spPr bwMode="auto">
            <a:xfrm>
              <a:off x="912813" y="4973639"/>
              <a:ext cx="174625" cy="133350"/>
            </a:xfrm>
            <a:custGeom>
              <a:gdLst>
                <a:gd fmla="*/ 42 w 42" name="T0"/>
                <a:gd fmla="*/ 23 h 30" name="T1"/>
                <a:gd fmla="*/ 36 w 42" name="T2"/>
                <a:gd fmla="*/ 15 h 30" name="T3"/>
                <a:gd fmla="*/ 42 w 42" name="T4"/>
                <a:gd fmla="*/ 8 h 30" name="T5"/>
                <a:gd fmla="*/ 0 w 42" name="T6"/>
                <a:gd fmla="*/ 15 h 30" name="T7"/>
                <a:gd fmla="*/ 42 w 42" name="T8"/>
                <a:gd fmla="*/ 23 h 30" name="T9"/>
              </a:gdLst>
              <a:cxnLst>
                <a:cxn ang="0">
                  <a:pos x="T0" y="T1"/>
                </a:cxn>
                <a:cxn ang="0">
                  <a:pos x="T2" y="T3"/>
                </a:cxn>
                <a:cxn ang="0">
                  <a:pos x="T4" y="T5"/>
                </a:cxn>
                <a:cxn ang="0">
                  <a:pos x="T6" y="T7"/>
                </a:cxn>
                <a:cxn ang="0">
                  <a:pos x="T8" y="T9"/>
                </a:cxn>
              </a:cxnLst>
              <a:rect b="b" l="0" r="r" t="0"/>
              <a:pathLst>
                <a:path h="30" w="42">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298"/>
            <p:cNvSpPr/>
            <p:nvPr/>
          </p:nvSpPr>
          <p:spPr bwMode="auto">
            <a:xfrm>
              <a:off x="912813" y="4872039"/>
              <a:ext cx="163513" cy="168275"/>
            </a:xfrm>
            <a:custGeom>
              <a:gdLst>
                <a:gd fmla="*/ 35 w 39" name="T0"/>
                <a:gd fmla="*/ 15 h 38" name="T1"/>
                <a:gd fmla="*/ 26 w 39" name="T2"/>
                <a:gd fmla="*/ 13 h 38" name="T3"/>
                <a:gd fmla="*/ 24 w 39" name="T4"/>
                <a:gd fmla="*/ 3 h 38" name="T5"/>
                <a:gd fmla="*/ 0 w 39" name="T6"/>
                <a:gd fmla="*/ 38 h 38" name="T7"/>
                <a:gd fmla="*/ 35 w 39" name="T8"/>
                <a:gd fmla="*/ 15 h 38" name="T9"/>
              </a:gdLst>
              <a:cxnLst>
                <a:cxn ang="0">
                  <a:pos x="T0" y="T1"/>
                </a:cxn>
                <a:cxn ang="0">
                  <a:pos x="T2" y="T3"/>
                </a:cxn>
                <a:cxn ang="0">
                  <a:pos x="T4" y="T5"/>
                </a:cxn>
                <a:cxn ang="0">
                  <a:pos x="T6" y="T7"/>
                </a:cxn>
                <a:cxn ang="0">
                  <a:pos x="T8" y="T9"/>
                </a:cxn>
              </a:cxnLst>
              <a:rect b="b" l="0" r="r" t="0"/>
              <a:pathLst>
                <a:path h="38" w="39">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Oval 299"/>
            <p:cNvSpPr>
              <a:spLocks noChangeArrowheads="1"/>
            </p:cNvSpPr>
            <p:nvPr/>
          </p:nvSpPr>
          <p:spPr bwMode="auto">
            <a:xfrm>
              <a:off x="833438" y="4956176"/>
              <a:ext cx="158750" cy="168275"/>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300"/>
            <p:cNvSpPr/>
            <p:nvPr/>
          </p:nvSpPr>
          <p:spPr bwMode="auto">
            <a:xfrm>
              <a:off x="1717676" y="4859339"/>
              <a:ext cx="125413" cy="180975"/>
            </a:xfrm>
            <a:custGeom>
              <a:gdLst>
                <a:gd fmla="*/ 23 w 30" name="T0"/>
                <a:gd fmla="*/ 0 h 41" name="T1"/>
                <a:gd fmla="*/ 15 w 30" name="T2"/>
                <a:gd fmla="*/ 5 h 41" name="T3"/>
                <a:gd fmla="*/ 7 w 30" name="T4"/>
                <a:gd fmla="*/ 0 h 41" name="T5"/>
                <a:gd fmla="*/ 15 w 30" name="T6"/>
                <a:gd fmla="*/ 41 h 41" name="T7"/>
                <a:gd fmla="*/ 23 w 30" name="T8"/>
                <a:gd fmla="*/ 0 h 41" name="T9"/>
              </a:gdLst>
              <a:cxnLst>
                <a:cxn ang="0">
                  <a:pos x="T0" y="T1"/>
                </a:cxn>
                <a:cxn ang="0">
                  <a:pos x="T2" y="T3"/>
                </a:cxn>
                <a:cxn ang="0">
                  <a:pos x="T4" y="T5"/>
                </a:cxn>
                <a:cxn ang="0">
                  <a:pos x="T6" y="T7"/>
                </a:cxn>
                <a:cxn ang="0">
                  <a:pos x="T8" y="T9"/>
                </a:cxn>
              </a:cxnLst>
              <a:rect b="b" l="0" r="r" t="0"/>
              <a:pathLst>
                <a:path h="41" w="30">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301"/>
            <p:cNvSpPr/>
            <p:nvPr/>
          </p:nvSpPr>
          <p:spPr bwMode="auto">
            <a:xfrm>
              <a:off x="1622426" y="4872039"/>
              <a:ext cx="157163" cy="168275"/>
            </a:xfrm>
            <a:custGeom>
              <a:gdLst>
                <a:gd fmla="*/ 14 w 38" name="T0"/>
                <a:gd fmla="*/ 3 h 38" name="T1"/>
                <a:gd fmla="*/ 12 w 38" name="T2"/>
                <a:gd fmla="*/ 13 h 38" name="T3"/>
                <a:gd fmla="*/ 3 w 38" name="T4"/>
                <a:gd fmla="*/ 15 h 38" name="T5"/>
                <a:gd fmla="*/ 38 w 38" name="T6"/>
                <a:gd fmla="*/ 38 h 38" name="T7"/>
                <a:gd fmla="*/ 14 w 38" name="T8"/>
                <a:gd fmla="*/ 3 h 38" name="T9"/>
              </a:gdLst>
              <a:cxnLst>
                <a:cxn ang="0">
                  <a:pos x="T0" y="T1"/>
                </a:cxn>
                <a:cxn ang="0">
                  <a:pos x="T2" y="T3"/>
                </a:cxn>
                <a:cxn ang="0">
                  <a:pos x="T4" y="T5"/>
                </a:cxn>
                <a:cxn ang="0">
                  <a:pos x="T6" y="T7"/>
                </a:cxn>
                <a:cxn ang="0">
                  <a:pos x="T8" y="T9"/>
                </a:cxn>
              </a:cxnLst>
              <a:rect b="b" l="0" r="r" t="0"/>
              <a:pathLst>
                <a:path h="38" w="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302"/>
            <p:cNvSpPr/>
            <p:nvPr/>
          </p:nvSpPr>
          <p:spPr bwMode="auto">
            <a:xfrm>
              <a:off x="1604963" y="4973639"/>
              <a:ext cx="174625" cy="136525"/>
            </a:xfrm>
            <a:custGeom>
              <a:gdLst>
                <a:gd fmla="*/ 0 w 42" name="T0"/>
                <a:gd fmla="*/ 8 h 31" name="T1"/>
                <a:gd fmla="*/ 6 w 42" name="T2"/>
                <a:gd fmla="*/ 15 h 31" name="T3"/>
                <a:gd fmla="*/ 0 w 42" name="T4"/>
                <a:gd fmla="*/ 23 h 31" name="T5"/>
                <a:gd fmla="*/ 42 w 42" name="T6"/>
                <a:gd fmla="*/ 15 h 31" name="T7"/>
                <a:gd fmla="*/ 0 w 42" name="T8"/>
                <a:gd fmla="*/ 8 h 31" name="T9"/>
              </a:gdLst>
              <a:cxnLst>
                <a:cxn ang="0">
                  <a:pos x="T0" y="T1"/>
                </a:cxn>
                <a:cxn ang="0">
                  <a:pos x="T2" y="T3"/>
                </a:cxn>
                <a:cxn ang="0">
                  <a:pos x="T4" y="T5"/>
                </a:cxn>
                <a:cxn ang="0">
                  <a:pos x="T6" y="T7"/>
                </a:cxn>
                <a:cxn ang="0">
                  <a:pos x="T8" y="T9"/>
                </a:cxn>
              </a:cxnLst>
              <a:rect b="b" l="0" r="r" t="0"/>
              <a:pathLst>
                <a:path h="31" w="42">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303"/>
            <p:cNvSpPr/>
            <p:nvPr/>
          </p:nvSpPr>
          <p:spPr bwMode="auto">
            <a:xfrm>
              <a:off x="1622426" y="5040314"/>
              <a:ext cx="157163" cy="171450"/>
            </a:xfrm>
            <a:custGeom>
              <a:gdLst>
                <a:gd fmla="*/ 3 w 38" name="T0"/>
                <a:gd fmla="*/ 24 h 39" name="T1"/>
                <a:gd fmla="*/ 12 w 38" name="T2"/>
                <a:gd fmla="*/ 26 h 39" name="T3"/>
                <a:gd fmla="*/ 14 w 38" name="T4"/>
                <a:gd fmla="*/ 35 h 39" name="T5"/>
                <a:gd fmla="*/ 38 w 38" name="T6"/>
                <a:gd fmla="*/ 0 h 39" name="T7"/>
                <a:gd fmla="*/ 3 w 38" name="T8"/>
                <a:gd fmla="*/ 24 h 39" name="T9"/>
              </a:gdLst>
              <a:cxnLst>
                <a:cxn ang="0">
                  <a:pos x="T0" y="T1"/>
                </a:cxn>
                <a:cxn ang="0">
                  <a:pos x="T2" y="T3"/>
                </a:cxn>
                <a:cxn ang="0">
                  <a:pos x="T4" y="T5"/>
                </a:cxn>
                <a:cxn ang="0">
                  <a:pos x="T6" y="T7"/>
                </a:cxn>
                <a:cxn ang="0">
                  <a:pos x="T8" y="T9"/>
                </a:cxn>
              </a:cxnLst>
              <a:rect b="b" l="0" r="r" t="0"/>
              <a:pathLst>
                <a:path h="39" w="38">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304"/>
            <p:cNvSpPr/>
            <p:nvPr/>
          </p:nvSpPr>
          <p:spPr bwMode="auto">
            <a:xfrm>
              <a:off x="1717676" y="5040314"/>
              <a:ext cx="125413" cy="185738"/>
            </a:xfrm>
            <a:custGeom>
              <a:gdLst>
                <a:gd fmla="*/ 7 w 30" name="T0"/>
                <a:gd fmla="*/ 42 h 42" name="T1"/>
                <a:gd fmla="*/ 15 w 30" name="T2"/>
                <a:gd fmla="*/ 37 h 42" name="T3"/>
                <a:gd fmla="*/ 23 w 30" name="T4"/>
                <a:gd fmla="*/ 42 h 42" name="T5"/>
                <a:gd fmla="*/ 15 w 30" name="T6"/>
                <a:gd fmla="*/ 0 h 42" name="T7"/>
                <a:gd fmla="*/ 7 w 30" name="T8"/>
                <a:gd fmla="*/ 42 h 42" name="T9"/>
              </a:gdLst>
              <a:cxnLst>
                <a:cxn ang="0">
                  <a:pos x="T0" y="T1"/>
                </a:cxn>
                <a:cxn ang="0">
                  <a:pos x="T2" y="T3"/>
                </a:cxn>
                <a:cxn ang="0">
                  <a:pos x="T4" y="T5"/>
                </a:cxn>
                <a:cxn ang="0">
                  <a:pos x="T6" y="T7"/>
                </a:cxn>
                <a:cxn ang="0">
                  <a:pos x="T8" y="T9"/>
                </a:cxn>
              </a:cxnLst>
              <a:rect b="b" l="0" r="r" t="0"/>
              <a:pathLst>
                <a:path h="42" w="30">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305"/>
            <p:cNvSpPr/>
            <p:nvPr/>
          </p:nvSpPr>
          <p:spPr bwMode="auto">
            <a:xfrm>
              <a:off x="1779588" y="5040314"/>
              <a:ext cx="163513" cy="171450"/>
            </a:xfrm>
            <a:custGeom>
              <a:gdLst>
                <a:gd fmla="*/ 24 w 39" name="T0"/>
                <a:gd fmla="*/ 35 h 39" name="T1"/>
                <a:gd fmla="*/ 26 w 39" name="T2"/>
                <a:gd fmla="*/ 26 h 39" name="T3"/>
                <a:gd fmla="*/ 35 w 39" name="T4"/>
                <a:gd fmla="*/ 24 h 39" name="T5"/>
                <a:gd fmla="*/ 0 w 39" name="T6"/>
                <a:gd fmla="*/ 0 h 39" name="T7"/>
                <a:gd fmla="*/ 24 w 39" name="T8"/>
                <a:gd fmla="*/ 35 h 39" name="T9"/>
              </a:gdLst>
              <a:cxnLst>
                <a:cxn ang="0">
                  <a:pos x="T0" y="T1"/>
                </a:cxn>
                <a:cxn ang="0">
                  <a:pos x="T2" y="T3"/>
                </a:cxn>
                <a:cxn ang="0">
                  <a:pos x="T4" y="T5"/>
                </a:cxn>
                <a:cxn ang="0">
                  <a:pos x="T6" y="T7"/>
                </a:cxn>
                <a:cxn ang="0">
                  <a:pos x="T8" y="T9"/>
                </a:cxn>
              </a:cxnLst>
              <a:rect b="b" l="0" r="r" t="0"/>
              <a:pathLst>
                <a:path h="39" w="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306"/>
            <p:cNvSpPr/>
            <p:nvPr/>
          </p:nvSpPr>
          <p:spPr bwMode="auto">
            <a:xfrm>
              <a:off x="1779588" y="4973639"/>
              <a:ext cx="176213" cy="133350"/>
            </a:xfrm>
            <a:custGeom>
              <a:gdLst>
                <a:gd fmla="*/ 42 w 42" name="T0"/>
                <a:gd fmla="*/ 23 h 30" name="T1"/>
                <a:gd fmla="*/ 36 w 42" name="T2"/>
                <a:gd fmla="*/ 15 h 30" name="T3"/>
                <a:gd fmla="*/ 42 w 42" name="T4"/>
                <a:gd fmla="*/ 8 h 30" name="T5"/>
                <a:gd fmla="*/ 0 w 42" name="T6"/>
                <a:gd fmla="*/ 15 h 30" name="T7"/>
                <a:gd fmla="*/ 42 w 42" name="T8"/>
                <a:gd fmla="*/ 23 h 30" name="T9"/>
              </a:gdLst>
              <a:cxnLst>
                <a:cxn ang="0">
                  <a:pos x="T0" y="T1"/>
                </a:cxn>
                <a:cxn ang="0">
                  <a:pos x="T2" y="T3"/>
                </a:cxn>
                <a:cxn ang="0">
                  <a:pos x="T4" y="T5"/>
                </a:cxn>
                <a:cxn ang="0">
                  <a:pos x="T6" y="T7"/>
                </a:cxn>
                <a:cxn ang="0">
                  <a:pos x="T8" y="T9"/>
                </a:cxn>
              </a:cxnLst>
              <a:rect b="b" l="0" r="r" t="0"/>
              <a:pathLst>
                <a:path h="30" w="42">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307"/>
            <p:cNvSpPr/>
            <p:nvPr/>
          </p:nvSpPr>
          <p:spPr bwMode="auto">
            <a:xfrm>
              <a:off x="1779588" y="4872039"/>
              <a:ext cx="163513" cy="168275"/>
            </a:xfrm>
            <a:custGeom>
              <a:gdLst>
                <a:gd fmla="*/ 35 w 39" name="T0"/>
                <a:gd fmla="*/ 15 h 38" name="T1"/>
                <a:gd fmla="*/ 26 w 39" name="T2"/>
                <a:gd fmla="*/ 13 h 38" name="T3"/>
                <a:gd fmla="*/ 24 w 39" name="T4"/>
                <a:gd fmla="*/ 3 h 38" name="T5"/>
                <a:gd fmla="*/ 0 w 39" name="T6"/>
                <a:gd fmla="*/ 38 h 38" name="T7"/>
                <a:gd fmla="*/ 35 w 39" name="T8"/>
                <a:gd fmla="*/ 15 h 38" name="T9"/>
              </a:gdLst>
              <a:cxnLst>
                <a:cxn ang="0">
                  <a:pos x="T0" y="T1"/>
                </a:cxn>
                <a:cxn ang="0">
                  <a:pos x="T2" y="T3"/>
                </a:cxn>
                <a:cxn ang="0">
                  <a:pos x="T4" y="T5"/>
                </a:cxn>
                <a:cxn ang="0">
                  <a:pos x="T6" y="T7"/>
                </a:cxn>
                <a:cxn ang="0">
                  <a:pos x="T8" y="T9"/>
                </a:cxn>
              </a:cxnLst>
              <a:rect b="b" l="0" r="r" t="0"/>
              <a:pathLst>
                <a:path h="38" w="39">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Oval 308"/>
            <p:cNvSpPr>
              <a:spLocks noChangeArrowheads="1"/>
            </p:cNvSpPr>
            <p:nvPr/>
          </p:nvSpPr>
          <p:spPr bwMode="auto">
            <a:xfrm>
              <a:off x="1700213" y="4956176"/>
              <a:ext cx="158750" cy="168275"/>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 name="Freeform 309"/>
            <p:cNvSpPr/>
            <p:nvPr/>
          </p:nvSpPr>
          <p:spPr bwMode="auto">
            <a:xfrm>
              <a:off x="1266826" y="4576764"/>
              <a:ext cx="109538" cy="153988"/>
            </a:xfrm>
            <a:custGeom>
              <a:gdLst>
                <a:gd fmla="*/ 19 w 26" name="T0"/>
                <a:gd fmla="*/ 0 h 35" name="T1"/>
                <a:gd fmla="*/ 13 w 26" name="T2"/>
                <a:gd fmla="*/ 4 h 35" name="T3"/>
                <a:gd fmla="*/ 6 w 26" name="T4"/>
                <a:gd fmla="*/ 0 h 35" name="T5"/>
                <a:gd fmla="*/ 13 w 26" name="T6"/>
                <a:gd fmla="*/ 35 h 35" name="T7"/>
                <a:gd fmla="*/ 19 w 26" name="T8"/>
                <a:gd fmla="*/ 0 h 35" name="T9"/>
              </a:gdLst>
              <a:cxnLst>
                <a:cxn ang="0">
                  <a:pos x="T0" y="T1"/>
                </a:cxn>
                <a:cxn ang="0">
                  <a:pos x="T2" y="T3"/>
                </a:cxn>
                <a:cxn ang="0">
                  <a:pos x="T4" y="T5"/>
                </a:cxn>
                <a:cxn ang="0">
                  <a:pos x="T6" y="T7"/>
                </a:cxn>
                <a:cxn ang="0">
                  <a:pos x="T8" y="T9"/>
                </a:cxn>
              </a:cxnLst>
              <a:rect b="b" l="0" r="r" t="0"/>
              <a:pathLst>
                <a:path h="35" w="26">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 name="Freeform 310"/>
            <p:cNvSpPr/>
            <p:nvPr/>
          </p:nvSpPr>
          <p:spPr bwMode="auto">
            <a:xfrm>
              <a:off x="1184276" y="4586289"/>
              <a:ext cx="136525" cy="144463"/>
            </a:xfrm>
            <a:custGeom>
              <a:gdLst>
                <a:gd fmla="*/ 13 w 33" name="T0"/>
                <a:gd fmla="*/ 3 h 33" name="T1"/>
                <a:gd fmla="*/ 11 w 33" name="T2"/>
                <a:gd fmla="*/ 11 h 33" name="T3"/>
                <a:gd fmla="*/ 3 w 33" name="T4"/>
                <a:gd fmla="*/ 13 h 33" name="T5"/>
                <a:gd fmla="*/ 33 w 33" name="T6"/>
                <a:gd fmla="*/ 33 h 33" name="T7"/>
                <a:gd fmla="*/ 13 w 33" name="T8"/>
                <a:gd fmla="*/ 3 h 33" name="T9"/>
              </a:gdLst>
              <a:cxnLst>
                <a:cxn ang="0">
                  <a:pos x="T0" y="T1"/>
                </a:cxn>
                <a:cxn ang="0">
                  <a:pos x="T2" y="T3"/>
                </a:cxn>
                <a:cxn ang="0">
                  <a:pos x="T4" y="T5"/>
                </a:cxn>
                <a:cxn ang="0">
                  <a:pos x="T6" y="T7"/>
                </a:cxn>
                <a:cxn ang="0">
                  <a:pos x="T8" y="T9"/>
                </a:cxn>
              </a:cxnLst>
              <a:rect b="b" l="0" r="r" t="0"/>
              <a:pathLst>
                <a:path h="33" w="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 name="Freeform 311"/>
            <p:cNvSpPr/>
            <p:nvPr/>
          </p:nvSpPr>
          <p:spPr bwMode="auto">
            <a:xfrm>
              <a:off x="1171576" y="4673601"/>
              <a:ext cx="149225" cy="115888"/>
            </a:xfrm>
            <a:custGeom>
              <a:gdLst>
                <a:gd fmla="*/ 0 w 36" name="T0"/>
                <a:gd fmla="*/ 6 h 26" name="T1"/>
                <a:gd fmla="*/ 5 w 36" name="T2"/>
                <a:gd fmla="*/ 13 h 26" name="T3"/>
                <a:gd fmla="*/ 0 w 36" name="T4"/>
                <a:gd fmla="*/ 20 h 26" name="T5"/>
                <a:gd fmla="*/ 36 w 36" name="T6"/>
                <a:gd fmla="*/ 13 h 26" name="T7"/>
                <a:gd fmla="*/ 0 w 36" name="T8"/>
                <a:gd fmla="*/ 6 h 26" name="T9"/>
              </a:gdLst>
              <a:cxnLst>
                <a:cxn ang="0">
                  <a:pos x="T0" y="T1"/>
                </a:cxn>
                <a:cxn ang="0">
                  <a:pos x="T2" y="T3"/>
                </a:cxn>
                <a:cxn ang="0">
                  <a:pos x="T4" y="T5"/>
                </a:cxn>
                <a:cxn ang="0">
                  <a:pos x="T6" y="T7"/>
                </a:cxn>
                <a:cxn ang="0">
                  <a:pos x="T8" y="T9"/>
                </a:cxn>
              </a:cxnLst>
              <a:rect b="b" l="0" r="r" t="0"/>
              <a:pathLst>
                <a:path h="26" w="3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 name="Freeform 312"/>
            <p:cNvSpPr/>
            <p:nvPr/>
          </p:nvSpPr>
          <p:spPr bwMode="auto">
            <a:xfrm>
              <a:off x="1184276" y="4730751"/>
              <a:ext cx="136525" cy="146050"/>
            </a:xfrm>
            <a:custGeom>
              <a:gdLst>
                <a:gd fmla="*/ 3 w 33" name="T0"/>
                <a:gd fmla="*/ 20 h 33" name="T1"/>
                <a:gd fmla="*/ 11 w 33" name="T2"/>
                <a:gd fmla="*/ 22 h 33" name="T3"/>
                <a:gd fmla="*/ 13 w 33" name="T4"/>
                <a:gd fmla="*/ 30 h 33" name="T5"/>
                <a:gd fmla="*/ 33 w 33" name="T6"/>
                <a:gd fmla="*/ 0 h 33" name="T7"/>
                <a:gd fmla="*/ 3 w 33" name="T8"/>
                <a:gd fmla="*/ 20 h 33" name="T9"/>
              </a:gdLst>
              <a:cxnLst>
                <a:cxn ang="0">
                  <a:pos x="T0" y="T1"/>
                </a:cxn>
                <a:cxn ang="0">
                  <a:pos x="T2" y="T3"/>
                </a:cxn>
                <a:cxn ang="0">
                  <a:pos x="T4" y="T5"/>
                </a:cxn>
                <a:cxn ang="0">
                  <a:pos x="T6" y="T7"/>
                </a:cxn>
                <a:cxn ang="0">
                  <a:pos x="T8" y="T9"/>
                </a:cxn>
              </a:cxnLst>
              <a:rect b="b" l="0" r="r" t="0"/>
              <a:pathLst>
                <a:path h="33" w="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 name="Freeform 313"/>
            <p:cNvSpPr/>
            <p:nvPr/>
          </p:nvSpPr>
          <p:spPr bwMode="auto">
            <a:xfrm>
              <a:off x="1266826" y="4730751"/>
              <a:ext cx="109538" cy="158750"/>
            </a:xfrm>
            <a:custGeom>
              <a:gdLst>
                <a:gd fmla="*/ 6 w 26" name="T0"/>
                <a:gd fmla="*/ 36 h 36" name="T1"/>
                <a:gd fmla="*/ 13 w 26" name="T2"/>
                <a:gd fmla="*/ 31 h 36" name="T3"/>
                <a:gd fmla="*/ 19 w 26" name="T4"/>
                <a:gd fmla="*/ 36 h 36" name="T5"/>
                <a:gd fmla="*/ 13 w 26" name="T6"/>
                <a:gd fmla="*/ 0 h 36" name="T7"/>
                <a:gd fmla="*/ 6 w 26" name="T8"/>
                <a:gd fmla="*/ 36 h 36" name="T9"/>
              </a:gdLst>
              <a:cxnLst>
                <a:cxn ang="0">
                  <a:pos x="T0" y="T1"/>
                </a:cxn>
                <a:cxn ang="0">
                  <a:pos x="T2" y="T3"/>
                </a:cxn>
                <a:cxn ang="0">
                  <a:pos x="T4" y="T5"/>
                </a:cxn>
                <a:cxn ang="0">
                  <a:pos x="T6" y="T7"/>
                </a:cxn>
                <a:cxn ang="0">
                  <a:pos x="T8" y="T9"/>
                </a:cxn>
              </a:cxnLst>
              <a:rect b="b" l="0" r="r" t="0"/>
              <a:pathLst>
                <a:path h="36" w="2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 name="Freeform 314"/>
            <p:cNvSpPr/>
            <p:nvPr/>
          </p:nvSpPr>
          <p:spPr bwMode="auto">
            <a:xfrm>
              <a:off x="1320801" y="4730751"/>
              <a:ext cx="138113" cy="146050"/>
            </a:xfrm>
            <a:custGeom>
              <a:gdLst>
                <a:gd fmla="*/ 20 w 33" name="T0"/>
                <a:gd fmla="*/ 30 h 33" name="T1"/>
                <a:gd fmla="*/ 22 w 33" name="T2"/>
                <a:gd fmla="*/ 22 h 33" name="T3"/>
                <a:gd fmla="*/ 30 w 33" name="T4"/>
                <a:gd fmla="*/ 20 h 33" name="T5"/>
                <a:gd fmla="*/ 0 w 33" name="T6"/>
                <a:gd fmla="*/ 0 h 33" name="T7"/>
                <a:gd fmla="*/ 20 w 33" name="T8"/>
                <a:gd fmla="*/ 30 h 33" name="T9"/>
              </a:gdLst>
              <a:cxnLst>
                <a:cxn ang="0">
                  <a:pos x="T0" y="T1"/>
                </a:cxn>
                <a:cxn ang="0">
                  <a:pos x="T2" y="T3"/>
                </a:cxn>
                <a:cxn ang="0">
                  <a:pos x="T4" y="T5"/>
                </a:cxn>
                <a:cxn ang="0">
                  <a:pos x="T6" y="T7"/>
                </a:cxn>
                <a:cxn ang="0">
                  <a:pos x="T8" y="T9"/>
                </a:cxn>
              </a:cxnLst>
              <a:rect b="b" l="0" r="r" t="0"/>
              <a:pathLst>
                <a:path h="33" w="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 name="Freeform 315"/>
            <p:cNvSpPr/>
            <p:nvPr/>
          </p:nvSpPr>
          <p:spPr bwMode="auto">
            <a:xfrm>
              <a:off x="1320801" y="4673601"/>
              <a:ext cx="146050" cy="115888"/>
            </a:xfrm>
            <a:custGeom>
              <a:gdLst>
                <a:gd fmla="*/ 35 w 35" name="T0"/>
                <a:gd fmla="*/ 20 h 26" name="T1"/>
                <a:gd fmla="*/ 31 w 35" name="T2"/>
                <a:gd fmla="*/ 13 h 26" name="T3"/>
                <a:gd fmla="*/ 35 w 35" name="T4"/>
                <a:gd fmla="*/ 6 h 26" name="T5"/>
                <a:gd fmla="*/ 0 w 35" name="T6"/>
                <a:gd fmla="*/ 13 h 26" name="T7"/>
                <a:gd fmla="*/ 35 w 35" name="T8"/>
                <a:gd fmla="*/ 20 h 26" name="T9"/>
              </a:gdLst>
              <a:cxnLst>
                <a:cxn ang="0">
                  <a:pos x="T0" y="T1"/>
                </a:cxn>
                <a:cxn ang="0">
                  <a:pos x="T2" y="T3"/>
                </a:cxn>
                <a:cxn ang="0">
                  <a:pos x="T4" y="T5"/>
                </a:cxn>
                <a:cxn ang="0">
                  <a:pos x="T6" y="T7"/>
                </a:cxn>
                <a:cxn ang="0">
                  <a:pos x="T8" y="T9"/>
                </a:cxn>
              </a:cxnLst>
              <a:rect b="b" l="0" r="r" t="0"/>
              <a:pathLst>
                <a:path h="26" w="35">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 name="Freeform 316"/>
            <p:cNvSpPr/>
            <p:nvPr/>
          </p:nvSpPr>
          <p:spPr bwMode="auto">
            <a:xfrm>
              <a:off x="1320801" y="4586289"/>
              <a:ext cx="138113" cy="144463"/>
            </a:xfrm>
            <a:custGeom>
              <a:gdLst>
                <a:gd fmla="*/ 30 w 33" name="T0"/>
                <a:gd fmla="*/ 13 h 33" name="T1"/>
                <a:gd fmla="*/ 22 w 33" name="T2"/>
                <a:gd fmla="*/ 11 h 33" name="T3"/>
                <a:gd fmla="*/ 20 w 33" name="T4"/>
                <a:gd fmla="*/ 3 h 33" name="T5"/>
                <a:gd fmla="*/ 0 w 33" name="T6"/>
                <a:gd fmla="*/ 33 h 33" name="T7"/>
                <a:gd fmla="*/ 30 w 33" name="T8"/>
                <a:gd fmla="*/ 13 h 33" name="T9"/>
              </a:gdLst>
              <a:cxnLst>
                <a:cxn ang="0">
                  <a:pos x="T0" y="T1"/>
                </a:cxn>
                <a:cxn ang="0">
                  <a:pos x="T2" y="T3"/>
                </a:cxn>
                <a:cxn ang="0">
                  <a:pos x="T4" y="T5"/>
                </a:cxn>
                <a:cxn ang="0">
                  <a:pos x="T6" y="T7"/>
                </a:cxn>
                <a:cxn ang="0">
                  <a:pos x="T8" y="T9"/>
                </a:cxn>
              </a:cxnLst>
              <a:rect b="b" l="0" r="r" t="0"/>
              <a:pathLst>
                <a:path h="33" w="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 name="Oval 317"/>
            <p:cNvSpPr>
              <a:spLocks noChangeArrowheads="1"/>
            </p:cNvSpPr>
            <p:nvPr/>
          </p:nvSpPr>
          <p:spPr bwMode="auto">
            <a:xfrm>
              <a:off x="1254126" y="4660901"/>
              <a:ext cx="133350" cy="141288"/>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 name="Freeform 318"/>
            <p:cNvSpPr/>
            <p:nvPr/>
          </p:nvSpPr>
          <p:spPr bwMode="auto">
            <a:xfrm>
              <a:off x="1284288" y="5106989"/>
              <a:ext cx="107950" cy="153988"/>
            </a:xfrm>
            <a:custGeom>
              <a:gdLst>
                <a:gd fmla="*/ 19 w 26" name="T0"/>
                <a:gd fmla="*/ 0 h 35" name="T1"/>
                <a:gd fmla="*/ 13 w 26" name="T2"/>
                <a:gd fmla="*/ 4 h 35" name="T3"/>
                <a:gd fmla="*/ 6 w 26" name="T4"/>
                <a:gd fmla="*/ 0 h 35" name="T5"/>
                <a:gd fmla="*/ 13 w 26" name="T6"/>
                <a:gd fmla="*/ 35 h 35" name="T7"/>
                <a:gd fmla="*/ 19 w 26" name="T8"/>
                <a:gd fmla="*/ 0 h 35" name="T9"/>
              </a:gdLst>
              <a:cxnLst>
                <a:cxn ang="0">
                  <a:pos x="T0" y="T1"/>
                </a:cxn>
                <a:cxn ang="0">
                  <a:pos x="T2" y="T3"/>
                </a:cxn>
                <a:cxn ang="0">
                  <a:pos x="T4" y="T5"/>
                </a:cxn>
                <a:cxn ang="0">
                  <a:pos x="T6" y="T7"/>
                </a:cxn>
                <a:cxn ang="0">
                  <a:pos x="T8" y="T9"/>
                </a:cxn>
              </a:cxnLst>
              <a:rect b="b" l="0" r="r" t="0"/>
              <a:pathLst>
                <a:path h="35" w="26">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 name="Freeform 319"/>
            <p:cNvSpPr/>
            <p:nvPr/>
          </p:nvSpPr>
          <p:spPr bwMode="auto">
            <a:xfrm>
              <a:off x="1200151" y="5114926"/>
              <a:ext cx="138113" cy="146050"/>
            </a:xfrm>
            <a:custGeom>
              <a:gdLst>
                <a:gd fmla="*/ 13 w 33" name="T0"/>
                <a:gd fmla="*/ 3 h 33" name="T1"/>
                <a:gd fmla="*/ 11 w 33" name="T2"/>
                <a:gd fmla="*/ 11 h 33" name="T3"/>
                <a:gd fmla="*/ 3 w 33" name="T4"/>
                <a:gd fmla="*/ 13 h 33" name="T5"/>
                <a:gd fmla="*/ 33 w 33" name="T6"/>
                <a:gd fmla="*/ 33 h 33" name="T7"/>
                <a:gd fmla="*/ 13 w 33" name="T8"/>
                <a:gd fmla="*/ 3 h 33" name="T9"/>
              </a:gdLst>
              <a:cxnLst>
                <a:cxn ang="0">
                  <a:pos x="T0" y="T1"/>
                </a:cxn>
                <a:cxn ang="0">
                  <a:pos x="T2" y="T3"/>
                </a:cxn>
                <a:cxn ang="0">
                  <a:pos x="T4" y="T5"/>
                </a:cxn>
                <a:cxn ang="0">
                  <a:pos x="T6" y="T7"/>
                </a:cxn>
                <a:cxn ang="0">
                  <a:pos x="T8" y="T9"/>
                </a:cxn>
              </a:cxnLst>
              <a:rect b="b" l="0" r="r" t="0"/>
              <a:pathLst>
                <a:path h="33" w="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 name="Freeform 320"/>
            <p:cNvSpPr/>
            <p:nvPr/>
          </p:nvSpPr>
          <p:spPr bwMode="auto">
            <a:xfrm>
              <a:off x="1187451" y="5203826"/>
              <a:ext cx="150813" cy="114300"/>
            </a:xfrm>
            <a:custGeom>
              <a:gdLst>
                <a:gd fmla="*/ 0 w 36" name="T0"/>
                <a:gd fmla="*/ 6 h 26" name="T1"/>
                <a:gd fmla="*/ 5 w 36" name="T2"/>
                <a:gd fmla="*/ 13 h 26" name="T3"/>
                <a:gd fmla="*/ 0 w 36" name="T4"/>
                <a:gd fmla="*/ 20 h 26" name="T5"/>
                <a:gd fmla="*/ 36 w 36" name="T6"/>
                <a:gd fmla="*/ 13 h 26" name="T7"/>
                <a:gd fmla="*/ 0 w 36" name="T8"/>
                <a:gd fmla="*/ 6 h 26" name="T9"/>
              </a:gdLst>
              <a:cxnLst>
                <a:cxn ang="0">
                  <a:pos x="T0" y="T1"/>
                </a:cxn>
                <a:cxn ang="0">
                  <a:pos x="T2" y="T3"/>
                </a:cxn>
                <a:cxn ang="0">
                  <a:pos x="T4" y="T5"/>
                </a:cxn>
                <a:cxn ang="0">
                  <a:pos x="T6" y="T7"/>
                </a:cxn>
                <a:cxn ang="0">
                  <a:pos x="T8" y="T9"/>
                </a:cxn>
              </a:cxnLst>
              <a:rect b="b" l="0" r="r" t="0"/>
              <a:pathLst>
                <a:path h="26" w="3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 name="Freeform 321"/>
            <p:cNvSpPr/>
            <p:nvPr/>
          </p:nvSpPr>
          <p:spPr bwMode="auto">
            <a:xfrm>
              <a:off x="1200151" y="5260976"/>
              <a:ext cx="138113" cy="146050"/>
            </a:xfrm>
            <a:custGeom>
              <a:gdLst>
                <a:gd fmla="*/ 3 w 33" name="T0"/>
                <a:gd fmla="*/ 20 h 33" name="T1"/>
                <a:gd fmla="*/ 11 w 33" name="T2"/>
                <a:gd fmla="*/ 22 h 33" name="T3"/>
                <a:gd fmla="*/ 13 w 33" name="T4"/>
                <a:gd fmla="*/ 30 h 33" name="T5"/>
                <a:gd fmla="*/ 33 w 33" name="T6"/>
                <a:gd fmla="*/ 0 h 33" name="T7"/>
                <a:gd fmla="*/ 3 w 33" name="T8"/>
                <a:gd fmla="*/ 20 h 33" name="T9"/>
              </a:gdLst>
              <a:cxnLst>
                <a:cxn ang="0">
                  <a:pos x="T0" y="T1"/>
                </a:cxn>
                <a:cxn ang="0">
                  <a:pos x="T2" y="T3"/>
                </a:cxn>
                <a:cxn ang="0">
                  <a:pos x="T4" y="T5"/>
                </a:cxn>
                <a:cxn ang="0">
                  <a:pos x="T6" y="T7"/>
                </a:cxn>
                <a:cxn ang="0">
                  <a:pos x="T8" y="T9"/>
                </a:cxn>
              </a:cxnLst>
              <a:rect b="b" l="0" r="r" t="0"/>
              <a:pathLst>
                <a:path h="33" w="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 name="Freeform 322"/>
            <p:cNvSpPr/>
            <p:nvPr/>
          </p:nvSpPr>
          <p:spPr bwMode="auto">
            <a:xfrm>
              <a:off x="1284288" y="5260976"/>
              <a:ext cx="107950" cy="158750"/>
            </a:xfrm>
            <a:custGeom>
              <a:gdLst>
                <a:gd fmla="*/ 6 w 26" name="T0"/>
                <a:gd fmla="*/ 36 h 36" name="T1"/>
                <a:gd fmla="*/ 13 w 26" name="T2"/>
                <a:gd fmla="*/ 31 h 36" name="T3"/>
                <a:gd fmla="*/ 19 w 26" name="T4"/>
                <a:gd fmla="*/ 36 h 36" name="T5"/>
                <a:gd fmla="*/ 13 w 26" name="T6"/>
                <a:gd fmla="*/ 0 h 36" name="T7"/>
                <a:gd fmla="*/ 6 w 26" name="T8"/>
                <a:gd fmla="*/ 36 h 36" name="T9"/>
              </a:gdLst>
              <a:cxnLst>
                <a:cxn ang="0">
                  <a:pos x="T0" y="T1"/>
                </a:cxn>
                <a:cxn ang="0">
                  <a:pos x="T2" y="T3"/>
                </a:cxn>
                <a:cxn ang="0">
                  <a:pos x="T4" y="T5"/>
                </a:cxn>
                <a:cxn ang="0">
                  <a:pos x="T6" y="T7"/>
                </a:cxn>
                <a:cxn ang="0">
                  <a:pos x="T8" y="T9"/>
                </a:cxn>
              </a:cxnLst>
              <a:rect b="b" l="0" r="r" t="0"/>
              <a:pathLst>
                <a:path h="36" w="2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 name="Freeform 323"/>
            <p:cNvSpPr/>
            <p:nvPr/>
          </p:nvSpPr>
          <p:spPr bwMode="auto">
            <a:xfrm>
              <a:off x="1338263" y="5260976"/>
              <a:ext cx="138113" cy="146050"/>
            </a:xfrm>
            <a:custGeom>
              <a:gdLst>
                <a:gd fmla="*/ 20 w 33" name="T0"/>
                <a:gd fmla="*/ 30 h 33" name="T1"/>
                <a:gd fmla="*/ 22 w 33" name="T2"/>
                <a:gd fmla="*/ 22 h 33" name="T3"/>
                <a:gd fmla="*/ 30 w 33" name="T4"/>
                <a:gd fmla="*/ 20 h 33" name="T5"/>
                <a:gd fmla="*/ 0 w 33" name="T6"/>
                <a:gd fmla="*/ 0 h 33" name="T7"/>
                <a:gd fmla="*/ 20 w 33" name="T8"/>
                <a:gd fmla="*/ 30 h 33" name="T9"/>
              </a:gdLst>
              <a:cxnLst>
                <a:cxn ang="0">
                  <a:pos x="T0" y="T1"/>
                </a:cxn>
                <a:cxn ang="0">
                  <a:pos x="T2" y="T3"/>
                </a:cxn>
                <a:cxn ang="0">
                  <a:pos x="T4" y="T5"/>
                </a:cxn>
                <a:cxn ang="0">
                  <a:pos x="T6" y="T7"/>
                </a:cxn>
                <a:cxn ang="0">
                  <a:pos x="T8" y="T9"/>
                </a:cxn>
              </a:cxnLst>
              <a:rect b="b" l="0" r="r" t="0"/>
              <a:pathLst>
                <a:path h="33" w="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 name="Freeform 324"/>
            <p:cNvSpPr/>
            <p:nvPr/>
          </p:nvSpPr>
          <p:spPr bwMode="auto">
            <a:xfrm>
              <a:off x="1338263" y="5203826"/>
              <a:ext cx="146050" cy="114300"/>
            </a:xfrm>
            <a:custGeom>
              <a:gdLst>
                <a:gd fmla="*/ 35 w 35" name="T0"/>
                <a:gd fmla="*/ 20 h 26" name="T1"/>
                <a:gd fmla="*/ 31 w 35" name="T2"/>
                <a:gd fmla="*/ 13 h 26" name="T3"/>
                <a:gd fmla="*/ 35 w 35" name="T4"/>
                <a:gd fmla="*/ 6 h 26" name="T5"/>
                <a:gd fmla="*/ 0 w 35" name="T6"/>
                <a:gd fmla="*/ 13 h 26" name="T7"/>
                <a:gd fmla="*/ 35 w 35" name="T8"/>
                <a:gd fmla="*/ 20 h 26" name="T9"/>
              </a:gdLst>
              <a:cxnLst>
                <a:cxn ang="0">
                  <a:pos x="T0" y="T1"/>
                </a:cxn>
                <a:cxn ang="0">
                  <a:pos x="T2" y="T3"/>
                </a:cxn>
                <a:cxn ang="0">
                  <a:pos x="T4" y="T5"/>
                </a:cxn>
                <a:cxn ang="0">
                  <a:pos x="T6" y="T7"/>
                </a:cxn>
                <a:cxn ang="0">
                  <a:pos x="T8" y="T9"/>
                </a:cxn>
              </a:cxnLst>
              <a:rect b="b" l="0" r="r" t="0"/>
              <a:pathLst>
                <a:path h="26" w="35">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 name="Freeform 325"/>
            <p:cNvSpPr/>
            <p:nvPr/>
          </p:nvSpPr>
          <p:spPr bwMode="auto">
            <a:xfrm>
              <a:off x="1338263" y="5114926"/>
              <a:ext cx="138113" cy="146050"/>
            </a:xfrm>
            <a:custGeom>
              <a:gdLst>
                <a:gd fmla="*/ 30 w 33" name="T0"/>
                <a:gd fmla="*/ 13 h 33" name="T1"/>
                <a:gd fmla="*/ 22 w 33" name="T2"/>
                <a:gd fmla="*/ 11 h 33" name="T3"/>
                <a:gd fmla="*/ 20 w 33" name="T4"/>
                <a:gd fmla="*/ 3 h 33" name="T5"/>
                <a:gd fmla="*/ 0 w 33" name="T6"/>
                <a:gd fmla="*/ 33 h 33" name="T7"/>
                <a:gd fmla="*/ 30 w 33" name="T8"/>
                <a:gd fmla="*/ 13 h 33" name="T9"/>
              </a:gdLst>
              <a:cxnLst>
                <a:cxn ang="0">
                  <a:pos x="T0" y="T1"/>
                </a:cxn>
                <a:cxn ang="0">
                  <a:pos x="T2" y="T3"/>
                </a:cxn>
                <a:cxn ang="0">
                  <a:pos x="T4" y="T5"/>
                </a:cxn>
                <a:cxn ang="0">
                  <a:pos x="T6" y="T7"/>
                </a:cxn>
                <a:cxn ang="0">
                  <a:pos x="T8" y="T9"/>
                </a:cxn>
              </a:cxnLst>
              <a:rect b="b" l="0" r="r" t="0"/>
              <a:pathLst>
                <a:path h="33" w="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 name="Oval 326"/>
            <p:cNvSpPr>
              <a:spLocks noChangeArrowheads="1"/>
            </p:cNvSpPr>
            <p:nvPr/>
          </p:nvSpPr>
          <p:spPr bwMode="auto">
            <a:xfrm>
              <a:off x="1271588" y="5191126"/>
              <a:ext cx="133350" cy="13970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586" name="组合 585"/>
          <p:cNvGrpSpPr/>
          <p:nvPr/>
        </p:nvGrpSpPr>
        <p:grpSpPr>
          <a:xfrm>
            <a:off x="-25400" y="5164139"/>
            <a:ext cx="12303126" cy="1743075"/>
            <a:chOff x="-25400" y="5164139"/>
            <a:chExt cx="12303126" cy="1743075"/>
          </a:xfrm>
        </p:grpSpPr>
        <p:sp>
          <p:nvSpPr>
            <p:cNvPr id="366" name="Freeform 17"/>
            <p:cNvSpPr/>
            <p:nvPr/>
          </p:nvSpPr>
          <p:spPr bwMode="auto">
            <a:xfrm>
              <a:off x="9906001" y="6311901"/>
              <a:ext cx="1020763" cy="409575"/>
            </a:xfrm>
            <a:custGeom>
              <a:gdLst>
                <a:gd fmla="*/ 0 w 245" name="T0"/>
                <a:gd fmla="*/ 93 h 93" name="T1"/>
                <a:gd fmla="*/ 245 w 245" name="T2"/>
                <a:gd fmla="*/ 93 h 93" name="T3"/>
                <a:gd fmla="*/ 244 w 245" name="T4"/>
                <a:gd fmla="*/ 85 h 93" name="T5"/>
                <a:gd fmla="*/ 239 w 245" name="T6"/>
                <a:gd fmla="*/ 75 h 93" name="T7"/>
                <a:gd fmla="*/ 223 w 245" name="T8"/>
                <a:gd fmla="*/ 58 h 93" name="T9"/>
                <a:gd fmla="*/ 223 w 245" name="T10"/>
                <a:gd fmla="*/ 58 h 93" name="T11"/>
                <a:gd fmla="*/ 201 w 245" name="T12"/>
                <a:gd fmla="*/ 52 h 93" name="T13"/>
                <a:gd fmla="*/ 194 w 245" name="T14"/>
                <a:gd fmla="*/ 53 h 93" name="T15"/>
                <a:gd fmla="*/ 194 w 245" name="T16"/>
                <a:gd fmla="*/ 50 h 93" name="T17"/>
                <a:gd fmla="*/ 153 w 245" name="T18"/>
                <a:gd fmla="*/ 8 h 93" name="T19"/>
                <a:gd fmla="*/ 130 w 245" name="T20"/>
                <a:gd fmla="*/ 15 h 93" name="T21"/>
                <a:gd fmla="*/ 103 w 245" name="T22"/>
                <a:gd fmla="*/ 0 h 93" name="T23"/>
                <a:gd fmla="*/ 74 w 245" name="T24"/>
                <a:gd fmla="*/ 25 h 93" name="T25"/>
                <a:gd fmla="*/ 64 w 245" name="T26"/>
                <a:gd fmla="*/ 23 h 93" name="T27"/>
                <a:gd fmla="*/ 35 w 245" name="T28"/>
                <a:gd fmla="*/ 52 h 93" name="T29"/>
                <a:gd fmla="*/ 36 w 245" name="T30"/>
                <a:gd fmla="*/ 60 h 93" name="T31"/>
                <a:gd fmla="*/ 35 w 245" name="T32"/>
                <a:gd fmla="*/ 60 h 93" name="T33"/>
                <a:gd fmla="*/ 0 w 245" name="T34"/>
                <a:gd fmla="*/ 93 h 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18"/>
            <p:cNvSpPr/>
            <p:nvPr/>
          </p:nvSpPr>
          <p:spPr bwMode="auto">
            <a:xfrm>
              <a:off x="10426701" y="6346826"/>
              <a:ext cx="500063" cy="374650"/>
            </a:xfrm>
            <a:custGeom>
              <a:gdLst>
                <a:gd fmla="*/ 28 w 120" name="T0"/>
                <a:gd fmla="*/ 0 h 85" name="T1"/>
                <a:gd fmla="*/ 5 w 120" name="T2"/>
                <a:gd fmla="*/ 7 h 85" name="T3"/>
                <a:gd fmla="*/ 5 w 120" name="T4"/>
                <a:gd fmla="*/ 7 h 85" name="T5"/>
                <a:gd fmla="*/ 0 w 120" name="T6"/>
                <a:gd fmla="*/ 1 h 85" name="T7"/>
                <a:gd fmla="*/ 4 w 120" name="T8"/>
                <a:gd fmla="*/ 85 h 85" name="T9"/>
                <a:gd fmla="*/ 120 w 120" name="T10"/>
                <a:gd fmla="*/ 85 h 85" name="T11"/>
                <a:gd fmla="*/ 119 w 120" name="T12"/>
                <a:gd fmla="*/ 77 h 85" name="T13"/>
                <a:gd fmla="*/ 114 w 120" name="T14"/>
                <a:gd fmla="*/ 67 h 85" name="T15"/>
                <a:gd fmla="*/ 98 w 120" name="T16"/>
                <a:gd fmla="*/ 50 h 85" name="T17"/>
                <a:gd fmla="*/ 98 w 120" name="T18"/>
                <a:gd fmla="*/ 50 h 85" name="T19"/>
                <a:gd fmla="*/ 76 w 120" name="T20"/>
                <a:gd fmla="*/ 44 h 85" name="T21"/>
                <a:gd fmla="*/ 69 w 120" name="T22"/>
                <a:gd fmla="*/ 45 h 85" name="T23"/>
                <a:gd fmla="*/ 69 w 120" name="T24"/>
                <a:gd fmla="*/ 45 h 85" name="T25"/>
                <a:gd fmla="*/ 69 w 120" name="T26"/>
                <a:gd fmla="*/ 45 h 85" name="T27"/>
                <a:gd fmla="*/ 69 w 120" name="T28"/>
                <a:gd fmla="*/ 42 h 85" name="T29"/>
                <a:gd fmla="*/ 28 w 120" name="T30"/>
                <a:gd fmla="*/ 0 h 8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31"/>
            <p:cNvSpPr/>
            <p:nvPr/>
          </p:nvSpPr>
          <p:spPr bwMode="auto">
            <a:xfrm>
              <a:off x="8121651" y="6778626"/>
              <a:ext cx="92075" cy="26988"/>
            </a:xfrm>
            <a:custGeom>
              <a:gdLst>
                <a:gd fmla="*/ 0 w 58" name="T0"/>
                <a:gd fmla="*/ 0 h 17" name="T1"/>
                <a:gd fmla="*/ 0 w 58" name="T2"/>
                <a:gd fmla="*/ 0 h 17" name="T3"/>
                <a:gd fmla="*/ 58 w 58" name="T4"/>
                <a:gd fmla="*/ 17 h 17" name="T5"/>
                <a:gd fmla="*/ 0 w 58" name="T6"/>
                <a:gd fmla="*/ 0 h 17" name="T7"/>
              </a:gdLst>
              <a:cxnLst>
                <a:cxn ang="0">
                  <a:pos x="T0" y="T1"/>
                </a:cxn>
                <a:cxn ang="0">
                  <a:pos x="T2" y="T3"/>
                </a:cxn>
                <a:cxn ang="0">
                  <a:pos x="T4" y="T5"/>
                </a:cxn>
                <a:cxn ang="0">
                  <a:pos x="T6" y="T7"/>
                </a:cxn>
              </a:cxnLst>
              <a:rect b="b" l="0" r="r" t="0"/>
              <a:pathLst>
                <a:path h="17" w="57">
                  <a:moveTo>
                    <a:pt x="0" y="0"/>
                  </a:moveTo>
                  <a:lnTo>
                    <a:pt x="0" y="0"/>
                  </a:lnTo>
                  <a:lnTo>
                    <a:pt x="58" y="17"/>
                  </a:lnTo>
                  <a:lnTo>
                    <a:pt x="0"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32"/>
            <p:cNvSpPr/>
            <p:nvPr/>
          </p:nvSpPr>
          <p:spPr bwMode="auto">
            <a:xfrm>
              <a:off x="8121651" y="6778626"/>
              <a:ext cx="92075" cy="26988"/>
            </a:xfrm>
            <a:custGeom>
              <a:gdLst>
                <a:gd fmla="*/ 0 w 58" name="T0"/>
                <a:gd fmla="*/ 0 h 17" name="T1"/>
                <a:gd fmla="*/ 0 w 58" name="T2"/>
                <a:gd fmla="*/ 0 h 17" name="T3"/>
                <a:gd fmla="*/ 58 w 58" name="T4"/>
                <a:gd fmla="*/ 17 h 17" name="T5"/>
                <a:gd fmla="*/ 0 w 58" name="T6"/>
                <a:gd fmla="*/ 0 h 17" name="T7"/>
              </a:gdLst>
              <a:cxnLst>
                <a:cxn ang="0">
                  <a:pos x="T0" y="T1"/>
                </a:cxn>
                <a:cxn ang="0">
                  <a:pos x="T2" y="T3"/>
                </a:cxn>
                <a:cxn ang="0">
                  <a:pos x="T4" y="T5"/>
                </a:cxn>
                <a:cxn ang="0">
                  <a:pos x="T6" y="T7"/>
                </a:cxn>
              </a:cxnLst>
              <a:rect b="b" l="0" r="r" t="0"/>
              <a:pathLst>
                <a:path h="17" w="57">
                  <a:moveTo>
                    <a:pt x="0" y="0"/>
                  </a:moveTo>
                  <a:lnTo>
                    <a:pt x="0" y="0"/>
                  </a:lnTo>
                  <a:lnTo>
                    <a:pt x="58" y="1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Freeform 44"/>
            <p:cNvSpPr/>
            <p:nvPr/>
          </p:nvSpPr>
          <p:spPr bwMode="auto">
            <a:xfrm>
              <a:off x="350838" y="5516564"/>
              <a:ext cx="482600" cy="1320800"/>
            </a:xfrm>
            <a:custGeom>
              <a:gdLst>
                <a:gd fmla="*/ 304 w 304" name="T0"/>
                <a:gd fmla="*/ 237 h 832" name="T1"/>
                <a:gd fmla="*/ 186 w 304" name="T2"/>
                <a:gd fmla="*/ 275 h 832" name="T3"/>
                <a:gd fmla="*/ 147 w 304" name="T4"/>
                <a:gd fmla="*/ 0 h 832" name="T5"/>
                <a:gd fmla="*/ 120 w 304" name="T6"/>
                <a:gd fmla="*/ 362 h 832" name="T7"/>
                <a:gd fmla="*/ 0 w 304" name="T8"/>
                <a:gd fmla="*/ 328 h 832" name="T9"/>
                <a:gd fmla="*/ 110 w 304" name="T10"/>
                <a:gd fmla="*/ 423 h 832" name="T11"/>
                <a:gd fmla="*/ 99 w 304" name="T12"/>
                <a:gd fmla="*/ 832 h 832" name="T13"/>
                <a:gd fmla="*/ 194 w 304" name="T14"/>
                <a:gd fmla="*/ 832 h 832" name="T15"/>
                <a:gd fmla="*/ 191 w 304" name="T16"/>
                <a:gd fmla="*/ 337 h 832" name="T17"/>
                <a:gd fmla="*/ 304 w 304" name="T18"/>
                <a:gd fmla="*/ 237 h 8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45"/>
            <p:cNvSpPr/>
            <p:nvPr/>
          </p:nvSpPr>
          <p:spPr bwMode="auto">
            <a:xfrm>
              <a:off x="350838" y="5516564"/>
              <a:ext cx="482600" cy="1320800"/>
            </a:xfrm>
            <a:custGeom>
              <a:gdLst>
                <a:gd fmla="*/ 304 w 304" name="T0"/>
                <a:gd fmla="*/ 237 h 832" name="T1"/>
                <a:gd fmla="*/ 186 w 304" name="T2"/>
                <a:gd fmla="*/ 275 h 832" name="T3"/>
                <a:gd fmla="*/ 147 w 304" name="T4"/>
                <a:gd fmla="*/ 0 h 832" name="T5"/>
                <a:gd fmla="*/ 120 w 304" name="T6"/>
                <a:gd fmla="*/ 362 h 832" name="T7"/>
                <a:gd fmla="*/ 0 w 304" name="T8"/>
                <a:gd fmla="*/ 328 h 832" name="T9"/>
                <a:gd fmla="*/ 110 w 304" name="T10"/>
                <a:gd fmla="*/ 423 h 832" name="T11"/>
                <a:gd fmla="*/ 99 w 304" name="T12"/>
                <a:gd fmla="*/ 832 h 832" name="T13"/>
                <a:gd fmla="*/ 194 w 304" name="T14"/>
                <a:gd fmla="*/ 832 h 832" name="T15"/>
                <a:gd fmla="*/ 191 w 304" name="T16"/>
                <a:gd fmla="*/ 337 h 832" name="T17"/>
                <a:gd fmla="*/ 304 w 304" name="T18"/>
                <a:gd fmla="*/ 237 h 8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47"/>
            <p:cNvSpPr/>
            <p:nvPr/>
          </p:nvSpPr>
          <p:spPr bwMode="auto">
            <a:xfrm>
              <a:off x="774700" y="5781676"/>
              <a:ext cx="250825" cy="265113"/>
            </a:xfrm>
            <a:custGeom>
              <a:gdLst>
                <a:gd fmla="*/ 60 w 60" name="T0"/>
                <a:gd fmla="*/ 29 h 60" name="T1"/>
                <a:gd fmla="*/ 31 w 60" name="T2"/>
                <a:gd fmla="*/ 60 h 60" name="T3"/>
                <a:gd fmla="*/ 1 w 60" name="T4"/>
                <a:gd fmla="*/ 30 h 60" name="T5"/>
                <a:gd fmla="*/ 30 w 60" name="T6"/>
                <a:gd fmla="*/ 0 h 60" name="T7"/>
                <a:gd fmla="*/ 60 w 60" name="T8"/>
                <a:gd fmla="*/ 29 h 60" name="T9"/>
              </a:gdLst>
              <a:cxnLst>
                <a:cxn ang="0">
                  <a:pos x="T0" y="T1"/>
                </a:cxn>
                <a:cxn ang="0">
                  <a:pos x="T2" y="T3"/>
                </a:cxn>
                <a:cxn ang="0">
                  <a:pos x="T4" y="T5"/>
                </a:cxn>
                <a:cxn ang="0">
                  <a:pos x="T6" y="T7"/>
                </a:cxn>
                <a:cxn ang="0">
                  <a:pos x="T8" y="T9"/>
                </a:cxn>
              </a:cxnLst>
              <a:rect b="b" l="0" r="r" t="0"/>
              <a:pathLst>
                <a:path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48"/>
            <p:cNvSpPr/>
            <p:nvPr/>
          </p:nvSpPr>
          <p:spPr bwMode="auto">
            <a:xfrm>
              <a:off x="274638" y="5216526"/>
              <a:ext cx="584200" cy="639763"/>
            </a:xfrm>
            <a:custGeom>
              <a:gdLst>
                <a:gd fmla="*/ 140 w 140" name="T0"/>
                <a:gd fmla="*/ 71 h 145" name="T1"/>
                <a:gd fmla="*/ 71 w 140" name="T2"/>
                <a:gd fmla="*/ 144 h 145" name="T3"/>
                <a:gd fmla="*/ 1 w 140" name="T4"/>
                <a:gd fmla="*/ 74 h 145" name="T5"/>
                <a:gd fmla="*/ 69 w 140" name="T6"/>
                <a:gd fmla="*/ 0 h 145" name="T7"/>
                <a:gd fmla="*/ 140 w 140" name="T8"/>
                <a:gd fmla="*/ 71 h 145" name="T9"/>
              </a:gdLst>
              <a:cxnLst>
                <a:cxn ang="0">
                  <a:pos x="T0" y="T1"/>
                </a:cxn>
                <a:cxn ang="0">
                  <a:pos x="T2" y="T3"/>
                </a:cxn>
                <a:cxn ang="0">
                  <a:pos x="T4" y="T5"/>
                </a:cxn>
                <a:cxn ang="0">
                  <a:pos x="T6" y="T7"/>
                </a:cxn>
                <a:cxn ang="0">
                  <a:pos x="T8" y="T9"/>
                </a:cxn>
              </a:cxnLst>
              <a:rect b="b" l="0" r="r" t="0"/>
              <a:pathLst>
                <a:path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50"/>
            <p:cNvSpPr>
              <a:spLocks noEditPoints="1"/>
            </p:cNvSpPr>
            <p:nvPr/>
          </p:nvSpPr>
          <p:spPr bwMode="auto">
            <a:xfrm>
              <a:off x="646113" y="5481639"/>
              <a:ext cx="254000" cy="573088"/>
            </a:xfrm>
            <a:custGeom>
              <a:gdLst>
                <a:gd fmla="*/ 2 w 61" name="T0"/>
                <a:gd fmla="*/ 130 h 130" name="T1"/>
                <a:gd fmla="*/ 61 w 61" name="T2"/>
                <a:gd fmla="*/ 128 h 130" name="T3"/>
                <a:gd fmla="*/ 32 w 61" name="T4"/>
                <a:gd fmla="*/ 97 h 130" name="T5"/>
                <a:gd fmla="*/ 32 w 61" name="T6"/>
                <a:gd fmla="*/ 97 h 130" name="T7"/>
                <a:gd fmla="*/ 58 w 61" name="T8"/>
                <a:gd fmla="*/ 68 h 130" name="T9"/>
                <a:gd fmla="*/ 58 w 61" name="T10"/>
                <a:gd fmla="*/ 68 h 130" name="T11"/>
                <a:gd fmla="*/ 59 w 61" name="T12"/>
                <a:gd fmla="*/ 68 h 130" name="T13"/>
                <a:gd fmla="*/ 59 w 61" name="T14"/>
                <a:gd fmla="*/ 68 h 130" name="T15"/>
                <a:gd fmla="*/ 59 w 61" name="T16"/>
                <a:gd fmla="*/ 68 h 130" name="T17"/>
                <a:gd fmla="*/ 59 w 61" name="T18"/>
                <a:gd fmla="*/ 68 h 130" name="T19"/>
                <a:gd fmla="*/ 59 w 61" name="T20"/>
                <a:gd fmla="*/ 68 h 130" name="T21"/>
                <a:gd fmla="*/ 59 w 61" name="T22"/>
                <a:gd fmla="*/ 68 h 130" name="T23"/>
                <a:gd fmla="*/ 59 w 61" name="T24"/>
                <a:gd fmla="*/ 68 h 130" name="T25"/>
                <a:gd fmla="*/ 59 w 61" name="T26"/>
                <a:gd fmla="*/ 68 h 130" name="T27"/>
                <a:gd fmla="*/ 59 w 61" name="T28"/>
                <a:gd fmla="*/ 68 h 130" name="T29"/>
                <a:gd fmla="*/ 59 w 61" name="T30"/>
                <a:gd fmla="*/ 68 h 130" name="T31"/>
                <a:gd fmla="*/ 60 w 61" name="T32"/>
                <a:gd fmla="*/ 68 h 130" name="T33"/>
                <a:gd fmla="*/ 60 w 61" name="T34"/>
                <a:gd fmla="*/ 68 h 130" name="T35"/>
                <a:gd fmla="*/ 60 w 61" name="T36"/>
                <a:gd fmla="*/ 68 h 130" name="T37"/>
                <a:gd fmla="*/ 60 w 61" name="T38"/>
                <a:gd fmla="*/ 68 h 130" name="T39"/>
                <a:gd fmla="*/ 60 w 61" name="T40"/>
                <a:gd fmla="*/ 68 h 130" name="T41"/>
                <a:gd fmla="*/ 60 w 61" name="T42"/>
                <a:gd fmla="*/ 68 h 130" name="T43"/>
                <a:gd fmla="*/ 60 w 61" name="T44"/>
                <a:gd fmla="*/ 68 h 130" name="T45"/>
                <a:gd fmla="*/ 60 w 61" name="T46"/>
                <a:gd fmla="*/ 68 h 130" name="T47"/>
                <a:gd fmla="*/ 60 w 61" name="T48"/>
                <a:gd fmla="*/ 68 h 130" name="T49"/>
                <a:gd fmla="*/ 61 w 61" name="T50"/>
                <a:gd fmla="*/ 68 h 130" name="T51"/>
                <a:gd fmla="*/ 61 w 61" name="T52"/>
                <a:gd fmla="*/ 68 h 130" name="T53"/>
                <a:gd fmla="*/ 61 w 61" name="T54"/>
                <a:gd fmla="*/ 68 h 130" name="T55"/>
                <a:gd fmla="*/ 61 w 61" name="T56"/>
                <a:gd fmla="*/ 68 h 130" name="T57"/>
                <a:gd fmla="*/ 61 w 61" name="T58"/>
                <a:gd fmla="*/ 68 h 130" name="T59"/>
                <a:gd fmla="*/ 61 w 61" name="T60"/>
                <a:gd fmla="*/ 68 h 130" name="T61"/>
                <a:gd fmla="*/ 61 w 61" name="T62"/>
                <a:gd fmla="*/ 68 h 130" name="T63"/>
                <a:gd fmla="*/ 61 w 61" name="T64"/>
                <a:gd fmla="*/ 68 h 130" name="T65"/>
                <a:gd fmla="*/ 51 w 61" name="T66"/>
                <a:gd fmla="*/ 14 h 130" name="T67"/>
                <a:gd fmla="*/ 51 w 61" name="T68"/>
                <a:gd fmla="*/ 14 h 130" name="T69"/>
                <a:gd fmla="*/ 51 w 61" name="T70"/>
                <a:gd fmla="*/ 13 h 130" name="T71"/>
                <a:gd fmla="*/ 51 w 61" name="T72"/>
                <a:gd fmla="*/ 13 h 130" name="T73"/>
                <a:gd fmla="*/ 51 w 61" name="T74"/>
                <a:gd fmla="*/ 13 h 130" name="T75"/>
                <a:gd fmla="*/ 51 w 61" name="T76"/>
                <a:gd fmla="*/ 12 h 130" name="T77"/>
                <a:gd fmla="*/ 51 w 61" name="T78"/>
                <a:gd fmla="*/ 12 h 130" name="T79"/>
                <a:gd fmla="*/ 51 w 61" name="T80"/>
                <a:gd fmla="*/ 12 h 130" name="T81"/>
                <a:gd fmla="*/ 51 w 61" name="T82"/>
                <a:gd fmla="*/ 12 h 130" name="T83"/>
                <a:gd fmla="*/ 51 w 61" name="T84"/>
                <a:gd fmla="*/ 11 h 130" name="T85"/>
                <a:gd fmla="*/ 51 w 61" name="T86"/>
                <a:gd fmla="*/ 11 h 130" name="T87"/>
                <a:gd fmla="*/ 51 w 61" name="T88"/>
                <a:gd fmla="*/ 10 h 130" name="T89"/>
                <a:gd fmla="*/ 51 w 61" name="T90"/>
                <a:gd fmla="*/ 10 h 130" name="T91"/>
                <a:gd fmla="*/ 51 w 61" name="T92"/>
                <a:gd fmla="*/ 10 h 130" name="T93"/>
                <a:gd fmla="*/ 51 w 61" name="T94"/>
                <a:gd fmla="*/ 10 h 130" name="T95"/>
                <a:gd fmla="*/ 50 w 61" name="T96"/>
                <a:gd fmla="*/ 9 h 130" name="T97"/>
                <a:gd fmla="*/ 50 w 61" name="T98"/>
                <a:gd fmla="*/ 3 h 130" name="T99"/>
                <a:gd fmla="*/ 50 w 61" name="T100"/>
                <a:gd fmla="*/ 2 h 130" name="T101"/>
                <a:gd fmla="*/ 50 w 61" name="T102"/>
                <a:gd fmla="*/ 2 h 130" name="T103"/>
                <a:gd fmla="*/ 50 w 61" name="T104"/>
                <a:gd fmla="*/ 2 h 130" name="T105"/>
                <a:gd fmla="*/ 50 w 61" name="T106"/>
                <a:gd fmla="*/ 2 h 130" name="T107"/>
                <a:gd fmla="*/ 50 w 61" name="T108"/>
                <a:gd fmla="*/ 1 h 130" name="T109"/>
                <a:gd fmla="*/ 50 w 61" name="T110"/>
                <a:gd fmla="*/ 1 h 130" name="T111"/>
                <a:gd fmla="*/ 50 w 61" name="T112"/>
                <a:gd fmla="*/ 1 h 130" name="T113"/>
                <a:gd fmla="*/ 50 w 61" name="T114"/>
                <a:gd fmla="*/ 1 h 130" name="T115"/>
                <a:gd fmla="*/ 50 w 61" name="T116"/>
                <a:gd fmla="*/ 1 h 130" name="T117"/>
                <a:gd fmla="*/ 50 w 61" name="T118"/>
                <a:gd fmla="*/ 0 h 130" name="T119"/>
                <a:gd fmla="*/ 50 w 61" name="T120"/>
                <a:gd fmla="*/ 0 h 130" name="T121"/>
                <a:gd fmla="*/ 50 w 61" name="T122"/>
                <a:gd fmla="*/ 0 h 13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Freeform 53"/>
            <p:cNvSpPr>
              <a:spLocks noEditPoints="1"/>
            </p:cNvSpPr>
            <p:nvPr/>
          </p:nvSpPr>
          <p:spPr bwMode="auto">
            <a:xfrm>
              <a:off x="584200" y="5848351"/>
              <a:ext cx="195263" cy="989013"/>
            </a:xfrm>
            <a:custGeom>
              <a:gdLst>
                <a:gd fmla="*/ 18 w 47" name="T0"/>
                <a:gd fmla="*/ 212 h 224" name="T1"/>
                <a:gd fmla="*/ 0 w 47" name="T2"/>
                <a:gd fmla="*/ 212 h 224" name="T3"/>
                <a:gd fmla="*/ 0 w 47" name="T4"/>
                <a:gd fmla="*/ 224 h 224" name="T5"/>
                <a:gd fmla="*/ 18 w 47" name="T6"/>
                <a:gd fmla="*/ 224 h 224" name="T7"/>
                <a:gd fmla="*/ 18 w 47" name="T8"/>
                <a:gd fmla="*/ 212 h 224" name="T9"/>
                <a:gd fmla="*/ 11 w 47" name="T10"/>
                <a:gd fmla="*/ 0 h 224" name="T11"/>
                <a:gd fmla="*/ 0 w 47" name="T12"/>
                <a:gd fmla="*/ 1 h 224" name="T13"/>
                <a:gd fmla="*/ 0 w 47" name="T14"/>
                <a:gd fmla="*/ 137 h 224" name="T15"/>
                <a:gd fmla="*/ 16 w 47" name="T16"/>
                <a:gd fmla="*/ 133 h 224" name="T17"/>
                <a:gd fmla="*/ 17 w 47" name="T18"/>
                <a:gd fmla="*/ 133 h 224" name="T19"/>
                <a:gd fmla="*/ 17 w 47" name="T20"/>
                <a:gd fmla="*/ 47 h 224" name="T21"/>
                <a:gd fmla="*/ 17 w 47" name="T22"/>
                <a:gd fmla="*/ 47 h 224" name="T23"/>
                <a:gd fmla="*/ 17 w 47" name="T24"/>
                <a:gd fmla="*/ 46 h 224" name="T25"/>
                <a:gd fmla="*/ 47 w 47" name="T26"/>
                <a:gd fmla="*/ 21 h 224" name="T27"/>
                <a:gd fmla="*/ 47 w 47" name="T28"/>
                <a:gd fmla="*/ 15 h 224" name="T29"/>
                <a:gd fmla="*/ 47 w 47" name="T30"/>
                <a:gd fmla="*/ 14 h 224" name="T31"/>
                <a:gd fmla="*/ 15 w 47" name="T32"/>
                <a:gd fmla="*/ 24 h 224" name="T33"/>
                <a:gd fmla="*/ 11 w 47" name="T34"/>
                <a:gd fmla="*/ 0 h 22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54"/>
            <p:cNvSpPr>
              <a:spLocks noEditPoints="1"/>
            </p:cNvSpPr>
            <p:nvPr/>
          </p:nvSpPr>
          <p:spPr bwMode="auto">
            <a:xfrm>
              <a:off x="900113" y="6046789"/>
              <a:ext cx="4763" cy="0"/>
            </a:xfrm>
            <a:custGeom>
              <a:gdLst>
                <a:gd fmla="*/ 0 w 1" name="T0"/>
                <a:gd fmla="*/ 0 w 1" name="T1"/>
                <a:gd fmla="*/ 0 w 1" name="T2"/>
                <a:gd fmla="*/ 1 w 1" name="T3"/>
                <a:gd fmla="*/ 1 w 1" name="T4"/>
                <a:gd fmla="*/ 1 w 1" name="T5"/>
                <a:gd fmla="*/ 1 w 1" name="T6"/>
                <a:gd fmla="*/ 1 w 1" name="T7"/>
                <a:gd fmla="*/ 1 w 1" name="T8"/>
              </a:gdLst>
              <a:cxnLst>
                <a:cxn ang="0">
                  <a:pos x="T0" y="0"/>
                </a:cxn>
                <a:cxn ang="0">
                  <a:pos x="T1" y="0"/>
                </a:cxn>
                <a:cxn ang="0">
                  <a:pos x="T2" y="0"/>
                </a:cxn>
                <a:cxn ang="0">
                  <a:pos x="T3" y="0"/>
                </a:cxn>
                <a:cxn ang="0">
                  <a:pos x="T4" y="0"/>
                </a:cxn>
                <a:cxn ang="0">
                  <a:pos x="T5" y="0"/>
                </a:cxn>
                <a:cxn ang="0">
                  <a:pos x="T6" y="0"/>
                </a:cxn>
                <a:cxn ang="0">
                  <a:pos x="T7" y="0"/>
                </a:cxn>
                <a:cxn ang="0">
                  <a:pos x="T8" y="0"/>
                </a:cxn>
              </a:cxnLst>
              <a:rect b="b" l="0" r="r" t="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55"/>
            <p:cNvSpPr>
              <a:spLocks noEditPoints="1"/>
            </p:cNvSpPr>
            <p:nvPr/>
          </p:nvSpPr>
          <p:spPr bwMode="auto">
            <a:xfrm>
              <a:off x="779463" y="5781676"/>
              <a:ext cx="246063" cy="265113"/>
            </a:xfrm>
            <a:custGeom>
              <a:gdLst>
                <a:gd fmla="*/ 17 w 59" name="T0"/>
                <a:gd fmla="*/ 35 h 60" name="T1"/>
                <a:gd fmla="*/ 50 w 59" name="T2"/>
                <a:gd fmla="*/ 35 h 60" name="T3"/>
                <a:gd fmla="*/ 29 w 59" name="T4"/>
                <a:gd fmla="*/ 0 h 60" name="T5"/>
                <a:gd fmla="*/ 29 w 59" name="T6"/>
                <a:gd fmla="*/ 0 h 60" name="T7"/>
                <a:gd fmla="*/ 29 w 59" name="T8"/>
                <a:gd fmla="*/ 0 h 60" name="T9"/>
                <a:gd fmla="*/ 29 w 59" name="T10"/>
                <a:gd fmla="*/ 0 h 60" name="T11"/>
                <a:gd fmla="*/ 29 w 59" name="T12"/>
                <a:gd fmla="*/ 0 h 60" name="T13"/>
                <a:gd fmla="*/ 29 w 59" name="T14"/>
                <a:gd fmla="*/ 0 h 60" name="T15"/>
                <a:gd fmla="*/ 29 w 59" name="T16"/>
                <a:gd fmla="*/ 0 h 60" name="T17"/>
                <a:gd fmla="*/ 28 w 59" name="T18"/>
                <a:gd fmla="*/ 0 h 60" name="T19"/>
                <a:gd fmla="*/ 28 w 59" name="T20"/>
                <a:gd fmla="*/ 0 h 60" name="T21"/>
                <a:gd fmla="*/ 28 w 59" name="T22"/>
                <a:gd fmla="*/ 0 h 60" name="T23"/>
                <a:gd fmla="*/ 28 w 59" name="T24"/>
                <a:gd fmla="*/ 0 h 60" name="T25"/>
                <a:gd fmla="*/ 28 w 59" name="T26"/>
                <a:gd fmla="*/ 0 h 60" name="T27"/>
                <a:gd fmla="*/ 28 w 59" name="T28"/>
                <a:gd fmla="*/ 0 h 60" name="T29"/>
                <a:gd fmla="*/ 28 w 59" name="T30"/>
                <a:gd fmla="*/ 0 h 60" name="T31"/>
                <a:gd fmla="*/ 28 w 59" name="T32"/>
                <a:gd fmla="*/ 0 h 60" name="T33"/>
                <a:gd fmla="*/ 28 w 59" name="T34"/>
                <a:gd fmla="*/ 0 h 60" name="T35"/>
                <a:gd fmla="*/ 27 w 59" name="T36"/>
                <a:gd fmla="*/ 0 h 60" name="T37"/>
                <a:gd fmla="*/ 27 w 59" name="T38"/>
                <a:gd fmla="*/ 0 h 60" name="T39"/>
                <a:gd fmla="*/ 27 w 59" name="T40"/>
                <a:gd fmla="*/ 0 h 60" name="T41"/>
                <a:gd fmla="*/ 27 w 59" name="T42"/>
                <a:gd fmla="*/ 0 h 60" name="T43"/>
                <a:gd fmla="*/ 27 w 59" name="T44"/>
                <a:gd fmla="*/ 0 h 60" name="T45"/>
                <a:gd fmla="*/ 27 w 59" name="T46"/>
                <a:gd fmla="*/ 0 h 60" name="T47"/>
                <a:gd fmla="*/ 27 w 59" name="T48"/>
                <a:gd fmla="*/ 0 h 60" name="T49"/>
                <a:gd fmla="*/ 27 w 59" name="T50"/>
                <a:gd fmla="*/ 0 h 60" name="T51"/>
                <a:gd fmla="*/ 27 w 59" name="T52"/>
                <a:gd fmla="*/ 0 h 60" name="T53"/>
                <a:gd fmla="*/ 27 w 59" name="T54"/>
                <a:gd fmla="*/ 0 h 60" name="T55"/>
                <a:gd fmla="*/ 26 w 59" name="T56"/>
                <a:gd fmla="*/ 0 h 60" name="T57"/>
                <a:gd fmla="*/ 26 w 59" name="T58"/>
                <a:gd fmla="*/ 0 h 60" name="T59"/>
                <a:gd fmla="*/ 0 w 59" name="T60"/>
                <a:gd fmla="*/ 29 h 60" name="T61"/>
                <a:gd fmla="*/ 0 w 59" name="T62"/>
                <a:gd fmla="*/ 29 h 60" name="T63"/>
                <a:gd fmla="*/ 0 w 59" name="T64"/>
                <a:gd fmla="*/ 36 h 60" name="T65"/>
                <a:gd fmla="*/ 29 w 59" name="T66"/>
                <a:gd fmla="*/ 60 h 60" name="T67"/>
                <a:gd fmla="*/ 29 w 59" name="T68"/>
                <a:gd fmla="*/ 60 h 60" name="T69"/>
                <a:gd fmla="*/ 30 w 59" name="T70"/>
                <a:gd fmla="*/ 60 h 60" name="T71"/>
                <a:gd fmla="*/ 30 w 59" name="T72"/>
                <a:gd fmla="*/ 60 h 60" name="T73"/>
                <a:gd fmla="*/ 59 w 59" name="T74"/>
                <a:gd fmla="*/ 30 h 60" name="T75"/>
                <a:gd fmla="*/ 59 w 59" name="T76"/>
                <a:gd fmla="*/ 29 h 60" name="T77"/>
                <a:gd fmla="*/ 29 w 59" name="T78"/>
                <a:gd fmla="*/ 0 h 6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56"/>
            <p:cNvSpPr/>
            <p:nvPr/>
          </p:nvSpPr>
          <p:spPr bwMode="auto">
            <a:xfrm>
              <a:off x="584200" y="5221289"/>
              <a:ext cx="274638" cy="631825"/>
            </a:xfrm>
            <a:custGeom>
              <a:gdLst>
                <a:gd fmla="*/ 0 w 66" name="T0"/>
                <a:gd fmla="*/ 143 h 143" name="T1"/>
                <a:gd fmla="*/ 11 w 66" name="T2"/>
                <a:gd fmla="*/ 142 h 143" name="T3"/>
                <a:gd fmla="*/ 66 w 66" name="T4"/>
                <a:gd fmla="*/ 73 h 143" name="T5"/>
                <a:gd fmla="*/ 66 w 66" name="T6"/>
                <a:gd fmla="*/ 73 h 143" name="T7"/>
                <a:gd fmla="*/ 66 w 66" name="T8"/>
                <a:gd fmla="*/ 72 h 143" name="T9"/>
                <a:gd fmla="*/ 66 w 66" name="T10"/>
                <a:gd fmla="*/ 72 h 143" name="T11"/>
                <a:gd fmla="*/ 66 w 66" name="T12"/>
                <a:gd fmla="*/ 72 h 143" name="T13"/>
                <a:gd fmla="*/ 66 w 66" name="T14"/>
                <a:gd fmla="*/ 71 h 143" name="T15"/>
                <a:gd fmla="*/ 66 w 66" name="T16"/>
                <a:gd fmla="*/ 71 h 143" name="T17"/>
                <a:gd fmla="*/ 66 w 66" name="T18"/>
                <a:gd fmla="*/ 71 h 143" name="T19"/>
                <a:gd fmla="*/ 66 w 66" name="T20"/>
                <a:gd fmla="*/ 71 h 143" name="T21"/>
                <a:gd fmla="*/ 66 w 66" name="T22"/>
                <a:gd fmla="*/ 70 h 143" name="T23"/>
                <a:gd fmla="*/ 66 w 66" name="T24"/>
                <a:gd fmla="*/ 70 h 143" name="T25"/>
                <a:gd fmla="*/ 66 w 66" name="T26"/>
                <a:gd fmla="*/ 70 h 143" name="T27"/>
                <a:gd fmla="*/ 66 w 66" name="T28"/>
                <a:gd fmla="*/ 69 h 143" name="T29"/>
                <a:gd fmla="*/ 66 w 66" name="T30"/>
                <a:gd fmla="*/ 69 h 143" name="T31"/>
                <a:gd fmla="*/ 66 w 66" name="T32"/>
                <a:gd fmla="*/ 69 h 143" name="T33"/>
                <a:gd fmla="*/ 66 w 66" name="T34"/>
                <a:gd fmla="*/ 69 h 143" name="T35"/>
                <a:gd fmla="*/ 65 w 66" name="T36"/>
                <a:gd fmla="*/ 68 h 143" name="T37"/>
                <a:gd fmla="*/ 65 w 66" name="T38"/>
                <a:gd fmla="*/ 61 h 143" name="T39"/>
                <a:gd fmla="*/ 65 w 66" name="T40"/>
                <a:gd fmla="*/ 61 h 143" name="T41"/>
                <a:gd fmla="*/ 65 w 66" name="T42"/>
                <a:gd fmla="*/ 61 h 143" name="T43"/>
                <a:gd fmla="*/ 65 w 66" name="T44"/>
                <a:gd fmla="*/ 61 h 143" name="T45"/>
                <a:gd fmla="*/ 65 w 66" name="T46"/>
                <a:gd fmla="*/ 61 h 143" name="T47"/>
                <a:gd fmla="*/ 65 w 66" name="T48"/>
                <a:gd fmla="*/ 60 h 143" name="T49"/>
                <a:gd fmla="*/ 65 w 66" name="T50"/>
                <a:gd fmla="*/ 60 h 143" name="T51"/>
                <a:gd fmla="*/ 65 w 66" name="T52"/>
                <a:gd fmla="*/ 60 h 143" name="T53"/>
                <a:gd fmla="*/ 65 w 66" name="T54"/>
                <a:gd fmla="*/ 60 h 143" name="T55"/>
                <a:gd fmla="*/ 65 w 66" name="T56"/>
                <a:gd fmla="*/ 59 h 143" name="T57"/>
                <a:gd fmla="*/ 65 w 66" name="T58"/>
                <a:gd fmla="*/ 59 h 143" name="T59"/>
                <a:gd fmla="*/ 65 w 66" name="T60"/>
                <a:gd fmla="*/ 59 h 143" name="T61"/>
                <a:gd fmla="*/ 0 w 66" name="T62"/>
                <a:gd fmla="*/ 0 h 143"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60"/>
            <p:cNvSpPr/>
            <p:nvPr/>
          </p:nvSpPr>
          <p:spPr bwMode="auto">
            <a:xfrm>
              <a:off x="10042526" y="5295901"/>
              <a:ext cx="614363" cy="1504950"/>
            </a:xfrm>
            <a:custGeom>
              <a:gdLst>
                <a:gd fmla="*/ 387 w 387" name="T0"/>
                <a:gd fmla="*/ 167 h 948" name="T1"/>
                <a:gd fmla="*/ 218 w 387" name="T2"/>
                <a:gd fmla="*/ 270 h 948" name="T3"/>
                <a:gd fmla="*/ 195 w 387" name="T4"/>
                <a:gd fmla="*/ 0 h 948" name="T5"/>
                <a:gd fmla="*/ 169 w 387" name="T6"/>
                <a:gd fmla="*/ 270 h 948" name="T7"/>
                <a:gd fmla="*/ 0 w 387" name="T8"/>
                <a:gd fmla="*/ 167 h 948" name="T9"/>
                <a:gd fmla="*/ 155 w 387" name="T10"/>
                <a:gd fmla="*/ 359 h 948" name="T11"/>
                <a:gd fmla="*/ 127 w 387" name="T12"/>
                <a:gd fmla="*/ 948 h 948" name="T13"/>
                <a:gd fmla="*/ 250 w 387" name="T14"/>
                <a:gd fmla="*/ 948 h 948" name="T15"/>
                <a:gd fmla="*/ 229 w 387" name="T16"/>
                <a:gd fmla="*/ 359 h 948" name="T17"/>
                <a:gd fmla="*/ 387 w 387" name="T18"/>
                <a:gd fmla="*/ 167 h 94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46"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61"/>
            <p:cNvSpPr/>
            <p:nvPr/>
          </p:nvSpPr>
          <p:spPr bwMode="auto">
            <a:xfrm>
              <a:off x="10334626" y="6765926"/>
              <a:ext cx="109538" cy="34925"/>
            </a:xfrm>
            <a:custGeom>
              <a:gdLst>
                <a:gd fmla="*/ 69 w 69" name="T0"/>
                <a:gd fmla="*/ 0 h 22" name="T1"/>
                <a:gd fmla="*/ 63 w 69" name="T2"/>
                <a:gd fmla="*/ 0 h 22" name="T3"/>
                <a:gd fmla="*/ 66 w 69" name="T4"/>
                <a:gd fmla="*/ 22 h 22" name="T5"/>
                <a:gd fmla="*/ 0 w 69" name="T6"/>
                <a:gd fmla="*/ 22 h 22" name="T7"/>
                <a:gd fmla="*/ 0 w 69" name="T8"/>
                <a:gd fmla="*/ 22 h 22" name="T9"/>
                <a:gd fmla="*/ 69 w 69" name="T10"/>
                <a:gd fmla="*/ 22 h 22" name="T11"/>
                <a:gd fmla="*/ 69 w 6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69">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Freeform 62"/>
            <p:cNvSpPr/>
            <p:nvPr/>
          </p:nvSpPr>
          <p:spPr bwMode="auto">
            <a:xfrm>
              <a:off x="10334626" y="6765926"/>
              <a:ext cx="109538" cy="34925"/>
            </a:xfrm>
            <a:custGeom>
              <a:gdLst>
                <a:gd fmla="*/ 69 w 69" name="T0"/>
                <a:gd fmla="*/ 0 h 22" name="T1"/>
                <a:gd fmla="*/ 63 w 69" name="T2"/>
                <a:gd fmla="*/ 0 h 22" name="T3"/>
                <a:gd fmla="*/ 66 w 69" name="T4"/>
                <a:gd fmla="*/ 22 h 22" name="T5"/>
                <a:gd fmla="*/ 0 w 69" name="T6"/>
                <a:gd fmla="*/ 22 h 22" name="T7"/>
                <a:gd fmla="*/ 0 w 69" name="T8"/>
                <a:gd fmla="*/ 22 h 22" name="T9"/>
                <a:gd fmla="*/ 69 w 69" name="T10"/>
                <a:gd fmla="*/ 22 h 22" name="T11"/>
                <a:gd fmla="*/ 69 w 6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69">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63"/>
            <p:cNvSpPr>
              <a:spLocks noEditPoints="1"/>
            </p:cNvSpPr>
            <p:nvPr/>
          </p:nvSpPr>
          <p:spPr bwMode="auto">
            <a:xfrm>
              <a:off x="10410826" y="6019801"/>
              <a:ext cx="33338" cy="746125"/>
            </a:xfrm>
            <a:custGeom>
              <a:gdLst>
                <a:gd fmla="*/ 8 w 8" name="T0"/>
                <a:gd fmla="*/ 159 h 169" name="T1"/>
                <a:gd fmla="*/ 6 w 8" name="T2"/>
                <a:gd fmla="*/ 159 h 169" name="T3"/>
                <a:gd fmla="*/ 6 w 8" name="T4"/>
                <a:gd fmla="*/ 169 h 169" name="T5"/>
                <a:gd fmla="*/ 8 w 8" name="T6"/>
                <a:gd fmla="*/ 169 h 169" name="T7"/>
                <a:gd fmla="*/ 8 w 8" name="T8"/>
                <a:gd fmla="*/ 159 h 169" name="T9"/>
                <a:gd fmla="*/ 1 w 8" name="T10"/>
                <a:gd fmla="*/ 0 h 169" name="T11"/>
                <a:gd fmla="*/ 0 w 8" name="T12"/>
                <a:gd fmla="*/ 0 h 169" name="T13"/>
                <a:gd fmla="*/ 3 w 8" name="T14"/>
                <a:gd fmla="*/ 73 h 169" name="T15"/>
                <a:gd fmla="*/ 4 w 8" name="T16"/>
                <a:gd fmla="*/ 75 h 169" name="T17"/>
                <a:gd fmla="*/ 1 w 8" name="T18"/>
                <a:gd fmla="*/ 0 h 16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64"/>
            <p:cNvSpPr/>
            <p:nvPr/>
          </p:nvSpPr>
          <p:spPr bwMode="auto">
            <a:xfrm>
              <a:off x="10421938" y="6342064"/>
              <a:ext cx="4763" cy="9525"/>
            </a:xfrm>
            <a:custGeom>
              <a:gdLst>
                <a:gd fmla="*/ 0 w 1" name="T0"/>
                <a:gd fmla="*/ 0 h 2" name="T1"/>
                <a:gd fmla="*/ 0 w 1" name="T2"/>
                <a:gd fmla="*/ 0 h 2" name="T3"/>
                <a:gd fmla="*/ 1 w 1" name="T4"/>
                <a:gd fmla="*/ 2 h 2" name="T5"/>
                <a:gd fmla="*/ 1 w 1" name="T6"/>
                <a:gd fmla="*/ 2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65"/>
            <p:cNvSpPr/>
            <p:nvPr/>
          </p:nvSpPr>
          <p:spPr bwMode="auto">
            <a:xfrm>
              <a:off x="10421938" y="6342064"/>
              <a:ext cx="22225" cy="379413"/>
            </a:xfrm>
            <a:custGeom>
              <a:gdLst>
                <a:gd fmla="*/ 0 w 5" name="T0"/>
                <a:gd fmla="*/ 0 h 86" name="T1"/>
                <a:gd fmla="*/ 3 w 5" name="T2"/>
                <a:gd fmla="*/ 86 h 86" name="T3"/>
                <a:gd fmla="*/ 5 w 5" name="T4"/>
                <a:gd fmla="*/ 86 h 86" name="T5"/>
                <a:gd fmla="*/ 1 w 5" name="T6"/>
                <a:gd fmla="*/ 2 h 86" name="T7"/>
                <a:gd fmla="*/ 0 w 5" name="T8"/>
                <a:gd fmla="*/ 0 h 86" name="T9"/>
              </a:gdLst>
              <a:cxnLst>
                <a:cxn ang="0">
                  <a:pos x="T0" y="T1"/>
                </a:cxn>
                <a:cxn ang="0">
                  <a:pos x="T2" y="T3"/>
                </a:cxn>
                <a:cxn ang="0">
                  <a:pos x="T4" y="T5"/>
                </a:cxn>
                <a:cxn ang="0">
                  <a:pos x="T6" y="T7"/>
                </a:cxn>
                <a:cxn ang="0">
                  <a:pos x="T8" y="T9"/>
                </a:cxn>
              </a:cxnLst>
              <a:rect b="b" l="0" r="r" t="0"/>
              <a:pathLst>
                <a:path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68"/>
            <p:cNvSpPr/>
            <p:nvPr/>
          </p:nvSpPr>
          <p:spPr bwMode="auto">
            <a:xfrm>
              <a:off x="10334626" y="5295901"/>
              <a:ext cx="322263" cy="1504950"/>
            </a:xfrm>
            <a:custGeom>
              <a:gdLst>
                <a:gd fmla="*/ 11 w 203" name="T0"/>
                <a:gd fmla="*/ 0 h 948" name="T1"/>
                <a:gd fmla="*/ 0 w 203" name="T2"/>
                <a:gd fmla="*/ 103 h 948" name="T3"/>
                <a:gd fmla="*/ 0 w 203" name="T4"/>
                <a:gd fmla="*/ 948 h 948" name="T5"/>
                <a:gd fmla="*/ 66 w 203" name="T6"/>
                <a:gd fmla="*/ 948 h 948" name="T7"/>
                <a:gd fmla="*/ 63 w 203" name="T8"/>
                <a:gd fmla="*/ 926 h 948" name="T9"/>
                <a:gd fmla="*/ 63 w 203" name="T10"/>
                <a:gd fmla="*/ 898 h 948" name="T11"/>
                <a:gd fmla="*/ 55 w 203" name="T12"/>
                <a:gd fmla="*/ 659 h 948" name="T13"/>
                <a:gd fmla="*/ 55 w 203" name="T14"/>
                <a:gd fmla="*/ 659 h 948" name="T15"/>
                <a:gd fmla="*/ 48 w 203" name="T16"/>
                <a:gd fmla="*/ 456 h 948" name="T17"/>
                <a:gd fmla="*/ 45 w 203" name="T18"/>
                <a:gd fmla="*/ 359 h 948" name="T19"/>
                <a:gd fmla="*/ 203 w 203" name="T20"/>
                <a:gd fmla="*/ 167 h 948" name="T21"/>
                <a:gd fmla="*/ 34 w 203" name="T22"/>
                <a:gd fmla="*/ 270 h 948" name="T23"/>
                <a:gd fmla="*/ 11 w 203" name="T24"/>
                <a:gd fmla="*/ 0 h 94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46"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70"/>
            <p:cNvSpPr/>
            <p:nvPr/>
          </p:nvSpPr>
          <p:spPr bwMode="auto">
            <a:xfrm>
              <a:off x="6616701" y="5583239"/>
              <a:ext cx="666750" cy="1254125"/>
            </a:xfrm>
            <a:custGeom>
              <a:gdLst>
                <a:gd fmla="*/ 420 w 420" name="T0"/>
                <a:gd fmla="*/ 156 h 790" name="T1"/>
                <a:gd fmla="*/ 241 w 420" name="T2"/>
                <a:gd fmla="*/ 203 h 790" name="T3"/>
                <a:gd fmla="*/ 202 w 420" name="T4"/>
                <a:gd fmla="*/ 0 h 790" name="T5"/>
                <a:gd fmla="*/ 170 w 420" name="T6"/>
                <a:gd fmla="*/ 203 h 790" name="T7"/>
                <a:gd fmla="*/ 0 w 420" name="T8"/>
                <a:gd fmla="*/ 153 h 790" name="T9"/>
                <a:gd fmla="*/ 176 w 420" name="T10"/>
                <a:gd fmla="*/ 278 h 790" name="T11"/>
                <a:gd fmla="*/ 163 w 420" name="T12"/>
                <a:gd fmla="*/ 790 h 790" name="T13"/>
                <a:gd fmla="*/ 244 w 420" name="T14"/>
                <a:gd fmla="*/ 790 h 790" name="T15"/>
                <a:gd fmla="*/ 231 w 420" name="T16"/>
                <a:gd fmla="*/ 278 h 790" name="T17"/>
                <a:gd fmla="*/ 420 w 420" name="T18"/>
                <a:gd fmla="*/ 156 h 79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Freeform 80"/>
            <p:cNvSpPr/>
            <p:nvPr/>
          </p:nvSpPr>
          <p:spPr bwMode="auto">
            <a:xfrm>
              <a:off x="6937376" y="6761164"/>
              <a:ext cx="66675" cy="76200"/>
            </a:xfrm>
            <a:custGeom>
              <a:gdLst>
                <a:gd fmla="*/ 39 w 42" name="T0"/>
                <a:gd fmla="*/ 0 h 48" name="T1"/>
                <a:gd fmla="*/ 0 w 42" name="T2"/>
                <a:gd fmla="*/ 0 h 48" name="T3"/>
                <a:gd fmla="*/ 0 w 42" name="T4"/>
                <a:gd fmla="*/ 48 h 48" name="T5"/>
                <a:gd fmla="*/ 42 w 42" name="T6"/>
                <a:gd fmla="*/ 48 h 48" name="T7"/>
                <a:gd fmla="*/ 39 w 42" name="T8"/>
                <a:gd fmla="*/ 0 h 48" name="T9"/>
              </a:gdLst>
              <a:cxnLst>
                <a:cxn ang="0">
                  <a:pos x="T0" y="T1"/>
                </a:cxn>
                <a:cxn ang="0">
                  <a:pos x="T2" y="T3"/>
                </a:cxn>
                <a:cxn ang="0">
                  <a:pos x="T4" y="T5"/>
                </a:cxn>
                <a:cxn ang="0">
                  <a:pos x="T6" y="T7"/>
                </a:cxn>
                <a:cxn ang="0">
                  <a:pos x="T8" y="T9"/>
                </a:cxn>
              </a:cxnLst>
              <a:rect b="b" l="0" r="r" t="0"/>
              <a:pathLst>
                <a:path h="48" w="42">
                  <a:moveTo>
                    <a:pt x="39" y="0"/>
                  </a:moveTo>
                  <a:lnTo>
                    <a:pt x="0" y="0"/>
                  </a:lnTo>
                  <a:lnTo>
                    <a:pt x="0" y="48"/>
                  </a:lnTo>
                  <a:lnTo>
                    <a:pt x="42" y="48"/>
                  </a:lnTo>
                  <a:lnTo>
                    <a:pt x="39"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81"/>
            <p:cNvSpPr/>
            <p:nvPr/>
          </p:nvSpPr>
          <p:spPr bwMode="auto">
            <a:xfrm>
              <a:off x="6937376" y="6761164"/>
              <a:ext cx="66675" cy="76200"/>
            </a:xfrm>
            <a:custGeom>
              <a:gdLst>
                <a:gd fmla="*/ 39 w 42" name="T0"/>
                <a:gd fmla="*/ 0 h 48" name="T1"/>
                <a:gd fmla="*/ 0 w 42" name="T2"/>
                <a:gd fmla="*/ 0 h 48" name="T3"/>
                <a:gd fmla="*/ 0 w 42" name="T4"/>
                <a:gd fmla="*/ 48 h 48" name="T5"/>
                <a:gd fmla="*/ 42 w 42" name="T6"/>
                <a:gd fmla="*/ 48 h 48" name="T7"/>
                <a:gd fmla="*/ 39 w 42" name="T8"/>
                <a:gd fmla="*/ 0 h 48" name="T9"/>
              </a:gdLst>
              <a:cxnLst>
                <a:cxn ang="0">
                  <a:pos x="T0" y="T1"/>
                </a:cxn>
                <a:cxn ang="0">
                  <a:pos x="T2" y="T3"/>
                </a:cxn>
                <a:cxn ang="0">
                  <a:pos x="T4" y="T5"/>
                </a:cxn>
                <a:cxn ang="0">
                  <a:pos x="T6" y="T7"/>
                </a:cxn>
                <a:cxn ang="0">
                  <a:pos x="T8" y="T9"/>
                </a:cxn>
              </a:cxnLst>
              <a:rect b="b" l="0" r="r" t="0"/>
              <a:pathLst>
                <a:path h="48" w="42">
                  <a:moveTo>
                    <a:pt x="39" y="0"/>
                  </a:moveTo>
                  <a:lnTo>
                    <a:pt x="0" y="0"/>
                  </a:lnTo>
                  <a:lnTo>
                    <a:pt x="0" y="48"/>
                  </a:lnTo>
                  <a:lnTo>
                    <a:pt x="42" y="48"/>
                  </a:lnTo>
                  <a:lnTo>
                    <a:pt x="3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84"/>
            <p:cNvSpPr/>
            <p:nvPr/>
          </p:nvSpPr>
          <p:spPr bwMode="auto">
            <a:xfrm>
              <a:off x="11160126" y="6453189"/>
              <a:ext cx="458788" cy="307975"/>
            </a:xfrm>
            <a:custGeom>
              <a:gdLst>
                <a:gd fmla="*/ 108 w 110" name="T0"/>
                <a:gd fmla="*/ 70 h 70" name="T1"/>
                <a:gd fmla="*/ 110 w 110" name="T2"/>
                <a:gd fmla="*/ 55 h 70" name="T3"/>
                <a:gd fmla="*/ 55 w 110" name="T4"/>
                <a:gd fmla="*/ 0 h 70" name="T5"/>
                <a:gd fmla="*/ 0 w 110" name="T6"/>
                <a:gd fmla="*/ 55 h 70" name="T7"/>
                <a:gd fmla="*/ 2 w 110" name="T8"/>
                <a:gd fmla="*/ 70 h 70" name="T9"/>
                <a:gd fmla="*/ 108 w 110" name="T10"/>
                <a:gd fmla="*/ 70 h 70" name="T11"/>
              </a:gdLst>
              <a:cxnLst>
                <a:cxn ang="0">
                  <a:pos x="T0" y="T1"/>
                </a:cxn>
                <a:cxn ang="0">
                  <a:pos x="T2" y="T3"/>
                </a:cxn>
                <a:cxn ang="0">
                  <a:pos x="T4" y="T5"/>
                </a:cxn>
                <a:cxn ang="0">
                  <a:pos x="T6" y="T7"/>
                </a:cxn>
                <a:cxn ang="0">
                  <a:pos x="T8" y="T9"/>
                </a:cxn>
                <a:cxn ang="0">
                  <a:pos x="T10" y="T11"/>
                </a:cxn>
              </a:cxnLst>
              <a:rect b="b" l="0" r="r" t="0"/>
              <a:pathLst>
                <a:path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85"/>
            <p:cNvSpPr/>
            <p:nvPr/>
          </p:nvSpPr>
          <p:spPr bwMode="auto">
            <a:xfrm>
              <a:off x="11749088" y="6453189"/>
              <a:ext cx="461963" cy="307975"/>
            </a:xfrm>
            <a:custGeom>
              <a:gdLst>
                <a:gd fmla="*/ 108 w 111" name="T0"/>
                <a:gd fmla="*/ 70 h 70" name="T1"/>
                <a:gd fmla="*/ 111 w 111" name="T2"/>
                <a:gd fmla="*/ 55 h 70" name="T3"/>
                <a:gd fmla="*/ 55 w 111" name="T4"/>
                <a:gd fmla="*/ 0 h 70" name="T5"/>
                <a:gd fmla="*/ 0 w 111" name="T6"/>
                <a:gd fmla="*/ 55 h 70" name="T7"/>
                <a:gd fmla="*/ 2 w 111" name="T8"/>
                <a:gd fmla="*/ 70 h 70" name="T9"/>
                <a:gd fmla="*/ 108 w 111" name="T10"/>
                <a:gd fmla="*/ 70 h 70" name="T11"/>
              </a:gdLst>
              <a:cxnLst>
                <a:cxn ang="0">
                  <a:pos x="T0" y="T1"/>
                </a:cxn>
                <a:cxn ang="0">
                  <a:pos x="T2" y="T3"/>
                </a:cxn>
                <a:cxn ang="0">
                  <a:pos x="T4" y="T5"/>
                </a:cxn>
                <a:cxn ang="0">
                  <a:pos x="T6" y="T7"/>
                </a:cxn>
                <a:cxn ang="0">
                  <a:pos x="T8" y="T9"/>
                </a:cxn>
                <a:cxn ang="0">
                  <a:pos x="T10" y="T11"/>
                </a:cxn>
              </a:cxnLst>
              <a:rect b="b" l="0" r="r" t="0"/>
              <a:pathLst>
                <a:path h="70" w="11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86"/>
            <p:cNvSpPr/>
            <p:nvPr/>
          </p:nvSpPr>
          <p:spPr bwMode="auto">
            <a:xfrm>
              <a:off x="11380788" y="6138864"/>
              <a:ext cx="609600" cy="622300"/>
            </a:xfrm>
            <a:custGeom>
              <a:gdLst>
                <a:gd fmla="*/ 47 w 146" name="T0"/>
                <a:gd fmla="*/ 141 h 141" name="T1"/>
                <a:gd fmla="*/ 99 w 146" name="T2"/>
                <a:gd fmla="*/ 141 h 141" name="T3"/>
                <a:gd fmla="*/ 146 w 146" name="T4"/>
                <a:gd fmla="*/ 73 h 141" name="T5"/>
                <a:gd fmla="*/ 73 w 146" name="T6"/>
                <a:gd fmla="*/ 0 h 141" name="T7"/>
                <a:gd fmla="*/ 0 w 146" name="T8"/>
                <a:gd fmla="*/ 73 h 141" name="T9"/>
                <a:gd fmla="*/ 47 w 146" name="T10"/>
                <a:gd fmla="*/ 141 h 141" name="T11"/>
              </a:gdLst>
              <a:cxnLst>
                <a:cxn ang="0">
                  <a:pos x="T0" y="T1"/>
                </a:cxn>
                <a:cxn ang="0">
                  <a:pos x="T2" y="T3"/>
                </a:cxn>
                <a:cxn ang="0">
                  <a:pos x="T4" y="T5"/>
                </a:cxn>
                <a:cxn ang="0">
                  <a:pos x="T6" y="T7"/>
                </a:cxn>
                <a:cxn ang="0">
                  <a:pos x="T8" y="T9"/>
                </a:cxn>
                <a:cxn ang="0">
                  <a:pos x="T10" y="T11"/>
                </a:cxn>
              </a:cxnLst>
              <a:rect b="b" l="0" r="r" t="0"/>
              <a:pathLst>
                <a:path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9" name="Freeform 90"/>
            <p:cNvSpPr/>
            <p:nvPr/>
          </p:nvSpPr>
          <p:spPr bwMode="auto">
            <a:xfrm>
              <a:off x="11610976" y="6399214"/>
              <a:ext cx="133350" cy="141288"/>
            </a:xfrm>
            <a:custGeom>
              <a:gdLst>
                <a:gd fmla="*/ 31 w 32" name="T0"/>
                <a:gd fmla="*/ 17 h 32" name="T1"/>
                <a:gd fmla="*/ 15 w 32" name="T2"/>
                <a:gd fmla="*/ 32 h 32" name="T3"/>
                <a:gd fmla="*/ 0 w 32" name="T4"/>
                <a:gd fmla="*/ 15 h 32" name="T5"/>
                <a:gd fmla="*/ 17 w 32" name="T6"/>
                <a:gd fmla="*/ 1 h 32" name="T7"/>
                <a:gd fmla="*/ 31 w 32" name="T8"/>
                <a:gd fmla="*/ 17 h 32" name="T9"/>
              </a:gdLst>
              <a:cxnLst>
                <a:cxn ang="0">
                  <a:pos x="T0" y="T1"/>
                </a:cxn>
                <a:cxn ang="0">
                  <a:pos x="T2" y="T3"/>
                </a:cxn>
                <a:cxn ang="0">
                  <a:pos x="T4" y="T5"/>
                </a:cxn>
                <a:cxn ang="0">
                  <a:pos x="T6" y="T7"/>
                </a:cxn>
                <a:cxn ang="0">
                  <a:pos x="T8" y="T9"/>
                </a:cxn>
              </a:cxnLst>
              <a:rect b="b" l="0" r="r" t="0"/>
              <a:pathLst>
                <a:path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1" name="Freeform 92"/>
            <p:cNvSpPr/>
            <p:nvPr/>
          </p:nvSpPr>
          <p:spPr bwMode="auto">
            <a:xfrm>
              <a:off x="11369676" y="6721476"/>
              <a:ext cx="115888" cy="39688"/>
            </a:xfrm>
            <a:custGeom>
              <a:gdLst>
                <a:gd fmla="*/ 28 w 28" name="T0"/>
                <a:gd fmla="*/ 9 h 9" name="T1"/>
                <a:gd fmla="*/ 14 w 28" name="T2"/>
                <a:gd fmla="*/ 0 h 9" name="T3"/>
                <a:gd fmla="*/ 0 w 28" name="T4"/>
                <a:gd fmla="*/ 9 h 9" name="T5"/>
                <a:gd fmla="*/ 28 w 28" name="T6"/>
                <a:gd fmla="*/ 9 h 9" name="T7"/>
              </a:gdLst>
              <a:cxnLst>
                <a:cxn ang="0">
                  <a:pos x="T0" y="T1"/>
                </a:cxn>
                <a:cxn ang="0">
                  <a:pos x="T2" y="T3"/>
                </a:cxn>
                <a:cxn ang="0">
                  <a:pos x="T4" y="T5"/>
                </a:cxn>
                <a:cxn ang="0">
                  <a:pos x="T6" y="T7"/>
                </a:cxn>
              </a:cxnLst>
              <a:rect b="b" l="0" r="r" t="0"/>
              <a:pathLst>
                <a:path h="9" w="28">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4" name="Freeform 95"/>
            <p:cNvSpPr/>
            <p:nvPr/>
          </p:nvSpPr>
          <p:spPr bwMode="auto">
            <a:xfrm>
              <a:off x="11926888" y="6735764"/>
              <a:ext cx="104775" cy="25400"/>
            </a:xfrm>
            <a:custGeom>
              <a:gdLst>
                <a:gd fmla="*/ 25 w 25" name="T0"/>
                <a:gd fmla="*/ 6 h 6" name="T1"/>
                <a:gd fmla="*/ 12 w 25" name="T2"/>
                <a:gd fmla="*/ 0 h 6" name="T3"/>
                <a:gd fmla="*/ 0 w 25" name="T4"/>
                <a:gd fmla="*/ 6 h 6" name="T5"/>
                <a:gd fmla="*/ 25 w 25" name="T6"/>
                <a:gd fmla="*/ 6 h 6" name="T7"/>
              </a:gdLst>
              <a:cxnLst>
                <a:cxn ang="0">
                  <a:pos x="T0" y="T1"/>
                </a:cxn>
                <a:cxn ang="0">
                  <a:pos x="T2" y="T3"/>
                </a:cxn>
                <a:cxn ang="0">
                  <a:pos x="T4" y="T5"/>
                </a:cxn>
                <a:cxn ang="0">
                  <a:pos x="T6" y="T7"/>
                </a:cxn>
              </a:cxnLst>
              <a:rect b="b" l="0" r="r" t="0"/>
              <a:pathLst>
                <a:path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6" name="Freeform 97"/>
            <p:cNvSpPr/>
            <p:nvPr/>
          </p:nvSpPr>
          <p:spPr bwMode="auto">
            <a:xfrm>
              <a:off x="11798301" y="6337301"/>
              <a:ext cx="141288" cy="150813"/>
            </a:xfrm>
            <a:custGeom>
              <a:gdLst>
                <a:gd fmla="*/ 32 w 34" name="T0"/>
                <a:gd fmla="*/ 13 h 34" name="T1"/>
                <a:gd fmla="*/ 21 w 34" name="T2"/>
                <a:gd fmla="*/ 32 h 34" name="T3"/>
                <a:gd fmla="*/ 2 w 34" name="T4"/>
                <a:gd fmla="*/ 21 h 34" name="T5"/>
                <a:gd fmla="*/ 13 w 34" name="T6"/>
                <a:gd fmla="*/ 2 h 34" name="T7"/>
                <a:gd fmla="*/ 32 w 34" name="T8"/>
                <a:gd fmla="*/ 13 h 34" name="T9"/>
              </a:gdLst>
              <a:cxnLst>
                <a:cxn ang="0">
                  <a:pos x="T0" y="T1"/>
                </a:cxn>
                <a:cxn ang="0">
                  <a:pos x="T2" y="T3"/>
                </a:cxn>
                <a:cxn ang="0">
                  <a:pos x="T4" y="T5"/>
                </a:cxn>
                <a:cxn ang="0">
                  <a:pos x="T6" y="T7"/>
                </a:cxn>
                <a:cxn ang="0">
                  <a:pos x="T8" y="T9"/>
                </a:cxn>
              </a:cxnLst>
              <a:rect b="b" l="0" r="r" t="0"/>
              <a:pathLst>
                <a:path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7" name="Freeform 98"/>
            <p:cNvSpPr>
              <a:spLocks noEditPoints="1"/>
            </p:cNvSpPr>
            <p:nvPr/>
          </p:nvSpPr>
          <p:spPr bwMode="auto">
            <a:xfrm>
              <a:off x="12206288" y="6677026"/>
              <a:ext cx="4763" cy="19050"/>
            </a:xfrm>
            <a:custGeom>
              <a:gdLst>
                <a:gd fmla="*/ 1 w 1" name="T0"/>
                <a:gd fmla="*/ 4 h 4" name="T1"/>
                <a:gd fmla="*/ 1 w 1" name="T2"/>
                <a:gd fmla="*/ 4 h 4" name="T3"/>
                <a:gd fmla="*/ 1 w 1" name="T4"/>
                <a:gd fmla="*/ 4 h 4" name="T5"/>
                <a:gd fmla="*/ 1 w 1" name="T6"/>
                <a:gd fmla="*/ 3 h 4" name="T7"/>
                <a:gd fmla="*/ 1 w 1" name="T8"/>
                <a:gd fmla="*/ 3 h 4" name="T9"/>
                <a:gd fmla="*/ 1 w 1" name="T10"/>
                <a:gd fmla="*/ 3 h 4" name="T11"/>
                <a:gd fmla="*/ 1 w 1" name="T12"/>
                <a:gd fmla="*/ 3 h 4" name="T13"/>
                <a:gd fmla="*/ 1 w 1" name="T14"/>
                <a:gd fmla="*/ 3 h 4" name="T15"/>
                <a:gd fmla="*/ 1 w 1" name="T16"/>
                <a:gd fmla="*/ 3 h 4" name="T17"/>
                <a:gd fmla="*/ 1 w 1" name="T18"/>
                <a:gd fmla="*/ 3 h 4" name="T19"/>
                <a:gd fmla="*/ 1 w 1" name="T20"/>
                <a:gd fmla="*/ 3 h 4" name="T21"/>
                <a:gd fmla="*/ 1 w 1" name="T22"/>
                <a:gd fmla="*/ 3 h 4" name="T23"/>
                <a:gd fmla="*/ 1 w 1" name="T24"/>
                <a:gd fmla="*/ 2 h 4" name="T25"/>
                <a:gd fmla="*/ 1 w 1" name="T26"/>
                <a:gd fmla="*/ 2 h 4" name="T27"/>
                <a:gd fmla="*/ 1 w 1" name="T28"/>
                <a:gd fmla="*/ 2 h 4" name="T29"/>
                <a:gd fmla="*/ 1 w 1" name="T30"/>
                <a:gd fmla="*/ 2 h 4" name="T31"/>
                <a:gd fmla="*/ 1 w 1" name="T32"/>
                <a:gd fmla="*/ 2 h 4" name="T33"/>
                <a:gd fmla="*/ 1 w 1" name="T34"/>
                <a:gd fmla="*/ 2 h 4" name="T35"/>
                <a:gd fmla="*/ 0 w 1" name="T36"/>
                <a:gd fmla="*/ 2 h 4" name="T37"/>
                <a:gd fmla="*/ 0 w 1" name="T38"/>
                <a:gd fmla="*/ 2 h 4" name="T39"/>
                <a:gd fmla="*/ 0 w 1" name="T40"/>
                <a:gd fmla="*/ 1 h 4" name="T41"/>
                <a:gd fmla="*/ 0 w 1" name="T42"/>
                <a:gd fmla="*/ 1 h 4" name="T43"/>
                <a:gd fmla="*/ 0 w 1" name="T44"/>
                <a:gd fmla="*/ 1 h 4" name="T45"/>
                <a:gd fmla="*/ 0 w 1" name="T46"/>
                <a:gd fmla="*/ 1 h 4" name="T47"/>
                <a:gd fmla="*/ 0 w 1" name="T48"/>
                <a:gd fmla="*/ 1 h 4" name="T49"/>
                <a:gd fmla="*/ 0 w 1" name="T50"/>
                <a:gd fmla="*/ 1 h 4" name="T51"/>
                <a:gd fmla="*/ 0 w 1" name="T52"/>
                <a:gd fmla="*/ 1 h 4" name="T53"/>
                <a:gd fmla="*/ 0 w 1" name="T54"/>
                <a:gd fmla="*/ 1 h 4" name="T55"/>
                <a:gd fmla="*/ 0 w 1" name="T56"/>
                <a:gd fmla="*/ 1 h 4" name="T57"/>
                <a:gd fmla="*/ 0 w 1" name="T58"/>
                <a:gd fmla="*/ 0 h 4" name="T59"/>
                <a:gd fmla="*/ 0 w 1" name="T60"/>
                <a:gd fmla="*/ 0 h 4" name="T61"/>
                <a:gd fmla="*/ 0 w 1" name="T62"/>
                <a:gd fmla="*/ 0 h 4" name="T63"/>
                <a:gd fmla="*/ 0 w 1" name="T64"/>
                <a:gd fmla="*/ 0 h 4" name="T65"/>
                <a:gd fmla="*/ 0 w 1" name="T66"/>
                <a:gd fmla="*/ 0 h 4" name="T67"/>
                <a:gd fmla="*/ 0 w 1" name="T68"/>
                <a:gd fmla="*/ 0 h 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8" name="Freeform 99"/>
            <p:cNvSpPr>
              <a:spLocks noEditPoints="1"/>
            </p:cNvSpPr>
            <p:nvPr/>
          </p:nvSpPr>
          <p:spPr bwMode="auto">
            <a:xfrm>
              <a:off x="11793538" y="6453189"/>
              <a:ext cx="417513" cy="307975"/>
            </a:xfrm>
            <a:custGeom>
              <a:gdLst>
                <a:gd fmla="*/ 75 w 100" name="T0"/>
                <a:gd fmla="*/ 57 h 70" name="T1"/>
                <a:gd fmla="*/ 60 w 100" name="T2"/>
                <a:gd fmla="*/ 42 h 70" name="T3"/>
                <a:gd fmla="*/ 75 w 100" name="T4"/>
                <a:gd fmla="*/ 26 h 70" name="T5"/>
                <a:gd fmla="*/ 91 w 100" name="T6"/>
                <a:gd fmla="*/ 42 h 70" name="T7"/>
                <a:gd fmla="*/ 75 w 100" name="T8"/>
                <a:gd fmla="*/ 57 h 70" name="T9"/>
                <a:gd fmla="*/ 47 w 100" name="T10"/>
                <a:gd fmla="*/ 0 h 70" name="T11"/>
                <a:gd fmla="*/ 47 w 100" name="T12"/>
                <a:gd fmla="*/ 2 h 70" name="T13"/>
                <a:gd fmla="*/ 31 w 100" name="T14"/>
                <a:gd fmla="*/ 47 h 70" name="T15"/>
                <a:gd fmla="*/ 16 w 100" name="T16"/>
                <a:gd fmla="*/ 61 h 70" name="T17"/>
                <a:gd fmla="*/ 16 w 100" name="T18"/>
                <a:gd fmla="*/ 61 h 70" name="T19"/>
                <a:gd fmla="*/ 0 w 100" name="T20"/>
                <a:gd fmla="*/ 70 h 70" name="T21"/>
                <a:gd fmla="*/ 32 w 100" name="T22"/>
                <a:gd fmla="*/ 70 h 70" name="T23"/>
                <a:gd fmla="*/ 44 w 100" name="T24"/>
                <a:gd fmla="*/ 64 h 70" name="T25"/>
                <a:gd fmla="*/ 57 w 100" name="T26"/>
                <a:gd fmla="*/ 70 h 70" name="T27"/>
                <a:gd fmla="*/ 97 w 100" name="T28"/>
                <a:gd fmla="*/ 70 h 70" name="T29"/>
                <a:gd fmla="*/ 100 w 100" name="T30"/>
                <a:gd fmla="*/ 55 h 70" name="T31"/>
                <a:gd fmla="*/ 100 w 100" name="T32"/>
                <a:gd fmla="*/ 55 h 70" name="T33"/>
                <a:gd fmla="*/ 100 w 100" name="T34"/>
                <a:gd fmla="*/ 55 h 70" name="T35"/>
                <a:gd fmla="*/ 100 w 100" name="T36"/>
                <a:gd fmla="*/ 55 h 70" name="T37"/>
                <a:gd fmla="*/ 100 w 100" name="T38"/>
                <a:gd fmla="*/ 54 h 70" name="T39"/>
                <a:gd fmla="*/ 100 w 100" name="T40"/>
                <a:gd fmla="*/ 54 h 70" name="T41"/>
                <a:gd fmla="*/ 100 w 100" name="T42"/>
                <a:gd fmla="*/ 54 h 70" name="T43"/>
                <a:gd fmla="*/ 100 w 100" name="T44"/>
                <a:gd fmla="*/ 54 h 70" name="T45"/>
                <a:gd fmla="*/ 100 w 100" name="T46"/>
                <a:gd fmla="*/ 54 h 70" name="T47"/>
                <a:gd fmla="*/ 100 w 100" name="T48"/>
                <a:gd fmla="*/ 54 h 70" name="T49"/>
                <a:gd fmla="*/ 100 w 100" name="T50"/>
                <a:gd fmla="*/ 54 h 70" name="T51"/>
                <a:gd fmla="*/ 100 w 100" name="T52"/>
                <a:gd fmla="*/ 54 h 70" name="T53"/>
                <a:gd fmla="*/ 100 w 100" name="T54"/>
                <a:gd fmla="*/ 54 h 70" name="T55"/>
                <a:gd fmla="*/ 100 w 100" name="T56"/>
                <a:gd fmla="*/ 54 h 70" name="T57"/>
                <a:gd fmla="*/ 100 w 100" name="T58"/>
                <a:gd fmla="*/ 54 h 70" name="T59"/>
                <a:gd fmla="*/ 100 w 100" name="T60"/>
                <a:gd fmla="*/ 53 h 70" name="T61"/>
                <a:gd fmla="*/ 100 w 100" name="T62"/>
                <a:gd fmla="*/ 53 h 70" name="T63"/>
                <a:gd fmla="*/ 100 w 100" name="T64"/>
                <a:gd fmla="*/ 53 h 70" name="T65"/>
                <a:gd fmla="*/ 100 w 100" name="T66"/>
                <a:gd fmla="*/ 53 h 70" name="T67"/>
                <a:gd fmla="*/ 100 w 100" name="T68"/>
                <a:gd fmla="*/ 53 h 70" name="T69"/>
                <a:gd fmla="*/ 100 w 100" name="T70"/>
                <a:gd fmla="*/ 53 h 70" name="T71"/>
                <a:gd fmla="*/ 100 w 100" name="T72"/>
                <a:gd fmla="*/ 53 h 70" name="T73"/>
                <a:gd fmla="*/ 100 w 100" name="T74"/>
                <a:gd fmla="*/ 53 h 70" name="T75"/>
                <a:gd fmla="*/ 100 w 100" name="T76"/>
                <a:gd fmla="*/ 53 h 70" name="T77"/>
                <a:gd fmla="*/ 99 w 100" name="T78"/>
                <a:gd fmla="*/ 53 h 70" name="T79"/>
                <a:gd fmla="*/ 99 w 100" name="T80"/>
                <a:gd fmla="*/ 53 h 70" name="T81"/>
                <a:gd fmla="*/ 99 w 100" name="T82"/>
                <a:gd fmla="*/ 52 h 70" name="T83"/>
                <a:gd fmla="*/ 99 w 100" name="T84"/>
                <a:gd fmla="*/ 52 h 70" name="T85"/>
                <a:gd fmla="*/ 99 w 100" name="T86"/>
                <a:gd fmla="*/ 52 h 70" name="T87"/>
                <a:gd fmla="*/ 99 w 100" name="T88"/>
                <a:gd fmla="*/ 52 h 70" name="T89"/>
                <a:gd fmla="*/ 99 w 100" name="T90"/>
                <a:gd fmla="*/ 52 h 70" name="T91"/>
                <a:gd fmla="*/ 99 w 100" name="T92"/>
                <a:gd fmla="*/ 52 h 70" name="T93"/>
                <a:gd fmla="*/ 99 w 100" name="T94"/>
                <a:gd fmla="*/ 52 h 70" name="T95"/>
                <a:gd fmla="*/ 99 w 100" name="T96"/>
                <a:gd fmla="*/ 52 h 70" name="T97"/>
                <a:gd fmla="*/ 99 w 100" name="T98"/>
                <a:gd fmla="*/ 52 h 70" name="T99"/>
                <a:gd fmla="*/ 99 w 100" name="T100"/>
                <a:gd fmla="*/ 52 h 70" name="T101"/>
                <a:gd fmla="*/ 99 w 100" name="T102"/>
                <a:gd fmla="*/ 52 h 70" name="T103"/>
                <a:gd fmla="*/ 99 w 100" name="T104"/>
                <a:gd fmla="*/ 52 h 70" name="T105"/>
                <a:gd fmla="*/ 99 w 100" name="T106"/>
                <a:gd fmla="*/ 51 h 70" name="T107"/>
                <a:gd fmla="*/ 99 w 100" name="T108"/>
                <a:gd fmla="*/ 51 h 70" name="T109"/>
                <a:gd fmla="*/ 99 w 100" name="T110"/>
                <a:gd fmla="*/ 51 h 70" name="T111"/>
                <a:gd fmla="*/ 99 w 100" name="T112"/>
                <a:gd fmla="*/ 51 h 70" name="T113"/>
                <a:gd fmla="*/ 99 w 100" name="T114"/>
                <a:gd fmla="*/ 51 h 70" name="T115"/>
                <a:gd fmla="*/ 99 w 100" name="T116"/>
                <a:gd fmla="*/ 51 h 70" name="T117"/>
                <a:gd fmla="*/ 99 w 100" name="T118"/>
                <a:gd fmla="*/ 51 h 70" name="T119"/>
                <a:gd fmla="*/ 99 w 100" name="T120"/>
                <a:gd fmla="*/ 51 h 70" name="T121"/>
                <a:gd fmla="*/ 47 w 100" name="T122"/>
                <a:gd fmla="*/ 0 h 7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9" name="Freeform 100"/>
            <p:cNvSpPr>
              <a:spLocks noEditPoints="1"/>
            </p:cNvSpPr>
            <p:nvPr/>
          </p:nvSpPr>
          <p:spPr bwMode="auto">
            <a:xfrm>
              <a:off x="11706226" y="6138864"/>
              <a:ext cx="284163" cy="622300"/>
            </a:xfrm>
            <a:custGeom>
              <a:gdLst>
                <a:gd fmla="*/ 39 w 68" name="T0"/>
                <a:gd fmla="*/ 77 h 141" name="T1"/>
                <a:gd fmla="*/ 24 w 68" name="T2"/>
                <a:gd fmla="*/ 66 h 141" name="T3"/>
                <a:gd fmla="*/ 35 w 68" name="T4"/>
                <a:gd fmla="*/ 47 h 141" name="T5"/>
                <a:gd fmla="*/ 39 w 68" name="T6"/>
                <a:gd fmla="*/ 46 h 141" name="T7"/>
                <a:gd fmla="*/ 54 w 68" name="T8"/>
                <a:gd fmla="*/ 58 h 141" name="T9"/>
                <a:gd fmla="*/ 43 w 68" name="T10"/>
                <a:gd fmla="*/ 77 h 141" name="T11"/>
                <a:gd fmla="*/ 39 w 68" name="T12"/>
                <a:gd fmla="*/ 77 h 141" name="T13"/>
                <a:gd fmla="*/ 0 w 68" name="T14"/>
                <a:gd fmla="*/ 0 h 141" name="T15"/>
                <a:gd fmla="*/ 0 w 68" name="T16"/>
                <a:gd fmla="*/ 11 h 141" name="T17"/>
                <a:gd fmla="*/ 1 w 68" name="T18"/>
                <a:gd fmla="*/ 11 h 141" name="T19"/>
                <a:gd fmla="*/ 17 w 68" name="T20"/>
                <a:gd fmla="*/ 27 h 141" name="T21"/>
                <a:gd fmla="*/ 1 w 68" name="T22"/>
                <a:gd fmla="*/ 42 h 141" name="T23"/>
                <a:gd fmla="*/ 0 w 68" name="T24"/>
                <a:gd fmla="*/ 42 h 141" name="T25"/>
                <a:gd fmla="*/ 0 w 68" name="T26"/>
                <a:gd fmla="*/ 62 h 141" name="T27"/>
                <a:gd fmla="*/ 8 w 68" name="T28"/>
                <a:gd fmla="*/ 76 h 141" name="T29"/>
                <a:gd fmla="*/ 0 w 68" name="T30"/>
                <a:gd fmla="*/ 89 h 141" name="T31"/>
                <a:gd fmla="*/ 0 w 68" name="T32"/>
                <a:gd fmla="*/ 141 h 141" name="T33"/>
                <a:gd fmla="*/ 21 w 68" name="T34"/>
                <a:gd fmla="*/ 141 h 141" name="T35"/>
                <a:gd fmla="*/ 37 w 68" name="T36"/>
                <a:gd fmla="*/ 132 h 141" name="T37"/>
                <a:gd fmla="*/ 21 w 68" name="T38"/>
                <a:gd fmla="*/ 117 h 141" name="T39"/>
                <a:gd fmla="*/ 37 w 68" name="T40"/>
                <a:gd fmla="*/ 102 h 141" name="T41"/>
                <a:gd fmla="*/ 52 w 68" name="T42"/>
                <a:gd fmla="*/ 117 h 141" name="T43"/>
                <a:gd fmla="*/ 52 w 68" name="T44"/>
                <a:gd fmla="*/ 118 h 141" name="T45"/>
                <a:gd fmla="*/ 68 w 68" name="T46"/>
                <a:gd fmla="*/ 73 h 141" name="T47"/>
                <a:gd fmla="*/ 68 w 68" name="T48"/>
                <a:gd fmla="*/ 71 h 141" name="T49"/>
                <a:gd fmla="*/ 68 w 68" name="T50"/>
                <a:gd fmla="*/ 71 h 141" name="T51"/>
                <a:gd fmla="*/ 0 w 68" name="T52"/>
                <a:gd fmla="*/ 0 h 141"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0" name="Freeform 101"/>
            <p:cNvSpPr/>
            <p:nvPr/>
          </p:nvSpPr>
          <p:spPr bwMode="auto">
            <a:xfrm>
              <a:off x="11706226" y="6188076"/>
              <a:ext cx="71438" cy="136525"/>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1" name="Freeform 102"/>
            <p:cNvSpPr/>
            <p:nvPr/>
          </p:nvSpPr>
          <p:spPr bwMode="auto">
            <a:xfrm>
              <a:off x="11706226" y="6413501"/>
              <a:ext cx="33338" cy="119063"/>
            </a:xfrm>
            <a:custGeom>
              <a:gdLst>
                <a:gd fmla="*/ 0 w 8" name="T0"/>
                <a:gd fmla="*/ 0 h 27" name="T1"/>
                <a:gd fmla="*/ 0 w 8" name="T2"/>
                <a:gd fmla="*/ 27 h 27" name="T3"/>
                <a:gd fmla="*/ 8 w 8" name="T4"/>
                <a:gd fmla="*/ 14 h 27" name="T5"/>
                <a:gd fmla="*/ 0 w 8" name="T6"/>
                <a:gd fmla="*/ 0 h 27" name="T7"/>
              </a:gdLst>
              <a:cxnLst>
                <a:cxn ang="0">
                  <a:pos x="T0" y="T1"/>
                </a:cxn>
                <a:cxn ang="0">
                  <a:pos x="T2" y="T3"/>
                </a:cxn>
                <a:cxn ang="0">
                  <a:pos x="T4" y="T5"/>
                </a:cxn>
                <a:cxn ang="0">
                  <a:pos x="T6" y="T7"/>
                </a:cxn>
              </a:cxnLst>
              <a:rect b="b" l="0" r="r" t="0"/>
              <a:pathLst>
                <a:path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2" name="Freeform 103"/>
            <p:cNvSpPr/>
            <p:nvPr/>
          </p:nvSpPr>
          <p:spPr bwMode="auto">
            <a:xfrm>
              <a:off x="11793538" y="6589714"/>
              <a:ext cx="130175" cy="131763"/>
            </a:xfrm>
            <a:custGeom>
              <a:gdLst>
                <a:gd fmla="*/ 16 w 31" name="T0"/>
                <a:gd fmla="*/ 0 h 30" name="T1"/>
                <a:gd fmla="*/ 0 w 31" name="T2"/>
                <a:gd fmla="*/ 15 h 30" name="T3"/>
                <a:gd fmla="*/ 16 w 31" name="T4"/>
                <a:gd fmla="*/ 30 h 30" name="T5"/>
                <a:gd fmla="*/ 16 w 31" name="T6"/>
                <a:gd fmla="*/ 30 h 30" name="T7"/>
                <a:gd fmla="*/ 31 w 31" name="T8"/>
                <a:gd fmla="*/ 16 h 30" name="T9"/>
                <a:gd fmla="*/ 31 w 31" name="T10"/>
                <a:gd fmla="*/ 15 h 30" name="T11"/>
                <a:gd fmla="*/ 16 w 31" name="T12"/>
                <a:gd fmla="*/ 0 h 30" name="T13"/>
              </a:gdLst>
              <a:cxnLst>
                <a:cxn ang="0">
                  <a:pos x="T0" y="T1"/>
                </a:cxn>
                <a:cxn ang="0">
                  <a:pos x="T2" y="T3"/>
                </a:cxn>
                <a:cxn ang="0">
                  <a:pos x="T4" y="T5"/>
                </a:cxn>
                <a:cxn ang="0">
                  <a:pos x="T6" y="T7"/>
                </a:cxn>
                <a:cxn ang="0">
                  <a:pos x="T8" y="T9"/>
                </a:cxn>
                <a:cxn ang="0">
                  <a:pos x="T10" y="T11"/>
                </a:cxn>
                <a:cxn ang="0">
                  <a:pos x="T12" y="T13"/>
                </a:cxn>
              </a:cxnLst>
              <a:rect b="b" l="0" r="r" t="0"/>
              <a:pathLst>
                <a:path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3" name="Freeform 104"/>
            <p:cNvSpPr/>
            <p:nvPr/>
          </p:nvSpPr>
          <p:spPr bwMode="auto">
            <a:xfrm>
              <a:off x="11926888" y="6735764"/>
              <a:ext cx="104775" cy="25400"/>
            </a:xfrm>
            <a:custGeom>
              <a:gdLst>
                <a:gd fmla="*/ 12 w 25" name="T0"/>
                <a:gd fmla="*/ 0 h 6" name="T1"/>
                <a:gd fmla="*/ 0 w 25" name="T2"/>
                <a:gd fmla="*/ 6 h 6" name="T3"/>
                <a:gd fmla="*/ 25 w 25" name="T4"/>
                <a:gd fmla="*/ 6 h 6" name="T5"/>
                <a:gd fmla="*/ 12 w 25" name="T6"/>
                <a:gd fmla="*/ 0 h 6" name="T7"/>
              </a:gdLst>
              <a:cxnLst>
                <a:cxn ang="0">
                  <a:pos x="T0" y="T1"/>
                </a:cxn>
                <a:cxn ang="0">
                  <a:pos x="T2" y="T3"/>
                </a:cxn>
                <a:cxn ang="0">
                  <a:pos x="T4" y="T5"/>
                </a:cxn>
                <a:cxn ang="0">
                  <a:pos x="T6" y="T7"/>
                </a:cxn>
              </a:cxnLst>
              <a:rect b="b" l="0" r="r" t="0"/>
              <a:pathLst>
                <a:path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5" name="Freeform 106"/>
            <p:cNvSpPr/>
            <p:nvPr/>
          </p:nvSpPr>
          <p:spPr bwMode="auto">
            <a:xfrm>
              <a:off x="11798301" y="6342064"/>
              <a:ext cx="141288" cy="136525"/>
            </a:xfrm>
            <a:custGeom>
              <a:gdLst>
                <a:gd fmla="*/ 17 w 34" name="T0"/>
                <a:gd fmla="*/ 0 h 31" name="T1"/>
                <a:gd fmla="*/ 13 w 34" name="T2"/>
                <a:gd fmla="*/ 1 h 31" name="T3"/>
                <a:gd fmla="*/ 2 w 34" name="T4"/>
                <a:gd fmla="*/ 20 h 31" name="T5"/>
                <a:gd fmla="*/ 17 w 34" name="T6"/>
                <a:gd fmla="*/ 31 h 31" name="T7"/>
                <a:gd fmla="*/ 21 w 34" name="T8"/>
                <a:gd fmla="*/ 31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6" name="Freeform 107"/>
            <p:cNvSpPr/>
            <p:nvPr/>
          </p:nvSpPr>
          <p:spPr bwMode="auto">
            <a:xfrm>
              <a:off x="6191250" y="6505576"/>
              <a:ext cx="382588" cy="255588"/>
            </a:xfrm>
            <a:custGeom>
              <a:gdLst>
                <a:gd fmla="*/ 90 w 92" name="T0"/>
                <a:gd fmla="*/ 58 h 58" name="T1"/>
                <a:gd fmla="*/ 92 w 92" name="T2"/>
                <a:gd fmla="*/ 45 h 58" name="T3"/>
                <a:gd fmla="*/ 46 w 92" name="T4"/>
                <a:gd fmla="*/ 0 h 58" name="T5"/>
                <a:gd fmla="*/ 0 w 92" name="T6"/>
                <a:gd fmla="*/ 45 h 58" name="T7"/>
                <a:gd fmla="*/ 2 w 92" name="T8"/>
                <a:gd fmla="*/ 58 h 58" name="T9"/>
                <a:gd fmla="*/ 90 w 92" name="T10"/>
                <a:gd fmla="*/ 58 h 58" name="T11"/>
              </a:gdLst>
              <a:cxnLst>
                <a:cxn ang="0">
                  <a:pos x="T0" y="T1"/>
                </a:cxn>
                <a:cxn ang="0">
                  <a:pos x="T2" y="T3"/>
                </a:cxn>
                <a:cxn ang="0">
                  <a:pos x="T4" y="T5"/>
                </a:cxn>
                <a:cxn ang="0">
                  <a:pos x="T6" y="T7"/>
                </a:cxn>
                <a:cxn ang="0">
                  <a:pos x="T8" y="T9"/>
                </a:cxn>
                <a:cxn ang="0">
                  <a:pos x="T10" y="T11"/>
                </a:cxn>
              </a:cxnLst>
              <a:rect b="b" l="0" r="r" t="0"/>
              <a:pathLst>
                <a:path h="57"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7" name="Freeform 108"/>
            <p:cNvSpPr/>
            <p:nvPr/>
          </p:nvSpPr>
          <p:spPr bwMode="auto">
            <a:xfrm>
              <a:off x="6678613" y="6505576"/>
              <a:ext cx="384175" cy="255588"/>
            </a:xfrm>
            <a:custGeom>
              <a:gdLst>
                <a:gd fmla="*/ 90 w 92" name="T0"/>
                <a:gd fmla="*/ 58 h 58" name="T1"/>
                <a:gd fmla="*/ 92 w 92" name="T2"/>
                <a:gd fmla="*/ 45 h 58" name="T3"/>
                <a:gd fmla="*/ 46 w 92" name="T4"/>
                <a:gd fmla="*/ 0 h 58" name="T5"/>
                <a:gd fmla="*/ 0 w 92" name="T6"/>
                <a:gd fmla="*/ 45 h 58" name="T7"/>
                <a:gd fmla="*/ 2 w 92" name="T8"/>
                <a:gd fmla="*/ 58 h 58" name="T9"/>
                <a:gd fmla="*/ 90 w 92" name="T10"/>
                <a:gd fmla="*/ 58 h 58" name="T11"/>
              </a:gdLst>
              <a:cxnLst>
                <a:cxn ang="0">
                  <a:pos x="T0" y="T1"/>
                </a:cxn>
                <a:cxn ang="0">
                  <a:pos x="T2" y="T3"/>
                </a:cxn>
                <a:cxn ang="0">
                  <a:pos x="T4" y="T5"/>
                </a:cxn>
                <a:cxn ang="0">
                  <a:pos x="T6" y="T7"/>
                </a:cxn>
                <a:cxn ang="0">
                  <a:pos x="T8" y="T9"/>
                </a:cxn>
                <a:cxn ang="0">
                  <a:pos x="T10" y="T11"/>
                </a:cxn>
              </a:cxnLst>
              <a:rect b="b" l="0" r="r" t="0"/>
              <a:pathLst>
                <a:path h="57"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8" name="Freeform 109"/>
            <p:cNvSpPr/>
            <p:nvPr/>
          </p:nvSpPr>
          <p:spPr bwMode="auto">
            <a:xfrm>
              <a:off x="6373813" y="6245226"/>
              <a:ext cx="504825" cy="515938"/>
            </a:xfrm>
            <a:custGeom>
              <a:gdLst>
                <a:gd fmla="*/ 39 w 121" name="T0"/>
                <a:gd fmla="*/ 117 h 117" name="T1"/>
                <a:gd fmla="*/ 82 w 121" name="T2"/>
                <a:gd fmla="*/ 117 h 117" name="T3"/>
                <a:gd fmla="*/ 121 w 121" name="T4"/>
                <a:gd fmla="*/ 61 h 117" name="T5"/>
                <a:gd fmla="*/ 60 w 121" name="T6"/>
                <a:gd fmla="*/ 0 h 117" name="T7"/>
                <a:gd fmla="*/ 0 w 121" name="T8"/>
                <a:gd fmla="*/ 61 h 117" name="T9"/>
                <a:gd fmla="*/ 39 w 121" name="T10"/>
                <a:gd fmla="*/ 117 h 117" name="T11"/>
              </a:gdLst>
              <a:cxnLst>
                <a:cxn ang="0">
                  <a:pos x="T0" y="T1"/>
                </a:cxn>
                <a:cxn ang="0">
                  <a:pos x="T2" y="T3"/>
                </a:cxn>
                <a:cxn ang="0">
                  <a:pos x="T4" y="T5"/>
                </a:cxn>
                <a:cxn ang="0">
                  <a:pos x="T6" y="T7"/>
                </a:cxn>
                <a:cxn ang="0">
                  <a:pos x="T8" y="T9"/>
                </a:cxn>
                <a:cxn ang="0">
                  <a:pos x="T10" y="T11"/>
                </a:cxn>
              </a:cxnLst>
              <a:rect b="b" l="0" r="r" t="0"/>
              <a:pathLst>
                <a:path h="117" w="120">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2" name="Freeform 113"/>
            <p:cNvSpPr/>
            <p:nvPr/>
          </p:nvSpPr>
          <p:spPr bwMode="auto">
            <a:xfrm>
              <a:off x="6562726" y="6461126"/>
              <a:ext cx="111125" cy="119063"/>
            </a:xfrm>
            <a:custGeom>
              <a:gdLst>
                <a:gd fmla="*/ 26 w 27" name="T0"/>
                <a:gd fmla="*/ 14 h 27" name="T1"/>
                <a:gd fmla="*/ 13 w 27" name="T2"/>
                <a:gd fmla="*/ 26 h 27" name="T3"/>
                <a:gd fmla="*/ 1 w 27" name="T4"/>
                <a:gd fmla="*/ 13 h 27" name="T5"/>
                <a:gd fmla="*/ 14 w 27" name="T6"/>
                <a:gd fmla="*/ 1 h 27" name="T7"/>
                <a:gd fmla="*/ 26 w 27" name="T8"/>
                <a:gd fmla="*/ 14 h 27" name="T9"/>
              </a:gdLst>
              <a:cxnLst>
                <a:cxn ang="0">
                  <a:pos x="T0" y="T1"/>
                </a:cxn>
                <a:cxn ang="0">
                  <a:pos x="T2" y="T3"/>
                </a:cxn>
                <a:cxn ang="0">
                  <a:pos x="T4" y="T5"/>
                </a:cxn>
                <a:cxn ang="0">
                  <a:pos x="T6" y="T7"/>
                </a:cxn>
                <a:cxn ang="0">
                  <a:pos x="T8" y="T9"/>
                </a:cxn>
              </a:cxnLst>
              <a:rect b="b" l="0" r="r" t="0"/>
              <a:pathLst>
                <a:path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4" name="Freeform 115"/>
            <p:cNvSpPr/>
            <p:nvPr/>
          </p:nvSpPr>
          <p:spPr bwMode="auto">
            <a:xfrm>
              <a:off x="6365876" y="6731001"/>
              <a:ext cx="96838" cy="30163"/>
            </a:xfrm>
            <a:custGeom>
              <a:gdLst>
                <a:gd fmla="*/ 23 w 23" name="T0"/>
                <a:gd fmla="*/ 7 h 7" name="T1"/>
                <a:gd fmla="*/ 11 w 23" name="T2"/>
                <a:gd fmla="*/ 0 h 7" name="T3"/>
                <a:gd fmla="*/ 0 w 23" name="T4"/>
                <a:gd fmla="*/ 7 h 7" name="T5"/>
                <a:gd fmla="*/ 23 w 23" name="T6"/>
                <a:gd fmla="*/ 7 h 7" name="T7"/>
              </a:gdLst>
              <a:cxnLst>
                <a:cxn ang="0">
                  <a:pos x="T0" y="T1"/>
                </a:cxn>
                <a:cxn ang="0">
                  <a:pos x="T2" y="T3"/>
                </a:cxn>
                <a:cxn ang="0">
                  <a:pos x="T4" y="T5"/>
                </a:cxn>
                <a:cxn ang="0">
                  <a:pos x="T6" y="T7"/>
                </a:cxn>
              </a:cxnLst>
              <a:rect b="b" l="0" r="r" t="0"/>
              <a:pathLst>
                <a:path h="7" w="23">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7" name="Freeform 118"/>
            <p:cNvSpPr/>
            <p:nvPr/>
          </p:nvSpPr>
          <p:spPr bwMode="auto">
            <a:xfrm>
              <a:off x="6829426" y="6738939"/>
              <a:ext cx="82550" cy="22225"/>
            </a:xfrm>
            <a:custGeom>
              <a:gdLst>
                <a:gd fmla="*/ 20 w 20" name="T0"/>
                <a:gd fmla="*/ 5 h 5" name="T1"/>
                <a:gd fmla="*/ 10 w 20" name="T2"/>
                <a:gd fmla="*/ 0 h 5" name="T3"/>
                <a:gd fmla="*/ 0 w 20" name="T4"/>
                <a:gd fmla="*/ 5 h 5" name="T5"/>
                <a:gd fmla="*/ 20 w 20" name="T6"/>
                <a:gd fmla="*/ 5 h 5" name="T7"/>
              </a:gdLst>
              <a:cxnLst>
                <a:cxn ang="0">
                  <a:pos x="T0" y="T1"/>
                </a:cxn>
                <a:cxn ang="0">
                  <a:pos x="T2" y="T3"/>
                </a:cxn>
                <a:cxn ang="0">
                  <a:pos x="T4" y="T5"/>
                </a:cxn>
                <a:cxn ang="0">
                  <a:pos x="T6" y="T7"/>
                </a:cxn>
              </a:cxnLst>
              <a:rect b="b" l="0" r="r" t="0"/>
              <a:pathLst>
                <a:path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9" name="Freeform 120"/>
            <p:cNvSpPr/>
            <p:nvPr/>
          </p:nvSpPr>
          <p:spPr bwMode="auto">
            <a:xfrm>
              <a:off x="6719888" y="6408739"/>
              <a:ext cx="117475" cy="127000"/>
            </a:xfrm>
            <a:custGeom>
              <a:gdLst>
                <a:gd fmla="*/ 26 w 28" name="T0"/>
                <a:gd fmla="*/ 11 h 29" name="T1"/>
                <a:gd fmla="*/ 17 w 28" name="T2"/>
                <a:gd fmla="*/ 27 h 29" name="T3"/>
                <a:gd fmla="*/ 2 w 28" name="T4"/>
                <a:gd fmla="*/ 18 h 29" name="T5"/>
                <a:gd fmla="*/ 11 w 28" name="T6"/>
                <a:gd fmla="*/ 2 h 29" name="T7"/>
                <a:gd fmla="*/ 26 w 28" name="T8"/>
                <a:gd fmla="*/ 11 h 29" name="T9"/>
              </a:gdLst>
              <a:cxnLst>
                <a:cxn ang="0">
                  <a:pos x="T0" y="T1"/>
                </a:cxn>
                <a:cxn ang="0">
                  <a:pos x="T2" y="T3"/>
                </a:cxn>
                <a:cxn ang="0">
                  <a:pos x="T4" y="T5"/>
                </a:cxn>
                <a:cxn ang="0">
                  <a:pos x="T6" y="T7"/>
                </a:cxn>
                <a:cxn ang="0">
                  <a:pos x="T8" y="T9"/>
                </a:cxn>
              </a:cxnLst>
              <a:rect b="b" l="0" r="r" t="0"/>
              <a:pathLst>
                <a:path h="28"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0" name="Freeform 121"/>
            <p:cNvSpPr>
              <a:spLocks noEditPoints="1"/>
            </p:cNvSpPr>
            <p:nvPr/>
          </p:nvSpPr>
          <p:spPr bwMode="auto">
            <a:xfrm flipH="1">
              <a:off x="7062788" y="6691314"/>
              <a:ext cx="0" cy="12700"/>
            </a:xfrm>
            <a:custGeom>
              <a:gdLst>
                <a:gd fmla="*/ 3 h 3" name="T0"/>
                <a:gd fmla="*/ 3 h 3" name="T1"/>
                <a:gd fmla="*/ 3 h 3" name="T2"/>
                <a:gd fmla="*/ 3 h 3" name="T3"/>
                <a:gd fmla="*/ 3 h 3" name="T4"/>
                <a:gd fmla="*/ 3 h 3" name="T5"/>
                <a:gd fmla="*/ 3 h 3" name="T6"/>
                <a:gd fmla="*/ 3 h 3" name="T7"/>
                <a:gd fmla="*/ 3 h 3" name="T8"/>
                <a:gd fmla="*/ 2 h 3" name="T9"/>
                <a:gd fmla="*/ 2 h 3" name="T10"/>
                <a:gd fmla="*/ 2 h 3" name="T11"/>
                <a:gd fmla="*/ 2 h 3" name="T12"/>
                <a:gd fmla="*/ 2 h 3" name="T13"/>
                <a:gd fmla="*/ 2 h 3" name="T14"/>
                <a:gd fmla="*/ 2 h 3" name="T15"/>
                <a:gd fmla="*/ 2 h 3" name="T16"/>
                <a:gd fmla="*/ 2 h 3" name="T17"/>
                <a:gd fmla="*/ 2 h 3" name="T18"/>
                <a:gd fmla="*/ 2 h 3" name="T19"/>
                <a:gd fmla="*/ 1 h 3" name="T20"/>
                <a:gd fmla="*/ 1 h 3" name="T21"/>
                <a:gd fmla="*/ 1 h 3" name="T22"/>
                <a:gd fmla="*/ 1 h 3" name="T23"/>
                <a:gd fmla="*/ 1 h 3" name="T24"/>
                <a:gd fmla="*/ 1 h 3" name="T25"/>
                <a:gd fmla="*/ 1 h 3" name="T26"/>
                <a:gd fmla="*/ 1 h 3" name="T27"/>
                <a:gd fmla="*/ 1 h 3" name="T28"/>
                <a:gd fmla="*/ 1 h 3" name="T29"/>
                <a:gd fmla="*/ 0 h 3" name="T30"/>
                <a:gd fmla="*/ 0 h 3" name="T31"/>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b="b" l="0" r="r" t="0"/>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1" name="Freeform 122"/>
            <p:cNvSpPr>
              <a:spLocks noEditPoints="1"/>
            </p:cNvSpPr>
            <p:nvPr/>
          </p:nvSpPr>
          <p:spPr bwMode="auto">
            <a:xfrm>
              <a:off x="6716713" y="6505576"/>
              <a:ext cx="346075" cy="255588"/>
            </a:xfrm>
            <a:custGeom>
              <a:gdLst>
                <a:gd fmla="*/ 63 w 83" name="T0"/>
                <a:gd fmla="*/ 47 h 58" name="T1"/>
                <a:gd fmla="*/ 50 w 83" name="T2"/>
                <a:gd fmla="*/ 34 h 58" name="T3"/>
                <a:gd fmla="*/ 63 w 83" name="T4"/>
                <a:gd fmla="*/ 22 h 58" name="T5"/>
                <a:gd fmla="*/ 75 w 83" name="T6"/>
                <a:gd fmla="*/ 34 h 58" name="T7"/>
                <a:gd fmla="*/ 63 w 83" name="T8"/>
                <a:gd fmla="*/ 47 h 58" name="T9"/>
                <a:gd fmla="*/ 39 w 83" name="T10"/>
                <a:gd fmla="*/ 0 h 58" name="T11"/>
                <a:gd fmla="*/ 39 w 83" name="T12"/>
                <a:gd fmla="*/ 2 h 58" name="T13"/>
                <a:gd fmla="*/ 26 w 83" name="T14"/>
                <a:gd fmla="*/ 39 h 58" name="T15"/>
                <a:gd fmla="*/ 13 w 83" name="T16"/>
                <a:gd fmla="*/ 51 h 58" name="T17"/>
                <a:gd fmla="*/ 13 w 83" name="T18"/>
                <a:gd fmla="*/ 51 h 58" name="T19"/>
                <a:gd fmla="*/ 0 w 83" name="T20"/>
                <a:gd fmla="*/ 58 h 58" name="T21"/>
                <a:gd fmla="*/ 27 w 83" name="T22"/>
                <a:gd fmla="*/ 58 h 58" name="T23"/>
                <a:gd fmla="*/ 37 w 83" name="T24"/>
                <a:gd fmla="*/ 53 h 58" name="T25"/>
                <a:gd fmla="*/ 47 w 83" name="T26"/>
                <a:gd fmla="*/ 58 h 58" name="T27"/>
                <a:gd fmla="*/ 81 w 83" name="T28"/>
                <a:gd fmla="*/ 58 h 58" name="T29"/>
                <a:gd fmla="*/ 83 w 83" name="T30"/>
                <a:gd fmla="*/ 45 h 58" name="T31"/>
                <a:gd fmla="*/ 83 w 83" name="T32"/>
                <a:gd fmla="*/ 45 h 58" name="T33"/>
                <a:gd fmla="*/ 83 w 83" name="T34"/>
                <a:gd fmla="*/ 45 h 58" name="T35"/>
                <a:gd fmla="*/ 83 w 83" name="T36"/>
                <a:gd fmla="*/ 45 h 58" name="T37"/>
                <a:gd fmla="*/ 83 w 83" name="T38"/>
                <a:gd fmla="*/ 45 h 58" name="T39"/>
                <a:gd fmla="*/ 83 w 83" name="T40"/>
                <a:gd fmla="*/ 45 h 58" name="T41"/>
                <a:gd fmla="*/ 83 w 83" name="T42"/>
                <a:gd fmla="*/ 45 h 58" name="T43"/>
                <a:gd fmla="*/ 83 w 83" name="T44"/>
                <a:gd fmla="*/ 45 h 58" name="T45"/>
                <a:gd fmla="*/ 83 w 83" name="T46"/>
                <a:gd fmla="*/ 45 h 58" name="T47"/>
                <a:gd fmla="*/ 83 w 83" name="T48"/>
                <a:gd fmla="*/ 45 h 58" name="T49"/>
                <a:gd fmla="*/ 83 w 83" name="T50"/>
                <a:gd fmla="*/ 45 h 58" name="T51"/>
                <a:gd fmla="*/ 83 w 83" name="T52"/>
                <a:gd fmla="*/ 45 h 58" name="T53"/>
                <a:gd fmla="*/ 83 w 83" name="T54"/>
                <a:gd fmla="*/ 44 h 58" name="T55"/>
                <a:gd fmla="*/ 83 w 83" name="T56"/>
                <a:gd fmla="*/ 44 h 58" name="T57"/>
                <a:gd fmla="*/ 83 w 83" name="T58"/>
                <a:gd fmla="*/ 44 h 58" name="T59"/>
                <a:gd fmla="*/ 83 w 83" name="T60"/>
                <a:gd fmla="*/ 44 h 58" name="T61"/>
                <a:gd fmla="*/ 83 w 83" name="T62"/>
                <a:gd fmla="*/ 44 h 58" name="T63"/>
                <a:gd fmla="*/ 83 w 83" name="T64"/>
                <a:gd fmla="*/ 44 h 58" name="T65"/>
                <a:gd fmla="*/ 83 w 83" name="T66"/>
                <a:gd fmla="*/ 44 h 58" name="T67"/>
                <a:gd fmla="*/ 83 w 83" name="T68"/>
                <a:gd fmla="*/ 44 h 58" name="T69"/>
                <a:gd fmla="*/ 83 w 83" name="T70"/>
                <a:gd fmla="*/ 44 h 58" name="T71"/>
                <a:gd fmla="*/ 83 w 83" name="T72"/>
                <a:gd fmla="*/ 44 h 58" name="T73"/>
                <a:gd fmla="*/ 83 w 83" name="T74"/>
                <a:gd fmla="*/ 44 h 58" name="T75"/>
                <a:gd fmla="*/ 83 w 83" name="T76"/>
                <a:gd fmla="*/ 44 h 58" name="T77"/>
                <a:gd fmla="*/ 83 w 83" name="T78"/>
                <a:gd fmla="*/ 44 h 58" name="T79"/>
                <a:gd fmla="*/ 83 w 83" name="T80"/>
                <a:gd fmla="*/ 44 h 58" name="T81"/>
                <a:gd fmla="*/ 83 w 83" name="T82"/>
                <a:gd fmla="*/ 43 h 58" name="T83"/>
                <a:gd fmla="*/ 83 w 83" name="T84"/>
                <a:gd fmla="*/ 43 h 58" name="T85"/>
                <a:gd fmla="*/ 83 w 83" name="T86"/>
                <a:gd fmla="*/ 43 h 58" name="T87"/>
                <a:gd fmla="*/ 83 w 83" name="T88"/>
                <a:gd fmla="*/ 43 h 58" name="T89"/>
                <a:gd fmla="*/ 83 w 83" name="T90"/>
                <a:gd fmla="*/ 43 h 58" name="T91"/>
                <a:gd fmla="*/ 83 w 83" name="T92"/>
                <a:gd fmla="*/ 43 h 58" name="T93"/>
                <a:gd fmla="*/ 83 w 83" name="T94"/>
                <a:gd fmla="*/ 43 h 58" name="T95"/>
                <a:gd fmla="*/ 83 w 83" name="T96"/>
                <a:gd fmla="*/ 43 h 58" name="T97"/>
                <a:gd fmla="*/ 83 w 83" name="T98"/>
                <a:gd fmla="*/ 43 h 58" name="T99"/>
                <a:gd fmla="*/ 83 w 83" name="T100"/>
                <a:gd fmla="*/ 43 h 58" name="T101"/>
                <a:gd fmla="*/ 83 w 83" name="T102"/>
                <a:gd fmla="*/ 43 h 58" name="T103"/>
                <a:gd fmla="*/ 83 w 83" name="T104"/>
                <a:gd fmla="*/ 43 h 58" name="T105"/>
                <a:gd fmla="*/ 83 w 83" name="T106"/>
                <a:gd fmla="*/ 43 h 58" name="T107"/>
                <a:gd fmla="*/ 83 w 83" name="T108"/>
                <a:gd fmla="*/ 43 h 58" name="T109"/>
                <a:gd fmla="*/ 83 w 83" name="T110"/>
                <a:gd fmla="*/ 42 h 58" name="T111"/>
                <a:gd fmla="*/ 83 w 83" name="T112"/>
                <a:gd fmla="*/ 42 h 58" name="T113"/>
                <a:gd fmla="*/ 39 w 83" name="T114"/>
                <a:gd fmla="*/ 0 h 5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57"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2" name="Freeform 123"/>
            <p:cNvSpPr>
              <a:spLocks noEditPoints="1"/>
            </p:cNvSpPr>
            <p:nvPr/>
          </p:nvSpPr>
          <p:spPr bwMode="auto">
            <a:xfrm>
              <a:off x="6645276" y="6245226"/>
              <a:ext cx="233363" cy="515938"/>
            </a:xfrm>
            <a:custGeom>
              <a:gdLst>
                <a:gd fmla="*/ 32 w 56" name="T0"/>
                <a:gd fmla="*/ 64 h 117" name="T1"/>
                <a:gd fmla="*/ 20 w 56" name="T2"/>
                <a:gd fmla="*/ 55 h 117" name="T3"/>
                <a:gd fmla="*/ 29 w 56" name="T4"/>
                <a:gd fmla="*/ 39 h 117" name="T5"/>
                <a:gd fmla="*/ 32 w 56" name="T6"/>
                <a:gd fmla="*/ 39 h 117" name="T7"/>
                <a:gd fmla="*/ 44 w 56" name="T8"/>
                <a:gd fmla="*/ 48 h 117" name="T9"/>
                <a:gd fmla="*/ 35 w 56" name="T10"/>
                <a:gd fmla="*/ 64 h 117" name="T11"/>
                <a:gd fmla="*/ 32 w 56" name="T12"/>
                <a:gd fmla="*/ 64 h 117" name="T13"/>
                <a:gd fmla="*/ 0 w 56" name="T14"/>
                <a:gd fmla="*/ 0 h 117" name="T15"/>
                <a:gd fmla="*/ 0 w 56" name="T16"/>
                <a:gd fmla="*/ 9 h 117" name="T17"/>
                <a:gd fmla="*/ 1 w 56" name="T18"/>
                <a:gd fmla="*/ 9 h 117" name="T19"/>
                <a:gd fmla="*/ 14 w 56" name="T20"/>
                <a:gd fmla="*/ 22 h 117" name="T21"/>
                <a:gd fmla="*/ 1 w 56" name="T22"/>
                <a:gd fmla="*/ 35 h 117" name="T23"/>
                <a:gd fmla="*/ 0 w 56" name="T24"/>
                <a:gd fmla="*/ 35 h 117" name="T25"/>
                <a:gd fmla="*/ 0 w 56" name="T26"/>
                <a:gd fmla="*/ 51 h 117" name="T27"/>
                <a:gd fmla="*/ 6 w 56" name="T28"/>
                <a:gd fmla="*/ 63 h 117" name="T29"/>
                <a:gd fmla="*/ 0 w 56" name="T30"/>
                <a:gd fmla="*/ 74 h 117" name="T31"/>
                <a:gd fmla="*/ 0 w 56" name="T32"/>
                <a:gd fmla="*/ 117 h 117" name="T33"/>
                <a:gd fmla="*/ 17 w 56" name="T34"/>
                <a:gd fmla="*/ 117 h 117" name="T35"/>
                <a:gd fmla="*/ 30 w 56" name="T36"/>
                <a:gd fmla="*/ 110 h 117" name="T37"/>
                <a:gd fmla="*/ 17 w 56" name="T38"/>
                <a:gd fmla="*/ 97 h 117" name="T39"/>
                <a:gd fmla="*/ 30 w 56" name="T40"/>
                <a:gd fmla="*/ 84 h 117" name="T41"/>
                <a:gd fmla="*/ 43 w 56" name="T42"/>
                <a:gd fmla="*/ 97 h 117" name="T43"/>
                <a:gd fmla="*/ 43 w 56" name="T44"/>
                <a:gd fmla="*/ 98 h 117" name="T45"/>
                <a:gd fmla="*/ 56 w 56" name="T46"/>
                <a:gd fmla="*/ 61 h 117" name="T47"/>
                <a:gd fmla="*/ 56 w 56" name="T48"/>
                <a:gd fmla="*/ 59 h 117" name="T49"/>
                <a:gd fmla="*/ 56 w 56" name="T50"/>
                <a:gd fmla="*/ 59 h 117" name="T51"/>
                <a:gd fmla="*/ 0 w 56" name="T52"/>
                <a:gd fmla="*/ 0 h 117"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3" name="Freeform 124"/>
            <p:cNvSpPr/>
            <p:nvPr/>
          </p:nvSpPr>
          <p:spPr bwMode="auto">
            <a:xfrm>
              <a:off x="6645276" y="6284914"/>
              <a:ext cx="58738" cy="114300"/>
            </a:xfrm>
            <a:custGeom>
              <a:gdLst>
                <a:gd fmla="*/ 1 w 14" name="T0"/>
                <a:gd fmla="*/ 0 h 26" name="T1"/>
                <a:gd fmla="*/ 0 w 14" name="T2"/>
                <a:gd fmla="*/ 0 h 26" name="T3"/>
                <a:gd fmla="*/ 0 w 14" name="T4"/>
                <a:gd fmla="*/ 26 h 26" name="T5"/>
                <a:gd fmla="*/ 1 w 14" name="T6"/>
                <a:gd fmla="*/ 26 h 26" name="T7"/>
                <a:gd fmla="*/ 14 w 14" name="T8"/>
                <a:gd fmla="*/ 13 h 26" name="T9"/>
                <a:gd fmla="*/ 1 w 14" name="T10"/>
                <a:gd fmla="*/ 0 h 26" name="T11"/>
              </a:gdLst>
              <a:cxnLst>
                <a:cxn ang="0">
                  <a:pos x="T0" y="T1"/>
                </a:cxn>
                <a:cxn ang="0">
                  <a:pos x="T2" y="T3"/>
                </a:cxn>
                <a:cxn ang="0">
                  <a:pos x="T4" y="T5"/>
                </a:cxn>
                <a:cxn ang="0">
                  <a:pos x="T6" y="T7"/>
                </a:cxn>
                <a:cxn ang="0">
                  <a:pos x="T8" y="T9"/>
                </a:cxn>
                <a:cxn ang="0">
                  <a:pos x="T10" y="T11"/>
                </a:cxn>
              </a:cxnLst>
              <a:rect b="b" l="0" r="r" t="0"/>
              <a:pathLst>
                <a:path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4" name="Freeform 125"/>
            <p:cNvSpPr/>
            <p:nvPr/>
          </p:nvSpPr>
          <p:spPr bwMode="auto">
            <a:xfrm>
              <a:off x="6645276" y="6470651"/>
              <a:ext cx="28575" cy="101600"/>
            </a:xfrm>
            <a:custGeom>
              <a:gdLst>
                <a:gd fmla="*/ 0 w 7" name="T0"/>
                <a:gd fmla="*/ 0 h 23" name="T1"/>
                <a:gd fmla="*/ 0 w 7" name="T2"/>
                <a:gd fmla="*/ 23 h 23" name="T3"/>
                <a:gd fmla="*/ 6 w 7" name="T4"/>
                <a:gd fmla="*/ 12 h 23" name="T5"/>
                <a:gd fmla="*/ 0 w 7" name="T6"/>
                <a:gd fmla="*/ 0 h 23" name="T7"/>
              </a:gdLst>
              <a:cxnLst>
                <a:cxn ang="0">
                  <a:pos x="T0" y="T1"/>
                </a:cxn>
                <a:cxn ang="0">
                  <a:pos x="T2" y="T3"/>
                </a:cxn>
                <a:cxn ang="0">
                  <a:pos x="T4" y="T5"/>
                </a:cxn>
                <a:cxn ang="0">
                  <a:pos x="T6" y="T7"/>
                </a:cxn>
              </a:cxnLst>
              <a:rect b="b" l="0" r="r" t="0"/>
              <a:pathLst>
                <a:path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5" name="Freeform 126"/>
            <p:cNvSpPr/>
            <p:nvPr/>
          </p:nvSpPr>
          <p:spPr bwMode="auto">
            <a:xfrm>
              <a:off x="6716713" y="6616701"/>
              <a:ext cx="107950" cy="114300"/>
            </a:xfrm>
            <a:custGeom>
              <a:gdLst>
                <a:gd fmla="*/ 13 w 26" name="T0"/>
                <a:gd fmla="*/ 0 h 26" name="T1"/>
                <a:gd fmla="*/ 0 w 26" name="T2"/>
                <a:gd fmla="*/ 13 h 26" name="T3"/>
                <a:gd fmla="*/ 13 w 26" name="T4"/>
                <a:gd fmla="*/ 26 h 26" name="T5"/>
                <a:gd fmla="*/ 13 w 26" name="T6"/>
                <a:gd fmla="*/ 26 h 26" name="T7"/>
                <a:gd fmla="*/ 26 w 26" name="T8"/>
                <a:gd fmla="*/ 14 h 26" name="T9"/>
                <a:gd fmla="*/ 26 w 26" name="T10"/>
                <a:gd fmla="*/ 13 h 26" name="T11"/>
                <a:gd fmla="*/ 13 w 26"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6" name="Freeform 127"/>
            <p:cNvSpPr/>
            <p:nvPr/>
          </p:nvSpPr>
          <p:spPr bwMode="auto">
            <a:xfrm>
              <a:off x="6829426" y="6738939"/>
              <a:ext cx="82550" cy="22225"/>
            </a:xfrm>
            <a:custGeom>
              <a:gdLst>
                <a:gd fmla="*/ 10 w 20" name="T0"/>
                <a:gd fmla="*/ 0 h 5" name="T1"/>
                <a:gd fmla="*/ 0 w 20" name="T2"/>
                <a:gd fmla="*/ 5 h 5" name="T3"/>
                <a:gd fmla="*/ 20 w 20" name="T4"/>
                <a:gd fmla="*/ 5 h 5" name="T5"/>
                <a:gd fmla="*/ 10 w 20" name="T6"/>
                <a:gd fmla="*/ 0 h 5" name="T7"/>
              </a:gdLst>
              <a:cxnLst>
                <a:cxn ang="0">
                  <a:pos x="T0" y="T1"/>
                </a:cxn>
                <a:cxn ang="0">
                  <a:pos x="T2" y="T3"/>
                </a:cxn>
                <a:cxn ang="0">
                  <a:pos x="T4" y="T5"/>
                </a:cxn>
                <a:cxn ang="0">
                  <a:pos x="T6" y="T7"/>
                </a:cxn>
              </a:cxnLst>
              <a:rect b="b" l="0" r="r" t="0"/>
              <a:pathLst>
                <a:path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8" name="Freeform 129"/>
            <p:cNvSpPr/>
            <p:nvPr/>
          </p:nvSpPr>
          <p:spPr bwMode="auto">
            <a:xfrm>
              <a:off x="6719888" y="6416676"/>
              <a:ext cx="117475" cy="111125"/>
            </a:xfrm>
            <a:custGeom>
              <a:gdLst>
                <a:gd fmla="*/ 14 w 28" name="T0"/>
                <a:gd fmla="*/ 0 h 25" name="T1"/>
                <a:gd fmla="*/ 11 w 28" name="T2"/>
                <a:gd fmla="*/ 0 h 25" name="T3"/>
                <a:gd fmla="*/ 2 w 28" name="T4"/>
                <a:gd fmla="*/ 16 h 25" name="T5"/>
                <a:gd fmla="*/ 14 w 28" name="T6"/>
                <a:gd fmla="*/ 25 h 25" name="T7"/>
                <a:gd fmla="*/ 17 w 28" name="T8"/>
                <a:gd fmla="*/ 25 h 25" name="T9"/>
                <a:gd fmla="*/ 26 w 28" name="T10"/>
                <a:gd fmla="*/ 9 h 25" name="T11"/>
                <a:gd fmla="*/ 14 w 28"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9" name="Freeform 130"/>
            <p:cNvSpPr/>
            <p:nvPr/>
          </p:nvSpPr>
          <p:spPr bwMode="auto">
            <a:xfrm>
              <a:off x="350838" y="6319839"/>
              <a:ext cx="1154113" cy="463550"/>
            </a:xfrm>
            <a:custGeom>
              <a:gdLst>
                <a:gd fmla="*/ 0 w 277" name="T0"/>
                <a:gd fmla="*/ 105 h 105" name="T1"/>
                <a:gd fmla="*/ 277 w 277" name="T2"/>
                <a:gd fmla="*/ 105 h 105" name="T3"/>
                <a:gd fmla="*/ 275 w 277" name="T4"/>
                <a:gd fmla="*/ 96 h 105" name="T5"/>
                <a:gd fmla="*/ 270 w 277" name="T6"/>
                <a:gd fmla="*/ 84 h 105" name="T7"/>
                <a:gd fmla="*/ 252 w 277" name="T8"/>
                <a:gd fmla="*/ 66 h 105" name="T9"/>
                <a:gd fmla="*/ 252 w 277" name="T10"/>
                <a:gd fmla="*/ 66 h 105" name="T11"/>
                <a:gd fmla="*/ 227 w 277" name="T12"/>
                <a:gd fmla="*/ 59 h 105" name="T13"/>
                <a:gd fmla="*/ 219 w 277" name="T14"/>
                <a:gd fmla="*/ 60 h 105" name="T15"/>
                <a:gd fmla="*/ 219 w 277" name="T16"/>
                <a:gd fmla="*/ 56 h 105" name="T17"/>
                <a:gd fmla="*/ 172 w 277" name="T18"/>
                <a:gd fmla="*/ 9 h 105" name="T19"/>
                <a:gd fmla="*/ 146 w 277" name="T20"/>
                <a:gd fmla="*/ 18 h 105" name="T21"/>
                <a:gd fmla="*/ 117 w 277" name="T22"/>
                <a:gd fmla="*/ 0 h 105" name="T23"/>
                <a:gd fmla="*/ 84 w 277" name="T24"/>
                <a:gd fmla="*/ 28 h 105" name="T25"/>
                <a:gd fmla="*/ 72 w 277" name="T26"/>
                <a:gd fmla="*/ 26 h 105" name="T27"/>
                <a:gd fmla="*/ 39 w 277" name="T28"/>
                <a:gd fmla="*/ 59 h 105" name="T29"/>
                <a:gd fmla="*/ 41 w 277" name="T30"/>
                <a:gd fmla="*/ 68 h 105" name="T31"/>
                <a:gd fmla="*/ 40 w 277" name="T32"/>
                <a:gd fmla="*/ 67 h 105" name="T33"/>
                <a:gd fmla="*/ 0 w 277" name="T34"/>
                <a:gd fmla="*/ 105 h 10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0" name="Freeform 131"/>
            <p:cNvSpPr>
              <a:spLocks noEditPoints="1"/>
            </p:cNvSpPr>
            <p:nvPr/>
          </p:nvSpPr>
          <p:spPr bwMode="auto">
            <a:xfrm>
              <a:off x="958850" y="6359526"/>
              <a:ext cx="304800" cy="207963"/>
            </a:xfrm>
            <a:custGeom>
              <a:gdLst>
                <a:gd fmla="*/ 0 w 73" name="T0"/>
                <a:gd fmla="*/ 8 h 47" name="T1"/>
                <a:gd fmla="*/ 0 w 73" name="T2"/>
                <a:gd fmla="*/ 8 h 47" name="T3"/>
                <a:gd fmla="*/ 0 w 73" name="T4"/>
                <a:gd fmla="*/ 8 h 47" name="T5"/>
                <a:gd fmla="*/ 26 w 73" name="T6"/>
                <a:gd fmla="*/ 0 h 47" name="T7"/>
                <a:gd fmla="*/ 0 w 73" name="T8"/>
                <a:gd fmla="*/ 9 h 47" name="T9"/>
                <a:gd fmla="*/ 0 w 73" name="T10"/>
                <a:gd fmla="*/ 8 h 47" name="T11"/>
                <a:gd fmla="*/ 0 w 73" name="T12"/>
                <a:gd fmla="*/ 9 h 47" name="T13"/>
                <a:gd fmla="*/ 26 w 73" name="T14"/>
                <a:gd fmla="*/ 0 h 47" name="T15"/>
                <a:gd fmla="*/ 73 w 73" name="T16"/>
                <a:gd fmla="*/ 47 h 47" name="T17"/>
                <a:gd fmla="*/ 73 w 73" name="T18"/>
                <a:gd fmla="*/ 47 h 47" name="T19"/>
                <a:gd fmla="*/ 26 w 73" name="T20"/>
                <a:gd fmla="*/ 0 h 4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1" name="Freeform 132"/>
            <p:cNvSpPr/>
            <p:nvPr/>
          </p:nvSpPr>
          <p:spPr bwMode="auto">
            <a:xfrm>
              <a:off x="930275" y="6354764"/>
              <a:ext cx="369888" cy="428625"/>
            </a:xfrm>
            <a:custGeom>
              <a:gdLst>
                <a:gd fmla="*/ 0 w 89" name="T0"/>
                <a:gd fmla="*/ 0 h 97" name="T1"/>
                <a:gd fmla="*/ 0 w 89" name="T2"/>
                <a:gd fmla="*/ 97 h 97" name="T3"/>
                <a:gd fmla="*/ 88 w 89" name="T4"/>
                <a:gd fmla="*/ 97 h 97" name="T5"/>
                <a:gd fmla="*/ 89 w 89" name="T6"/>
                <a:gd fmla="*/ 51 h 97" name="T7"/>
                <a:gd fmla="*/ 88 w 89" name="T8"/>
                <a:gd fmla="*/ 51 h 97" name="T9"/>
                <a:gd fmla="*/ 80 w 89" name="T10"/>
                <a:gd fmla="*/ 52 h 97" name="T11"/>
                <a:gd fmla="*/ 80 w 89" name="T12"/>
                <a:gd fmla="*/ 52 h 97" name="T13"/>
                <a:gd fmla="*/ 80 w 89" name="T14"/>
                <a:gd fmla="*/ 52 h 97" name="T15"/>
                <a:gd fmla="*/ 80 w 89" name="T16"/>
                <a:gd fmla="*/ 48 h 97" name="T17"/>
                <a:gd fmla="*/ 33 w 89" name="T18"/>
                <a:gd fmla="*/ 1 h 97" name="T19"/>
                <a:gd fmla="*/ 7 w 89" name="T20"/>
                <a:gd fmla="*/ 10 h 97" name="T21"/>
                <a:gd fmla="*/ 7 w 89" name="T22"/>
                <a:gd fmla="*/ 9 h 97" name="T23"/>
                <a:gd fmla="*/ 7 w 89" name="T24"/>
                <a:gd fmla="*/ 9 h 97" name="T25"/>
                <a:gd fmla="*/ 7 w 89" name="T26"/>
                <a:gd fmla="*/ 9 h 97" name="T27"/>
                <a:gd fmla="*/ 0 w 89" name="T28"/>
                <a:gd fmla="*/ 0 h 9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2" name="Freeform 133"/>
            <p:cNvSpPr/>
            <p:nvPr/>
          </p:nvSpPr>
          <p:spPr bwMode="auto">
            <a:xfrm>
              <a:off x="1492250" y="6726239"/>
              <a:ext cx="12700" cy="57150"/>
            </a:xfrm>
            <a:custGeom>
              <a:gdLst>
                <a:gd fmla="*/ 0 w 3" name="T0"/>
                <a:gd fmla="*/ 0 h 13" name="T1"/>
                <a:gd fmla="*/ 0 w 3" name="T2"/>
                <a:gd fmla="*/ 13 h 13" name="T3"/>
                <a:gd fmla="*/ 3 w 3" name="T4"/>
                <a:gd fmla="*/ 13 h 13" name="T5"/>
                <a:gd fmla="*/ 1 w 3" name="T6"/>
                <a:gd fmla="*/ 4 h 13" name="T7"/>
                <a:gd fmla="*/ 0 w 3" name="T8"/>
                <a:gd fmla="*/ 0 h 13" name="T9"/>
              </a:gdLst>
              <a:cxnLst>
                <a:cxn ang="0">
                  <a:pos x="T0" y="T1"/>
                </a:cxn>
                <a:cxn ang="0">
                  <a:pos x="T2" y="T3"/>
                </a:cxn>
                <a:cxn ang="0">
                  <a:pos x="T4" y="T5"/>
                </a:cxn>
                <a:cxn ang="0">
                  <a:pos x="T6" y="T7"/>
                </a:cxn>
                <a:cxn ang="0">
                  <a:pos x="T8" y="T9"/>
                </a:cxn>
              </a:cxnLst>
              <a:rect b="b" l="0" r="r" t="0"/>
              <a:pathLst>
                <a:path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6" name="Freeform 147"/>
            <p:cNvSpPr/>
            <p:nvPr/>
          </p:nvSpPr>
          <p:spPr bwMode="auto">
            <a:xfrm>
              <a:off x="5507038" y="6792914"/>
              <a:ext cx="100013" cy="30163"/>
            </a:xfrm>
            <a:custGeom>
              <a:gdLst>
                <a:gd fmla="*/ 0 w 63" name="T0"/>
                <a:gd fmla="*/ 0 h 19" name="T1"/>
                <a:gd fmla="*/ 0 w 63" name="T2"/>
                <a:gd fmla="*/ 0 h 19" name="T3"/>
                <a:gd fmla="*/ 63 w 63" name="T4"/>
                <a:gd fmla="*/ 19 h 19" name="T5"/>
                <a:gd fmla="*/ 0 w 63" name="T6"/>
                <a:gd fmla="*/ 0 h 19" name="T7"/>
              </a:gdLst>
              <a:cxnLst>
                <a:cxn ang="0">
                  <a:pos x="T0" y="T1"/>
                </a:cxn>
                <a:cxn ang="0">
                  <a:pos x="T2" y="T3"/>
                </a:cxn>
                <a:cxn ang="0">
                  <a:pos x="T4" y="T5"/>
                </a:cxn>
                <a:cxn ang="0">
                  <a:pos x="T6" y="T7"/>
                </a:cxn>
              </a:cxnLst>
              <a:rect b="b" l="0" r="r" t="0"/>
              <a:pathLst>
                <a:path h="19" w="62">
                  <a:moveTo>
                    <a:pt x="0" y="0"/>
                  </a:moveTo>
                  <a:lnTo>
                    <a:pt x="0" y="0"/>
                  </a:lnTo>
                  <a:lnTo>
                    <a:pt x="63" y="19"/>
                  </a:lnTo>
                  <a:lnTo>
                    <a:pt x="0"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7" name="Freeform 148"/>
            <p:cNvSpPr/>
            <p:nvPr/>
          </p:nvSpPr>
          <p:spPr bwMode="auto">
            <a:xfrm>
              <a:off x="5507038" y="6792914"/>
              <a:ext cx="100013" cy="30163"/>
            </a:xfrm>
            <a:custGeom>
              <a:gdLst>
                <a:gd fmla="*/ 0 w 63" name="T0"/>
                <a:gd fmla="*/ 0 h 19" name="T1"/>
                <a:gd fmla="*/ 0 w 63" name="T2"/>
                <a:gd fmla="*/ 0 h 19" name="T3"/>
                <a:gd fmla="*/ 63 w 63" name="T4"/>
                <a:gd fmla="*/ 19 h 19" name="T5"/>
                <a:gd fmla="*/ 0 w 63" name="T6"/>
                <a:gd fmla="*/ 0 h 19" name="T7"/>
              </a:gdLst>
              <a:cxnLst>
                <a:cxn ang="0">
                  <a:pos x="T0" y="T1"/>
                </a:cxn>
                <a:cxn ang="0">
                  <a:pos x="T2" y="T3"/>
                </a:cxn>
                <a:cxn ang="0">
                  <a:pos x="T4" y="T5"/>
                </a:cxn>
                <a:cxn ang="0">
                  <a:pos x="T6" y="T7"/>
                </a:cxn>
              </a:cxnLst>
              <a:rect b="b" l="0" r="r" t="0"/>
              <a:pathLst>
                <a:path h="19" w="62">
                  <a:moveTo>
                    <a:pt x="0" y="0"/>
                  </a:moveTo>
                  <a:lnTo>
                    <a:pt x="0" y="0"/>
                  </a:lnTo>
                  <a:lnTo>
                    <a:pt x="63" y="19"/>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0" name="Freeform 161"/>
            <p:cNvSpPr/>
            <p:nvPr/>
          </p:nvSpPr>
          <p:spPr bwMode="auto">
            <a:xfrm>
              <a:off x="4386263" y="6196014"/>
              <a:ext cx="228600" cy="658813"/>
            </a:xfrm>
            <a:custGeom>
              <a:gdLst>
                <a:gd fmla="*/ 5 w 55" name="T0"/>
                <a:gd fmla="*/ 149 h 149" name="T1"/>
                <a:gd fmla="*/ 5 w 55" name="T2"/>
                <a:gd fmla="*/ 147 h 149" name="T3"/>
                <a:gd fmla="*/ 4 w 55" name="T4"/>
                <a:gd fmla="*/ 141 h 149" name="T5"/>
                <a:gd fmla="*/ 1 w 55" name="T6"/>
                <a:gd fmla="*/ 122 h 149" name="T7"/>
                <a:gd fmla="*/ 1 w 55" name="T8"/>
                <a:gd fmla="*/ 95 h 149" name="T9"/>
                <a:gd fmla="*/ 5 w 55" name="T10"/>
                <a:gd fmla="*/ 64 h 149" name="T11"/>
                <a:gd fmla="*/ 11 w 55" name="T12"/>
                <a:gd fmla="*/ 49 h 149" name="T13"/>
                <a:gd fmla="*/ 14 w 55" name="T14"/>
                <a:gd fmla="*/ 42 h 149" name="T15"/>
                <a:gd fmla="*/ 17 w 55" name="T16"/>
                <a:gd fmla="*/ 35 h 149" name="T17"/>
                <a:gd fmla="*/ 26 w 55" name="T18"/>
                <a:gd fmla="*/ 24 h 149" name="T19"/>
                <a:gd fmla="*/ 34 w 55" name="T20"/>
                <a:gd fmla="*/ 15 h 149" name="T21"/>
                <a:gd fmla="*/ 42 w 55" name="T22"/>
                <a:gd fmla="*/ 8 h 149" name="T23"/>
                <a:gd fmla="*/ 49 w 55" name="T24"/>
                <a:gd fmla="*/ 4 h 149" name="T25"/>
                <a:gd fmla="*/ 55 w 55" name="T26"/>
                <a:gd fmla="*/ 0 h 149" name="T27"/>
                <a:gd fmla="*/ 50 w 55" name="T28"/>
                <a:gd fmla="*/ 4 h 149" name="T29"/>
                <a:gd fmla="*/ 44 w 55" name="T30"/>
                <a:gd fmla="*/ 10 h 149" name="T31"/>
                <a:gd fmla="*/ 37 w 55" name="T32"/>
                <a:gd fmla="*/ 17 h 149" name="T33"/>
                <a:gd fmla="*/ 30 w 55" name="T34"/>
                <a:gd fmla="*/ 27 h 149" name="T35"/>
                <a:gd fmla="*/ 24 w 55" name="T36"/>
                <a:gd fmla="*/ 39 h 149" name="T37"/>
                <a:gd fmla="*/ 21 w 55" name="T38"/>
                <a:gd fmla="*/ 45 h 149" name="T39"/>
                <a:gd fmla="*/ 19 w 55" name="T40"/>
                <a:gd fmla="*/ 52 h 149" name="T41"/>
                <a:gd fmla="*/ 17 w 55" name="T42"/>
                <a:gd fmla="*/ 66 h 149" name="T43"/>
                <a:gd fmla="*/ 20 w 55" name="T44"/>
                <a:gd fmla="*/ 119 h 149" name="T45"/>
                <a:gd fmla="*/ 25 w 55" name="T46"/>
                <a:gd fmla="*/ 136 h 149" name="T47"/>
                <a:gd fmla="*/ 27 w 55" name="T48"/>
                <a:gd fmla="*/ 140 h 149" name="T49"/>
                <a:gd fmla="*/ 27 w 55" name="T50"/>
                <a:gd fmla="*/ 142 h 149" name="T51"/>
                <a:gd fmla="*/ 5 w 55" name="T52"/>
                <a:gd fmla="*/ 149 h 14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1" name="Freeform 162"/>
            <p:cNvSpPr/>
            <p:nvPr/>
          </p:nvSpPr>
          <p:spPr bwMode="auto">
            <a:xfrm>
              <a:off x="4106863" y="6249989"/>
              <a:ext cx="379413" cy="533400"/>
            </a:xfrm>
            <a:custGeom>
              <a:gdLst>
                <a:gd fmla="*/ 78 w 91" name="T0"/>
                <a:gd fmla="*/ 121 h 121" name="T1"/>
                <a:gd fmla="*/ 0 w 91" name="T2"/>
                <a:gd fmla="*/ 0 h 121" name="T3"/>
                <a:gd fmla="*/ 36 w 91" name="T4"/>
                <a:gd fmla="*/ 56 h 121" name="T5"/>
                <a:gd fmla="*/ 78 w 91" name="T6"/>
                <a:gd fmla="*/ 121 h 121" name="T7"/>
              </a:gdLst>
              <a:cxnLst>
                <a:cxn ang="0">
                  <a:pos x="T0" y="T1"/>
                </a:cxn>
                <a:cxn ang="0">
                  <a:pos x="T2" y="T3"/>
                </a:cxn>
                <a:cxn ang="0">
                  <a:pos x="T4" y="T5"/>
                </a:cxn>
                <a:cxn ang="0">
                  <a:pos x="T6" y="T7"/>
                </a:cxn>
              </a:cxnLst>
              <a:rect b="b" l="0" r="r" t="0"/>
              <a:pathLst>
                <a:path h="120"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1" name="Freeform 172"/>
            <p:cNvSpPr/>
            <p:nvPr/>
          </p:nvSpPr>
          <p:spPr bwMode="auto">
            <a:xfrm>
              <a:off x="9480551" y="6257926"/>
              <a:ext cx="271463" cy="490538"/>
            </a:xfrm>
            <a:custGeom>
              <a:gdLst>
                <a:gd fmla="*/ 46 w 65" name="T0"/>
                <a:gd fmla="*/ 109 h 111" name="T1"/>
                <a:gd fmla="*/ 46 w 65" name="T2"/>
                <a:gd fmla="*/ 108 h 111" name="T3"/>
                <a:gd fmla="*/ 46 w 65" name="T4"/>
                <a:gd fmla="*/ 104 h 111" name="T5"/>
                <a:gd fmla="*/ 47 w 65" name="T6"/>
                <a:gd fmla="*/ 90 h 111" name="T7"/>
                <a:gd fmla="*/ 42 w 65" name="T8"/>
                <a:gd fmla="*/ 47 h 111" name="T9"/>
                <a:gd fmla="*/ 37 w 65" name="T10"/>
                <a:gd fmla="*/ 35 h 111" name="T11"/>
                <a:gd fmla="*/ 31 w 65" name="T12"/>
                <a:gd fmla="*/ 25 h 111" name="T13"/>
                <a:gd fmla="*/ 17 w 65" name="T14"/>
                <a:gd fmla="*/ 10 h 111" name="T15"/>
                <a:gd fmla="*/ 11 w 65" name="T16"/>
                <a:gd fmla="*/ 5 h 111" name="T17"/>
                <a:gd fmla="*/ 5 w 65" name="T18"/>
                <a:gd fmla="*/ 2 h 111" name="T19"/>
                <a:gd fmla="*/ 0 w 65" name="T20"/>
                <a:gd fmla="*/ 0 h 111" name="T21"/>
                <a:gd fmla="*/ 5 w 65" name="T22"/>
                <a:gd fmla="*/ 1 h 111" name="T23"/>
                <a:gd fmla="*/ 11 w 65" name="T24"/>
                <a:gd fmla="*/ 4 h 111" name="T25"/>
                <a:gd fmla="*/ 19 w 65" name="T26"/>
                <a:gd fmla="*/ 8 h 111" name="T27"/>
                <a:gd fmla="*/ 36 w 65" name="T28"/>
                <a:gd fmla="*/ 22 h 111" name="T29"/>
                <a:gd fmla="*/ 44 w 65" name="T30"/>
                <a:gd fmla="*/ 32 h 111" name="T31"/>
                <a:gd fmla="*/ 50 w 65" name="T32"/>
                <a:gd fmla="*/ 43 h 111" name="T33"/>
                <a:gd fmla="*/ 64 w 65" name="T34"/>
                <a:gd fmla="*/ 89 h 111" name="T35"/>
                <a:gd fmla="*/ 65 w 65" name="T36"/>
                <a:gd fmla="*/ 105 h 111" name="T37"/>
                <a:gd fmla="*/ 65 w 65" name="T38"/>
                <a:gd fmla="*/ 110 h 111" name="T39"/>
                <a:gd fmla="*/ 65 w 65" name="T40"/>
                <a:gd fmla="*/ 111 h 111" name="T41"/>
                <a:gd fmla="*/ 46 w 65" name="T42"/>
                <a:gd fmla="*/ 109 h 1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0"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2" name="Freeform 173"/>
            <p:cNvSpPr/>
            <p:nvPr/>
          </p:nvSpPr>
          <p:spPr bwMode="auto">
            <a:xfrm>
              <a:off x="9355138" y="6069014"/>
              <a:ext cx="392113" cy="409575"/>
            </a:xfrm>
            <a:custGeom>
              <a:gdLst>
                <a:gd fmla="*/ 0 w 94" name="T0"/>
                <a:gd fmla="*/ 44 h 93" name="T1"/>
                <a:gd fmla="*/ 24 w 94" name="T2"/>
                <a:gd fmla="*/ 35 h 93" name="T3"/>
                <a:gd fmla="*/ 16 w 94" name="T4"/>
                <a:gd fmla="*/ 12 h 93" name="T5"/>
                <a:gd fmla="*/ 39 w 94" name="T6"/>
                <a:gd fmla="*/ 22 h 93" name="T7"/>
                <a:gd fmla="*/ 49 w 94" name="T8"/>
                <a:gd fmla="*/ 0 h 93" name="T9"/>
                <a:gd fmla="*/ 59 w 94" name="T10"/>
                <a:gd fmla="*/ 24 h 93" name="T11"/>
                <a:gd fmla="*/ 82 w 94" name="T12"/>
                <a:gd fmla="*/ 15 h 93" name="T13"/>
                <a:gd fmla="*/ 72 w 94" name="T14"/>
                <a:gd fmla="*/ 39 h 93" name="T15"/>
                <a:gd fmla="*/ 94 w 94" name="T16"/>
                <a:gd fmla="*/ 49 h 93" name="T17"/>
                <a:gd fmla="*/ 70 w 94" name="T18"/>
                <a:gd fmla="*/ 59 h 93" name="T19"/>
                <a:gd fmla="*/ 78 w 94" name="T20"/>
                <a:gd fmla="*/ 81 h 93" name="T21"/>
                <a:gd fmla="*/ 55 w 94" name="T22"/>
                <a:gd fmla="*/ 71 h 93" name="T23"/>
                <a:gd fmla="*/ 45 w 94" name="T24"/>
                <a:gd fmla="*/ 93 h 93" name="T25"/>
                <a:gd fmla="*/ 35 w 94" name="T26"/>
                <a:gd fmla="*/ 70 h 93" name="T27"/>
                <a:gd fmla="*/ 12 w 94" name="T28"/>
                <a:gd fmla="*/ 78 h 93" name="T29"/>
                <a:gd fmla="*/ 22 w 94" name="T30"/>
                <a:gd fmla="*/ 54 h 93" name="T31"/>
                <a:gd fmla="*/ 0 w 94" name="T32"/>
                <a:gd fmla="*/ 44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176"/>
            <p:cNvSpPr/>
            <p:nvPr/>
          </p:nvSpPr>
          <p:spPr bwMode="auto">
            <a:xfrm>
              <a:off x="9701213" y="6364289"/>
              <a:ext cx="207963" cy="203200"/>
            </a:xfrm>
            <a:custGeom>
              <a:gdLst>
                <a:gd fmla="*/ 1 w 50" name="T0"/>
                <a:gd fmla="*/ 44 h 46" name="T1"/>
                <a:gd fmla="*/ 43 w 50" name="T2"/>
                <a:gd fmla="*/ 0 h 46" name="T3"/>
                <a:gd fmla="*/ 4 w 50" name="T4"/>
                <a:gd fmla="*/ 46 h 46" name="T5"/>
              </a:gdLst>
              <a:cxnLst>
                <a:cxn ang="0">
                  <a:pos x="T0" y="T1"/>
                </a:cxn>
                <a:cxn ang="0">
                  <a:pos x="T2" y="T3"/>
                </a:cxn>
                <a:cxn ang="0">
                  <a:pos x="T4" y="T5"/>
                </a:cxn>
              </a:cxnLst>
              <a:rect b="b" l="0" r="r" t="0"/>
              <a:pathLst>
                <a:path h="46" w="50">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177"/>
            <p:cNvSpPr/>
            <p:nvPr/>
          </p:nvSpPr>
          <p:spPr bwMode="auto">
            <a:xfrm>
              <a:off x="3409950" y="6257926"/>
              <a:ext cx="271463" cy="490538"/>
            </a:xfrm>
            <a:custGeom>
              <a:gdLst>
                <a:gd fmla="*/ 46 w 65" name="T0"/>
                <a:gd fmla="*/ 109 h 111" name="T1"/>
                <a:gd fmla="*/ 46 w 65" name="T2"/>
                <a:gd fmla="*/ 108 h 111" name="T3"/>
                <a:gd fmla="*/ 46 w 65" name="T4"/>
                <a:gd fmla="*/ 104 h 111" name="T5"/>
                <a:gd fmla="*/ 47 w 65" name="T6"/>
                <a:gd fmla="*/ 90 h 111" name="T7"/>
                <a:gd fmla="*/ 42 w 65" name="T8"/>
                <a:gd fmla="*/ 47 h 111" name="T9"/>
                <a:gd fmla="*/ 37 w 65" name="T10"/>
                <a:gd fmla="*/ 35 h 111" name="T11"/>
                <a:gd fmla="*/ 31 w 65" name="T12"/>
                <a:gd fmla="*/ 25 h 111" name="T13"/>
                <a:gd fmla="*/ 17 w 65" name="T14"/>
                <a:gd fmla="*/ 10 h 111" name="T15"/>
                <a:gd fmla="*/ 11 w 65" name="T16"/>
                <a:gd fmla="*/ 5 h 111" name="T17"/>
                <a:gd fmla="*/ 5 w 65" name="T18"/>
                <a:gd fmla="*/ 2 h 111" name="T19"/>
                <a:gd fmla="*/ 0 w 65" name="T20"/>
                <a:gd fmla="*/ 0 h 111" name="T21"/>
                <a:gd fmla="*/ 5 w 65" name="T22"/>
                <a:gd fmla="*/ 1 h 111" name="T23"/>
                <a:gd fmla="*/ 11 w 65" name="T24"/>
                <a:gd fmla="*/ 4 h 111" name="T25"/>
                <a:gd fmla="*/ 19 w 65" name="T26"/>
                <a:gd fmla="*/ 8 h 111" name="T27"/>
                <a:gd fmla="*/ 36 w 65" name="T28"/>
                <a:gd fmla="*/ 22 h 111" name="T29"/>
                <a:gd fmla="*/ 44 w 65" name="T30"/>
                <a:gd fmla="*/ 32 h 111" name="T31"/>
                <a:gd fmla="*/ 50 w 65" name="T32"/>
                <a:gd fmla="*/ 43 h 111" name="T33"/>
                <a:gd fmla="*/ 64 w 65" name="T34"/>
                <a:gd fmla="*/ 89 h 111" name="T35"/>
                <a:gd fmla="*/ 65 w 65" name="T36"/>
                <a:gd fmla="*/ 105 h 111" name="T37"/>
                <a:gd fmla="*/ 65 w 65" name="T38"/>
                <a:gd fmla="*/ 110 h 111" name="T39"/>
                <a:gd fmla="*/ 65 w 65" name="T40"/>
                <a:gd fmla="*/ 111 h 111" name="T41"/>
                <a:gd fmla="*/ 46 w 65" name="T42"/>
                <a:gd fmla="*/ 109 h 1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0"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178"/>
            <p:cNvSpPr/>
            <p:nvPr/>
          </p:nvSpPr>
          <p:spPr bwMode="auto">
            <a:xfrm>
              <a:off x="3284538" y="6069014"/>
              <a:ext cx="392113" cy="409575"/>
            </a:xfrm>
            <a:custGeom>
              <a:gdLst>
                <a:gd fmla="*/ 0 w 94" name="T0"/>
                <a:gd fmla="*/ 44 h 93" name="T1"/>
                <a:gd fmla="*/ 24 w 94" name="T2"/>
                <a:gd fmla="*/ 35 h 93" name="T3"/>
                <a:gd fmla="*/ 16 w 94" name="T4"/>
                <a:gd fmla="*/ 12 h 93" name="T5"/>
                <a:gd fmla="*/ 39 w 94" name="T6"/>
                <a:gd fmla="*/ 22 h 93" name="T7"/>
                <a:gd fmla="*/ 49 w 94" name="T8"/>
                <a:gd fmla="*/ 0 h 93" name="T9"/>
                <a:gd fmla="*/ 59 w 94" name="T10"/>
                <a:gd fmla="*/ 24 h 93" name="T11"/>
                <a:gd fmla="*/ 82 w 94" name="T12"/>
                <a:gd fmla="*/ 15 h 93" name="T13"/>
                <a:gd fmla="*/ 72 w 94" name="T14"/>
                <a:gd fmla="*/ 39 h 93" name="T15"/>
                <a:gd fmla="*/ 94 w 94" name="T16"/>
                <a:gd fmla="*/ 49 h 93" name="T17"/>
                <a:gd fmla="*/ 70 w 94" name="T18"/>
                <a:gd fmla="*/ 59 h 93" name="T19"/>
                <a:gd fmla="*/ 78 w 94" name="T20"/>
                <a:gd fmla="*/ 81 h 93" name="T21"/>
                <a:gd fmla="*/ 55 w 94" name="T22"/>
                <a:gd fmla="*/ 71 h 93" name="T23"/>
                <a:gd fmla="*/ 45 w 94" name="T24"/>
                <a:gd fmla="*/ 93 h 93" name="T25"/>
                <a:gd fmla="*/ 35 w 94" name="T26"/>
                <a:gd fmla="*/ 70 h 93" name="T27"/>
                <a:gd fmla="*/ 12 w 94" name="T28"/>
                <a:gd fmla="*/ 78 h 93" name="T29"/>
                <a:gd fmla="*/ 22 w 94" name="T30"/>
                <a:gd fmla="*/ 54 h 93" name="T31"/>
                <a:gd fmla="*/ 0 w 94" name="T32"/>
                <a:gd fmla="*/ 44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181"/>
            <p:cNvSpPr/>
            <p:nvPr/>
          </p:nvSpPr>
          <p:spPr bwMode="auto">
            <a:xfrm>
              <a:off x="3630613" y="6364289"/>
              <a:ext cx="209550" cy="203200"/>
            </a:xfrm>
            <a:custGeom>
              <a:gdLst>
                <a:gd fmla="*/ 1 w 50" name="T0"/>
                <a:gd fmla="*/ 44 h 46" name="T1"/>
                <a:gd fmla="*/ 43 w 50" name="T2"/>
                <a:gd fmla="*/ 0 h 46" name="T3"/>
                <a:gd fmla="*/ 4 w 50" name="T4"/>
                <a:gd fmla="*/ 46 h 46" name="T5"/>
              </a:gdLst>
              <a:cxnLst>
                <a:cxn ang="0">
                  <a:pos x="T0" y="T1"/>
                </a:cxn>
                <a:cxn ang="0">
                  <a:pos x="T2" y="T3"/>
                </a:cxn>
                <a:cxn ang="0">
                  <a:pos x="T4" y="T5"/>
                </a:cxn>
              </a:cxnLst>
              <a:rect b="b" l="0" r="r" t="0"/>
              <a:pathLst>
                <a:path h="46" w="50">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182"/>
            <p:cNvSpPr/>
            <p:nvPr/>
          </p:nvSpPr>
          <p:spPr bwMode="auto">
            <a:xfrm>
              <a:off x="5849938" y="6448426"/>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183"/>
            <p:cNvSpPr/>
            <p:nvPr/>
          </p:nvSpPr>
          <p:spPr bwMode="auto">
            <a:xfrm>
              <a:off x="5691188" y="6448426"/>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9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184"/>
            <p:cNvSpPr/>
            <p:nvPr/>
          </p:nvSpPr>
          <p:spPr bwMode="auto">
            <a:xfrm>
              <a:off x="5861050" y="6413501"/>
              <a:ext cx="104775"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185"/>
            <p:cNvSpPr/>
            <p:nvPr/>
          </p:nvSpPr>
          <p:spPr bwMode="auto">
            <a:xfrm>
              <a:off x="1630363" y="6359526"/>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186"/>
            <p:cNvSpPr/>
            <p:nvPr/>
          </p:nvSpPr>
          <p:spPr bwMode="auto">
            <a:xfrm>
              <a:off x="1471613" y="6359526"/>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9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187"/>
            <p:cNvSpPr/>
            <p:nvPr/>
          </p:nvSpPr>
          <p:spPr bwMode="auto">
            <a:xfrm>
              <a:off x="1643063" y="6324601"/>
              <a:ext cx="103188"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188"/>
            <p:cNvSpPr/>
            <p:nvPr/>
          </p:nvSpPr>
          <p:spPr bwMode="auto">
            <a:xfrm>
              <a:off x="7583488" y="6483351"/>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189"/>
            <p:cNvSpPr/>
            <p:nvPr/>
          </p:nvSpPr>
          <p:spPr bwMode="auto">
            <a:xfrm>
              <a:off x="7424738" y="6483351"/>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8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190"/>
            <p:cNvSpPr/>
            <p:nvPr/>
          </p:nvSpPr>
          <p:spPr bwMode="auto">
            <a:xfrm>
              <a:off x="7596188" y="6448426"/>
              <a:ext cx="104775"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191"/>
            <p:cNvSpPr/>
            <p:nvPr/>
          </p:nvSpPr>
          <p:spPr bwMode="auto">
            <a:xfrm>
              <a:off x="10601326" y="6223001"/>
              <a:ext cx="430213" cy="498475"/>
            </a:xfrm>
            <a:custGeom>
              <a:gdLst>
                <a:gd fmla="*/ 0 w 103" name="T0"/>
                <a:gd fmla="*/ 110 h 113" name="T1"/>
                <a:gd fmla="*/ 0 w 103" name="T2"/>
                <a:gd fmla="*/ 108 h 113" name="T3"/>
                <a:gd fmla="*/ 1 w 103" name="T4"/>
                <a:gd fmla="*/ 102 h 113" name="T5"/>
                <a:gd fmla="*/ 7 w 103" name="T6"/>
                <a:gd fmla="*/ 85 h 113" name="T7"/>
                <a:gd fmla="*/ 18 w 103" name="T8"/>
                <a:gd fmla="*/ 61 h 113" name="T9"/>
                <a:gd fmla="*/ 35 w 103" name="T10"/>
                <a:gd fmla="*/ 36 h 113" name="T11"/>
                <a:gd fmla="*/ 46 w 103" name="T12"/>
                <a:gd fmla="*/ 25 h 113" name="T13"/>
                <a:gd fmla="*/ 57 w 103" name="T14"/>
                <a:gd fmla="*/ 16 h 113" name="T15"/>
                <a:gd fmla="*/ 63 w 103" name="T16"/>
                <a:gd fmla="*/ 13 h 113" name="T17"/>
                <a:gd fmla="*/ 69 w 103" name="T18"/>
                <a:gd fmla="*/ 10 h 113" name="T19"/>
                <a:gd fmla="*/ 80 w 103" name="T20"/>
                <a:gd fmla="*/ 5 h 113" name="T21"/>
                <a:gd fmla="*/ 89 w 103" name="T22"/>
                <a:gd fmla="*/ 2 h 113" name="T23"/>
                <a:gd fmla="*/ 96 w 103" name="T24"/>
                <a:gd fmla="*/ 1 h 113" name="T25"/>
                <a:gd fmla="*/ 103 w 103" name="T26"/>
                <a:gd fmla="*/ 0 h 113" name="T27"/>
                <a:gd fmla="*/ 97 w 103" name="T28"/>
                <a:gd fmla="*/ 2 h 113" name="T29"/>
                <a:gd fmla="*/ 90 w 103" name="T30"/>
                <a:gd fmla="*/ 5 h 113" name="T31"/>
                <a:gd fmla="*/ 82 w 103" name="T32"/>
                <a:gd fmla="*/ 10 h 113" name="T33"/>
                <a:gd fmla="*/ 73 w 103" name="T34"/>
                <a:gd fmla="*/ 17 h 113" name="T35"/>
                <a:gd fmla="*/ 69 w 103" name="T36"/>
                <a:gd fmla="*/ 21 h 113" name="T37"/>
                <a:gd fmla="*/ 65 w 103" name="T38"/>
                <a:gd fmla="*/ 25 h 113" name="T39"/>
                <a:gd fmla="*/ 57 w 103" name="T40"/>
                <a:gd fmla="*/ 35 h 113" name="T41"/>
                <a:gd fmla="*/ 51 w 103" name="T42"/>
                <a:gd fmla="*/ 47 h 113" name="T43"/>
                <a:gd fmla="*/ 38 w 103" name="T44"/>
                <a:gd fmla="*/ 92 h 113" name="T45"/>
                <a:gd fmla="*/ 37 w 103" name="T46"/>
                <a:gd fmla="*/ 108 h 113" name="T47"/>
                <a:gd fmla="*/ 37 w 103" name="T48"/>
                <a:gd fmla="*/ 112 h 113" name="T49"/>
                <a:gd fmla="*/ 37 w 103" name="T50"/>
                <a:gd fmla="*/ 112 h 113" name="T51"/>
                <a:gd fmla="*/ 37 w 103" name="T52"/>
                <a:gd fmla="*/ 113 h 113" name="T53"/>
                <a:gd fmla="*/ 0 w 103" name="T54"/>
                <a:gd fmla="*/ 110 h 11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192"/>
            <p:cNvSpPr/>
            <p:nvPr/>
          </p:nvSpPr>
          <p:spPr bwMode="auto">
            <a:xfrm>
              <a:off x="10364788" y="6223001"/>
              <a:ext cx="433388" cy="498475"/>
            </a:xfrm>
            <a:custGeom>
              <a:gdLst>
                <a:gd fmla="*/ 66 w 104" name="T0"/>
                <a:gd fmla="*/ 113 h 113" name="T1"/>
                <a:gd fmla="*/ 66 w 104" name="T2"/>
                <a:gd fmla="*/ 112 h 113" name="T3"/>
                <a:gd fmla="*/ 66 w 104" name="T4"/>
                <a:gd fmla="*/ 112 h 113" name="T5"/>
                <a:gd fmla="*/ 66 w 104" name="T6"/>
                <a:gd fmla="*/ 108 h 113" name="T7"/>
                <a:gd fmla="*/ 65 w 104" name="T8"/>
                <a:gd fmla="*/ 92 h 113" name="T9"/>
                <a:gd fmla="*/ 53 w 104" name="T10"/>
                <a:gd fmla="*/ 47 h 113" name="T11"/>
                <a:gd fmla="*/ 46 w 104" name="T12"/>
                <a:gd fmla="*/ 35 h 113" name="T13"/>
                <a:gd fmla="*/ 38 w 104" name="T14"/>
                <a:gd fmla="*/ 25 h 113" name="T15"/>
                <a:gd fmla="*/ 34 w 104" name="T16"/>
                <a:gd fmla="*/ 21 h 113" name="T17"/>
                <a:gd fmla="*/ 30 w 104" name="T18"/>
                <a:gd fmla="*/ 17 h 113" name="T19"/>
                <a:gd fmla="*/ 21 w 104" name="T20"/>
                <a:gd fmla="*/ 10 h 113" name="T21"/>
                <a:gd fmla="*/ 13 w 104" name="T22"/>
                <a:gd fmla="*/ 5 h 113" name="T23"/>
                <a:gd fmla="*/ 6 w 104" name="T24"/>
                <a:gd fmla="*/ 2 h 113" name="T25"/>
                <a:gd fmla="*/ 0 w 104" name="T26"/>
                <a:gd fmla="*/ 0 h 113" name="T27"/>
                <a:gd fmla="*/ 7 w 104" name="T28"/>
                <a:gd fmla="*/ 1 h 113" name="T29"/>
                <a:gd fmla="*/ 14 w 104" name="T30"/>
                <a:gd fmla="*/ 2 h 113" name="T31"/>
                <a:gd fmla="*/ 24 w 104" name="T32"/>
                <a:gd fmla="*/ 5 h 113" name="T33"/>
                <a:gd fmla="*/ 35 w 104" name="T34"/>
                <a:gd fmla="*/ 10 h 113" name="T35"/>
                <a:gd fmla="*/ 40 w 104" name="T36"/>
                <a:gd fmla="*/ 13 h 113" name="T37"/>
                <a:gd fmla="*/ 46 w 104" name="T38"/>
                <a:gd fmla="*/ 16 h 113" name="T39"/>
                <a:gd fmla="*/ 58 w 104" name="T40"/>
                <a:gd fmla="*/ 25 h 113" name="T41"/>
                <a:gd fmla="*/ 68 w 104" name="T42"/>
                <a:gd fmla="*/ 36 h 113" name="T43"/>
                <a:gd fmla="*/ 85 w 104" name="T44"/>
                <a:gd fmla="*/ 61 h 113" name="T45"/>
                <a:gd fmla="*/ 96 w 104" name="T46"/>
                <a:gd fmla="*/ 85 h 113" name="T47"/>
                <a:gd fmla="*/ 102 w 104" name="T48"/>
                <a:gd fmla="*/ 102 h 113" name="T49"/>
                <a:gd fmla="*/ 103 w 104" name="T50"/>
                <a:gd fmla="*/ 108 h 113" name="T51"/>
                <a:gd fmla="*/ 104 w 104" name="T52"/>
                <a:gd fmla="*/ 110 h 113" name="T53"/>
                <a:gd fmla="*/ 66 w 104" name="T54"/>
                <a:gd fmla="*/ 113 h 11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193"/>
            <p:cNvSpPr/>
            <p:nvPr/>
          </p:nvSpPr>
          <p:spPr bwMode="auto">
            <a:xfrm>
              <a:off x="10618788" y="6438901"/>
              <a:ext cx="441325" cy="282575"/>
            </a:xfrm>
            <a:custGeom>
              <a:gdLst>
                <a:gd fmla="*/ 0 w 106" name="T0"/>
                <a:gd fmla="*/ 58 h 64" name="T1"/>
                <a:gd fmla="*/ 0 w 106" name="T2"/>
                <a:gd fmla="*/ 57 h 64" name="T3"/>
                <a:gd fmla="*/ 1 w 106" name="T4"/>
                <a:gd fmla="*/ 56 h 64" name="T5"/>
                <a:gd fmla="*/ 2 w 106" name="T6"/>
                <a:gd fmla="*/ 54 h 64" name="T7"/>
                <a:gd fmla="*/ 3 w 106" name="T8"/>
                <a:gd fmla="*/ 51 h 64" name="T9"/>
                <a:gd fmla="*/ 6 w 106" name="T10"/>
                <a:gd fmla="*/ 45 h 64" name="T11"/>
                <a:gd fmla="*/ 11 w 106" name="T12"/>
                <a:gd fmla="*/ 37 h 64" name="T13"/>
                <a:gd fmla="*/ 17 w 106" name="T14"/>
                <a:gd fmla="*/ 29 h 64" name="T15"/>
                <a:gd fmla="*/ 25 w 106" name="T16"/>
                <a:gd fmla="*/ 20 h 64" name="T17"/>
                <a:gd fmla="*/ 30 w 106" name="T18"/>
                <a:gd fmla="*/ 17 h 64" name="T19"/>
                <a:gd fmla="*/ 35 w 106" name="T20"/>
                <a:gd fmla="*/ 13 h 64" name="T21"/>
                <a:gd fmla="*/ 40 w 106" name="T22"/>
                <a:gd fmla="*/ 10 h 64" name="T23"/>
                <a:gd fmla="*/ 46 w 106" name="T24"/>
                <a:gd fmla="*/ 7 h 64" name="T25"/>
                <a:gd fmla="*/ 57 w 106" name="T26"/>
                <a:gd fmla="*/ 3 h 64" name="T27"/>
                <a:gd fmla="*/ 68 w 106" name="T28"/>
                <a:gd fmla="*/ 1 h 64" name="T29"/>
                <a:gd fmla="*/ 78 w 106" name="T30"/>
                <a:gd fmla="*/ 0 h 64" name="T31"/>
                <a:gd fmla="*/ 87 w 106" name="T32"/>
                <a:gd fmla="*/ 0 h 64" name="T33"/>
                <a:gd fmla="*/ 91 w 106" name="T34"/>
                <a:gd fmla="*/ 0 h 64" name="T35"/>
                <a:gd fmla="*/ 95 w 106" name="T36"/>
                <a:gd fmla="*/ 0 h 64" name="T37"/>
                <a:gd fmla="*/ 101 w 106" name="T38"/>
                <a:gd fmla="*/ 1 h 64" name="T39"/>
                <a:gd fmla="*/ 106 w 106" name="T40"/>
                <a:gd fmla="*/ 1 h 64" name="T41"/>
                <a:gd fmla="*/ 101 w 106" name="T42"/>
                <a:gd fmla="*/ 2 h 64" name="T43"/>
                <a:gd fmla="*/ 95 w 106" name="T44"/>
                <a:gd fmla="*/ 4 h 64" name="T45"/>
                <a:gd fmla="*/ 92 w 106" name="T46"/>
                <a:gd fmla="*/ 4 h 64" name="T47"/>
                <a:gd fmla="*/ 88 w 106" name="T48"/>
                <a:gd fmla="*/ 6 h 64" name="T49"/>
                <a:gd fmla="*/ 80 w 106" name="T50"/>
                <a:gd fmla="*/ 8 h 64" name="T51"/>
                <a:gd fmla="*/ 72 w 106" name="T52"/>
                <a:gd fmla="*/ 12 h 64" name="T53"/>
                <a:gd fmla="*/ 64 w 106" name="T54"/>
                <a:gd fmla="*/ 17 h 64" name="T55"/>
                <a:gd fmla="*/ 56 w 106" name="T56"/>
                <a:gd fmla="*/ 23 h 64" name="T57"/>
                <a:gd fmla="*/ 53 w 106" name="T58"/>
                <a:gd fmla="*/ 27 h 64" name="T59"/>
                <a:gd fmla="*/ 50 w 106" name="T60"/>
                <a:gd fmla="*/ 30 h 64" name="T61"/>
                <a:gd fmla="*/ 47 w 106" name="T62"/>
                <a:gd fmla="*/ 34 h 64" name="T63"/>
                <a:gd fmla="*/ 45 w 106" name="T64"/>
                <a:gd fmla="*/ 37 h 64" name="T65"/>
                <a:gd fmla="*/ 41 w 106" name="T66"/>
                <a:gd fmla="*/ 45 h 64" name="T67"/>
                <a:gd fmla="*/ 39 w 106" name="T68"/>
                <a:gd fmla="*/ 51 h 64" name="T69"/>
                <a:gd fmla="*/ 38 w 106" name="T70"/>
                <a:gd fmla="*/ 57 h 64" name="T71"/>
                <a:gd fmla="*/ 37 w 106" name="T72"/>
                <a:gd fmla="*/ 61 h 64" name="T73"/>
                <a:gd fmla="*/ 37 w 106" name="T74"/>
                <a:gd fmla="*/ 63 h 64" name="T75"/>
                <a:gd fmla="*/ 37 w 106" name="T76"/>
                <a:gd fmla="*/ 63 h 64" name="T77"/>
                <a:gd fmla="*/ 36 w 106" name="T78"/>
                <a:gd fmla="*/ 64 h 64" name="T79"/>
                <a:gd fmla="*/ 36 w 106" name="T80"/>
                <a:gd fmla="*/ 64 h 64" name="T81"/>
                <a:gd fmla="*/ 0 w 106" name="T82"/>
                <a:gd fmla="*/ 58 h 6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4" w="105">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194"/>
            <p:cNvSpPr/>
            <p:nvPr/>
          </p:nvSpPr>
          <p:spPr bwMode="auto">
            <a:xfrm>
              <a:off x="10321926" y="6438901"/>
              <a:ext cx="442913" cy="282575"/>
            </a:xfrm>
            <a:custGeom>
              <a:gdLst>
                <a:gd fmla="*/ 67 w 106" name="T0"/>
                <a:gd fmla="*/ 64 h 64" name="T1"/>
                <a:gd fmla="*/ 67 w 106" name="T2"/>
                <a:gd fmla="*/ 64 h 64" name="T3"/>
                <a:gd fmla="*/ 68 w 106" name="T4"/>
                <a:gd fmla="*/ 63 h 64" name="T5"/>
                <a:gd fmla="*/ 68 w 106" name="T6"/>
                <a:gd fmla="*/ 63 h 64" name="T7"/>
                <a:gd fmla="*/ 68 w 106" name="T8"/>
                <a:gd fmla="*/ 61 h 64" name="T9"/>
                <a:gd fmla="*/ 68 w 106" name="T10"/>
                <a:gd fmla="*/ 57 h 64" name="T11"/>
                <a:gd fmla="*/ 67 w 106" name="T12"/>
                <a:gd fmla="*/ 51 h 64" name="T13"/>
                <a:gd fmla="*/ 65 w 106" name="T14"/>
                <a:gd fmla="*/ 45 h 64" name="T15"/>
                <a:gd fmla="*/ 61 w 106" name="T16"/>
                <a:gd fmla="*/ 37 h 64" name="T17"/>
                <a:gd fmla="*/ 59 w 106" name="T18"/>
                <a:gd fmla="*/ 34 h 64" name="T19"/>
                <a:gd fmla="*/ 56 w 106" name="T20"/>
                <a:gd fmla="*/ 30 h 64" name="T21"/>
                <a:gd fmla="*/ 53 w 106" name="T22"/>
                <a:gd fmla="*/ 27 h 64" name="T23"/>
                <a:gd fmla="*/ 50 w 106" name="T24"/>
                <a:gd fmla="*/ 23 h 64" name="T25"/>
                <a:gd fmla="*/ 42 w 106" name="T26"/>
                <a:gd fmla="*/ 17 h 64" name="T27"/>
                <a:gd fmla="*/ 34 w 106" name="T28"/>
                <a:gd fmla="*/ 12 h 64" name="T29"/>
                <a:gd fmla="*/ 26 w 106" name="T30"/>
                <a:gd fmla="*/ 8 h 64" name="T31"/>
                <a:gd fmla="*/ 18 w 106" name="T32"/>
                <a:gd fmla="*/ 6 h 64" name="T33"/>
                <a:gd fmla="*/ 14 w 106" name="T34"/>
                <a:gd fmla="*/ 4 h 64" name="T35"/>
                <a:gd fmla="*/ 11 w 106" name="T36"/>
                <a:gd fmla="*/ 4 h 64" name="T37"/>
                <a:gd fmla="*/ 5 w 106" name="T38"/>
                <a:gd fmla="*/ 2 h 64" name="T39"/>
                <a:gd fmla="*/ 0 w 106" name="T40"/>
                <a:gd fmla="*/ 1 h 64" name="T41"/>
                <a:gd fmla="*/ 5 w 106" name="T42"/>
                <a:gd fmla="*/ 1 h 64" name="T43"/>
                <a:gd fmla="*/ 11 w 106" name="T44"/>
                <a:gd fmla="*/ 0 h 64" name="T45"/>
                <a:gd fmla="*/ 15 w 106" name="T46"/>
                <a:gd fmla="*/ 0 h 64" name="T47"/>
                <a:gd fmla="*/ 18 w 106" name="T48"/>
                <a:gd fmla="*/ 0 h 64" name="T49"/>
                <a:gd fmla="*/ 28 w 106" name="T50"/>
                <a:gd fmla="*/ 0 h 64" name="T51"/>
                <a:gd fmla="*/ 38 w 106" name="T52"/>
                <a:gd fmla="*/ 1 h 64" name="T53"/>
                <a:gd fmla="*/ 49 w 106" name="T54"/>
                <a:gd fmla="*/ 3 h 64" name="T55"/>
                <a:gd fmla="*/ 60 w 106" name="T56"/>
                <a:gd fmla="*/ 7 h 64" name="T57"/>
                <a:gd fmla="*/ 66 w 106" name="T58"/>
                <a:gd fmla="*/ 10 h 64" name="T59"/>
                <a:gd fmla="*/ 71 w 106" name="T60"/>
                <a:gd fmla="*/ 13 h 64" name="T61"/>
                <a:gd fmla="*/ 76 w 106" name="T62"/>
                <a:gd fmla="*/ 17 h 64" name="T63"/>
                <a:gd fmla="*/ 81 w 106" name="T64"/>
                <a:gd fmla="*/ 20 h 64" name="T65"/>
                <a:gd fmla="*/ 89 w 106" name="T66"/>
                <a:gd fmla="*/ 29 h 64" name="T67"/>
                <a:gd fmla="*/ 95 w 106" name="T68"/>
                <a:gd fmla="*/ 37 h 64" name="T69"/>
                <a:gd fmla="*/ 100 w 106" name="T70"/>
                <a:gd fmla="*/ 45 h 64" name="T71"/>
                <a:gd fmla="*/ 103 w 106" name="T72"/>
                <a:gd fmla="*/ 51 h 64" name="T73"/>
                <a:gd fmla="*/ 104 w 106" name="T74"/>
                <a:gd fmla="*/ 54 h 64" name="T75"/>
                <a:gd fmla="*/ 105 w 106" name="T76"/>
                <a:gd fmla="*/ 56 h 64" name="T77"/>
                <a:gd fmla="*/ 106 w 106" name="T78"/>
                <a:gd fmla="*/ 57 h 64" name="T79"/>
                <a:gd fmla="*/ 105 w 106" name="T80"/>
                <a:gd fmla="*/ 58 h 64" name="T81"/>
                <a:gd fmla="*/ 67 w 106" name="T82"/>
                <a:gd fmla="*/ 64 h 6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4" w="105">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195"/>
            <p:cNvSpPr/>
            <p:nvPr/>
          </p:nvSpPr>
          <p:spPr bwMode="auto">
            <a:xfrm>
              <a:off x="10614026" y="6170614"/>
              <a:ext cx="158750" cy="471488"/>
            </a:xfrm>
            <a:custGeom>
              <a:gdLst>
                <a:gd fmla="*/ 0 w 38" name="T0"/>
                <a:gd fmla="*/ 107 h 107" name="T1"/>
                <a:gd fmla="*/ 0 w 38" name="T2"/>
                <a:gd fmla="*/ 106 h 107" name="T3"/>
                <a:gd fmla="*/ 0 w 38" name="T4"/>
                <a:gd fmla="*/ 102 h 107" name="T5"/>
                <a:gd fmla="*/ 2 w 38" name="T6"/>
                <a:gd fmla="*/ 89 h 107" name="T7"/>
                <a:gd fmla="*/ 8 w 38" name="T8"/>
                <a:gd fmla="*/ 50 h 107" name="T9"/>
                <a:gd fmla="*/ 14 w 38" name="T10"/>
                <a:gd fmla="*/ 30 h 107" name="T11"/>
                <a:gd fmla="*/ 22 w 38" name="T12"/>
                <a:gd fmla="*/ 13 h 107" name="T13"/>
                <a:gd fmla="*/ 27 w 38" name="T14"/>
                <a:gd fmla="*/ 7 h 107" name="T15"/>
                <a:gd fmla="*/ 30 w 38" name="T16"/>
                <a:gd fmla="*/ 3 h 107" name="T17"/>
                <a:gd fmla="*/ 33 w 38" name="T18"/>
                <a:gd fmla="*/ 1 h 107" name="T19"/>
                <a:gd fmla="*/ 34 w 38" name="T20"/>
                <a:gd fmla="*/ 0 h 107" name="T21"/>
                <a:gd fmla="*/ 33 w 38" name="T22"/>
                <a:gd fmla="*/ 1 h 107" name="T23"/>
                <a:gd fmla="*/ 32 w 38" name="T24"/>
                <a:gd fmla="*/ 4 h 107" name="T25"/>
                <a:gd fmla="*/ 30 w 38" name="T26"/>
                <a:gd fmla="*/ 9 h 107" name="T27"/>
                <a:gd fmla="*/ 28 w 38" name="T28"/>
                <a:gd fmla="*/ 16 h 107" name="T29"/>
                <a:gd fmla="*/ 26 w 38" name="T30"/>
                <a:gd fmla="*/ 32 h 107" name="T31"/>
                <a:gd fmla="*/ 27 w 38" name="T32"/>
                <a:gd fmla="*/ 52 h 107" name="T33"/>
                <a:gd fmla="*/ 33 w 38" name="T34"/>
                <a:gd fmla="*/ 87 h 107" name="T35"/>
                <a:gd fmla="*/ 36 w 38" name="T36"/>
                <a:gd fmla="*/ 99 h 107" name="T37"/>
                <a:gd fmla="*/ 37 w 38" name="T38"/>
                <a:gd fmla="*/ 102 h 107" name="T39"/>
                <a:gd fmla="*/ 38 w 38" name="T40"/>
                <a:gd fmla="*/ 103 h 107" name="T41"/>
                <a:gd fmla="*/ 0 w 38" name="T42"/>
                <a:gd fmla="*/ 107 h 10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196"/>
            <p:cNvSpPr/>
            <p:nvPr/>
          </p:nvSpPr>
          <p:spPr bwMode="auto">
            <a:xfrm>
              <a:off x="4835525" y="6443664"/>
              <a:ext cx="358775" cy="419100"/>
            </a:xfrm>
            <a:custGeom>
              <a:gdLst>
                <a:gd fmla="*/ 0 w 86" name="T0"/>
                <a:gd fmla="*/ 92 h 95" name="T1"/>
                <a:gd fmla="*/ 0 w 86" name="T2"/>
                <a:gd fmla="*/ 90 h 95" name="T3"/>
                <a:gd fmla="*/ 1 w 86" name="T4"/>
                <a:gd fmla="*/ 86 h 95" name="T5"/>
                <a:gd fmla="*/ 6 w 86" name="T6"/>
                <a:gd fmla="*/ 71 h 95" name="T7"/>
                <a:gd fmla="*/ 29 w 86" name="T8"/>
                <a:gd fmla="*/ 30 h 95" name="T9"/>
                <a:gd fmla="*/ 38 w 86" name="T10"/>
                <a:gd fmla="*/ 21 h 95" name="T11"/>
                <a:gd fmla="*/ 48 w 86" name="T12"/>
                <a:gd fmla="*/ 14 h 95" name="T13"/>
                <a:gd fmla="*/ 53 w 86" name="T14"/>
                <a:gd fmla="*/ 11 h 95" name="T15"/>
                <a:gd fmla="*/ 58 w 86" name="T16"/>
                <a:gd fmla="*/ 8 h 95" name="T17"/>
                <a:gd fmla="*/ 67 w 86" name="T18"/>
                <a:gd fmla="*/ 4 h 95" name="T19"/>
                <a:gd fmla="*/ 75 w 86" name="T20"/>
                <a:gd fmla="*/ 2 h 95" name="T21"/>
                <a:gd fmla="*/ 81 w 86" name="T22"/>
                <a:gd fmla="*/ 1 h 95" name="T23"/>
                <a:gd fmla="*/ 86 w 86" name="T24"/>
                <a:gd fmla="*/ 0 h 95" name="T25"/>
                <a:gd fmla="*/ 81 w 86" name="T26"/>
                <a:gd fmla="*/ 2 h 95" name="T27"/>
                <a:gd fmla="*/ 76 w 86" name="T28"/>
                <a:gd fmla="*/ 5 h 95" name="T29"/>
                <a:gd fmla="*/ 69 w 86" name="T30"/>
                <a:gd fmla="*/ 9 h 95" name="T31"/>
                <a:gd fmla="*/ 62 w 86" name="T32"/>
                <a:gd fmla="*/ 14 h 95" name="T33"/>
                <a:gd fmla="*/ 58 w 86" name="T34"/>
                <a:gd fmla="*/ 18 h 95" name="T35"/>
                <a:gd fmla="*/ 54 w 86" name="T36"/>
                <a:gd fmla="*/ 21 h 95" name="T37"/>
                <a:gd fmla="*/ 48 w 86" name="T38"/>
                <a:gd fmla="*/ 30 h 95" name="T39"/>
                <a:gd fmla="*/ 43 w 86" name="T40"/>
                <a:gd fmla="*/ 39 h 95" name="T41"/>
                <a:gd fmla="*/ 32 w 86" name="T42"/>
                <a:gd fmla="*/ 77 h 95" name="T43"/>
                <a:gd fmla="*/ 31 w 86" name="T44"/>
                <a:gd fmla="*/ 90 h 95" name="T45"/>
                <a:gd fmla="*/ 31 w 86" name="T46"/>
                <a:gd fmla="*/ 94 h 95" name="T47"/>
                <a:gd fmla="*/ 31 w 86" name="T48"/>
                <a:gd fmla="*/ 95 h 95" name="T49"/>
                <a:gd fmla="*/ 0 w 86" name="T50"/>
                <a:gd fmla="*/ 92 h 9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197"/>
            <p:cNvSpPr/>
            <p:nvPr/>
          </p:nvSpPr>
          <p:spPr bwMode="auto">
            <a:xfrm>
              <a:off x="4640263" y="6443664"/>
              <a:ext cx="358775" cy="419100"/>
            </a:xfrm>
            <a:custGeom>
              <a:gdLst>
                <a:gd fmla="*/ 55 w 86" name="T0"/>
                <a:gd fmla="*/ 95 h 95" name="T1"/>
                <a:gd fmla="*/ 55 w 86" name="T2"/>
                <a:gd fmla="*/ 94 h 95" name="T3"/>
                <a:gd fmla="*/ 55 w 86" name="T4"/>
                <a:gd fmla="*/ 90 h 95" name="T5"/>
                <a:gd fmla="*/ 54 w 86" name="T6"/>
                <a:gd fmla="*/ 77 h 95" name="T7"/>
                <a:gd fmla="*/ 43 w 86" name="T8"/>
                <a:gd fmla="*/ 39 h 95" name="T9"/>
                <a:gd fmla="*/ 38 w 86" name="T10"/>
                <a:gd fmla="*/ 30 h 95" name="T11"/>
                <a:gd fmla="*/ 32 w 86" name="T12"/>
                <a:gd fmla="*/ 21 h 95" name="T13"/>
                <a:gd fmla="*/ 28 w 86" name="T14"/>
                <a:gd fmla="*/ 18 h 95" name="T15"/>
                <a:gd fmla="*/ 24 w 86" name="T16"/>
                <a:gd fmla="*/ 14 h 95" name="T17"/>
                <a:gd fmla="*/ 17 w 86" name="T18"/>
                <a:gd fmla="*/ 9 h 95" name="T19"/>
                <a:gd fmla="*/ 10 w 86" name="T20"/>
                <a:gd fmla="*/ 5 h 95" name="T21"/>
                <a:gd fmla="*/ 5 w 86" name="T22"/>
                <a:gd fmla="*/ 2 h 95" name="T23"/>
                <a:gd fmla="*/ 0 w 86" name="T24"/>
                <a:gd fmla="*/ 0 h 95" name="T25"/>
                <a:gd fmla="*/ 5 w 86" name="T26"/>
                <a:gd fmla="*/ 1 h 95" name="T27"/>
                <a:gd fmla="*/ 11 w 86" name="T28"/>
                <a:gd fmla="*/ 2 h 95" name="T29"/>
                <a:gd fmla="*/ 19 w 86" name="T30"/>
                <a:gd fmla="*/ 4 h 95" name="T31"/>
                <a:gd fmla="*/ 28 w 86" name="T32"/>
                <a:gd fmla="*/ 8 h 95" name="T33"/>
                <a:gd fmla="*/ 33 w 86" name="T34"/>
                <a:gd fmla="*/ 11 h 95" name="T35"/>
                <a:gd fmla="*/ 38 w 86" name="T36"/>
                <a:gd fmla="*/ 14 h 95" name="T37"/>
                <a:gd fmla="*/ 48 w 86" name="T38"/>
                <a:gd fmla="*/ 21 h 95" name="T39"/>
                <a:gd fmla="*/ 57 w 86" name="T40"/>
                <a:gd fmla="*/ 30 h 95" name="T41"/>
                <a:gd fmla="*/ 80 w 86" name="T42"/>
                <a:gd fmla="*/ 71 h 95" name="T43"/>
                <a:gd fmla="*/ 85 w 86" name="T44"/>
                <a:gd fmla="*/ 86 h 95" name="T45"/>
                <a:gd fmla="*/ 86 w 86" name="T46"/>
                <a:gd fmla="*/ 90 h 95" name="T47"/>
                <a:gd fmla="*/ 86 w 86" name="T48"/>
                <a:gd fmla="*/ 92 h 95" name="T49"/>
                <a:gd fmla="*/ 55 w 86" name="T50"/>
                <a:gd fmla="*/ 95 h 9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198"/>
            <p:cNvSpPr/>
            <p:nvPr/>
          </p:nvSpPr>
          <p:spPr bwMode="auto">
            <a:xfrm>
              <a:off x="4852988" y="6624639"/>
              <a:ext cx="366713" cy="238125"/>
            </a:xfrm>
            <a:custGeom>
              <a:gdLst>
                <a:gd fmla="*/ 0 w 88" name="T0"/>
                <a:gd fmla="*/ 48 h 54" name="T1"/>
                <a:gd fmla="*/ 0 w 88" name="T2"/>
                <a:gd fmla="*/ 47 h 54" name="T3"/>
                <a:gd fmla="*/ 1 w 88" name="T4"/>
                <a:gd fmla="*/ 45 h 54" name="T5"/>
                <a:gd fmla="*/ 2 w 88" name="T6"/>
                <a:gd fmla="*/ 43 h 54" name="T7"/>
                <a:gd fmla="*/ 4 w 88" name="T8"/>
                <a:gd fmla="*/ 37 h 54" name="T9"/>
                <a:gd fmla="*/ 8 w 88" name="T10"/>
                <a:gd fmla="*/ 31 h 54" name="T11"/>
                <a:gd fmla="*/ 14 w 88" name="T12"/>
                <a:gd fmla="*/ 24 h 54" name="T13"/>
                <a:gd fmla="*/ 21 w 88" name="T14"/>
                <a:gd fmla="*/ 17 h 54" name="T15"/>
                <a:gd fmla="*/ 25 w 88" name="T16"/>
                <a:gd fmla="*/ 14 h 54" name="T17"/>
                <a:gd fmla="*/ 29 w 88" name="T18"/>
                <a:gd fmla="*/ 11 h 54" name="T19"/>
                <a:gd fmla="*/ 38 w 88" name="T20"/>
                <a:gd fmla="*/ 6 h 54" name="T21"/>
                <a:gd fmla="*/ 47 w 88" name="T22"/>
                <a:gd fmla="*/ 3 h 54" name="T23"/>
                <a:gd fmla="*/ 56 w 88" name="T24"/>
                <a:gd fmla="*/ 1 h 54" name="T25"/>
                <a:gd fmla="*/ 65 w 88" name="T26"/>
                <a:gd fmla="*/ 0 h 54" name="T27"/>
                <a:gd fmla="*/ 73 w 88" name="T28"/>
                <a:gd fmla="*/ 0 h 54" name="T29"/>
                <a:gd fmla="*/ 76 w 88" name="T30"/>
                <a:gd fmla="*/ 0 h 54" name="T31"/>
                <a:gd fmla="*/ 79 w 88" name="T32"/>
                <a:gd fmla="*/ 0 h 54" name="T33"/>
                <a:gd fmla="*/ 84 w 88" name="T34"/>
                <a:gd fmla="*/ 1 h 54" name="T35"/>
                <a:gd fmla="*/ 88 w 88" name="T36"/>
                <a:gd fmla="*/ 1 h 54" name="T37"/>
                <a:gd fmla="*/ 84 w 88" name="T38"/>
                <a:gd fmla="*/ 2 h 54" name="T39"/>
                <a:gd fmla="*/ 79 w 88" name="T40"/>
                <a:gd fmla="*/ 3 h 54" name="T41"/>
                <a:gd fmla="*/ 76 w 88" name="T42"/>
                <a:gd fmla="*/ 4 h 54" name="T43"/>
                <a:gd fmla="*/ 73 w 88" name="T44"/>
                <a:gd fmla="*/ 5 h 54" name="T45"/>
                <a:gd fmla="*/ 67 w 88" name="T46"/>
                <a:gd fmla="*/ 7 h 54" name="T47"/>
                <a:gd fmla="*/ 60 w 88" name="T48"/>
                <a:gd fmla="*/ 10 h 54" name="T49"/>
                <a:gd fmla="*/ 53 w 88" name="T50"/>
                <a:gd fmla="*/ 15 h 54" name="T51"/>
                <a:gd fmla="*/ 46 w 88" name="T52"/>
                <a:gd fmla="*/ 20 h 54" name="T53"/>
                <a:gd fmla="*/ 41 w 88" name="T54"/>
                <a:gd fmla="*/ 25 h 54" name="T55"/>
                <a:gd fmla="*/ 39 w 88" name="T56"/>
                <a:gd fmla="*/ 28 h 54" name="T57"/>
                <a:gd fmla="*/ 37 w 88" name="T58"/>
                <a:gd fmla="*/ 32 h 54" name="T59"/>
                <a:gd fmla="*/ 34 w 88" name="T60"/>
                <a:gd fmla="*/ 37 h 54" name="T61"/>
                <a:gd fmla="*/ 32 w 88" name="T62"/>
                <a:gd fmla="*/ 43 h 54" name="T63"/>
                <a:gd fmla="*/ 31 w 88" name="T64"/>
                <a:gd fmla="*/ 48 h 54" name="T65"/>
                <a:gd fmla="*/ 31 w 88" name="T66"/>
                <a:gd fmla="*/ 51 h 54" name="T67"/>
                <a:gd fmla="*/ 31 w 88" name="T68"/>
                <a:gd fmla="*/ 53 h 54" name="T69"/>
                <a:gd fmla="*/ 31 w 88" name="T70"/>
                <a:gd fmla="*/ 53 h 54" name="T71"/>
                <a:gd fmla="*/ 31 w 88" name="T72"/>
                <a:gd fmla="*/ 54 h 54" name="T73"/>
                <a:gd fmla="*/ 0 w 88" name="T74"/>
                <a:gd fmla="*/ 48 h 5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199"/>
            <p:cNvSpPr/>
            <p:nvPr/>
          </p:nvSpPr>
          <p:spPr bwMode="auto">
            <a:xfrm>
              <a:off x="4602163" y="6624639"/>
              <a:ext cx="366713" cy="238125"/>
            </a:xfrm>
            <a:custGeom>
              <a:gdLst>
                <a:gd fmla="*/ 57 w 88" name="T0"/>
                <a:gd fmla="*/ 54 h 54" name="T1"/>
                <a:gd fmla="*/ 57 w 88" name="T2"/>
                <a:gd fmla="*/ 53 h 54" name="T3"/>
                <a:gd fmla="*/ 57 w 88" name="T4"/>
                <a:gd fmla="*/ 53 h 54" name="T5"/>
                <a:gd fmla="*/ 57 w 88" name="T6"/>
                <a:gd fmla="*/ 51 h 54" name="T7"/>
                <a:gd fmla="*/ 57 w 88" name="T8"/>
                <a:gd fmla="*/ 48 h 54" name="T9"/>
                <a:gd fmla="*/ 56 w 88" name="T10"/>
                <a:gd fmla="*/ 43 h 54" name="T11"/>
                <a:gd fmla="*/ 54 w 88" name="T12"/>
                <a:gd fmla="*/ 37 h 54" name="T13"/>
                <a:gd fmla="*/ 51 w 88" name="T14"/>
                <a:gd fmla="*/ 32 h 54" name="T15"/>
                <a:gd fmla="*/ 49 w 88" name="T16"/>
                <a:gd fmla="*/ 28 h 54" name="T17"/>
                <a:gd fmla="*/ 47 w 88" name="T18"/>
                <a:gd fmla="*/ 25 h 54" name="T19"/>
                <a:gd fmla="*/ 42 w 88" name="T20"/>
                <a:gd fmla="*/ 20 h 54" name="T21"/>
                <a:gd fmla="*/ 36 w 88" name="T22"/>
                <a:gd fmla="*/ 15 h 54" name="T23"/>
                <a:gd fmla="*/ 29 w 88" name="T24"/>
                <a:gd fmla="*/ 10 h 54" name="T25"/>
                <a:gd fmla="*/ 22 w 88" name="T26"/>
                <a:gd fmla="*/ 7 h 54" name="T27"/>
                <a:gd fmla="*/ 15 w 88" name="T28"/>
                <a:gd fmla="*/ 5 h 54" name="T29"/>
                <a:gd fmla="*/ 12 w 88" name="T30"/>
                <a:gd fmla="*/ 4 h 54" name="T31"/>
                <a:gd fmla="*/ 9 w 88" name="T32"/>
                <a:gd fmla="*/ 3 h 54" name="T33"/>
                <a:gd fmla="*/ 4 w 88" name="T34"/>
                <a:gd fmla="*/ 2 h 54" name="T35"/>
                <a:gd fmla="*/ 0 w 88" name="T36"/>
                <a:gd fmla="*/ 1 h 54" name="T37"/>
                <a:gd fmla="*/ 4 w 88" name="T38"/>
                <a:gd fmla="*/ 1 h 54" name="T39"/>
                <a:gd fmla="*/ 9 w 88" name="T40"/>
                <a:gd fmla="*/ 0 h 54" name="T41"/>
                <a:gd fmla="*/ 12 w 88" name="T42"/>
                <a:gd fmla="*/ 0 h 54" name="T43"/>
                <a:gd fmla="*/ 16 w 88" name="T44"/>
                <a:gd fmla="*/ 0 h 54" name="T45"/>
                <a:gd fmla="*/ 23 w 88" name="T46"/>
                <a:gd fmla="*/ 0 h 54" name="T47"/>
                <a:gd fmla="*/ 32 w 88" name="T48"/>
                <a:gd fmla="*/ 1 h 54" name="T49"/>
                <a:gd fmla="*/ 41 w 88" name="T50"/>
                <a:gd fmla="*/ 3 h 54" name="T51"/>
                <a:gd fmla="*/ 50 w 88" name="T52"/>
                <a:gd fmla="*/ 6 h 54" name="T53"/>
                <a:gd fmla="*/ 59 w 88" name="T54"/>
                <a:gd fmla="*/ 11 h 54" name="T55"/>
                <a:gd fmla="*/ 64 w 88" name="T56"/>
                <a:gd fmla="*/ 14 h 54" name="T57"/>
                <a:gd fmla="*/ 67 w 88" name="T58"/>
                <a:gd fmla="*/ 17 h 54" name="T59"/>
                <a:gd fmla="*/ 74 w 88" name="T60"/>
                <a:gd fmla="*/ 24 h 54" name="T61"/>
                <a:gd fmla="*/ 80 w 88" name="T62"/>
                <a:gd fmla="*/ 31 h 54" name="T63"/>
                <a:gd fmla="*/ 84 w 88" name="T64"/>
                <a:gd fmla="*/ 38 h 54" name="T65"/>
                <a:gd fmla="*/ 86 w 88" name="T66"/>
                <a:gd fmla="*/ 43 h 54" name="T67"/>
                <a:gd fmla="*/ 87 w 88" name="T68"/>
                <a:gd fmla="*/ 45 h 54" name="T69"/>
                <a:gd fmla="*/ 88 w 88" name="T70"/>
                <a:gd fmla="*/ 47 h 54" name="T71"/>
                <a:gd fmla="*/ 88 w 88" name="T72"/>
                <a:gd fmla="*/ 48 h 54" name="T73"/>
                <a:gd fmla="*/ 57 w 88" name="T74"/>
                <a:gd fmla="*/ 54 h 5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200"/>
            <p:cNvSpPr/>
            <p:nvPr/>
          </p:nvSpPr>
          <p:spPr bwMode="auto">
            <a:xfrm>
              <a:off x="4848225" y="6399214"/>
              <a:ext cx="130175" cy="398463"/>
            </a:xfrm>
            <a:custGeom>
              <a:gdLst>
                <a:gd fmla="*/ 0 w 31" name="T0"/>
                <a:gd fmla="*/ 90 h 90" name="T1"/>
                <a:gd fmla="*/ 0 w 31" name="T2"/>
                <a:gd fmla="*/ 86 h 90" name="T3"/>
                <a:gd fmla="*/ 1 w 31" name="T4"/>
                <a:gd fmla="*/ 75 h 90" name="T5"/>
                <a:gd fmla="*/ 3 w 31" name="T6"/>
                <a:gd fmla="*/ 59 h 90" name="T7"/>
                <a:gd fmla="*/ 7 w 31" name="T8"/>
                <a:gd fmla="*/ 42 h 90" name="T9"/>
                <a:gd fmla="*/ 9 w 31" name="T10"/>
                <a:gd fmla="*/ 34 h 90" name="T11"/>
                <a:gd fmla="*/ 12 w 31" name="T12"/>
                <a:gd fmla="*/ 25 h 90" name="T13"/>
                <a:gd fmla="*/ 13 w 31" name="T14"/>
                <a:gd fmla="*/ 21 h 90" name="T15"/>
                <a:gd fmla="*/ 15 w 31" name="T16"/>
                <a:gd fmla="*/ 18 h 90" name="T17"/>
                <a:gd fmla="*/ 18 w 31" name="T18"/>
                <a:gd fmla="*/ 11 h 90" name="T19"/>
                <a:gd fmla="*/ 22 w 31" name="T20"/>
                <a:gd fmla="*/ 6 h 90" name="T21"/>
                <a:gd fmla="*/ 25 w 31" name="T22"/>
                <a:gd fmla="*/ 3 h 90" name="T23"/>
                <a:gd fmla="*/ 28 w 31" name="T24"/>
                <a:gd fmla="*/ 0 h 90" name="T25"/>
                <a:gd fmla="*/ 26 w 31" name="T26"/>
                <a:gd fmla="*/ 4 h 90" name="T27"/>
                <a:gd fmla="*/ 24 w 31" name="T28"/>
                <a:gd fmla="*/ 8 h 90" name="T29"/>
                <a:gd fmla="*/ 23 w 31" name="T30"/>
                <a:gd fmla="*/ 13 h 90" name="T31"/>
                <a:gd fmla="*/ 22 w 31" name="T32"/>
                <a:gd fmla="*/ 20 h 90" name="T33"/>
                <a:gd fmla="*/ 22 w 31" name="T34"/>
                <a:gd fmla="*/ 27 h 90" name="T35"/>
                <a:gd fmla="*/ 22 w 31" name="T36"/>
                <a:gd fmla="*/ 35 h 90" name="T37"/>
                <a:gd fmla="*/ 22 w 31" name="T38"/>
                <a:gd fmla="*/ 43 h 90" name="T39"/>
                <a:gd fmla="*/ 28 w 31" name="T40"/>
                <a:gd fmla="*/ 73 h 90" name="T41"/>
                <a:gd fmla="*/ 30 w 31" name="T42"/>
                <a:gd fmla="*/ 83 h 90" name="T43"/>
                <a:gd fmla="*/ 31 w 31" name="T44"/>
                <a:gd fmla="*/ 86 h 90" name="T45"/>
                <a:gd fmla="*/ 0 w 31" name="T46"/>
                <a:gd fmla="*/ 90 h 9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209"/>
            <p:cNvSpPr/>
            <p:nvPr/>
          </p:nvSpPr>
          <p:spPr bwMode="auto">
            <a:xfrm>
              <a:off x="2784476" y="5164139"/>
              <a:ext cx="742950" cy="1584325"/>
            </a:xfrm>
            <a:custGeom>
              <a:gdLst>
                <a:gd fmla="*/ 468 w 468" name="T0"/>
                <a:gd fmla="*/ 317 h 998" name="T1"/>
                <a:gd fmla="*/ 271 w 468" name="T2"/>
                <a:gd fmla="*/ 370 h 998" name="T3"/>
                <a:gd fmla="*/ 226 w 468" name="T4"/>
                <a:gd fmla="*/ 0 h 998" name="T5"/>
                <a:gd fmla="*/ 192 w 468" name="T6"/>
                <a:gd fmla="*/ 370 h 998" name="T7"/>
                <a:gd fmla="*/ 0 w 468" name="T8"/>
                <a:gd fmla="*/ 314 h 998" name="T9"/>
                <a:gd fmla="*/ 195 w 468" name="T10"/>
                <a:gd fmla="*/ 459 h 998" name="T11"/>
                <a:gd fmla="*/ 181 w 468" name="T12"/>
                <a:gd fmla="*/ 998 h 998" name="T13"/>
                <a:gd fmla="*/ 273 w 468" name="T14"/>
                <a:gd fmla="*/ 998 h 998" name="T15"/>
                <a:gd fmla="*/ 258 w 468" name="T16"/>
                <a:gd fmla="*/ 459 h 998" name="T17"/>
                <a:gd fmla="*/ 468 w 468" name="T18"/>
                <a:gd fmla="*/ 317 h 9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219"/>
            <p:cNvSpPr/>
            <p:nvPr/>
          </p:nvSpPr>
          <p:spPr bwMode="auto">
            <a:xfrm>
              <a:off x="3197226" y="5957889"/>
              <a:ext cx="20638" cy="781050"/>
            </a:xfrm>
            <a:custGeom>
              <a:gdLst>
                <a:gd fmla="*/ 0 w 5" name="T0"/>
                <a:gd fmla="*/ 0 h 177" name="T1"/>
                <a:gd fmla="*/ 0 w 5" name="T2"/>
                <a:gd fmla="*/ 0 h 177" name="T3"/>
                <a:gd fmla="*/ 5 w 5" name="T4"/>
                <a:gd fmla="*/ 177 h 177" name="T5"/>
                <a:gd fmla="*/ 5 w 5" name="T6"/>
                <a:gd fmla="*/ 177 h 177" name="T7"/>
                <a:gd fmla="*/ 0 w 5" name="T8"/>
                <a:gd fmla="*/ 0 h 177" name="T9"/>
              </a:gdLst>
              <a:cxnLst>
                <a:cxn ang="0">
                  <a:pos x="T0" y="T1"/>
                </a:cxn>
                <a:cxn ang="0">
                  <a:pos x="T2" y="T3"/>
                </a:cxn>
                <a:cxn ang="0">
                  <a:pos x="T4" y="T5"/>
                </a:cxn>
                <a:cxn ang="0">
                  <a:pos x="T6" y="T7"/>
                </a:cxn>
                <a:cxn ang="0">
                  <a:pos x="T8" y="T9"/>
                </a:cxn>
              </a:cxnLst>
              <a:rect b="b" l="0" r="r" t="0"/>
              <a:pathLst>
                <a:path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226"/>
            <p:cNvSpPr/>
            <p:nvPr/>
          </p:nvSpPr>
          <p:spPr bwMode="auto">
            <a:xfrm>
              <a:off x="8770939" y="6275389"/>
              <a:ext cx="425450" cy="490538"/>
            </a:xfrm>
            <a:custGeom>
              <a:gdLst>
                <a:gd fmla="*/ 0 w 102" name="T0"/>
                <a:gd fmla="*/ 108 h 111" name="T1"/>
                <a:gd fmla="*/ 0 w 102" name="T2"/>
                <a:gd fmla="*/ 106 h 111" name="T3"/>
                <a:gd fmla="*/ 2 w 102" name="T4"/>
                <a:gd fmla="*/ 101 h 111" name="T5"/>
                <a:gd fmla="*/ 7 w 102" name="T6"/>
                <a:gd fmla="*/ 83 h 111" name="T7"/>
                <a:gd fmla="*/ 18 w 102" name="T8"/>
                <a:gd fmla="*/ 60 h 111" name="T9"/>
                <a:gd fmla="*/ 35 w 102" name="T10"/>
                <a:gd fmla="*/ 36 h 111" name="T11"/>
                <a:gd fmla="*/ 46 w 102" name="T12"/>
                <a:gd fmla="*/ 25 h 111" name="T13"/>
                <a:gd fmla="*/ 57 w 102" name="T14"/>
                <a:gd fmla="*/ 16 h 111" name="T15"/>
                <a:gd fmla="*/ 63 w 102" name="T16"/>
                <a:gd fmla="*/ 12 h 111" name="T17"/>
                <a:gd fmla="*/ 68 w 102" name="T18"/>
                <a:gd fmla="*/ 9 h 111" name="T19"/>
                <a:gd fmla="*/ 79 w 102" name="T20"/>
                <a:gd fmla="*/ 5 h 111" name="T21"/>
                <a:gd fmla="*/ 88 w 102" name="T22"/>
                <a:gd fmla="*/ 2 h 111" name="T23"/>
                <a:gd fmla="*/ 96 w 102" name="T24"/>
                <a:gd fmla="*/ 1 h 111" name="T25"/>
                <a:gd fmla="*/ 102 w 102" name="T26"/>
                <a:gd fmla="*/ 0 h 111" name="T27"/>
                <a:gd fmla="*/ 96 w 102" name="T28"/>
                <a:gd fmla="*/ 2 h 111" name="T29"/>
                <a:gd fmla="*/ 90 w 102" name="T30"/>
                <a:gd fmla="*/ 5 h 111" name="T31"/>
                <a:gd fmla="*/ 82 w 102" name="T32"/>
                <a:gd fmla="*/ 10 h 111" name="T33"/>
                <a:gd fmla="*/ 73 w 102" name="T34"/>
                <a:gd fmla="*/ 16 h 111" name="T35"/>
                <a:gd fmla="*/ 69 w 102" name="T36"/>
                <a:gd fmla="*/ 20 h 111" name="T37"/>
                <a:gd fmla="*/ 65 w 102" name="T38"/>
                <a:gd fmla="*/ 25 h 111" name="T39"/>
                <a:gd fmla="*/ 57 w 102" name="T40"/>
                <a:gd fmla="*/ 35 h 111" name="T41"/>
                <a:gd fmla="*/ 51 w 102" name="T42"/>
                <a:gd fmla="*/ 46 h 111" name="T43"/>
                <a:gd fmla="*/ 38 w 102" name="T44"/>
                <a:gd fmla="*/ 91 h 111" name="T45"/>
                <a:gd fmla="*/ 37 w 102" name="T46"/>
                <a:gd fmla="*/ 106 h 111" name="T47"/>
                <a:gd fmla="*/ 37 w 102" name="T48"/>
                <a:gd fmla="*/ 110 h 111" name="T49"/>
                <a:gd fmla="*/ 37 w 102" name="T50"/>
                <a:gd fmla="*/ 111 h 111" name="T51"/>
                <a:gd fmla="*/ 37 w 102" name="T52"/>
                <a:gd fmla="*/ 111 h 111" name="T53"/>
                <a:gd fmla="*/ 0 w 102" name="T54"/>
                <a:gd fmla="*/ 108 h 11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0"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227"/>
            <p:cNvSpPr/>
            <p:nvPr/>
          </p:nvSpPr>
          <p:spPr bwMode="auto">
            <a:xfrm>
              <a:off x="8542339" y="6275389"/>
              <a:ext cx="425450" cy="490538"/>
            </a:xfrm>
            <a:custGeom>
              <a:gdLst>
                <a:gd fmla="*/ 64 w 102" name="T0"/>
                <a:gd fmla="*/ 111 h 111" name="T1"/>
                <a:gd fmla="*/ 64 w 102" name="T2"/>
                <a:gd fmla="*/ 111 h 111" name="T3"/>
                <a:gd fmla="*/ 64 w 102" name="T4"/>
                <a:gd fmla="*/ 110 h 111" name="T5"/>
                <a:gd fmla="*/ 65 w 102" name="T6"/>
                <a:gd fmla="*/ 106 h 111" name="T7"/>
                <a:gd fmla="*/ 64 w 102" name="T8"/>
                <a:gd fmla="*/ 91 h 111" name="T9"/>
                <a:gd fmla="*/ 51 w 102" name="T10"/>
                <a:gd fmla="*/ 46 h 111" name="T11"/>
                <a:gd fmla="*/ 45 w 102" name="T12"/>
                <a:gd fmla="*/ 35 h 111" name="T13"/>
                <a:gd fmla="*/ 37 w 102" name="T14"/>
                <a:gd fmla="*/ 25 h 111" name="T15"/>
                <a:gd fmla="*/ 33 w 102" name="T16"/>
                <a:gd fmla="*/ 20 h 111" name="T17"/>
                <a:gd fmla="*/ 29 w 102" name="T18"/>
                <a:gd fmla="*/ 16 h 111" name="T19"/>
                <a:gd fmla="*/ 20 w 102" name="T20"/>
                <a:gd fmla="*/ 10 h 111" name="T21"/>
                <a:gd fmla="*/ 12 w 102" name="T22"/>
                <a:gd fmla="*/ 5 h 111" name="T23"/>
                <a:gd fmla="*/ 5 w 102" name="T24"/>
                <a:gd fmla="*/ 2 h 111" name="T25"/>
                <a:gd fmla="*/ 0 w 102" name="T26"/>
                <a:gd fmla="*/ 0 h 111" name="T27"/>
                <a:gd fmla="*/ 6 w 102" name="T28"/>
                <a:gd fmla="*/ 1 h 111" name="T29"/>
                <a:gd fmla="*/ 13 w 102" name="T30"/>
                <a:gd fmla="*/ 2 h 111" name="T31"/>
                <a:gd fmla="*/ 23 w 102" name="T32"/>
                <a:gd fmla="*/ 5 h 111" name="T33"/>
                <a:gd fmla="*/ 33 w 102" name="T34"/>
                <a:gd fmla="*/ 9 h 111" name="T35"/>
                <a:gd fmla="*/ 39 w 102" name="T36"/>
                <a:gd fmla="*/ 12 h 111" name="T37"/>
                <a:gd fmla="*/ 45 w 102" name="T38"/>
                <a:gd fmla="*/ 16 h 111" name="T39"/>
                <a:gd fmla="*/ 56 w 102" name="T40"/>
                <a:gd fmla="*/ 25 h 111" name="T41"/>
                <a:gd fmla="*/ 67 w 102" name="T42"/>
                <a:gd fmla="*/ 36 h 111" name="T43"/>
                <a:gd fmla="*/ 83 w 102" name="T44"/>
                <a:gd fmla="*/ 60 h 111" name="T45"/>
                <a:gd fmla="*/ 94 w 102" name="T46"/>
                <a:gd fmla="*/ 83 h 111" name="T47"/>
                <a:gd fmla="*/ 100 w 102" name="T48"/>
                <a:gd fmla="*/ 101 h 111" name="T49"/>
                <a:gd fmla="*/ 101 w 102" name="T50"/>
                <a:gd fmla="*/ 106 h 111" name="T51"/>
                <a:gd fmla="*/ 102 w 102" name="T52"/>
                <a:gd fmla="*/ 108 h 111" name="T53"/>
                <a:gd fmla="*/ 64 w 102" name="T54"/>
                <a:gd fmla="*/ 111 h 11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0"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228"/>
            <p:cNvSpPr/>
            <p:nvPr/>
          </p:nvSpPr>
          <p:spPr bwMode="auto">
            <a:xfrm>
              <a:off x="8783639" y="6223001"/>
              <a:ext cx="158750" cy="468313"/>
            </a:xfrm>
            <a:custGeom>
              <a:gdLst>
                <a:gd fmla="*/ 0 w 38" name="T0"/>
                <a:gd fmla="*/ 106 h 106" name="T1"/>
                <a:gd fmla="*/ 0 w 38" name="T2"/>
                <a:gd fmla="*/ 105 h 106" name="T3"/>
                <a:gd fmla="*/ 1 w 38" name="T4"/>
                <a:gd fmla="*/ 101 h 106" name="T5"/>
                <a:gd fmla="*/ 2 w 38" name="T6"/>
                <a:gd fmla="*/ 88 h 106" name="T7"/>
                <a:gd fmla="*/ 9 w 38" name="T8"/>
                <a:gd fmla="*/ 50 h 106" name="T9"/>
                <a:gd fmla="*/ 15 w 38" name="T10"/>
                <a:gd fmla="*/ 30 h 106" name="T11"/>
                <a:gd fmla="*/ 23 w 38" name="T12"/>
                <a:gd fmla="*/ 13 h 106" name="T13"/>
                <a:gd fmla="*/ 27 w 38" name="T14"/>
                <a:gd fmla="*/ 7 h 106" name="T15"/>
                <a:gd fmla="*/ 30 w 38" name="T16"/>
                <a:gd fmla="*/ 3 h 106" name="T17"/>
                <a:gd fmla="*/ 33 w 38" name="T18"/>
                <a:gd fmla="*/ 1 h 106" name="T19"/>
                <a:gd fmla="*/ 34 w 38" name="T20"/>
                <a:gd fmla="*/ 0 h 106" name="T21"/>
                <a:gd fmla="*/ 33 w 38" name="T22"/>
                <a:gd fmla="*/ 1 h 106" name="T23"/>
                <a:gd fmla="*/ 32 w 38" name="T24"/>
                <a:gd fmla="*/ 4 h 106" name="T25"/>
                <a:gd fmla="*/ 30 w 38" name="T26"/>
                <a:gd fmla="*/ 9 h 106" name="T27"/>
                <a:gd fmla="*/ 28 w 38" name="T28"/>
                <a:gd fmla="*/ 15 h 106" name="T29"/>
                <a:gd fmla="*/ 26 w 38" name="T30"/>
                <a:gd fmla="*/ 32 h 106" name="T31"/>
                <a:gd fmla="*/ 27 w 38" name="T32"/>
                <a:gd fmla="*/ 51 h 106" name="T33"/>
                <a:gd fmla="*/ 33 w 38" name="T34"/>
                <a:gd fmla="*/ 86 h 106" name="T35"/>
                <a:gd fmla="*/ 36 w 38" name="T36"/>
                <a:gd fmla="*/ 98 h 106" name="T37"/>
                <a:gd fmla="*/ 37 w 38" name="T38"/>
                <a:gd fmla="*/ 101 h 106" name="T39"/>
                <a:gd fmla="*/ 38 w 38" name="T40"/>
                <a:gd fmla="*/ 102 h 106" name="T41"/>
                <a:gd fmla="*/ 0 w 38" name="T42"/>
                <a:gd fmla="*/ 106 h 10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5"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229"/>
            <p:cNvSpPr/>
            <p:nvPr/>
          </p:nvSpPr>
          <p:spPr bwMode="auto">
            <a:xfrm>
              <a:off x="8659814" y="5834064"/>
              <a:ext cx="528638" cy="561975"/>
            </a:xfrm>
            <a:custGeom>
              <a:gdLst>
                <a:gd fmla="*/ 127 w 127" name="T0"/>
                <a:gd fmla="*/ 60 h 127" name="T1"/>
                <a:gd fmla="*/ 94 w 127" name="T2"/>
                <a:gd fmla="*/ 47 h 127" name="T3"/>
                <a:gd fmla="*/ 106 w 127" name="T4"/>
                <a:gd fmla="*/ 16 h 127" name="T5"/>
                <a:gd fmla="*/ 74 w 127" name="T6"/>
                <a:gd fmla="*/ 30 h 127" name="T7"/>
                <a:gd fmla="*/ 60 w 127" name="T8"/>
                <a:gd fmla="*/ 0 h 127" name="T9"/>
                <a:gd fmla="*/ 47 w 127" name="T10"/>
                <a:gd fmla="*/ 32 h 127" name="T11"/>
                <a:gd fmla="*/ 16 w 127" name="T12"/>
                <a:gd fmla="*/ 21 h 127" name="T13"/>
                <a:gd fmla="*/ 30 w 127" name="T14"/>
                <a:gd fmla="*/ 53 h 127" name="T15"/>
                <a:gd fmla="*/ 0 w 127" name="T16"/>
                <a:gd fmla="*/ 67 h 127" name="T17"/>
                <a:gd fmla="*/ 32 w 127" name="T18"/>
                <a:gd fmla="*/ 80 h 127" name="T19"/>
                <a:gd fmla="*/ 21 w 127" name="T20"/>
                <a:gd fmla="*/ 110 h 127" name="T21"/>
                <a:gd fmla="*/ 53 w 127" name="T22"/>
                <a:gd fmla="*/ 97 h 127" name="T23"/>
                <a:gd fmla="*/ 66 w 127" name="T24"/>
                <a:gd fmla="*/ 127 h 127" name="T25"/>
                <a:gd fmla="*/ 80 w 127" name="T26"/>
                <a:gd fmla="*/ 94 h 127" name="T27"/>
                <a:gd fmla="*/ 110 w 127" name="T28"/>
                <a:gd fmla="*/ 106 h 127" name="T29"/>
                <a:gd fmla="*/ 97 w 127" name="T30"/>
                <a:gd fmla="*/ 74 h 127" name="T31"/>
                <a:gd fmla="*/ 127 w 127" name="T32"/>
                <a:gd fmla="*/ 60 h 12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232"/>
            <p:cNvSpPr/>
            <p:nvPr/>
          </p:nvSpPr>
          <p:spPr bwMode="auto">
            <a:xfrm>
              <a:off x="5057776" y="6396039"/>
              <a:ext cx="300038" cy="300038"/>
            </a:xfrm>
            <a:custGeom>
              <a:gdLst>
                <a:gd fmla="*/ 0 w 72" name="T0"/>
                <a:gd fmla="*/ 61 h 68" name="T1"/>
                <a:gd fmla="*/ 2 w 72" name="T2"/>
                <a:gd fmla="*/ 57 h 68" name="T3"/>
                <a:gd fmla="*/ 3 w 72" name="T4"/>
                <a:gd fmla="*/ 55 h 68" name="T5"/>
                <a:gd fmla="*/ 4 w 72" name="T6"/>
                <a:gd fmla="*/ 53 h 68" name="T7"/>
                <a:gd fmla="*/ 7 w 72" name="T8"/>
                <a:gd fmla="*/ 47 h 68" name="T9"/>
                <a:gd fmla="*/ 11 w 72" name="T10"/>
                <a:gd fmla="*/ 40 h 68" name="T11"/>
                <a:gd fmla="*/ 16 w 72" name="T12"/>
                <a:gd fmla="*/ 33 h 68" name="T13"/>
                <a:gd fmla="*/ 22 w 72" name="T14"/>
                <a:gd fmla="*/ 26 h 68" name="T15"/>
                <a:gd fmla="*/ 28 w 72" name="T16"/>
                <a:gd fmla="*/ 19 h 68" name="T17"/>
                <a:gd fmla="*/ 36 w 72" name="T18"/>
                <a:gd fmla="*/ 13 h 68" name="T19"/>
                <a:gd fmla="*/ 43 w 72" name="T20"/>
                <a:gd fmla="*/ 8 h 68" name="T21"/>
                <a:gd fmla="*/ 51 w 72" name="T22"/>
                <a:gd fmla="*/ 5 h 68" name="T23"/>
                <a:gd fmla="*/ 54 w 72" name="T24"/>
                <a:gd fmla="*/ 3 h 68" name="T25"/>
                <a:gd fmla="*/ 57 w 72" name="T26"/>
                <a:gd fmla="*/ 2 h 68" name="T27"/>
                <a:gd fmla="*/ 63 w 72" name="T28"/>
                <a:gd fmla="*/ 1 h 68" name="T29"/>
                <a:gd fmla="*/ 68 w 72" name="T30"/>
                <a:gd fmla="*/ 0 h 68" name="T31"/>
                <a:gd fmla="*/ 72 w 72" name="T32"/>
                <a:gd fmla="*/ 0 h 68" name="T33"/>
                <a:gd fmla="*/ 68 w 72" name="T34"/>
                <a:gd fmla="*/ 1 h 68" name="T35"/>
                <a:gd fmla="*/ 64 w 72" name="T36"/>
                <a:gd fmla="*/ 3 h 68" name="T37"/>
                <a:gd fmla="*/ 59 w 72" name="T38"/>
                <a:gd fmla="*/ 6 h 68" name="T39"/>
                <a:gd fmla="*/ 57 w 72" name="T40"/>
                <a:gd fmla="*/ 8 h 68" name="T41"/>
                <a:gd fmla="*/ 54 w 72" name="T42"/>
                <a:gd fmla="*/ 10 h 68" name="T43"/>
                <a:gd fmla="*/ 48 w 72" name="T44"/>
                <a:gd fmla="*/ 15 h 68" name="T45"/>
                <a:gd fmla="*/ 43 w 72" name="T46"/>
                <a:gd fmla="*/ 21 h 68" name="T47"/>
                <a:gd fmla="*/ 39 w 72" name="T48"/>
                <a:gd fmla="*/ 28 h 68" name="T49"/>
                <a:gd fmla="*/ 35 w 72" name="T50"/>
                <a:gd fmla="*/ 35 h 68" name="T51"/>
                <a:gd fmla="*/ 32 w 72" name="T52"/>
                <a:gd fmla="*/ 42 h 68" name="T53"/>
                <a:gd fmla="*/ 30 w 72" name="T54"/>
                <a:gd fmla="*/ 49 h 68" name="T55"/>
                <a:gd fmla="*/ 29 w 72" name="T56"/>
                <a:gd fmla="*/ 55 h 68" name="T57"/>
                <a:gd fmla="*/ 28 w 72" name="T58"/>
                <a:gd fmla="*/ 60 h 68" name="T59"/>
                <a:gd fmla="*/ 28 w 72" name="T60"/>
                <a:gd fmla="*/ 62 h 68" name="T61"/>
                <a:gd fmla="*/ 27 w 72" name="T62"/>
                <a:gd fmla="*/ 64 h 68" name="T63"/>
                <a:gd fmla="*/ 27 w 72" name="T64"/>
                <a:gd fmla="*/ 68 h 68" name="T65"/>
                <a:gd fmla="*/ 0 w 72" name="T66"/>
                <a:gd fmla="*/ 61 h 6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233"/>
            <p:cNvSpPr/>
            <p:nvPr/>
          </p:nvSpPr>
          <p:spPr bwMode="auto">
            <a:xfrm>
              <a:off x="4878388" y="6396039"/>
              <a:ext cx="295275" cy="300038"/>
            </a:xfrm>
            <a:custGeom>
              <a:gdLst>
                <a:gd fmla="*/ 45 w 71" name="T0"/>
                <a:gd fmla="*/ 68 h 68" name="T1"/>
                <a:gd fmla="*/ 44 w 71" name="T2"/>
                <a:gd fmla="*/ 64 h 68" name="T3"/>
                <a:gd fmla="*/ 44 w 71" name="T4"/>
                <a:gd fmla="*/ 62 h 68" name="T5"/>
                <a:gd fmla="*/ 44 w 71" name="T6"/>
                <a:gd fmla="*/ 60 h 68" name="T7"/>
                <a:gd fmla="*/ 43 w 71" name="T8"/>
                <a:gd fmla="*/ 55 h 68" name="T9"/>
                <a:gd fmla="*/ 42 w 71" name="T10"/>
                <a:gd fmla="*/ 49 h 68" name="T11"/>
                <a:gd fmla="*/ 39 w 71" name="T12"/>
                <a:gd fmla="*/ 42 h 68" name="T13"/>
                <a:gd fmla="*/ 37 w 71" name="T14"/>
                <a:gd fmla="*/ 35 h 68" name="T15"/>
                <a:gd fmla="*/ 33 w 71" name="T16"/>
                <a:gd fmla="*/ 28 h 68" name="T17"/>
                <a:gd fmla="*/ 28 w 71" name="T18"/>
                <a:gd fmla="*/ 21 h 68" name="T19"/>
                <a:gd fmla="*/ 23 w 71" name="T20"/>
                <a:gd fmla="*/ 15 h 68" name="T21"/>
                <a:gd fmla="*/ 18 w 71" name="T22"/>
                <a:gd fmla="*/ 10 h 68" name="T23"/>
                <a:gd fmla="*/ 15 w 71" name="T24"/>
                <a:gd fmla="*/ 8 h 68" name="T25"/>
                <a:gd fmla="*/ 12 w 71" name="T26"/>
                <a:gd fmla="*/ 6 h 68" name="T27"/>
                <a:gd fmla="*/ 7 w 71" name="T28"/>
                <a:gd fmla="*/ 3 h 68" name="T29"/>
                <a:gd fmla="*/ 3 w 71" name="T30"/>
                <a:gd fmla="*/ 1 h 68" name="T31"/>
                <a:gd fmla="*/ 0 w 71" name="T32"/>
                <a:gd fmla="*/ 0 h 68" name="T33"/>
                <a:gd fmla="*/ 4 w 71" name="T34"/>
                <a:gd fmla="*/ 0 h 68" name="T35"/>
                <a:gd fmla="*/ 8 w 71" name="T36"/>
                <a:gd fmla="*/ 1 h 68" name="T37"/>
                <a:gd fmla="*/ 14 w 71" name="T38"/>
                <a:gd fmla="*/ 2 h 68" name="T39"/>
                <a:gd fmla="*/ 18 w 71" name="T40"/>
                <a:gd fmla="*/ 3 h 68" name="T41"/>
                <a:gd fmla="*/ 21 w 71" name="T42"/>
                <a:gd fmla="*/ 5 h 68" name="T43"/>
                <a:gd fmla="*/ 29 w 71" name="T44"/>
                <a:gd fmla="*/ 8 h 68" name="T45"/>
                <a:gd fmla="*/ 36 w 71" name="T46"/>
                <a:gd fmla="*/ 13 h 68" name="T47"/>
                <a:gd fmla="*/ 43 w 71" name="T48"/>
                <a:gd fmla="*/ 19 h 68" name="T49"/>
                <a:gd fmla="*/ 50 w 71" name="T50"/>
                <a:gd fmla="*/ 26 h 68" name="T51"/>
                <a:gd fmla="*/ 56 w 71" name="T52"/>
                <a:gd fmla="*/ 33 h 68" name="T53"/>
                <a:gd fmla="*/ 61 w 71" name="T54"/>
                <a:gd fmla="*/ 40 h 68" name="T55"/>
                <a:gd fmla="*/ 64 w 71" name="T56"/>
                <a:gd fmla="*/ 47 h 68" name="T57"/>
                <a:gd fmla="*/ 68 w 71" name="T58"/>
                <a:gd fmla="*/ 53 h 68" name="T59"/>
                <a:gd fmla="*/ 69 w 71" name="T60"/>
                <a:gd fmla="*/ 55 h 68" name="T61"/>
                <a:gd fmla="*/ 70 w 71" name="T62"/>
                <a:gd fmla="*/ 57 h 68" name="T63"/>
                <a:gd fmla="*/ 71 w 71" name="T64"/>
                <a:gd fmla="*/ 61 h 68" name="T65"/>
                <a:gd fmla="*/ 45 w 71" name="T66"/>
                <a:gd fmla="*/ 68 h 6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234"/>
            <p:cNvSpPr/>
            <p:nvPr/>
          </p:nvSpPr>
          <p:spPr bwMode="auto">
            <a:xfrm>
              <a:off x="5057776" y="6354764"/>
              <a:ext cx="111125" cy="344488"/>
            </a:xfrm>
            <a:custGeom>
              <a:gdLst>
                <a:gd fmla="*/ 0 w 27" name="T0"/>
                <a:gd fmla="*/ 78 h 78" name="T1"/>
                <a:gd fmla="*/ 0 w 27" name="T2"/>
                <a:gd fmla="*/ 74 h 78" name="T3"/>
                <a:gd fmla="*/ 1 w 27" name="T4"/>
                <a:gd fmla="*/ 64 h 78" name="T5"/>
                <a:gd fmla="*/ 6 w 27" name="T6"/>
                <a:gd fmla="*/ 36 h 78" name="T7"/>
                <a:gd fmla="*/ 10 w 27" name="T8"/>
                <a:gd fmla="*/ 22 h 78" name="T9"/>
                <a:gd fmla="*/ 13 w 27" name="T10"/>
                <a:gd fmla="*/ 15 h 78" name="T11"/>
                <a:gd fmla="*/ 16 w 27" name="T12"/>
                <a:gd fmla="*/ 10 h 78" name="T13"/>
                <a:gd fmla="*/ 19 w 27" name="T14"/>
                <a:gd fmla="*/ 6 h 78" name="T15"/>
                <a:gd fmla="*/ 22 w 27" name="T16"/>
                <a:gd fmla="*/ 3 h 78" name="T17"/>
                <a:gd fmla="*/ 24 w 27" name="T18"/>
                <a:gd fmla="*/ 0 h 78" name="T19"/>
                <a:gd fmla="*/ 23 w 27" name="T20"/>
                <a:gd fmla="*/ 3 h 78" name="T21"/>
                <a:gd fmla="*/ 21 w 27" name="T22"/>
                <a:gd fmla="*/ 7 h 78" name="T23"/>
                <a:gd fmla="*/ 20 w 27" name="T24"/>
                <a:gd fmla="*/ 11 h 78" name="T25"/>
                <a:gd fmla="*/ 19 w 27" name="T26"/>
                <a:gd fmla="*/ 17 h 78" name="T27"/>
                <a:gd fmla="*/ 19 w 27" name="T28"/>
                <a:gd fmla="*/ 24 h 78" name="T29"/>
                <a:gd fmla="*/ 19 w 27" name="T30"/>
                <a:gd fmla="*/ 37 h 78" name="T31"/>
                <a:gd fmla="*/ 24 w 27" name="T32"/>
                <a:gd fmla="*/ 63 h 78" name="T33"/>
                <a:gd fmla="*/ 26 w 27" name="T34"/>
                <a:gd fmla="*/ 71 h 78" name="T35"/>
                <a:gd fmla="*/ 27 w 27" name="T36"/>
                <a:gd fmla="*/ 74 h 78" name="T37"/>
                <a:gd fmla="*/ 0 w 27" name="T38"/>
                <a:gd fmla="*/ 78 h 7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235"/>
            <p:cNvSpPr/>
            <p:nvPr/>
          </p:nvSpPr>
          <p:spPr bwMode="auto">
            <a:xfrm>
              <a:off x="4965701" y="6073776"/>
              <a:ext cx="382588" cy="404813"/>
            </a:xfrm>
            <a:custGeom>
              <a:gdLst>
                <a:gd fmla="*/ 92 w 92" name="T0"/>
                <a:gd fmla="*/ 44 h 92" name="T1"/>
                <a:gd fmla="*/ 69 w 92" name="T2"/>
                <a:gd fmla="*/ 34 h 92" name="T3"/>
                <a:gd fmla="*/ 77 w 92" name="T4"/>
                <a:gd fmla="*/ 12 h 92" name="T5"/>
                <a:gd fmla="*/ 53 w 92" name="T6"/>
                <a:gd fmla="*/ 22 h 92" name="T7"/>
                <a:gd fmla="*/ 43 w 92" name="T8"/>
                <a:gd fmla="*/ 0 h 92" name="T9"/>
                <a:gd fmla="*/ 34 w 92" name="T10"/>
                <a:gd fmla="*/ 23 h 92" name="T11"/>
                <a:gd fmla="*/ 11 w 92" name="T12"/>
                <a:gd fmla="*/ 15 h 92" name="T13"/>
                <a:gd fmla="*/ 21 w 92" name="T14"/>
                <a:gd fmla="*/ 38 h 92" name="T15"/>
                <a:gd fmla="*/ 0 w 92" name="T16"/>
                <a:gd fmla="*/ 48 h 92" name="T17"/>
                <a:gd fmla="*/ 23 w 92" name="T18"/>
                <a:gd fmla="*/ 58 h 92" name="T19"/>
                <a:gd fmla="*/ 15 w 92" name="T20"/>
                <a:gd fmla="*/ 80 h 92" name="T21"/>
                <a:gd fmla="*/ 38 w 92" name="T22"/>
                <a:gd fmla="*/ 71 h 92" name="T23"/>
                <a:gd fmla="*/ 48 w 92" name="T24"/>
                <a:gd fmla="*/ 92 h 92" name="T25"/>
                <a:gd fmla="*/ 58 w 92" name="T26"/>
                <a:gd fmla="*/ 69 h 92" name="T27"/>
                <a:gd fmla="*/ 80 w 92" name="T28"/>
                <a:gd fmla="*/ 77 h 92" name="T29"/>
                <a:gd fmla="*/ 70 w 92" name="T30"/>
                <a:gd fmla="*/ 54 h 92" name="T31"/>
                <a:gd fmla="*/ 92 w 92" name="T32"/>
                <a:gd fmla="*/ 44 h 9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238"/>
            <p:cNvSpPr/>
            <p:nvPr/>
          </p:nvSpPr>
          <p:spPr bwMode="auto">
            <a:xfrm>
              <a:off x="2243138" y="6188076"/>
              <a:ext cx="446088" cy="550863"/>
            </a:xfrm>
            <a:custGeom>
              <a:gdLst>
                <a:gd fmla="*/ 0 w 107" name="T0"/>
                <a:gd fmla="*/ 123 h 125" name="T1"/>
                <a:gd fmla="*/ 0 w 107" name="T2"/>
                <a:gd fmla="*/ 121 h 125" name="T3"/>
                <a:gd fmla="*/ 1 w 107" name="T4"/>
                <a:gd fmla="*/ 115 h 125" name="T5"/>
                <a:gd fmla="*/ 7 w 107" name="T6"/>
                <a:gd fmla="*/ 96 h 125" name="T7"/>
                <a:gd fmla="*/ 18 w 107" name="T8"/>
                <a:gd fmla="*/ 70 h 125" name="T9"/>
                <a:gd fmla="*/ 25 w 107" name="T10"/>
                <a:gd fmla="*/ 56 h 125" name="T11"/>
                <a:gd fmla="*/ 35 w 107" name="T12"/>
                <a:gd fmla="*/ 42 h 125" name="T13"/>
                <a:gd fmla="*/ 46 w 107" name="T14"/>
                <a:gd fmla="*/ 30 h 125" name="T15"/>
                <a:gd fmla="*/ 58 w 107" name="T16"/>
                <a:gd fmla="*/ 20 h 125" name="T17"/>
                <a:gd fmla="*/ 64 w 107" name="T18"/>
                <a:gd fmla="*/ 16 h 125" name="T19"/>
                <a:gd fmla="*/ 70 w 107" name="T20"/>
                <a:gd fmla="*/ 12 h 125" name="T21"/>
                <a:gd fmla="*/ 82 w 107" name="T22"/>
                <a:gd fmla="*/ 7 h 125" name="T23"/>
                <a:gd fmla="*/ 92 w 107" name="T24"/>
                <a:gd fmla="*/ 4 h 125" name="T25"/>
                <a:gd fmla="*/ 100 w 107" name="T26"/>
                <a:gd fmla="*/ 2 h 125" name="T27"/>
                <a:gd fmla="*/ 107 w 107" name="T28"/>
                <a:gd fmla="*/ 0 h 125" name="T29"/>
                <a:gd fmla="*/ 100 w 107" name="T30"/>
                <a:gd fmla="*/ 3 h 125" name="T31"/>
                <a:gd fmla="*/ 93 w 107" name="T32"/>
                <a:gd fmla="*/ 6 h 125" name="T33"/>
                <a:gd fmla="*/ 84 w 107" name="T34"/>
                <a:gd fmla="*/ 11 h 125" name="T35"/>
                <a:gd fmla="*/ 74 w 107" name="T36"/>
                <a:gd fmla="*/ 18 h 125" name="T37"/>
                <a:gd fmla="*/ 69 w 107" name="T38"/>
                <a:gd fmla="*/ 22 h 125" name="T39"/>
                <a:gd fmla="*/ 64 w 107" name="T40"/>
                <a:gd fmla="*/ 27 h 125" name="T41"/>
                <a:gd fmla="*/ 54 w 107" name="T42"/>
                <a:gd fmla="*/ 38 h 125" name="T43"/>
                <a:gd fmla="*/ 47 w 107" name="T44"/>
                <a:gd fmla="*/ 50 h 125" name="T45"/>
                <a:gd fmla="*/ 30 w 107" name="T46"/>
                <a:gd fmla="*/ 101 h 125" name="T47"/>
                <a:gd fmla="*/ 28 w 107" name="T48"/>
                <a:gd fmla="*/ 119 h 125" name="T49"/>
                <a:gd fmla="*/ 28 w 107" name="T50"/>
                <a:gd fmla="*/ 123 h 125" name="T51"/>
                <a:gd fmla="*/ 28 w 107" name="T52"/>
                <a:gd fmla="*/ 125 h 125" name="T53"/>
                <a:gd fmla="*/ 0 w 107" name="T54"/>
                <a:gd fmla="*/ 123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239"/>
            <p:cNvSpPr/>
            <p:nvPr/>
          </p:nvSpPr>
          <p:spPr bwMode="auto">
            <a:xfrm>
              <a:off x="1955801" y="6188076"/>
              <a:ext cx="446088" cy="550863"/>
            </a:xfrm>
            <a:custGeom>
              <a:gdLst>
                <a:gd fmla="*/ 79 w 107" name="T0"/>
                <a:gd fmla="*/ 125 h 125" name="T1"/>
                <a:gd fmla="*/ 79 w 107" name="T2"/>
                <a:gd fmla="*/ 123 h 125" name="T3"/>
                <a:gd fmla="*/ 79 w 107" name="T4"/>
                <a:gd fmla="*/ 119 h 125" name="T5"/>
                <a:gd fmla="*/ 77 w 107" name="T6"/>
                <a:gd fmla="*/ 101 h 125" name="T7"/>
                <a:gd fmla="*/ 60 w 107" name="T8"/>
                <a:gd fmla="*/ 50 h 125" name="T9"/>
                <a:gd fmla="*/ 52 w 107" name="T10"/>
                <a:gd fmla="*/ 38 h 125" name="T11"/>
                <a:gd fmla="*/ 43 w 107" name="T12"/>
                <a:gd fmla="*/ 27 h 125" name="T13"/>
                <a:gd fmla="*/ 38 w 107" name="T14"/>
                <a:gd fmla="*/ 22 h 125" name="T15"/>
                <a:gd fmla="*/ 33 w 107" name="T16"/>
                <a:gd fmla="*/ 18 h 125" name="T17"/>
                <a:gd fmla="*/ 23 w 107" name="T18"/>
                <a:gd fmla="*/ 11 h 125" name="T19"/>
                <a:gd fmla="*/ 14 w 107" name="T20"/>
                <a:gd fmla="*/ 6 h 125" name="T21"/>
                <a:gd fmla="*/ 6 w 107" name="T22"/>
                <a:gd fmla="*/ 3 h 125" name="T23"/>
                <a:gd fmla="*/ 0 w 107" name="T24"/>
                <a:gd fmla="*/ 0 h 125" name="T25"/>
                <a:gd fmla="*/ 7 w 107" name="T26"/>
                <a:gd fmla="*/ 2 h 125" name="T27"/>
                <a:gd fmla="*/ 15 w 107" name="T28"/>
                <a:gd fmla="*/ 4 h 125" name="T29"/>
                <a:gd fmla="*/ 25 w 107" name="T30"/>
                <a:gd fmla="*/ 7 h 125" name="T31"/>
                <a:gd fmla="*/ 37 w 107" name="T32"/>
                <a:gd fmla="*/ 12 h 125" name="T33"/>
                <a:gd fmla="*/ 43 w 107" name="T34"/>
                <a:gd fmla="*/ 16 h 125" name="T35"/>
                <a:gd fmla="*/ 49 w 107" name="T36"/>
                <a:gd fmla="*/ 20 h 125" name="T37"/>
                <a:gd fmla="*/ 61 w 107" name="T38"/>
                <a:gd fmla="*/ 30 h 125" name="T39"/>
                <a:gd fmla="*/ 72 w 107" name="T40"/>
                <a:gd fmla="*/ 42 h 125" name="T41"/>
                <a:gd fmla="*/ 81 w 107" name="T42"/>
                <a:gd fmla="*/ 56 h 125" name="T43"/>
                <a:gd fmla="*/ 89 w 107" name="T44"/>
                <a:gd fmla="*/ 70 h 125" name="T45"/>
                <a:gd fmla="*/ 100 w 107" name="T46"/>
                <a:gd fmla="*/ 96 h 125" name="T47"/>
                <a:gd fmla="*/ 105 w 107" name="T48"/>
                <a:gd fmla="*/ 115 h 125" name="T49"/>
                <a:gd fmla="*/ 107 w 107" name="T50"/>
                <a:gd fmla="*/ 121 h 125" name="T51"/>
                <a:gd fmla="*/ 107 w 107" name="T52"/>
                <a:gd fmla="*/ 123 h 125" name="T53"/>
                <a:gd fmla="*/ 79 w 107" name="T54"/>
                <a:gd fmla="*/ 125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240"/>
            <p:cNvSpPr/>
            <p:nvPr/>
          </p:nvSpPr>
          <p:spPr bwMode="auto">
            <a:xfrm>
              <a:off x="2263776" y="6430964"/>
              <a:ext cx="458788" cy="307975"/>
            </a:xfrm>
            <a:custGeom>
              <a:gdLst>
                <a:gd fmla="*/ 0 w 110" name="T0"/>
                <a:gd fmla="*/ 65 h 70" name="T1"/>
                <a:gd fmla="*/ 0 w 110" name="T2"/>
                <a:gd fmla="*/ 63 h 70" name="T3"/>
                <a:gd fmla="*/ 1 w 110" name="T4"/>
                <a:gd fmla="*/ 61 h 70" name="T5"/>
                <a:gd fmla="*/ 2 w 110" name="T6"/>
                <a:gd fmla="*/ 58 h 70" name="T7"/>
                <a:gd fmla="*/ 5 w 110" name="T8"/>
                <a:gd fmla="*/ 51 h 70" name="T9"/>
                <a:gd fmla="*/ 10 w 110" name="T10"/>
                <a:gd fmla="*/ 43 h 70" name="T11"/>
                <a:gd fmla="*/ 16 w 110" name="T12"/>
                <a:gd fmla="*/ 34 h 70" name="T13"/>
                <a:gd fmla="*/ 24 w 110" name="T14"/>
                <a:gd fmla="*/ 26 h 70" name="T15"/>
                <a:gd fmla="*/ 29 w 110" name="T16"/>
                <a:gd fmla="*/ 21 h 70" name="T17"/>
                <a:gd fmla="*/ 34 w 110" name="T18"/>
                <a:gd fmla="*/ 17 h 70" name="T19"/>
                <a:gd fmla="*/ 40 w 110" name="T20"/>
                <a:gd fmla="*/ 14 h 70" name="T21"/>
                <a:gd fmla="*/ 45 w 110" name="T22"/>
                <a:gd fmla="*/ 11 h 70" name="T23"/>
                <a:gd fmla="*/ 57 w 110" name="T24"/>
                <a:gd fmla="*/ 6 h 70" name="T25"/>
                <a:gd fmla="*/ 69 w 110" name="T26"/>
                <a:gd fmla="*/ 3 h 70" name="T27"/>
                <a:gd fmla="*/ 80 w 110" name="T28"/>
                <a:gd fmla="*/ 1 h 70" name="T29"/>
                <a:gd fmla="*/ 90 w 110" name="T30"/>
                <a:gd fmla="*/ 1 h 70" name="T31"/>
                <a:gd fmla="*/ 94 w 110" name="T32"/>
                <a:gd fmla="*/ 0 h 70" name="T33"/>
                <a:gd fmla="*/ 98 w 110" name="T34"/>
                <a:gd fmla="*/ 1 h 70" name="T35"/>
                <a:gd fmla="*/ 104 w 110" name="T36"/>
                <a:gd fmla="*/ 1 h 70" name="T37"/>
                <a:gd fmla="*/ 110 w 110" name="T38"/>
                <a:gd fmla="*/ 1 h 70" name="T39"/>
                <a:gd fmla="*/ 104 w 110" name="T40"/>
                <a:gd fmla="*/ 2 h 70" name="T41"/>
                <a:gd fmla="*/ 98 w 110" name="T42"/>
                <a:gd fmla="*/ 3 h 70" name="T43"/>
                <a:gd fmla="*/ 94 w 110" name="T44"/>
                <a:gd fmla="*/ 4 h 70" name="T45"/>
                <a:gd fmla="*/ 90 w 110" name="T46"/>
                <a:gd fmla="*/ 5 h 70" name="T47"/>
                <a:gd fmla="*/ 81 w 110" name="T48"/>
                <a:gd fmla="*/ 7 h 70" name="T49"/>
                <a:gd fmla="*/ 71 w 110" name="T50"/>
                <a:gd fmla="*/ 11 h 70" name="T51"/>
                <a:gd fmla="*/ 62 w 110" name="T52"/>
                <a:gd fmla="*/ 16 h 70" name="T53"/>
                <a:gd fmla="*/ 53 w 110" name="T54"/>
                <a:gd fmla="*/ 23 h 70" name="T55"/>
                <a:gd fmla="*/ 49 w 110" name="T56"/>
                <a:gd fmla="*/ 26 h 70" name="T57"/>
                <a:gd fmla="*/ 45 w 110" name="T58"/>
                <a:gd fmla="*/ 30 h 70" name="T59"/>
                <a:gd fmla="*/ 42 w 110" name="T60"/>
                <a:gd fmla="*/ 34 h 70" name="T61"/>
                <a:gd fmla="*/ 39 w 110" name="T62"/>
                <a:gd fmla="*/ 38 h 70" name="T63"/>
                <a:gd fmla="*/ 34 w 110" name="T64"/>
                <a:gd fmla="*/ 46 h 70" name="T65"/>
                <a:gd fmla="*/ 31 w 110" name="T66"/>
                <a:gd fmla="*/ 54 h 70" name="T67"/>
                <a:gd fmla="*/ 29 w 110" name="T68"/>
                <a:gd fmla="*/ 61 h 70" name="T69"/>
                <a:gd fmla="*/ 28 w 110" name="T70"/>
                <a:gd fmla="*/ 66 h 70" name="T71"/>
                <a:gd fmla="*/ 28 w 110" name="T72"/>
                <a:gd fmla="*/ 67 h 70" name="T73"/>
                <a:gd fmla="*/ 27 w 110" name="T74"/>
                <a:gd fmla="*/ 68 h 70" name="T75"/>
                <a:gd fmla="*/ 27 w 110" name="T76"/>
                <a:gd fmla="*/ 70 h 70" name="T77"/>
                <a:gd fmla="*/ 0 w 110" name="T78"/>
                <a:gd fmla="*/ 65 h 7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241"/>
            <p:cNvSpPr/>
            <p:nvPr/>
          </p:nvSpPr>
          <p:spPr bwMode="auto">
            <a:xfrm>
              <a:off x="1905001" y="6430964"/>
              <a:ext cx="458788" cy="307975"/>
            </a:xfrm>
            <a:custGeom>
              <a:gdLst>
                <a:gd fmla="*/ 83 w 110" name="T0"/>
                <a:gd fmla="*/ 70 h 70" name="T1"/>
                <a:gd fmla="*/ 83 w 110" name="T2"/>
                <a:gd fmla="*/ 68 h 70" name="T3"/>
                <a:gd fmla="*/ 83 w 110" name="T4"/>
                <a:gd fmla="*/ 67 h 70" name="T5"/>
                <a:gd fmla="*/ 82 w 110" name="T6"/>
                <a:gd fmla="*/ 66 h 70" name="T7"/>
                <a:gd fmla="*/ 81 w 110" name="T8"/>
                <a:gd fmla="*/ 61 h 70" name="T9"/>
                <a:gd fmla="*/ 79 w 110" name="T10"/>
                <a:gd fmla="*/ 54 h 70" name="T11"/>
                <a:gd fmla="*/ 76 w 110" name="T12"/>
                <a:gd fmla="*/ 46 h 70" name="T13"/>
                <a:gd fmla="*/ 71 w 110" name="T14"/>
                <a:gd fmla="*/ 38 h 70" name="T15"/>
                <a:gd fmla="*/ 68 w 110" name="T16"/>
                <a:gd fmla="*/ 34 h 70" name="T17"/>
                <a:gd fmla="*/ 65 w 110" name="T18"/>
                <a:gd fmla="*/ 30 h 70" name="T19"/>
                <a:gd fmla="*/ 61 w 110" name="T20"/>
                <a:gd fmla="*/ 26 h 70" name="T21"/>
                <a:gd fmla="*/ 57 w 110" name="T22"/>
                <a:gd fmla="*/ 23 h 70" name="T23"/>
                <a:gd fmla="*/ 48 w 110" name="T24"/>
                <a:gd fmla="*/ 16 h 70" name="T25"/>
                <a:gd fmla="*/ 39 w 110" name="T26"/>
                <a:gd fmla="*/ 11 h 70" name="T27"/>
                <a:gd fmla="*/ 29 w 110" name="T28"/>
                <a:gd fmla="*/ 7 h 70" name="T29"/>
                <a:gd fmla="*/ 20 w 110" name="T30"/>
                <a:gd fmla="*/ 5 h 70" name="T31"/>
                <a:gd fmla="*/ 16 w 110" name="T32"/>
                <a:gd fmla="*/ 4 h 70" name="T33"/>
                <a:gd fmla="*/ 12 w 110" name="T34"/>
                <a:gd fmla="*/ 3 h 70" name="T35"/>
                <a:gd fmla="*/ 6 w 110" name="T36"/>
                <a:gd fmla="*/ 2 h 70" name="T37"/>
                <a:gd fmla="*/ 0 w 110" name="T38"/>
                <a:gd fmla="*/ 1 h 70" name="T39"/>
                <a:gd fmla="*/ 6 w 110" name="T40"/>
                <a:gd fmla="*/ 1 h 70" name="T41"/>
                <a:gd fmla="*/ 12 w 110" name="T42"/>
                <a:gd fmla="*/ 1 h 70" name="T43"/>
                <a:gd fmla="*/ 16 w 110" name="T44"/>
                <a:gd fmla="*/ 0 h 70" name="T45"/>
                <a:gd fmla="*/ 20 w 110" name="T46"/>
                <a:gd fmla="*/ 1 h 70" name="T47"/>
                <a:gd fmla="*/ 30 w 110" name="T48"/>
                <a:gd fmla="*/ 1 h 70" name="T49"/>
                <a:gd fmla="*/ 41 w 110" name="T50"/>
                <a:gd fmla="*/ 3 h 70" name="T51"/>
                <a:gd fmla="*/ 53 w 110" name="T52"/>
                <a:gd fmla="*/ 6 h 70" name="T53"/>
                <a:gd fmla="*/ 65 w 110" name="T54"/>
                <a:gd fmla="*/ 11 h 70" name="T55"/>
                <a:gd fmla="*/ 70 w 110" name="T56"/>
                <a:gd fmla="*/ 14 h 70" name="T57"/>
                <a:gd fmla="*/ 76 w 110" name="T58"/>
                <a:gd fmla="*/ 17 h 70" name="T59"/>
                <a:gd fmla="*/ 81 w 110" name="T60"/>
                <a:gd fmla="*/ 21 h 70" name="T61"/>
                <a:gd fmla="*/ 86 w 110" name="T62"/>
                <a:gd fmla="*/ 26 h 70" name="T63"/>
                <a:gd fmla="*/ 94 w 110" name="T64"/>
                <a:gd fmla="*/ 34 h 70" name="T65"/>
                <a:gd fmla="*/ 100 w 110" name="T66"/>
                <a:gd fmla="*/ 43 h 70" name="T67"/>
                <a:gd fmla="*/ 105 w 110" name="T68"/>
                <a:gd fmla="*/ 51 h 70" name="T69"/>
                <a:gd fmla="*/ 108 w 110" name="T70"/>
                <a:gd fmla="*/ 58 h 70" name="T71"/>
                <a:gd fmla="*/ 109 w 110" name="T72"/>
                <a:gd fmla="*/ 61 h 70" name="T73"/>
                <a:gd fmla="*/ 110 w 110" name="T74"/>
                <a:gd fmla="*/ 63 h 70" name="T75"/>
                <a:gd fmla="*/ 110 w 110" name="T76"/>
                <a:gd fmla="*/ 65 h 70" name="T77"/>
                <a:gd fmla="*/ 83 w 110" name="T78"/>
                <a:gd fmla="*/ 70 h 7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242"/>
            <p:cNvSpPr/>
            <p:nvPr/>
          </p:nvSpPr>
          <p:spPr bwMode="auto">
            <a:xfrm>
              <a:off x="2255838" y="6134101"/>
              <a:ext cx="128588" cy="517525"/>
            </a:xfrm>
            <a:custGeom>
              <a:gdLst>
                <a:gd fmla="*/ 0 w 31" name="T0"/>
                <a:gd fmla="*/ 117 h 117" name="T1"/>
                <a:gd fmla="*/ 1 w 31" name="T2"/>
                <a:gd fmla="*/ 112 h 117" name="T3"/>
                <a:gd fmla="*/ 1 w 31" name="T4"/>
                <a:gd fmla="*/ 98 h 117" name="T5"/>
                <a:gd fmla="*/ 6 w 31" name="T6"/>
                <a:gd fmla="*/ 55 h 117" name="T7"/>
                <a:gd fmla="*/ 12 w 31" name="T8"/>
                <a:gd fmla="*/ 33 h 117" name="T9"/>
                <a:gd fmla="*/ 19 w 31" name="T10"/>
                <a:gd fmla="*/ 15 h 117" name="T11"/>
                <a:gd fmla="*/ 24 w 31" name="T12"/>
                <a:gd fmla="*/ 8 h 117" name="T13"/>
                <a:gd fmla="*/ 27 w 31" name="T14"/>
                <a:gd fmla="*/ 3 h 117" name="T15"/>
                <a:gd fmla="*/ 30 w 31" name="T16"/>
                <a:gd fmla="*/ 0 h 117" name="T17"/>
                <a:gd fmla="*/ 31 w 31" name="T18"/>
                <a:gd fmla="*/ 0 h 117" name="T19"/>
                <a:gd fmla="*/ 31 w 31" name="T20"/>
                <a:gd fmla="*/ 1 h 117" name="T21"/>
                <a:gd fmla="*/ 28 w 31" name="T22"/>
                <a:gd fmla="*/ 4 h 117" name="T23"/>
                <a:gd fmla="*/ 26 w 31" name="T24"/>
                <a:gd fmla="*/ 9 h 117" name="T25"/>
                <a:gd fmla="*/ 23 w 31" name="T26"/>
                <a:gd fmla="*/ 16 h 117" name="T27"/>
                <a:gd fmla="*/ 20 w 31" name="T28"/>
                <a:gd fmla="*/ 35 h 117" name="T29"/>
                <a:gd fmla="*/ 20 w 31" name="T30"/>
                <a:gd fmla="*/ 56 h 117" name="T31"/>
                <a:gd fmla="*/ 25 w 31" name="T32"/>
                <a:gd fmla="*/ 96 h 117" name="T33"/>
                <a:gd fmla="*/ 27 w 31" name="T34"/>
                <a:gd fmla="*/ 109 h 117" name="T35"/>
                <a:gd fmla="*/ 28 w 31" name="T36"/>
                <a:gd fmla="*/ 114 h 117" name="T37"/>
                <a:gd fmla="*/ 0 w 31" name="T38"/>
                <a:gd fmla="*/ 117 h 11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243"/>
            <p:cNvSpPr/>
            <p:nvPr/>
          </p:nvSpPr>
          <p:spPr bwMode="auto">
            <a:xfrm>
              <a:off x="2605088" y="6294439"/>
              <a:ext cx="358775" cy="382588"/>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246"/>
            <p:cNvSpPr/>
            <p:nvPr/>
          </p:nvSpPr>
          <p:spPr bwMode="auto">
            <a:xfrm>
              <a:off x="2605088" y="5940426"/>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249"/>
            <p:cNvSpPr/>
            <p:nvPr/>
          </p:nvSpPr>
          <p:spPr bwMode="auto">
            <a:xfrm>
              <a:off x="2205038" y="5834064"/>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252"/>
            <p:cNvSpPr/>
            <p:nvPr/>
          </p:nvSpPr>
          <p:spPr bwMode="auto">
            <a:xfrm>
              <a:off x="1738313" y="5940426"/>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255"/>
            <p:cNvSpPr/>
            <p:nvPr/>
          </p:nvSpPr>
          <p:spPr bwMode="auto">
            <a:xfrm>
              <a:off x="1638301" y="6205539"/>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259"/>
            <p:cNvSpPr/>
            <p:nvPr/>
          </p:nvSpPr>
          <p:spPr bwMode="auto">
            <a:xfrm>
              <a:off x="11047414" y="5583239"/>
              <a:ext cx="204788" cy="1147763"/>
            </a:xfrm>
            <a:custGeom>
              <a:gdLst>
                <a:gd fmla="*/ 27 w 129" name="T0"/>
                <a:gd fmla="*/ 61 h 723" name="T1"/>
                <a:gd fmla="*/ 0 w 129" name="T2"/>
                <a:gd fmla="*/ 712 h 723" name="T3"/>
                <a:gd fmla="*/ 129 w 129" name="T4"/>
                <a:gd fmla="*/ 723 h 723" name="T5"/>
                <a:gd fmla="*/ 98 w 129" name="T6"/>
                <a:gd fmla="*/ 0 h 723" name="T7"/>
                <a:gd fmla="*/ 27 w 129" name="T8"/>
                <a:gd fmla="*/ 61 h 723" name="T9"/>
              </a:gdLst>
              <a:cxnLst>
                <a:cxn ang="0">
                  <a:pos x="T0" y="T1"/>
                </a:cxn>
                <a:cxn ang="0">
                  <a:pos x="T2" y="T3"/>
                </a:cxn>
                <a:cxn ang="0">
                  <a:pos x="T4" y="T5"/>
                </a:cxn>
                <a:cxn ang="0">
                  <a:pos x="T6" y="T7"/>
                </a:cxn>
                <a:cxn ang="0">
                  <a:pos x="T8" y="T9"/>
                </a:cxn>
              </a:cxnLst>
              <a:rect b="b" l="0" r="r" t="0"/>
              <a:pathLst>
                <a:path h="723" w="129">
                  <a:moveTo>
                    <a:pt x="27" y="61"/>
                  </a:moveTo>
                  <a:lnTo>
                    <a:pt x="0" y="712"/>
                  </a:lnTo>
                  <a:lnTo>
                    <a:pt x="129" y="723"/>
                  </a:lnTo>
                  <a:lnTo>
                    <a:pt x="98" y="0"/>
                  </a:lnTo>
                  <a:lnTo>
                    <a:pt x="27" y="61"/>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262"/>
            <p:cNvSpPr/>
            <p:nvPr/>
          </p:nvSpPr>
          <p:spPr bwMode="auto">
            <a:xfrm>
              <a:off x="11214101" y="5913439"/>
              <a:ext cx="30163" cy="596900"/>
            </a:xfrm>
            <a:custGeom>
              <a:gdLst>
                <a:gd fmla="*/ 0 w 7" name="T0"/>
                <a:gd fmla="*/ 0 h 135" name="T1"/>
                <a:gd fmla="*/ 7 w 7" name="T2"/>
                <a:gd fmla="*/ 135 h 135" name="T3"/>
                <a:gd fmla="*/ 7 w 7" name="T4"/>
                <a:gd fmla="*/ 135 h 135" name="T5"/>
                <a:gd fmla="*/ 0 w 7" name="T6"/>
                <a:gd fmla="*/ 0 h 135" name="T7"/>
                <a:gd fmla="*/ 0 w 7" name="T8"/>
                <a:gd fmla="*/ 0 h 135" name="T9"/>
              </a:gdLst>
              <a:cxnLst>
                <a:cxn ang="0">
                  <a:pos x="T0" y="T1"/>
                </a:cxn>
                <a:cxn ang="0">
                  <a:pos x="T2" y="T3"/>
                </a:cxn>
                <a:cxn ang="0">
                  <a:pos x="T4" y="T5"/>
                </a:cxn>
                <a:cxn ang="0">
                  <a:pos x="T6" y="T7"/>
                </a:cxn>
                <a:cxn ang="0">
                  <a:pos x="T8" y="T9"/>
                </a:cxn>
              </a:cxnLst>
              <a:rect b="b" l="0" r="r" t="0"/>
              <a:pathLst>
                <a:path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263"/>
            <p:cNvSpPr/>
            <p:nvPr/>
          </p:nvSpPr>
          <p:spPr bwMode="auto">
            <a:xfrm>
              <a:off x="11244264" y="6510339"/>
              <a:ext cx="3175" cy="123825"/>
            </a:xfrm>
            <a:custGeom>
              <a:gdLst>
                <a:gd fmla="*/ 0 w 1" name="T0"/>
                <a:gd fmla="*/ 0 h 28" name="T1"/>
                <a:gd fmla="*/ 0 w 1" name="T2"/>
                <a:gd fmla="*/ 0 h 28" name="T3"/>
                <a:gd fmla="*/ 1 w 1" name="T4"/>
                <a:gd fmla="*/ 28 h 28" name="T5"/>
                <a:gd fmla="*/ 1 w 1" name="T6"/>
                <a:gd fmla="*/ 28 h 28" name="T7"/>
                <a:gd fmla="*/ 0 w 1" name="T8"/>
                <a:gd fmla="*/ 0 h 28" name="T9"/>
              </a:gdLst>
              <a:cxnLst>
                <a:cxn ang="0">
                  <a:pos x="T0" y="T1"/>
                </a:cxn>
                <a:cxn ang="0">
                  <a:pos x="T2" y="T3"/>
                </a:cxn>
                <a:cxn ang="0">
                  <a:pos x="T4" y="T5"/>
                </a:cxn>
                <a:cxn ang="0">
                  <a:pos x="T6" y="T7"/>
                </a:cxn>
                <a:cxn ang="0">
                  <a:pos x="T8" y="T9"/>
                </a:cxn>
              </a:cxnLst>
              <a:rect b="b" l="0" r="r" t="0"/>
              <a:pathLst>
                <a:path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264"/>
            <p:cNvSpPr/>
            <p:nvPr/>
          </p:nvSpPr>
          <p:spPr bwMode="auto">
            <a:xfrm>
              <a:off x="11247439" y="6634164"/>
              <a:ext cx="4763" cy="96838"/>
            </a:xfrm>
            <a:custGeom>
              <a:gdLst>
                <a:gd fmla="*/ 0 w 1" name="T0"/>
                <a:gd fmla="*/ 0 h 22" name="T1"/>
                <a:gd fmla="*/ 0 w 1" name="T2"/>
                <a:gd fmla="*/ 0 h 22" name="T3"/>
                <a:gd fmla="*/ 1 w 1" name="T4"/>
                <a:gd fmla="*/ 22 h 22" name="T5"/>
                <a:gd fmla="*/ 0 w 1" name="T6"/>
                <a:gd fmla="*/ 0 h 22" name="T7"/>
              </a:gdLst>
              <a:cxnLst>
                <a:cxn ang="0">
                  <a:pos x="T0" y="T1"/>
                </a:cxn>
                <a:cxn ang="0">
                  <a:pos x="T2" y="T3"/>
                </a:cxn>
                <a:cxn ang="0">
                  <a:pos x="T4" y="T5"/>
                </a:cxn>
                <a:cxn ang="0">
                  <a:pos x="T6" y="T7"/>
                </a:cxn>
              </a:cxnLst>
              <a:rect b="b" l="0" r="r" t="0"/>
              <a:pathLst>
                <a:path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265"/>
            <p:cNvSpPr/>
            <p:nvPr/>
          </p:nvSpPr>
          <p:spPr bwMode="auto">
            <a:xfrm>
              <a:off x="11136314" y="6716714"/>
              <a:ext cx="28575" cy="4763"/>
            </a:xfrm>
            <a:custGeom>
              <a:gdLst>
                <a:gd fmla="*/ 0 w 18" name="T0"/>
                <a:gd fmla="*/ 0 h 3" name="T1"/>
                <a:gd fmla="*/ 0 w 18" name="T2"/>
                <a:gd fmla="*/ 0 h 3" name="T3"/>
                <a:gd fmla="*/ 18 w 18" name="T4"/>
                <a:gd fmla="*/ 3 h 3" name="T5"/>
                <a:gd fmla="*/ 18 w 18" name="T6"/>
                <a:gd fmla="*/ 3 h 3" name="T7"/>
                <a:gd fmla="*/ 0 w 18" name="T8"/>
                <a:gd fmla="*/ 0 h 3" name="T9"/>
              </a:gdLst>
              <a:cxnLst>
                <a:cxn ang="0">
                  <a:pos x="T0" y="T1"/>
                </a:cxn>
                <a:cxn ang="0">
                  <a:pos x="T2" y="T3"/>
                </a:cxn>
                <a:cxn ang="0">
                  <a:pos x="T4" y="T5"/>
                </a:cxn>
                <a:cxn ang="0">
                  <a:pos x="T6" y="T7"/>
                </a:cxn>
                <a:cxn ang="0">
                  <a:pos x="T8" y="T9"/>
                </a:cxn>
              </a:cxnLst>
              <a:rect b="b" l="0" r="r" t="0"/>
              <a:pathLst>
                <a:path h="3" w="18">
                  <a:moveTo>
                    <a:pt x="0" y="0"/>
                  </a:moveTo>
                  <a:lnTo>
                    <a:pt x="0" y="0"/>
                  </a:lnTo>
                  <a:lnTo>
                    <a:pt x="18" y="3"/>
                  </a:lnTo>
                  <a:lnTo>
                    <a:pt x="18" y="3"/>
                  </a:lnTo>
                  <a:lnTo>
                    <a:pt x="0" y="0"/>
                  </a:lnTo>
                  <a:close/>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266"/>
            <p:cNvSpPr/>
            <p:nvPr/>
          </p:nvSpPr>
          <p:spPr bwMode="auto">
            <a:xfrm>
              <a:off x="11136314" y="6716714"/>
              <a:ext cx="28575" cy="4763"/>
            </a:xfrm>
            <a:custGeom>
              <a:gdLst>
                <a:gd fmla="*/ 0 w 18" name="T0"/>
                <a:gd fmla="*/ 0 h 3" name="T1"/>
                <a:gd fmla="*/ 0 w 18" name="T2"/>
                <a:gd fmla="*/ 0 h 3" name="T3"/>
                <a:gd fmla="*/ 18 w 18" name="T4"/>
                <a:gd fmla="*/ 3 h 3" name="T5"/>
                <a:gd fmla="*/ 18 w 18" name="T6"/>
                <a:gd fmla="*/ 3 h 3" name="T7"/>
                <a:gd fmla="*/ 0 w 18" name="T8"/>
                <a:gd fmla="*/ 0 h 3" name="T9"/>
              </a:gdLst>
              <a:cxnLst>
                <a:cxn ang="0">
                  <a:pos x="T0" y="T1"/>
                </a:cxn>
                <a:cxn ang="0">
                  <a:pos x="T2" y="T3"/>
                </a:cxn>
                <a:cxn ang="0">
                  <a:pos x="T4" y="T5"/>
                </a:cxn>
                <a:cxn ang="0">
                  <a:pos x="T6" y="T7"/>
                </a:cxn>
                <a:cxn ang="0">
                  <a:pos x="T8" y="T9"/>
                </a:cxn>
              </a:cxnLst>
              <a:rect b="b" l="0" r="r" t="0"/>
              <a:pathLst>
                <a:path h="3" w="18">
                  <a:moveTo>
                    <a:pt x="0" y="0"/>
                  </a:moveTo>
                  <a:lnTo>
                    <a:pt x="0" y="0"/>
                  </a:lnTo>
                  <a:lnTo>
                    <a:pt x="18" y="3"/>
                  </a:lnTo>
                  <a:lnTo>
                    <a:pt x="18" y="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267"/>
            <p:cNvSpPr/>
            <p:nvPr/>
          </p:nvSpPr>
          <p:spPr bwMode="auto">
            <a:xfrm>
              <a:off x="11164889" y="6721476"/>
              <a:ext cx="74613" cy="9525"/>
            </a:xfrm>
            <a:custGeom>
              <a:gdLst>
                <a:gd fmla="*/ 0 w 47" name="T0"/>
                <a:gd fmla="*/ 0 h 6" name="T1"/>
                <a:gd fmla="*/ 0 w 47" name="T2"/>
                <a:gd fmla="*/ 0 h 6" name="T3"/>
                <a:gd fmla="*/ 47 w 47" name="T4"/>
                <a:gd fmla="*/ 6 h 6" name="T5"/>
                <a:gd fmla="*/ 47 w 47" name="T6"/>
                <a:gd fmla="*/ 6 h 6" name="T7"/>
                <a:gd fmla="*/ 0 w 47" name="T8"/>
                <a:gd fmla="*/ 0 h 6" name="T9"/>
              </a:gdLst>
              <a:cxnLst>
                <a:cxn ang="0">
                  <a:pos x="T0" y="T1"/>
                </a:cxn>
                <a:cxn ang="0">
                  <a:pos x="T2" y="T3"/>
                </a:cxn>
                <a:cxn ang="0">
                  <a:pos x="T4" y="T5"/>
                </a:cxn>
                <a:cxn ang="0">
                  <a:pos x="T6" y="T7"/>
                </a:cxn>
                <a:cxn ang="0">
                  <a:pos x="T8" y="T9"/>
                </a:cxn>
              </a:cxnLst>
              <a:rect b="b" l="0" r="r" t="0"/>
              <a:pathLst>
                <a:path h="6" w="47">
                  <a:moveTo>
                    <a:pt x="0" y="0"/>
                  </a:moveTo>
                  <a:lnTo>
                    <a:pt x="0" y="0"/>
                  </a:lnTo>
                  <a:lnTo>
                    <a:pt x="47" y="6"/>
                  </a:lnTo>
                  <a:lnTo>
                    <a:pt x="47" y="6"/>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268"/>
            <p:cNvSpPr/>
            <p:nvPr/>
          </p:nvSpPr>
          <p:spPr bwMode="auto">
            <a:xfrm>
              <a:off x="11164889" y="6721476"/>
              <a:ext cx="74613" cy="9525"/>
            </a:xfrm>
            <a:custGeom>
              <a:gdLst>
                <a:gd fmla="*/ 0 w 47" name="T0"/>
                <a:gd fmla="*/ 0 h 6" name="T1"/>
                <a:gd fmla="*/ 0 w 47" name="T2"/>
                <a:gd fmla="*/ 0 h 6" name="T3"/>
                <a:gd fmla="*/ 47 w 47" name="T4"/>
                <a:gd fmla="*/ 6 h 6" name="T5"/>
                <a:gd fmla="*/ 47 w 47" name="T6"/>
                <a:gd fmla="*/ 6 h 6" name="T7"/>
                <a:gd fmla="*/ 0 w 47" name="T8"/>
                <a:gd fmla="*/ 0 h 6" name="T9"/>
              </a:gdLst>
              <a:cxnLst>
                <a:cxn ang="0">
                  <a:pos x="T0" y="T1"/>
                </a:cxn>
                <a:cxn ang="0">
                  <a:pos x="T2" y="T3"/>
                </a:cxn>
                <a:cxn ang="0">
                  <a:pos x="T4" y="T5"/>
                </a:cxn>
                <a:cxn ang="0">
                  <a:pos x="T6" y="T7"/>
                </a:cxn>
                <a:cxn ang="0">
                  <a:pos x="T8" y="T9"/>
                </a:cxn>
              </a:cxnLst>
              <a:rect b="b" l="0" r="r" t="0"/>
              <a:pathLst>
                <a:path h="6" w="47">
                  <a:moveTo>
                    <a:pt x="0" y="0"/>
                  </a:moveTo>
                  <a:lnTo>
                    <a:pt x="0" y="0"/>
                  </a:lnTo>
                  <a:lnTo>
                    <a:pt x="47" y="6"/>
                  </a:lnTo>
                  <a:lnTo>
                    <a:pt x="47" y="6"/>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269"/>
            <p:cNvSpPr/>
            <p:nvPr/>
          </p:nvSpPr>
          <p:spPr bwMode="auto">
            <a:xfrm>
              <a:off x="11239501" y="6731001"/>
              <a:ext cx="12700" cy="0"/>
            </a:xfrm>
            <a:custGeom>
              <a:gdLst>
                <a:gd fmla="*/ 0 w 8" name="T0"/>
                <a:gd fmla="*/ 0 w 8" name="T1"/>
                <a:gd fmla="*/ 8 w 8" name="T2"/>
                <a:gd fmla="*/ 0 w 8" name="T3"/>
              </a:gdLst>
              <a:cxnLst>
                <a:cxn ang="0">
                  <a:pos x="T0" y="0"/>
                </a:cxn>
                <a:cxn ang="0">
                  <a:pos x="T1" y="0"/>
                </a:cxn>
                <a:cxn ang="0">
                  <a:pos x="T2" y="0"/>
                </a:cxn>
                <a:cxn ang="0">
                  <a:pos x="T3" y="0"/>
                </a:cxn>
              </a:cxnLst>
              <a:rect b="b" l="0" r="r" t="0"/>
              <a:pathLst>
                <a:path w="8">
                  <a:moveTo>
                    <a:pt x="0" y="0"/>
                  </a:moveTo>
                  <a:lnTo>
                    <a:pt x="0" y="0"/>
                  </a:lnTo>
                  <a:lnTo>
                    <a:pt x="8" y="0"/>
                  </a:lnTo>
                  <a:lnTo>
                    <a:pt x="0"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270"/>
            <p:cNvSpPr/>
            <p:nvPr/>
          </p:nvSpPr>
          <p:spPr bwMode="auto">
            <a:xfrm>
              <a:off x="11239501" y="6731001"/>
              <a:ext cx="12700" cy="0"/>
            </a:xfrm>
            <a:custGeom>
              <a:gdLst>
                <a:gd fmla="*/ 0 w 8" name="T0"/>
                <a:gd fmla="*/ 0 w 8" name="T1"/>
                <a:gd fmla="*/ 8 w 8" name="T2"/>
                <a:gd fmla="*/ 0 w 8" name="T3"/>
              </a:gdLst>
              <a:cxnLst>
                <a:cxn ang="0">
                  <a:pos x="T0" y="0"/>
                </a:cxn>
                <a:cxn ang="0">
                  <a:pos x="T1" y="0"/>
                </a:cxn>
                <a:cxn ang="0">
                  <a:pos x="T2" y="0"/>
                </a:cxn>
                <a:cxn ang="0">
                  <a:pos x="T3" y="0"/>
                </a:cxn>
              </a:cxnLst>
              <a:rect b="b" l="0" r="r" t="0"/>
              <a:pathLst>
                <a:path w="8">
                  <a:moveTo>
                    <a:pt x="0" y="0"/>
                  </a:moveTo>
                  <a:lnTo>
                    <a:pt x="0" y="0"/>
                  </a:lnTo>
                  <a:lnTo>
                    <a:pt x="8" y="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283"/>
            <p:cNvSpPr/>
            <p:nvPr/>
          </p:nvSpPr>
          <p:spPr bwMode="auto">
            <a:xfrm>
              <a:off x="1296988" y="5318126"/>
              <a:ext cx="195263" cy="1500188"/>
            </a:xfrm>
            <a:custGeom>
              <a:gdLst>
                <a:gd fmla="*/ 23 w 123" name="T0"/>
                <a:gd fmla="*/ 0 h 945" name="T1"/>
                <a:gd fmla="*/ 0 w 123" name="T2"/>
                <a:gd fmla="*/ 934 h 945" name="T3"/>
                <a:gd fmla="*/ 123 w 123" name="T4"/>
                <a:gd fmla="*/ 945 h 945" name="T5"/>
                <a:gd fmla="*/ 100 w 123" name="T6"/>
                <a:gd fmla="*/ 0 h 945" name="T7"/>
                <a:gd fmla="*/ 23 w 123" name="T8"/>
                <a:gd fmla="*/ 0 h 945" name="T9"/>
              </a:gdLst>
              <a:cxnLst>
                <a:cxn ang="0">
                  <a:pos x="T0" y="T1"/>
                </a:cxn>
                <a:cxn ang="0">
                  <a:pos x="T2" y="T3"/>
                </a:cxn>
                <a:cxn ang="0">
                  <a:pos x="T4" y="T5"/>
                </a:cxn>
                <a:cxn ang="0">
                  <a:pos x="T6" y="T7"/>
                </a:cxn>
                <a:cxn ang="0">
                  <a:pos x="T8" y="T9"/>
                </a:cxn>
              </a:cxnLst>
              <a:rect b="b" l="0" r="r" t="0"/>
              <a:pathLst>
                <a:path h="944" w="123">
                  <a:moveTo>
                    <a:pt x="23" y="0"/>
                  </a:moveTo>
                  <a:lnTo>
                    <a:pt x="0" y="934"/>
                  </a:lnTo>
                  <a:lnTo>
                    <a:pt x="123" y="945"/>
                  </a:lnTo>
                  <a:lnTo>
                    <a:pt x="100" y="0"/>
                  </a:lnTo>
                  <a:lnTo>
                    <a:pt x="2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 name="Freeform 327"/>
            <p:cNvSpPr/>
            <p:nvPr/>
          </p:nvSpPr>
          <p:spPr bwMode="auto">
            <a:xfrm>
              <a:off x="8234364" y="6275389"/>
              <a:ext cx="479425" cy="557213"/>
            </a:xfrm>
            <a:custGeom>
              <a:gdLst>
                <a:gd fmla="*/ 0 w 115" name="T0"/>
                <a:gd fmla="*/ 122 h 126" name="T1"/>
                <a:gd fmla="*/ 1 w 115" name="T2"/>
                <a:gd fmla="*/ 120 h 126" name="T3"/>
                <a:gd fmla="*/ 2 w 115" name="T4"/>
                <a:gd fmla="*/ 114 h 126" name="T5"/>
                <a:gd fmla="*/ 9 w 115" name="T6"/>
                <a:gd fmla="*/ 94 h 126" name="T7"/>
                <a:gd fmla="*/ 21 w 115" name="T8"/>
                <a:gd fmla="*/ 67 h 126" name="T9"/>
                <a:gd fmla="*/ 29 w 115" name="T10"/>
                <a:gd fmla="*/ 53 h 126" name="T11"/>
                <a:gd fmla="*/ 40 w 115" name="T12"/>
                <a:gd fmla="*/ 40 h 126" name="T13"/>
                <a:gd fmla="*/ 51 w 115" name="T14"/>
                <a:gd fmla="*/ 28 h 126" name="T15"/>
                <a:gd fmla="*/ 64 w 115" name="T16"/>
                <a:gd fmla="*/ 18 h 126" name="T17"/>
                <a:gd fmla="*/ 71 w 115" name="T18"/>
                <a:gd fmla="*/ 14 h 126" name="T19"/>
                <a:gd fmla="*/ 77 w 115" name="T20"/>
                <a:gd fmla="*/ 10 h 126" name="T21"/>
                <a:gd fmla="*/ 89 w 115" name="T22"/>
                <a:gd fmla="*/ 5 h 126" name="T23"/>
                <a:gd fmla="*/ 100 w 115" name="T24"/>
                <a:gd fmla="*/ 2 h 126" name="T25"/>
                <a:gd fmla="*/ 108 w 115" name="T26"/>
                <a:gd fmla="*/ 1 h 126" name="T27"/>
                <a:gd fmla="*/ 115 w 115" name="T28"/>
                <a:gd fmla="*/ 0 h 126" name="T29"/>
                <a:gd fmla="*/ 109 w 115" name="T30"/>
                <a:gd fmla="*/ 2 h 126" name="T31"/>
                <a:gd fmla="*/ 101 w 115" name="T32"/>
                <a:gd fmla="*/ 6 h 126" name="T33"/>
                <a:gd fmla="*/ 92 w 115" name="T34"/>
                <a:gd fmla="*/ 11 h 126" name="T35"/>
                <a:gd fmla="*/ 82 w 115" name="T36"/>
                <a:gd fmla="*/ 19 h 126" name="T37"/>
                <a:gd fmla="*/ 78 w 115" name="T38"/>
                <a:gd fmla="*/ 23 h 126" name="T39"/>
                <a:gd fmla="*/ 73 w 115" name="T40"/>
                <a:gd fmla="*/ 28 h 126" name="T41"/>
                <a:gd fmla="*/ 64 w 115" name="T42"/>
                <a:gd fmla="*/ 39 h 126" name="T43"/>
                <a:gd fmla="*/ 57 w 115" name="T44"/>
                <a:gd fmla="*/ 52 h 126" name="T45"/>
                <a:gd fmla="*/ 43 w 115" name="T46"/>
                <a:gd fmla="*/ 103 h 126" name="T47"/>
                <a:gd fmla="*/ 42 w 115" name="T48"/>
                <a:gd fmla="*/ 120 h 126" name="T49"/>
                <a:gd fmla="*/ 42 w 115" name="T50"/>
                <a:gd fmla="*/ 124 h 126" name="T51"/>
                <a:gd fmla="*/ 42 w 115" name="T52"/>
                <a:gd fmla="*/ 125 h 126" name="T53"/>
                <a:gd fmla="*/ 42 w 115" name="T54"/>
                <a:gd fmla="*/ 126 h 126" name="T55"/>
                <a:gd fmla="*/ 0 w 115" name="T56"/>
                <a:gd fmla="*/ 122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 name="Freeform 328"/>
            <p:cNvSpPr/>
            <p:nvPr/>
          </p:nvSpPr>
          <p:spPr bwMode="auto">
            <a:xfrm>
              <a:off x="7975601" y="6275389"/>
              <a:ext cx="479425" cy="557213"/>
            </a:xfrm>
            <a:custGeom>
              <a:gdLst>
                <a:gd fmla="*/ 73 w 115" name="T0"/>
                <a:gd fmla="*/ 126 h 126" name="T1"/>
                <a:gd fmla="*/ 73 w 115" name="T2"/>
                <a:gd fmla="*/ 125 h 126" name="T3"/>
                <a:gd fmla="*/ 73 w 115" name="T4"/>
                <a:gd fmla="*/ 124 h 126" name="T5"/>
                <a:gd fmla="*/ 73 w 115" name="T6"/>
                <a:gd fmla="*/ 120 h 126" name="T7"/>
                <a:gd fmla="*/ 72 w 115" name="T8"/>
                <a:gd fmla="*/ 103 h 126" name="T9"/>
                <a:gd fmla="*/ 58 w 115" name="T10"/>
                <a:gd fmla="*/ 52 h 126" name="T11"/>
                <a:gd fmla="*/ 51 w 115" name="T12"/>
                <a:gd fmla="*/ 39 h 126" name="T13"/>
                <a:gd fmla="*/ 42 w 115" name="T14"/>
                <a:gd fmla="*/ 28 h 126" name="T15"/>
                <a:gd fmla="*/ 37 w 115" name="T16"/>
                <a:gd fmla="*/ 23 h 126" name="T17"/>
                <a:gd fmla="*/ 32 w 115" name="T18"/>
                <a:gd fmla="*/ 19 h 126" name="T19"/>
                <a:gd fmla="*/ 23 w 115" name="T20"/>
                <a:gd fmla="*/ 11 h 126" name="T21"/>
                <a:gd fmla="*/ 14 w 115" name="T22"/>
                <a:gd fmla="*/ 6 h 126" name="T23"/>
                <a:gd fmla="*/ 6 w 115" name="T24"/>
                <a:gd fmla="*/ 2 h 126" name="T25"/>
                <a:gd fmla="*/ 0 w 115" name="T26"/>
                <a:gd fmla="*/ 0 h 126" name="T27"/>
                <a:gd fmla="*/ 7 w 115" name="T28"/>
                <a:gd fmla="*/ 1 h 126" name="T29"/>
                <a:gd fmla="*/ 15 w 115" name="T30"/>
                <a:gd fmla="*/ 2 h 126" name="T31"/>
                <a:gd fmla="*/ 26 w 115" name="T32"/>
                <a:gd fmla="*/ 5 h 126" name="T33"/>
                <a:gd fmla="*/ 38 w 115" name="T34"/>
                <a:gd fmla="*/ 10 h 126" name="T35"/>
                <a:gd fmla="*/ 44 w 115" name="T36"/>
                <a:gd fmla="*/ 14 h 126" name="T37"/>
                <a:gd fmla="*/ 51 w 115" name="T38"/>
                <a:gd fmla="*/ 18 h 126" name="T39"/>
                <a:gd fmla="*/ 63 w 115" name="T40"/>
                <a:gd fmla="*/ 28 h 126" name="T41"/>
                <a:gd fmla="*/ 75 w 115" name="T42"/>
                <a:gd fmla="*/ 40 h 126" name="T43"/>
                <a:gd fmla="*/ 86 w 115" name="T44"/>
                <a:gd fmla="*/ 53 h 126" name="T45"/>
                <a:gd fmla="*/ 94 w 115" name="T46"/>
                <a:gd fmla="*/ 67 h 126" name="T47"/>
                <a:gd fmla="*/ 106 w 115" name="T48"/>
                <a:gd fmla="*/ 94 h 126" name="T49"/>
                <a:gd fmla="*/ 113 w 115" name="T50"/>
                <a:gd fmla="*/ 114 h 126" name="T51"/>
                <a:gd fmla="*/ 114 w 115" name="T52"/>
                <a:gd fmla="*/ 120 h 126" name="T53"/>
                <a:gd fmla="*/ 115 w 115" name="T54"/>
                <a:gd fmla="*/ 122 h 126" name="T55"/>
                <a:gd fmla="*/ 73 w 115" name="T56"/>
                <a:gd fmla="*/ 126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 name="Freeform 329"/>
            <p:cNvSpPr/>
            <p:nvPr/>
          </p:nvSpPr>
          <p:spPr bwMode="auto">
            <a:xfrm>
              <a:off x="8255001" y="6515101"/>
              <a:ext cx="492125" cy="317500"/>
            </a:xfrm>
            <a:custGeom>
              <a:gdLst>
                <a:gd fmla="*/ 0 w 118" name="T0"/>
                <a:gd fmla="*/ 65 h 72" name="T1"/>
                <a:gd fmla="*/ 1 w 118" name="T2"/>
                <a:gd fmla="*/ 64 h 72" name="T3"/>
                <a:gd fmla="*/ 1 w 118" name="T4"/>
                <a:gd fmla="*/ 63 h 72" name="T5"/>
                <a:gd fmla="*/ 2 w 118" name="T6"/>
                <a:gd fmla="*/ 60 h 72" name="T7"/>
                <a:gd fmla="*/ 3 w 118" name="T8"/>
                <a:gd fmla="*/ 57 h 72" name="T9"/>
                <a:gd fmla="*/ 7 w 118" name="T10"/>
                <a:gd fmla="*/ 50 h 72" name="T11"/>
                <a:gd fmla="*/ 12 w 118" name="T12"/>
                <a:gd fmla="*/ 42 h 72" name="T13"/>
                <a:gd fmla="*/ 19 w 118" name="T14"/>
                <a:gd fmla="*/ 32 h 72" name="T15"/>
                <a:gd fmla="*/ 28 w 118" name="T16"/>
                <a:gd fmla="*/ 23 h 72" name="T17"/>
                <a:gd fmla="*/ 34 w 118" name="T18"/>
                <a:gd fmla="*/ 19 h 72" name="T19"/>
                <a:gd fmla="*/ 39 w 118" name="T20"/>
                <a:gd fmla="*/ 15 h 72" name="T21"/>
                <a:gd fmla="*/ 45 w 118" name="T22"/>
                <a:gd fmla="*/ 12 h 72" name="T23"/>
                <a:gd fmla="*/ 51 w 118" name="T24"/>
                <a:gd fmla="*/ 9 h 72" name="T25"/>
                <a:gd fmla="*/ 64 w 118" name="T26"/>
                <a:gd fmla="*/ 4 h 72" name="T27"/>
                <a:gd fmla="*/ 76 w 118" name="T28"/>
                <a:gd fmla="*/ 1 h 72" name="T29"/>
                <a:gd fmla="*/ 87 w 118" name="T30"/>
                <a:gd fmla="*/ 0 h 72" name="T31"/>
                <a:gd fmla="*/ 98 w 118" name="T32"/>
                <a:gd fmla="*/ 0 h 72" name="T33"/>
                <a:gd fmla="*/ 102 w 118" name="T34"/>
                <a:gd fmla="*/ 0 h 72" name="T35"/>
                <a:gd fmla="*/ 106 w 118" name="T36"/>
                <a:gd fmla="*/ 1 h 72" name="T37"/>
                <a:gd fmla="*/ 112 w 118" name="T38"/>
                <a:gd fmla="*/ 1 h 72" name="T39"/>
                <a:gd fmla="*/ 118 w 118" name="T40"/>
                <a:gd fmla="*/ 2 h 72" name="T41"/>
                <a:gd fmla="*/ 112 w 118" name="T42"/>
                <a:gd fmla="*/ 3 h 72" name="T43"/>
                <a:gd fmla="*/ 106 w 118" name="T44"/>
                <a:gd fmla="*/ 4 h 72" name="T45"/>
                <a:gd fmla="*/ 102 w 118" name="T46"/>
                <a:gd fmla="*/ 5 h 72" name="T47"/>
                <a:gd fmla="*/ 98 w 118" name="T48"/>
                <a:gd fmla="*/ 7 h 72" name="T49"/>
                <a:gd fmla="*/ 89 w 118" name="T50"/>
                <a:gd fmla="*/ 10 h 72" name="T51"/>
                <a:gd fmla="*/ 80 w 118" name="T52"/>
                <a:gd fmla="*/ 14 h 72" name="T53"/>
                <a:gd fmla="*/ 71 w 118" name="T54"/>
                <a:gd fmla="*/ 20 h 72" name="T55"/>
                <a:gd fmla="*/ 62 w 118" name="T56"/>
                <a:gd fmla="*/ 26 h 72" name="T57"/>
                <a:gd fmla="*/ 59 w 118" name="T58"/>
                <a:gd fmla="*/ 30 h 72" name="T59"/>
                <a:gd fmla="*/ 56 w 118" name="T60"/>
                <a:gd fmla="*/ 34 h 72" name="T61"/>
                <a:gd fmla="*/ 53 w 118" name="T62"/>
                <a:gd fmla="*/ 38 h 72" name="T63"/>
                <a:gd fmla="*/ 50 w 118" name="T64"/>
                <a:gd fmla="*/ 42 h 72" name="T65"/>
                <a:gd fmla="*/ 46 w 118" name="T66"/>
                <a:gd fmla="*/ 50 h 72" name="T67"/>
                <a:gd fmla="*/ 44 w 118" name="T68"/>
                <a:gd fmla="*/ 58 h 72" name="T69"/>
                <a:gd fmla="*/ 42 w 118" name="T70"/>
                <a:gd fmla="*/ 64 h 72" name="T71"/>
                <a:gd fmla="*/ 42 w 118" name="T72"/>
                <a:gd fmla="*/ 68 h 72" name="T73"/>
                <a:gd fmla="*/ 42 w 118" name="T74"/>
                <a:gd fmla="*/ 70 h 72" name="T75"/>
                <a:gd fmla="*/ 42 w 118" name="T76"/>
                <a:gd fmla="*/ 71 h 72" name="T77"/>
                <a:gd fmla="*/ 43 w 118" name="T78"/>
                <a:gd fmla="*/ 71 h 72" name="T79"/>
                <a:gd fmla="*/ 43 w 118" name="T80"/>
                <a:gd fmla="*/ 71 h 72" name="T81"/>
                <a:gd fmla="*/ 42 w 118" name="T82"/>
                <a:gd fmla="*/ 72 h 72" name="T83"/>
                <a:gd fmla="*/ 0 w 118" name="T84"/>
                <a:gd fmla="*/ 65 h 7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 name="Freeform 330"/>
            <p:cNvSpPr/>
            <p:nvPr/>
          </p:nvSpPr>
          <p:spPr bwMode="auto">
            <a:xfrm>
              <a:off x="7924801" y="6515101"/>
              <a:ext cx="492125" cy="317500"/>
            </a:xfrm>
            <a:custGeom>
              <a:gdLst>
                <a:gd fmla="*/ 77 w 118" name="T0"/>
                <a:gd fmla="*/ 72 h 72" name="T1"/>
                <a:gd fmla="*/ 78 w 118" name="T2"/>
                <a:gd fmla="*/ 71 h 72" name="T3"/>
                <a:gd fmla="*/ 78 w 118" name="T4"/>
                <a:gd fmla="*/ 71 h 72" name="T5"/>
                <a:gd fmla="*/ 77 w 118" name="T6"/>
                <a:gd fmla="*/ 71 h 72" name="T7"/>
                <a:gd fmla="*/ 77 w 118" name="T8"/>
                <a:gd fmla="*/ 70 h 72" name="T9"/>
                <a:gd fmla="*/ 77 w 118" name="T10"/>
                <a:gd fmla="*/ 68 h 72" name="T11"/>
                <a:gd fmla="*/ 76 w 118" name="T12"/>
                <a:gd fmla="*/ 64 h 72" name="T13"/>
                <a:gd fmla="*/ 75 w 118" name="T14"/>
                <a:gd fmla="*/ 58 h 72" name="T15"/>
                <a:gd fmla="*/ 72 w 118" name="T16"/>
                <a:gd fmla="*/ 50 h 72" name="T17"/>
                <a:gd fmla="*/ 68 w 118" name="T18"/>
                <a:gd fmla="*/ 42 h 72" name="T19"/>
                <a:gd fmla="*/ 66 w 118" name="T20"/>
                <a:gd fmla="*/ 38 h 72" name="T21"/>
                <a:gd fmla="*/ 63 w 118" name="T22"/>
                <a:gd fmla="*/ 34 h 72" name="T23"/>
                <a:gd fmla="*/ 59 w 118" name="T24"/>
                <a:gd fmla="*/ 30 h 72" name="T25"/>
                <a:gd fmla="*/ 56 w 118" name="T26"/>
                <a:gd fmla="*/ 26 h 72" name="T27"/>
                <a:gd fmla="*/ 47 w 118" name="T28"/>
                <a:gd fmla="*/ 20 h 72" name="T29"/>
                <a:gd fmla="*/ 38 w 118" name="T30"/>
                <a:gd fmla="*/ 14 h 72" name="T31"/>
                <a:gd fmla="*/ 29 w 118" name="T32"/>
                <a:gd fmla="*/ 10 h 72" name="T33"/>
                <a:gd fmla="*/ 20 w 118" name="T34"/>
                <a:gd fmla="*/ 7 h 72" name="T35"/>
                <a:gd fmla="*/ 16 w 118" name="T36"/>
                <a:gd fmla="*/ 5 h 72" name="T37"/>
                <a:gd fmla="*/ 12 w 118" name="T38"/>
                <a:gd fmla="*/ 4 h 72" name="T39"/>
                <a:gd fmla="*/ 6 w 118" name="T40"/>
                <a:gd fmla="*/ 3 h 72" name="T41"/>
                <a:gd fmla="*/ 0 w 118" name="T42"/>
                <a:gd fmla="*/ 2 h 72" name="T43"/>
                <a:gd fmla="*/ 6 w 118" name="T44"/>
                <a:gd fmla="*/ 1 h 72" name="T45"/>
                <a:gd fmla="*/ 12 w 118" name="T46"/>
                <a:gd fmla="*/ 1 h 72" name="T47"/>
                <a:gd fmla="*/ 16 w 118" name="T48"/>
                <a:gd fmla="*/ 0 h 72" name="T49"/>
                <a:gd fmla="*/ 21 w 118" name="T50"/>
                <a:gd fmla="*/ 0 h 72" name="T51"/>
                <a:gd fmla="*/ 31 w 118" name="T52"/>
                <a:gd fmla="*/ 0 h 72" name="T53"/>
                <a:gd fmla="*/ 42 w 118" name="T54"/>
                <a:gd fmla="*/ 1 h 72" name="T55"/>
                <a:gd fmla="*/ 54 w 118" name="T56"/>
                <a:gd fmla="*/ 4 h 72" name="T57"/>
                <a:gd fmla="*/ 67 w 118" name="T58"/>
                <a:gd fmla="*/ 9 h 72" name="T59"/>
                <a:gd fmla="*/ 73 w 118" name="T60"/>
                <a:gd fmla="*/ 12 h 72" name="T61"/>
                <a:gd fmla="*/ 79 w 118" name="T62"/>
                <a:gd fmla="*/ 15 h 72" name="T63"/>
                <a:gd fmla="*/ 85 w 118" name="T64"/>
                <a:gd fmla="*/ 19 h 72" name="T65"/>
                <a:gd fmla="*/ 90 w 118" name="T66"/>
                <a:gd fmla="*/ 23 h 72" name="T67"/>
                <a:gd fmla="*/ 99 w 118" name="T68"/>
                <a:gd fmla="*/ 32 h 72" name="T69"/>
                <a:gd fmla="*/ 106 w 118" name="T70"/>
                <a:gd fmla="*/ 42 h 72" name="T71"/>
                <a:gd fmla="*/ 112 w 118" name="T72"/>
                <a:gd fmla="*/ 50 h 72" name="T73"/>
                <a:gd fmla="*/ 115 w 118" name="T74"/>
                <a:gd fmla="*/ 57 h 72" name="T75"/>
                <a:gd fmla="*/ 116 w 118" name="T76"/>
                <a:gd fmla="*/ 60 h 72" name="T77"/>
                <a:gd fmla="*/ 117 w 118" name="T78"/>
                <a:gd fmla="*/ 63 h 72" name="T79"/>
                <a:gd fmla="*/ 118 w 118" name="T80"/>
                <a:gd fmla="*/ 64 h 72" name="T81"/>
                <a:gd fmla="*/ 118 w 118" name="T82"/>
                <a:gd fmla="*/ 65 h 72" name="T83"/>
                <a:gd fmla="*/ 77 w 118" name="T84"/>
                <a:gd fmla="*/ 72 h 7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 name="Freeform 331"/>
            <p:cNvSpPr/>
            <p:nvPr/>
          </p:nvSpPr>
          <p:spPr bwMode="auto">
            <a:xfrm>
              <a:off x="8250239" y="6218239"/>
              <a:ext cx="174625" cy="525463"/>
            </a:xfrm>
            <a:custGeom>
              <a:gdLst>
                <a:gd fmla="*/ 0 w 42" name="T0"/>
                <a:gd fmla="*/ 119 h 119" name="T1"/>
                <a:gd fmla="*/ 0 w 42" name="T2"/>
                <a:gd fmla="*/ 117 h 119" name="T3"/>
                <a:gd fmla="*/ 0 w 42" name="T4"/>
                <a:gd fmla="*/ 113 h 119" name="T5"/>
                <a:gd fmla="*/ 2 w 42" name="T6"/>
                <a:gd fmla="*/ 99 h 119" name="T7"/>
                <a:gd fmla="*/ 9 w 42" name="T8"/>
                <a:gd fmla="*/ 55 h 119" name="T9"/>
                <a:gd fmla="*/ 16 w 42" name="T10"/>
                <a:gd fmla="*/ 33 h 119" name="T11"/>
                <a:gd fmla="*/ 25 w 42" name="T12"/>
                <a:gd fmla="*/ 14 h 119" name="T13"/>
                <a:gd fmla="*/ 30 w 42" name="T14"/>
                <a:gd fmla="*/ 8 h 119" name="T15"/>
                <a:gd fmla="*/ 34 w 42" name="T16"/>
                <a:gd fmla="*/ 3 h 119" name="T17"/>
                <a:gd fmla="*/ 37 w 42" name="T18"/>
                <a:gd fmla="*/ 1 h 119" name="T19"/>
                <a:gd fmla="*/ 38 w 42" name="T20"/>
                <a:gd fmla="*/ 0 h 119" name="T21"/>
                <a:gd fmla="*/ 37 w 42" name="T22"/>
                <a:gd fmla="*/ 1 h 119" name="T23"/>
                <a:gd fmla="*/ 35 w 42" name="T24"/>
                <a:gd fmla="*/ 4 h 119" name="T25"/>
                <a:gd fmla="*/ 33 w 42" name="T26"/>
                <a:gd fmla="*/ 10 h 119" name="T27"/>
                <a:gd fmla="*/ 31 w 42" name="T28"/>
                <a:gd fmla="*/ 17 h 119" name="T29"/>
                <a:gd fmla="*/ 29 w 42" name="T30"/>
                <a:gd fmla="*/ 36 h 119" name="T31"/>
                <a:gd fmla="*/ 30 w 42" name="T32"/>
                <a:gd fmla="*/ 57 h 119" name="T33"/>
                <a:gd fmla="*/ 37 w 42" name="T34"/>
                <a:gd fmla="*/ 97 h 119" name="T35"/>
                <a:gd fmla="*/ 40 w 42" name="T36"/>
                <a:gd fmla="*/ 110 h 119" name="T37"/>
                <a:gd fmla="*/ 41 w 42" name="T38"/>
                <a:gd fmla="*/ 113 h 119" name="T39"/>
                <a:gd fmla="*/ 42 w 42" name="T40"/>
                <a:gd fmla="*/ 114 h 119" name="T41"/>
                <a:gd fmla="*/ 0 w 42" name="T42"/>
                <a:gd fmla="*/ 119 h 11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335"/>
            <p:cNvSpPr/>
            <p:nvPr/>
          </p:nvSpPr>
          <p:spPr bwMode="auto">
            <a:xfrm>
              <a:off x="3576638" y="5773739"/>
              <a:ext cx="746125" cy="992188"/>
            </a:xfrm>
            <a:custGeom>
              <a:gdLst>
                <a:gd fmla="*/ 192 w 470" name="T0"/>
                <a:gd fmla="*/ 625 h 625" name="T1"/>
                <a:gd fmla="*/ 279 w 470" name="T2"/>
                <a:gd fmla="*/ 625 h 625" name="T3"/>
                <a:gd fmla="*/ 271 w 470" name="T4"/>
                <a:gd fmla="*/ 239 h 625" name="T5"/>
                <a:gd fmla="*/ 470 w 470" name="T6"/>
                <a:gd fmla="*/ 8 h 625" name="T7"/>
                <a:gd fmla="*/ 268 w 470" name="T8"/>
                <a:gd fmla="*/ 169 h 625" name="T9"/>
                <a:gd fmla="*/ 237 w 470" name="T10"/>
                <a:gd fmla="*/ 0 h 625" name="T11"/>
                <a:gd fmla="*/ 205 w 470" name="T12"/>
                <a:gd fmla="*/ 158 h 625" name="T13"/>
                <a:gd fmla="*/ 0 w 470" name="T14"/>
                <a:gd fmla="*/ 8 h 625" name="T15"/>
                <a:gd fmla="*/ 200 w 470" name="T16"/>
                <a:gd fmla="*/ 239 h 625" name="T17"/>
                <a:gd fmla="*/ 192 w 470" name="T18"/>
                <a:gd fmla="*/ 625 h 6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 name="Freeform 340"/>
            <p:cNvSpPr/>
            <p:nvPr/>
          </p:nvSpPr>
          <p:spPr bwMode="auto">
            <a:xfrm>
              <a:off x="3948113" y="5773739"/>
              <a:ext cx="374650" cy="992188"/>
            </a:xfrm>
            <a:custGeom>
              <a:gdLst>
                <a:gd fmla="*/ 3 w 236" name="T0"/>
                <a:gd fmla="*/ 0 h 625" name="T1"/>
                <a:gd fmla="*/ 0 w 236" name="T2"/>
                <a:gd fmla="*/ 8 h 625" name="T3"/>
                <a:gd fmla="*/ 0 w 236" name="T4"/>
                <a:gd fmla="*/ 16 h 625" name="T5"/>
                <a:gd fmla="*/ 0 w 236" name="T6"/>
                <a:gd fmla="*/ 169 h 625" name="T7"/>
                <a:gd fmla="*/ 0 w 236" name="T8"/>
                <a:gd fmla="*/ 177 h 625" name="T9"/>
                <a:gd fmla="*/ 0 w 236" name="T10"/>
                <a:gd fmla="*/ 625 h 625" name="T11"/>
                <a:gd fmla="*/ 45 w 236" name="T12"/>
                <a:gd fmla="*/ 625 h 625" name="T13"/>
                <a:gd fmla="*/ 37 w 236" name="T14"/>
                <a:gd fmla="*/ 239 h 625" name="T15"/>
                <a:gd fmla="*/ 95 w 236" name="T16"/>
                <a:gd fmla="*/ 172 h 625" name="T17"/>
                <a:gd fmla="*/ 236 w 236" name="T18"/>
                <a:gd fmla="*/ 8 h 625" name="T19"/>
                <a:gd fmla="*/ 34 w 236" name="T20"/>
                <a:gd fmla="*/ 169 h 625" name="T21"/>
                <a:gd fmla="*/ 3 w 236" name="T22"/>
                <a:gd fmla="*/ 0 h 6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 name="Freeform 347"/>
            <p:cNvSpPr/>
            <p:nvPr/>
          </p:nvSpPr>
          <p:spPr bwMode="auto">
            <a:xfrm>
              <a:off x="220663"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 name="Freeform 348"/>
            <p:cNvSpPr/>
            <p:nvPr/>
          </p:nvSpPr>
          <p:spPr bwMode="auto">
            <a:xfrm>
              <a:off x="292101" y="6557964"/>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 name="Freeform 349"/>
            <p:cNvSpPr/>
            <p:nvPr/>
          </p:nvSpPr>
          <p:spPr bwMode="auto">
            <a:xfrm>
              <a:off x="371476"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 name="Freeform 350"/>
            <p:cNvSpPr/>
            <p:nvPr/>
          </p:nvSpPr>
          <p:spPr bwMode="auto">
            <a:xfrm>
              <a:off x="461963" y="6545264"/>
              <a:ext cx="76200" cy="211138"/>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 name="Freeform 351"/>
            <p:cNvSpPr/>
            <p:nvPr/>
          </p:nvSpPr>
          <p:spPr bwMode="auto">
            <a:xfrm>
              <a:off x="617538" y="6611939"/>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 name="Freeform 352"/>
            <p:cNvSpPr/>
            <p:nvPr/>
          </p:nvSpPr>
          <p:spPr bwMode="auto">
            <a:xfrm>
              <a:off x="67945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353"/>
            <p:cNvSpPr/>
            <p:nvPr/>
          </p:nvSpPr>
          <p:spPr bwMode="auto">
            <a:xfrm>
              <a:off x="750888" y="6594476"/>
              <a:ext cx="66675" cy="228600"/>
            </a:xfrm>
            <a:custGeom>
              <a:gdLst>
                <a:gd fmla="*/ 7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Freeform 354"/>
            <p:cNvSpPr/>
            <p:nvPr/>
          </p:nvSpPr>
          <p:spPr bwMode="auto">
            <a:xfrm>
              <a:off x="563563" y="6611939"/>
              <a:ext cx="49213" cy="206375"/>
            </a:xfrm>
            <a:custGeom>
              <a:gdLst>
                <a:gd fmla="*/ 8 w 12" name="T0"/>
                <a:gd fmla="*/ 7 h 47" name="T1"/>
                <a:gd fmla="*/ 7 w 12" name="T2"/>
                <a:gd fmla="*/ 3 h 47" name="T3"/>
                <a:gd fmla="*/ 3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Freeform 355"/>
            <p:cNvSpPr/>
            <p:nvPr/>
          </p:nvSpPr>
          <p:spPr bwMode="auto">
            <a:xfrm>
              <a:off x="87313" y="6584951"/>
              <a:ext cx="74613" cy="212725"/>
            </a:xfrm>
            <a:custGeom>
              <a:gdLst>
                <a:gd fmla="*/ 17 w 18" name="T0"/>
                <a:gd fmla="*/ 44 h 48" name="T1"/>
                <a:gd fmla="*/ 16 w 18" name="T2"/>
                <a:gd fmla="*/ 17 h 48" name="T3"/>
                <a:gd fmla="*/ 10 w 18" name="T4"/>
                <a:gd fmla="*/ 15 h 48" name="T5"/>
                <a:gd fmla="*/ 10 w 18" name="T6"/>
                <a:gd fmla="*/ 15 h 48" name="T7"/>
                <a:gd fmla="*/ 9 w 18" name="T8"/>
                <a:gd fmla="*/ 15 h 48" name="T9"/>
                <a:gd fmla="*/ 10 w 18" name="T10"/>
                <a:gd fmla="*/ 4 h 48" name="T11"/>
                <a:gd fmla="*/ 4 w 18" name="T12"/>
                <a:gd fmla="*/ 3 h 48" name="T13"/>
                <a:gd fmla="*/ 1 w 18" name="T14"/>
                <a:gd fmla="*/ 29 h 48" name="T15"/>
                <a:gd fmla="*/ 0 w 18" name="T16"/>
                <a:gd fmla="*/ 30 h 48" name="T17"/>
                <a:gd fmla="*/ 0 w 18" name="T18"/>
                <a:gd fmla="*/ 42 h 48" name="T19"/>
                <a:gd fmla="*/ 1 w 18" name="T20"/>
                <a:gd fmla="*/ 43 h 48" name="T21"/>
                <a:gd fmla="*/ 8 w 18" name="T22"/>
                <a:gd fmla="*/ 42 h 48" name="T23"/>
                <a:gd fmla="*/ 8 w 18" name="T24"/>
                <a:gd fmla="*/ 42 h 48" name="T25"/>
                <a:gd fmla="*/ 8 w 18" name="T26"/>
                <a:gd fmla="*/ 44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356"/>
            <p:cNvSpPr/>
            <p:nvPr/>
          </p:nvSpPr>
          <p:spPr bwMode="auto">
            <a:xfrm>
              <a:off x="241301" y="6651626"/>
              <a:ext cx="20638" cy="146050"/>
            </a:xfrm>
            <a:custGeom>
              <a:gdLst>
                <a:gd fmla="*/ 5 w 5" name="T0"/>
                <a:gd fmla="*/ 3 h 33" name="T1"/>
                <a:gd fmla="*/ 0 w 5" name="T2"/>
                <a:gd fmla="*/ 3 h 33" name="T3"/>
                <a:gd fmla="*/ 0 w 5" name="T4"/>
                <a:gd fmla="*/ 29 h 33" name="T5"/>
                <a:gd fmla="*/ 5 w 5" name="T6"/>
                <a:gd fmla="*/ 29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357"/>
            <p:cNvSpPr/>
            <p:nvPr/>
          </p:nvSpPr>
          <p:spPr bwMode="auto">
            <a:xfrm>
              <a:off x="304801" y="6634164"/>
              <a:ext cx="57150" cy="180975"/>
            </a:xfrm>
            <a:custGeom>
              <a:gdLst>
                <a:gd fmla="*/ 7 w 14" name="T0"/>
                <a:gd fmla="*/ 6 h 41" name="T1"/>
                <a:gd fmla="*/ 7 w 14" name="T2"/>
                <a:gd fmla="*/ 4 h 41" name="T3"/>
                <a:gd fmla="*/ 1 w 14" name="T4"/>
                <a:gd fmla="*/ 6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 name="Freeform 358"/>
            <p:cNvSpPr/>
            <p:nvPr/>
          </p:nvSpPr>
          <p:spPr bwMode="auto">
            <a:xfrm>
              <a:off x="187326" y="6651626"/>
              <a:ext cx="50800" cy="203200"/>
            </a:xfrm>
            <a:custGeom>
              <a:gdLst>
                <a:gd fmla="*/ 8 w 12" name="T0"/>
                <a:gd fmla="*/ 7 h 46" name="T1"/>
                <a:gd fmla="*/ 7 w 12" name="T2"/>
                <a:gd fmla="*/ 2 h 46" name="T3"/>
                <a:gd fmla="*/ 3 w 12" name="T4"/>
                <a:gd fmla="*/ 3 h 46" name="T5"/>
                <a:gd fmla="*/ 4 w 12" name="T6"/>
                <a:gd fmla="*/ 8 h 46" name="T7"/>
                <a:gd fmla="*/ 3 w 12" name="T8"/>
                <a:gd fmla="*/ 10 h 46" name="T9"/>
                <a:gd fmla="*/ 4 w 12" name="T10"/>
                <a:gd fmla="*/ 43 h 46" name="T11"/>
                <a:gd fmla="*/ 11 w 12" name="T12"/>
                <a:gd fmla="*/ 42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 name="Freeform 359"/>
            <p:cNvSpPr/>
            <p:nvPr/>
          </p:nvSpPr>
          <p:spPr bwMode="auto">
            <a:xfrm>
              <a:off x="166688" y="6624639"/>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360"/>
            <p:cNvSpPr/>
            <p:nvPr/>
          </p:nvSpPr>
          <p:spPr bwMode="auto">
            <a:xfrm>
              <a:off x="328613" y="6629401"/>
              <a:ext cx="46038" cy="146050"/>
            </a:xfrm>
            <a:custGeom>
              <a:gdLst>
                <a:gd fmla="*/ 3 w 11" name="T0"/>
                <a:gd fmla="*/ 5 h 33" name="T1"/>
                <a:gd fmla="*/ 3 w 11" name="T2"/>
                <a:gd fmla="*/ 29 h 33" name="T3"/>
                <a:gd fmla="*/ 9 w 11" name="T4"/>
                <a:gd fmla="*/ 27 h 33" name="T5"/>
                <a:gd fmla="*/ 9 w 11" name="T6"/>
                <a:gd fmla="*/ 6 h 33" name="T7"/>
                <a:gd fmla="*/ 3 w 11" name="T8"/>
                <a:gd fmla="*/ 5 h 33" name="T9"/>
              </a:gdLst>
              <a:cxnLst>
                <a:cxn ang="0">
                  <a:pos x="T0" y="T1"/>
                </a:cxn>
                <a:cxn ang="0">
                  <a:pos x="T2" y="T3"/>
                </a:cxn>
                <a:cxn ang="0">
                  <a:pos x="T4" y="T5"/>
                </a:cxn>
                <a:cxn ang="0">
                  <a:pos x="T6" y="T7"/>
                </a:cxn>
                <a:cxn ang="0">
                  <a:pos x="T8" y="T9"/>
                </a:cxn>
              </a:cxnLst>
              <a:rect b="b" l="0" r="r" t="0"/>
              <a:pathLst>
                <a:path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361"/>
            <p:cNvSpPr/>
            <p:nvPr/>
          </p:nvSpPr>
          <p:spPr bwMode="auto">
            <a:xfrm>
              <a:off x="850901" y="6567489"/>
              <a:ext cx="61913" cy="220663"/>
            </a:xfrm>
            <a:custGeom>
              <a:gdLst>
                <a:gd fmla="*/ 11 w 15" name="T0"/>
                <a:gd fmla="*/ 28 h 50" name="T1"/>
                <a:gd fmla="*/ 13 w 15" name="T2"/>
                <a:gd fmla="*/ 6 h 50" name="T3"/>
                <a:gd fmla="*/ 6 w 15" name="T4"/>
                <a:gd fmla="*/ 4 h 50" name="T5"/>
                <a:gd fmla="*/ 4 w 15" name="T6"/>
                <a:gd fmla="*/ 15 h 50" name="T7"/>
                <a:gd fmla="*/ 3 w 15" name="T8"/>
                <a:gd fmla="*/ 17 h 50" name="T9"/>
                <a:gd fmla="*/ 4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362"/>
            <p:cNvSpPr/>
            <p:nvPr/>
          </p:nvSpPr>
          <p:spPr bwMode="auto">
            <a:xfrm>
              <a:off x="938213" y="6624639"/>
              <a:ext cx="33338" cy="141288"/>
            </a:xfrm>
            <a:custGeom>
              <a:gdLst>
                <a:gd fmla="*/ 6 w 8" name="T0"/>
                <a:gd fmla="*/ 4 h 32" name="T1"/>
                <a:gd fmla="*/ 0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363"/>
            <p:cNvSpPr/>
            <p:nvPr/>
          </p:nvSpPr>
          <p:spPr bwMode="auto">
            <a:xfrm>
              <a:off x="417513" y="6607176"/>
              <a:ext cx="33338" cy="136525"/>
            </a:xfrm>
            <a:custGeom>
              <a:gdLst>
                <a:gd fmla="*/ 6 w 8" name="T0"/>
                <a:gd fmla="*/ 3 h 31" name="T1"/>
                <a:gd fmla="*/ 1 w 8" name="T2"/>
                <a:gd fmla="*/ 5 h 31" name="T3"/>
                <a:gd fmla="*/ 3 w 8" name="T4"/>
                <a:gd fmla="*/ 29 h 31" name="T5"/>
                <a:gd fmla="*/ 8 w 8" name="T6"/>
                <a:gd fmla="*/ 29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364"/>
            <p:cNvSpPr/>
            <p:nvPr/>
          </p:nvSpPr>
          <p:spPr bwMode="auto">
            <a:xfrm>
              <a:off x="963613" y="6607176"/>
              <a:ext cx="79375" cy="233363"/>
            </a:xfrm>
            <a:custGeom>
              <a:gdLst>
                <a:gd fmla="*/ 17 w 19" name="T0"/>
                <a:gd fmla="*/ 46 h 53" name="T1"/>
                <a:gd fmla="*/ 12 w 19" name="T2"/>
                <a:gd fmla="*/ 14 h 53" name="T3"/>
                <a:gd fmla="*/ 11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365"/>
            <p:cNvSpPr/>
            <p:nvPr/>
          </p:nvSpPr>
          <p:spPr bwMode="auto">
            <a:xfrm>
              <a:off x="1063626" y="6726239"/>
              <a:ext cx="28575" cy="128588"/>
            </a:xfrm>
            <a:custGeom>
              <a:gdLst>
                <a:gd fmla="*/ 6 w 7" name="T0"/>
                <a:gd fmla="*/ 3 h 29" name="T1"/>
                <a:gd fmla="*/ 1 w 7" name="T2"/>
                <a:gd fmla="*/ 3 h 29" name="T3"/>
                <a:gd fmla="*/ 0 w 7" name="T4"/>
                <a:gd fmla="*/ 25 h 29" name="T5"/>
                <a:gd fmla="*/ 7 w 7" name="T6"/>
                <a:gd fmla="*/ 25 h 29" name="T7"/>
                <a:gd fmla="*/ 6 w 7" name="T8"/>
                <a:gd fmla="*/ 3 h 29" name="T9"/>
              </a:gdLst>
              <a:cxnLst>
                <a:cxn ang="0">
                  <a:pos x="T0" y="T1"/>
                </a:cxn>
                <a:cxn ang="0">
                  <a:pos x="T2" y="T3"/>
                </a:cxn>
                <a:cxn ang="0">
                  <a:pos x="T4" y="T5"/>
                </a:cxn>
                <a:cxn ang="0">
                  <a:pos x="T6" y="T7"/>
                </a:cxn>
                <a:cxn ang="0">
                  <a:pos x="T8" y="T9"/>
                </a:cxn>
              </a:cxnLst>
              <a:rect b="b" l="0" r="r" t="0"/>
              <a:pathLst>
                <a:path h="28"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Freeform 366"/>
            <p:cNvSpPr/>
            <p:nvPr/>
          </p:nvSpPr>
          <p:spPr bwMode="auto">
            <a:xfrm>
              <a:off x="1096963" y="6624639"/>
              <a:ext cx="36513" cy="176213"/>
            </a:xfrm>
            <a:custGeom>
              <a:gdLst>
                <a:gd fmla="*/ 3 w 9" name="T0"/>
                <a:gd fmla="*/ 3 h 40" name="T1"/>
                <a:gd fmla="*/ 0 w 9" name="T2"/>
                <a:gd fmla="*/ 35 h 40" name="T3"/>
                <a:gd fmla="*/ 8 w 9" name="T4"/>
                <a:gd fmla="*/ 35 h 40" name="T5"/>
                <a:gd fmla="*/ 9 w 9" name="T6"/>
                <a:gd fmla="*/ 4 h 40" name="T7"/>
                <a:gd fmla="*/ 3 w 9" name="T8"/>
                <a:gd fmla="*/ 3 h 40" name="T9"/>
              </a:gdLst>
              <a:cxnLst>
                <a:cxn ang="0">
                  <a:pos x="T0" y="T1"/>
                </a:cxn>
                <a:cxn ang="0">
                  <a:pos x="T2" y="T3"/>
                </a:cxn>
                <a:cxn ang="0">
                  <a:pos x="T4" y="T5"/>
                </a:cxn>
                <a:cxn ang="0">
                  <a:pos x="T6" y="T7"/>
                </a:cxn>
                <a:cxn ang="0">
                  <a:pos x="T8" y="T9"/>
                </a:cxn>
              </a:cxnLst>
              <a:rect b="b" l="0" r="r" t="0"/>
              <a:pathLst>
                <a:path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Freeform 367"/>
            <p:cNvSpPr/>
            <p:nvPr/>
          </p:nvSpPr>
          <p:spPr bwMode="auto">
            <a:xfrm>
              <a:off x="1133476" y="6611939"/>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368"/>
            <p:cNvSpPr/>
            <p:nvPr/>
          </p:nvSpPr>
          <p:spPr bwMode="auto">
            <a:xfrm>
              <a:off x="1054101"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369"/>
            <p:cNvSpPr/>
            <p:nvPr/>
          </p:nvSpPr>
          <p:spPr bwMode="auto">
            <a:xfrm>
              <a:off x="1192213" y="6611939"/>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370"/>
            <p:cNvSpPr/>
            <p:nvPr/>
          </p:nvSpPr>
          <p:spPr bwMode="auto">
            <a:xfrm>
              <a:off x="129222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371"/>
            <p:cNvSpPr/>
            <p:nvPr/>
          </p:nvSpPr>
          <p:spPr bwMode="auto">
            <a:xfrm>
              <a:off x="1433513" y="6562726"/>
              <a:ext cx="55563" cy="234950"/>
            </a:xfrm>
            <a:custGeom>
              <a:gdLst>
                <a:gd fmla="*/ 10 w 13" name="T0"/>
                <a:gd fmla="*/ 1 h 53" name="T1"/>
                <a:gd fmla="*/ 4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372"/>
            <p:cNvSpPr/>
            <p:nvPr/>
          </p:nvSpPr>
          <p:spPr bwMode="auto">
            <a:xfrm>
              <a:off x="1500188" y="6557964"/>
              <a:ext cx="71438" cy="212725"/>
            </a:xfrm>
            <a:custGeom>
              <a:gdLst>
                <a:gd fmla="*/ 12 w 17" name="T0"/>
                <a:gd fmla="*/ 2 h 48" name="T1"/>
                <a:gd fmla="*/ 1 w 17" name="T2"/>
                <a:gd fmla="*/ 44 h 48" name="T3"/>
                <a:gd fmla="*/ 7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373"/>
            <p:cNvSpPr/>
            <p:nvPr/>
          </p:nvSpPr>
          <p:spPr bwMode="auto">
            <a:xfrm>
              <a:off x="1584326"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374"/>
            <p:cNvSpPr/>
            <p:nvPr/>
          </p:nvSpPr>
          <p:spPr bwMode="auto">
            <a:xfrm>
              <a:off x="1671638" y="6545264"/>
              <a:ext cx="79375" cy="211138"/>
            </a:xfrm>
            <a:custGeom>
              <a:gdLst>
                <a:gd fmla="*/ 18 w 19" name="T0"/>
                <a:gd fmla="*/ 44 h 48" name="T1"/>
                <a:gd fmla="*/ 17 w 19" name="T2"/>
                <a:gd fmla="*/ 17 h 48" name="T3"/>
                <a:gd fmla="*/ 10 w 19" name="T4"/>
                <a:gd fmla="*/ 15 h 48" name="T5"/>
                <a:gd fmla="*/ 10 w 19" name="T6"/>
                <a:gd fmla="*/ 15 h 48" name="T7"/>
                <a:gd fmla="*/ 10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375"/>
            <p:cNvSpPr/>
            <p:nvPr/>
          </p:nvSpPr>
          <p:spPr bwMode="auto">
            <a:xfrm>
              <a:off x="1825626" y="6611939"/>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376"/>
            <p:cNvSpPr/>
            <p:nvPr/>
          </p:nvSpPr>
          <p:spPr bwMode="auto">
            <a:xfrm>
              <a:off x="1892301" y="6597651"/>
              <a:ext cx="58738" cy="177800"/>
            </a:xfrm>
            <a:custGeom>
              <a:gdLst>
                <a:gd fmla="*/ 7 w 14" name="T0"/>
                <a:gd fmla="*/ 6 h 40" name="T1"/>
                <a:gd fmla="*/ 6 w 14" name="T2"/>
                <a:gd fmla="*/ 3 h 40" name="T3"/>
                <a:gd fmla="*/ 0 w 14" name="T4"/>
                <a:gd fmla="*/ 5 h 40" name="T5"/>
                <a:gd fmla="*/ 2 w 14" name="T6"/>
                <a:gd fmla="*/ 29 h 40" name="T7"/>
                <a:gd fmla="*/ 4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377"/>
            <p:cNvSpPr/>
            <p:nvPr/>
          </p:nvSpPr>
          <p:spPr bwMode="auto">
            <a:xfrm>
              <a:off x="1963738"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378"/>
            <p:cNvSpPr/>
            <p:nvPr/>
          </p:nvSpPr>
          <p:spPr bwMode="auto">
            <a:xfrm>
              <a:off x="1776413" y="6611939"/>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3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379"/>
            <p:cNvSpPr/>
            <p:nvPr/>
          </p:nvSpPr>
          <p:spPr bwMode="auto">
            <a:xfrm>
              <a:off x="1379538" y="6624639"/>
              <a:ext cx="50800" cy="119063"/>
            </a:xfrm>
            <a:custGeom>
              <a:gdLst>
                <a:gd fmla="*/ 12 w 12" name="T0"/>
                <a:gd fmla="*/ 24 h 27" name="T1"/>
                <a:gd fmla="*/ 4 w 12" name="T2"/>
                <a:gd fmla="*/ 2 h 27" name="T3"/>
                <a:gd fmla="*/ 0 w 12" name="T4"/>
                <a:gd fmla="*/ 3 h 27" name="T5"/>
                <a:gd fmla="*/ 9 w 12" name="T6"/>
                <a:gd fmla="*/ 26 h 27" name="T7"/>
                <a:gd fmla="*/ 12 w 12" name="T8"/>
                <a:gd fmla="*/ 24 h 27" name="T9"/>
              </a:gdLst>
              <a:cxnLst>
                <a:cxn ang="0">
                  <a:pos x="T0" y="T1"/>
                </a:cxn>
                <a:cxn ang="0">
                  <a:pos x="T2" y="T3"/>
                </a:cxn>
                <a:cxn ang="0">
                  <a:pos x="T4" y="T5"/>
                </a:cxn>
                <a:cxn ang="0">
                  <a:pos x="T6" y="T7"/>
                </a:cxn>
                <a:cxn ang="0">
                  <a:pos x="T8" y="T9"/>
                </a:cxn>
              </a:cxnLst>
              <a:rect b="b" l="0" r="r" t="0"/>
              <a:pathLst>
                <a:path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380"/>
            <p:cNvSpPr/>
            <p:nvPr/>
          </p:nvSpPr>
          <p:spPr bwMode="auto">
            <a:xfrm>
              <a:off x="1276351"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381"/>
            <p:cNvSpPr/>
            <p:nvPr/>
          </p:nvSpPr>
          <p:spPr bwMode="auto">
            <a:xfrm>
              <a:off x="1543051"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382"/>
            <p:cNvSpPr/>
            <p:nvPr/>
          </p:nvSpPr>
          <p:spPr bwMode="auto">
            <a:xfrm>
              <a:off x="2058988" y="6567489"/>
              <a:ext cx="63500" cy="220663"/>
            </a:xfrm>
            <a:custGeom>
              <a:gdLst>
                <a:gd fmla="*/ 11 w 15" name="T0"/>
                <a:gd fmla="*/ 28 h 50" name="T1"/>
                <a:gd fmla="*/ 14 w 15" name="T2"/>
                <a:gd fmla="*/ 6 h 50" name="T3"/>
                <a:gd fmla="*/ 7 w 15" name="T4"/>
                <a:gd fmla="*/ 4 h 50" name="T5"/>
                <a:gd fmla="*/ 5 w 15" name="T6"/>
                <a:gd fmla="*/ 15 h 50" name="T7"/>
                <a:gd fmla="*/ 4 w 15" name="T8"/>
                <a:gd fmla="*/ 17 h 50" name="T9"/>
                <a:gd fmla="*/ 5 w 15" name="T10"/>
                <a:gd fmla="*/ 46 h 50" name="T11"/>
                <a:gd fmla="*/ 11 w 15" name="T12"/>
                <a:gd fmla="*/ 42 h 50" name="T13"/>
                <a:gd fmla="*/ 9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383"/>
            <p:cNvSpPr/>
            <p:nvPr/>
          </p:nvSpPr>
          <p:spPr bwMode="auto">
            <a:xfrm>
              <a:off x="2146301" y="6624639"/>
              <a:ext cx="33338"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384"/>
            <p:cNvSpPr/>
            <p:nvPr/>
          </p:nvSpPr>
          <p:spPr bwMode="auto">
            <a:xfrm>
              <a:off x="2171701"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6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385"/>
            <p:cNvSpPr/>
            <p:nvPr/>
          </p:nvSpPr>
          <p:spPr bwMode="auto">
            <a:xfrm>
              <a:off x="2276476" y="6726239"/>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386"/>
            <p:cNvSpPr/>
            <p:nvPr/>
          </p:nvSpPr>
          <p:spPr bwMode="auto">
            <a:xfrm>
              <a:off x="2305051" y="6624639"/>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387"/>
            <p:cNvSpPr/>
            <p:nvPr/>
          </p:nvSpPr>
          <p:spPr bwMode="auto">
            <a:xfrm>
              <a:off x="2347913" y="6611939"/>
              <a:ext cx="69850"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388"/>
            <p:cNvSpPr/>
            <p:nvPr/>
          </p:nvSpPr>
          <p:spPr bwMode="auto">
            <a:xfrm>
              <a:off x="2263776"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389"/>
            <p:cNvSpPr/>
            <p:nvPr/>
          </p:nvSpPr>
          <p:spPr bwMode="auto">
            <a:xfrm>
              <a:off x="2405063" y="6611939"/>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390"/>
            <p:cNvSpPr/>
            <p:nvPr/>
          </p:nvSpPr>
          <p:spPr bwMode="auto">
            <a:xfrm>
              <a:off x="250190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391"/>
            <p:cNvSpPr/>
            <p:nvPr/>
          </p:nvSpPr>
          <p:spPr bwMode="auto">
            <a:xfrm>
              <a:off x="264318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392"/>
            <p:cNvSpPr/>
            <p:nvPr/>
          </p:nvSpPr>
          <p:spPr bwMode="auto">
            <a:xfrm>
              <a:off x="2714626" y="6557964"/>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Freeform 393"/>
            <p:cNvSpPr/>
            <p:nvPr/>
          </p:nvSpPr>
          <p:spPr bwMode="auto">
            <a:xfrm>
              <a:off x="2794001" y="6597651"/>
              <a:ext cx="33338" cy="195263"/>
            </a:xfrm>
            <a:custGeom>
              <a:gdLst>
                <a:gd fmla="*/ 7 w 8" name="T0"/>
                <a:gd fmla="*/ 2 h 44" name="T1"/>
                <a:gd fmla="*/ 3 w 8" name="T2"/>
                <a:gd fmla="*/ 2 h 44" name="T3"/>
                <a:gd fmla="*/ 2 w 8" name="T4"/>
                <a:gd fmla="*/ 14 h 44" name="T5"/>
                <a:gd fmla="*/ 0 w 8" name="T6"/>
                <a:gd fmla="*/ 16 h 44" name="T7"/>
                <a:gd fmla="*/ 1 w 8" name="T8"/>
                <a:gd fmla="*/ 33 h 44" name="T9"/>
                <a:gd fmla="*/ 2 w 8" name="T10"/>
                <a:gd fmla="*/ 35 h 44" name="T11"/>
                <a:gd fmla="*/ 2 w 8" name="T12"/>
                <a:gd fmla="*/ 41 h 44" name="T13"/>
                <a:gd fmla="*/ 7 w 8" name="T14"/>
                <a:gd fmla="*/ 41 h 44" name="T15"/>
                <a:gd fmla="*/ 7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Freeform 394"/>
            <p:cNvSpPr/>
            <p:nvPr/>
          </p:nvSpPr>
          <p:spPr bwMode="auto">
            <a:xfrm>
              <a:off x="2884488" y="6545264"/>
              <a:ext cx="79375" cy="211138"/>
            </a:xfrm>
            <a:custGeom>
              <a:gdLst>
                <a:gd fmla="*/ 18 w 19" name="T0"/>
                <a:gd fmla="*/ 44 h 48" name="T1"/>
                <a:gd fmla="*/ 16 w 19" name="T2"/>
                <a:gd fmla="*/ 17 h 48" name="T3"/>
                <a:gd fmla="*/ 10 w 19" name="T4"/>
                <a:gd fmla="*/ 15 h 48" name="T5"/>
                <a:gd fmla="*/ 10 w 19" name="T6"/>
                <a:gd fmla="*/ 15 h 48" name="T7"/>
                <a:gd fmla="*/ 9 w 19" name="T8"/>
                <a:gd fmla="*/ 16 h 48" name="T9"/>
                <a:gd fmla="*/ 10 w 19" name="T10"/>
                <a:gd fmla="*/ 4 h 48" name="T11"/>
                <a:gd fmla="*/ 4 w 19" name="T12"/>
                <a:gd fmla="*/ 3 h 48" name="T13"/>
                <a:gd fmla="*/ 1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Freeform 395"/>
            <p:cNvSpPr/>
            <p:nvPr/>
          </p:nvSpPr>
          <p:spPr bwMode="auto">
            <a:xfrm>
              <a:off x="3038476" y="6611939"/>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Freeform 396"/>
            <p:cNvSpPr/>
            <p:nvPr/>
          </p:nvSpPr>
          <p:spPr bwMode="auto">
            <a:xfrm>
              <a:off x="3101976" y="6597651"/>
              <a:ext cx="58738" cy="177800"/>
            </a:xfrm>
            <a:custGeom>
              <a:gdLst>
                <a:gd fmla="*/ 8 w 14" name="T0"/>
                <a:gd fmla="*/ 6 h 40" name="T1"/>
                <a:gd fmla="*/ 7 w 14" name="T2"/>
                <a:gd fmla="*/ 3 h 40" name="T3"/>
                <a:gd fmla="*/ 1 w 14" name="T4"/>
                <a:gd fmla="*/ 5 h 40" name="T5"/>
                <a:gd fmla="*/ 3 w 14" name="T6"/>
                <a:gd fmla="*/ 29 h 40" name="T7"/>
                <a:gd fmla="*/ 5 w 14" name="T8"/>
                <a:gd fmla="*/ 31 h 40" name="T9"/>
                <a:gd fmla="*/ 6 w 14" name="T10"/>
                <a:gd fmla="*/ 37 h 40" name="T11"/>
                <a:gd fmla="*/ 11 w 14" name="T12"/>
                <a:gd fmla="*/ 37 h 40" name="T13"/>
                <a:gd fmla="*/ 14 w 14" name="T14"/>
                <a:gd fmla="*/ 9 h 40" name="T15"/>
                <a:gd fmla="*/ 8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397"/>
            <p:cNvSpPr/>
            <p:nvPr/>
          </p:nvSpPr>
          <p:spPr bwMode="auto">
            <a:xfrm>
              <a:off x="3176588" y="6594476"/>
              <a:ext cx="63500" cy="228600"/>
            </a:xfrm>
            <a:custGeom>
              <a:gdLst>
                <a:gd fmla="*/ 7 w 15" name="T0"/>
                <a:gd fmla="*/ 4 h 52" name="T1"/>
                <a:gd fmla="*/ 6 w 15" name="T2"/>
                <a:gd fmla="*/ 11 h 52" name="T3"/>
                <a:gd fmla="*/ 2 w 15" name="T4"/>
                <a:gd fmla="*/ 13 h 52" name="T5"/>
                <a:gd fmla="*/ 1 w 15" name="T6"/>
                <a:gd fmla="*/ 23 h 52" name="T7"/>
                <a:gd fmla="*/ 3 w 15" name="T8"/>
                <a:gd fmla="*/ 25 h 52" name="T9"/>
                <a:gd fmla="*/ 4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398"/>
            <p:cNvSpPr/>
            <p:nvPr/>
          </p:nvSpPr>
          <p:spPr bwMode="auto">
            <a:xfrm>
              <a:off x="2984501" y="6611939"/>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399"/>
            <p:cNvSpPr/>
            <p:nvPr/>
          </p:nvSpPr>
          <p:spPr bwMode="auto">
            <a:xfrm>
              <a:off x="2589213" y="6624639"/>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400"/>
            <p:cNvSpPr/>
            <p:nvPr/>
          </p:nvSpPr>
          <p:spPr bwMode="auto">
            <a:xfrm>
              <a:off x="2484438"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401"/>
            <p:cNvSpPr/>
            <p:nvPr/>
          </p:nvSpPr>
          <p:spPr bwMode="auto">
            <a:xfrm>
              <a:off x="2755901" y="6629401"/>
              <a:ext cx="41275" cy="146050"/>
            </a:xfrm>
            <a:custGeom>
              <a:gdLst>
                <a:gd fmla="*/ 2 w 10" name="T0"/>
                <a:gd fmla="*/ 5 h 33" name="T1"/>
                <a:gd fmla="*/ 2 w 10" name="T2"/>
                <a:gd fmla="*/ 29 h 33" name="T3"/>
                <a:gd fmla="*/ 9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402"/>
            <p:cNvSpPr/>
            <p:nvPr/>
          </p:nvSpPr>
          <p:spPr bwMode="auto">
            <a:xfrm>
              <a:off x="3273426" y="6567489"/>
              <a:ext cx="61913" cy="220663"/>
            </a:xfrm>
            <a:custGeom>
              <a:gdLst>
                <a:gd fmla="*/ 11 w 15" name="T0"/>
                <a:gd fmla="*/ 28 h 50" name="T1"/>
                <a:gd fmla="*/ 13 w 15" name="T2"/>
                <a:gd fmla="*/ 6 h 50" name="T3"/>
                <a:gd fmla="*/ 6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403"/>
            <p:cNvSpPr/>
            <p:nvPr/>
          </p:nvSpPr>
          <p:spPr bwMode="auto">
            <a:xfrm>
              <a:off x="3360738" y="6624639"/>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404"/>
            <p:cNvSpPr/>
            <p:nvPr/>
          </p:nvSpPr>
          <p:spPr bwMode="auto">
            <a:xfrm>
              <a:off x="3384551" y="6607176"/>
              <a:ext cx="79375" cy="233363"/>
            </a:xfrm>
            <a:custGeom>
              <a:gdLst>
                <a:gd fmla="*/ 17 w 19" name="T0"/>
                <a:gd fmla="*/ 46 h 53" name="T1"/>
                <a:gd fmla="*/ 12 w 19" name="T2"/>
                <a:gd fmla="*/ 14 h 53" name="T3"/>
                <a:gd fmla="*/ 12 w 19" name="T4"/>
                <a:gd fmla="*/ 13 h 53" name="T5"/>
                <a:gd fmla="*/ 12 w 19" name="T6"/>
                <a:gd fmla="*/ 4 h 53" name="T7"/>
                <a:gd fmla="*/ 7 w 19" name="T8"/>
                <a:gd fmla="*/ 4 h 53" name="T9"/>
                <a:gd fmla="*/ 8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10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405"/>
            <p:cNvSpPr/>
            <p:nvPr/>
          </p:nvSpPr>
          <p:spPr bwMode="auto">
            <a:xfrm>
              <a:off x="3489326" y="6726239"/>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407"/>
            <p:cNvSpPr/>
            <p:nvPr/>
          </p:nvSpPr>
          <p:spPr bwMode="auto">
            <a:xfrm>
              <a:off x="3517900" y="6624638"/>
              <a:ext cx="42863"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408"/>
            <p:cNvSpPr/>
            <p:nvPr/>
          </p:nvSpPr>
          <p:spPr bwMode="auto">
            <a:xfrm>
              <a:off x="3556000" y="6611938"/>
              <a:ext cx="71438" cy="250825"/>
            </a:xfrm>
            <a:custGeom>
              <a:gdLst>
                <a:gd fmla="*/ 7 w 17" name="T0"/>
                <a:gd fmla="*/ 5 h 57" name="T1"/>
                <a:gd fmla="*/ 5 w 17" name="T2"/>
                <a:gd fmla="*/ 12 h 57" name="T3"/>
                <a:gd fmla="*/ 5 w 17" name="T4"/>
                <a:gd fmla="*/ 11 h 57" name="T5"/>
                <a:gd fmla="*/ 2 w 17" name="T6"/>
                <a:gd fmla="*/ 11 h 57" name="T7"/>
                <a:gd fmla="*/ 3 w 17" name="T8"/>
                <a:gd fmla="*/ 19 h 57" name="T9"/>
                <a:gd fmla="*/ 7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409"/>
            <p:cNvSpPr/>
            <p:nvPr/>
          </p:nvSpPr>
          <p:spPr bwMode="auto">
            <a:xfrm>
              <a:off x="3476625"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410"/>
            <p:cNvSpPr/>
            <p:nvPr/>
          </p:nvSpPr>
          <p:spPr bwMode="auto">
            <a:xfrm>
              <a:off x="3617913"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411"/>
            <p:cNvSpPr/>
            <p:nvPr/>
          </p:nvSpPr>
          <p:spPr bwMode="auto">
            <a:xfrm>
              <a:off x="3714750"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412"/>
            <p:cNvSpPr/>
            <p:nvPr/>
          </p:nvSpPr>
          <p:spPr bwMode="auto">
            <a:xfrm>
              <a:off x="3856038" y="6562726"/>
              <a:ext cx="58738" cy="234950"/>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413"/>
            <p:cNvSpPr/>
            <p:nvPr/>
          </p:nvSpPr>
          <p:spPr bwMode="auto">
            <a:xfrm>
              <a:off x="3922713" y="6557963"/>
              <a:ext cx="71438" cy="212725"/>
            </a:xfrm>
            <a:custGeom>
              <a:gdLst>
                <a:gd fmla="*/ 12 w 17" name="T0"/>
                <a:gd fmla="*/ 2 h 48" name="T1"/>
                <a:gd fmla="*/ 1 w 17" name="T2"/>
                <a:gd fmla="*/ 44 h 48" name="T3"/>
                <a:gd fmla="*/ 7 w 17" name="T4"/>
                <a:gd fmla="*/ 44 h 48" name="T5"/>
                <a:gd fmla="*/ 16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414"/>
            <p:cNvSpPr/>
            <p:nvPr/>
          </p:nvSpPr>
          <p:spPr bwMode="auto">
            <a:xfrm>
              <a:off x="4006850"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415"/>
            <p:cNvSpPr/>
            <p:nvPr/>
          </p:nvSpPr>
          <p:spPr bwMode="auto">
            <a:xfrm>
              <a:off x="4098925" y="6545263"/>
              <a:ext cx="74613" cy="211138"/>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416"/>
            <p:cNvSpPr/>
            <p:nvPr/>
          </p:nvSpPr>
          <p:spPr bwMode="auto">
            <a:xfrm>
              <a:off x="4252913" y="6611938"/>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417"/>
            <p:cNvSpPr/>
            <p:nvPr/>
          </p:nvSpPr>
          <p:spPr bwMode="auto">
            <a:xfrm>
              <a:off x="4314825"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418"/>
            <p:cNvSpPr/>
            <p:nvPr/>
          </p:nvSpPr>
          <p:spPr bwMode="auto">
            <a:xfrm>
              <a:off x="4386263" y="6594476"/>
              <a:ext cx="66675" cy="22860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419"/>
            <p:cNvSpPr/>
            <p:nvPr/>
          </p:nvSpPr>
          <p:spPr bwMode="auto">
            <a:xfrm>
              <a:off x="4198938"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420"/>
            <p:cNvSpPr/>
            <p:nvPr/>
          </p:nvSpPr>
          <p:spPr bwMode="auto">
            <a:xfrm>
              <a:off x="3802063" y="6624638"/>
              <a:ext cx="53975" cy="119063"/>
            </a:xfrm>
            <a:custGeom>
              <a:gdLst>
                <a:gd fmla="*/ 12 w 13" name="T0"/>
                <a:gd fmla="*/ 24 h 27" name="T1"/>
                <a:gd fmla="*/ 4 w 13" name="T2"/>
                <a:gd fmla="*/ 2 h 27" name="T3"/>
                <a:gd fmla="*/ 0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421"/>
            <p:cNvSpPr/>
            <p:nvPr/>
          </p:nvSpPr>
          <p:spPr bwMode="auto">
            <a:xfrm>
              <a:off x="369728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422"/>
            <p:cNvSpPr/>
            <p:nvPr/>
          </p:nvSpPr>
          <p:spPr bwMode="auto">
            <a:xfrm>
              <a:off x="3963988" y="6629401"/>
              <a:ext cx="46038" cy="146050"/>
            </a:xfrm>
            <a:custGeom>
              <a:gdLst>
                <a:gd fmla="*/ 3 w 11" name="T0"/>
                <a:gd fmla="*/ 5 h 33" name="T1"/>
                <a:gd fmla="*/ 3 w 11" name="T2"/>
                <a:gd fmla="*/ 29 h 33" name="T3"/>
                <a:gd fmla="*/ 9 w 11" name="T4"/>
                <a:gd fmla="*/ 27 h 33" name="T5"/>
                <a:gd fmla="*/ 9 w 11" name="T6"/>
                <a:gd fmla="*/ 6 h 33" name="T7"/>
                <a:gd fmla="*/ 3 w 11" name="T8"/>
                <a:gd fmla="*/ 5 h 33" name="T9"/>
              </a:gdLst>
              <a:cxnLst>
                <a:cxn ang="0">
                  <a:pos x="T0" y="T1"/>
                </a:cxn>
                <a:cxn ang="0">
                  <a:pos x="T2" y="T3"/>
                </a:cxn>
                <a:cxn ang="0">
                  <a:pos x="T4" y="T5"/>
                </a:cxn>
                <a:cxn ang="0">
                  <a:pos x="T6" y="T7"/>
                </a:cxn>
                <a:cxn ang="0">
                  <a:pos x="T8" y="T9"/>
                </a:cxn>
              </a:cxnLst>
              <a:rect b="b" l="0" r="r" t="0"/>
              <a:pathLst>
                <a:path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423"/>
            <p:cNvSpPr/>
            <p:nvPr/>
          </p:nvSpPr>
          <p:spPr bwMode="auto">
            <a:xfrm>
              <a:off x="4486275" y="6567488"/>
              <a:ext cx="61913" cy="220663"/>
            </a:xfrm>
            <a:custGeom>
              <a:gdLst>
                <a:gd fmla="*/ 10 w 15" name="T0"/>
                <a:gd fmla="*/ 28 h 50" name="T1"/>
                <a:gd fmla="*/ 13 w 15" name="T2"/>
                <a:gd fmla="*/ 6 h 50" name="T3"/>
                <a:gd fmla="*/ 6 w 15" name="T4"/>
                <a:gd fmla="*/ 4 h 50" name="T5"/>
                <a:gd fmla="*/ 4 w 15" name="T6"/>
                <a:gd fmla="*/ 15 h 50" name="T7"/>
                <a:gd fmla="*/ 3 w 15" name="T8"/>
                <a:gd fmla="*/ 17 h 50" name="T9"/>
                <a:gd fmla="*/ 4 w 15" name="T10"/>
                <a:gd fmla="*/ 46 h 50" name="T11"/>
                <a:gd fmla="*/ 11 w 15" name="T12"/>
                <a:gd fmla="*/ 42 h 50" name="T13"/>
                <a:gd fmla="*/ 8 w 15" name="T14"/>
                <a:gd fmla="*/ 30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424"/>
            <p:cNvSpPr/>
            <p:nvPr/>
          </p:nvSpPr>
          <p:spPr bwMode="auto">
            <a:xfrm>
              <a:off x="4573588" y="6624638"/>
              <a:ext cx="33338" cy="141288"/>
            </a:xfrm>
            <a:custGeom>
              <a:gdLst>
                <a:gd fmla="*/ 5 w 8" name="T0"/>
                <a:gd fmla="*/ 4 h 32" name="T1"/>
                <a:gd fmla="*/ 0 w 8" name="T2"/>
                <a:gd fmla="*/ 5 h 32" name="T3"/>
                <a:gd fmla="*/ 3 w 8" name="T4"/>
                <a:gd fmla="*/ 29 h 32" name="T5"/>
                <a:gd fmla="*/ 7 w 8" name="T6"/>
                <a:gd fmla="*/ 29 h 32" name="T7"/>
                <a:gd fmla="*/ 5 w 8" name="T8"/>
                <a:gd fmla="*/ 4 h 32" name="T9"/>
              </a:gdLst>
              <a:cxnLst>
                <a:cxn ang="0">
                  <a:pos x="T0" y="T1"/>
                </a:cxn>
                <a:cxn ang="0">
                  <a:pos x="T2" y="T3"/>
                </a:cxn>
                <a:cxn ang="0">
                  <a:pos x="T4" y="T5"/>
                </a:cxn>
                <a:cxn ang="0">
                  <a:pos x="T6" y="T7"/>
                </a:cxn>
                <a:cxn ang="0">
                  <a:pos x="T8" y="T9"/>
                </a:cxn>
              </a:cxnLst>
              <a:rect b="b" l="0" r="r" t="0"/>
              <a:pathLst>
                <a:path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425"/>
            <p:cNvSpPr/>
            <p:nvPr/>
          </p:nvSpPr>
          <p:spPr bwMode="auto">
            <a:xfrm>
              <a:off x="4598988" y="6607176"/>
              <a:ext cx="79375" cy="233363"/>
            </a:xfrm>
            <a:custGeom>
              <a:gdLst>
                <a:gd fmla="*/ 17 w 19" name="T0"/>
                <a:gd fmla="*/ 46 h 53" name="T1"/>
                <a:gd fmla="*/ 12 w 19" name="T2"/>
                <a:gd fmla="*/ 14 h 53" name="T3"/>
                <a:gd fmla="*/ 11 w 19" name="T4"/>
                <a:gd fmla="*/ 13 h 53" name="T5"/>
                <a:gd fmla="*/ 11 w 19" name="T6"/>
                <a:gd fmla="*/ 4 h 53" name="T7"/>
                <a:gd fmla="*/ 7 w 19" name="T8"/>
                <a:gd fmla="*/ 4 h 53" name="T9"/>
                <a:gd fmla="*/ 7 w 19" name="T10"/>
                <a:gd fmla="*/ 12 h 53" name="T11"/>
                <a:gd fmla="*/ 6 w 19" name="T12"/>
                <a:gd fmla="*/ 14 h 53" name="T13"/>
                <a:gd fmla="*/ 6 w 19" name="T14"/>
                <a:gd fmla="*/ 22 h 53" name="T15"/>
                <a:gd fmla="*/ 4 w 19" name="T16"/>
                <a:gd fmla="*/ 22 h 53" name="T17"/>
                <a:gd fmla="*/ 0 w 19" name="T18"/>
                <a:gd fmla="*/ 39 h 53" name="T19"/>
                <a:gd fmla="*/ 2 w 19" name="T20"/>
                <a:gd fmla="*/ 39 h 53" name="T21"/>
                <a:gd fmla="*/ 5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426"/>
            <p:cNvSpPr/>
            <p:nvPr/>
          </p:nvSpPr>
          <p:spPr bwMode="auto">
            <a:xfrm>
              <a:off x="4699000" y="6726238"/>
              <a:ext cx="28575" cy="128588"/>
            </a:xfrm>
            <a:custGeom>
              <a:gdLst>
                <a:gd fmla="*/ 6 w 7" name="T0"/>
                <a:gd fmla="*/ 3 h 29" name="T1"/>
                <a:gd fmla="*/ 1 w 7" name="T2"/>
                <a:gd fmla="*/ 3 h 29" name="T3"/>
                <a:gd fmla="*/ 0 w 7" name="T4"/>
                <a:gd fmla="*/ 25 h 29" name="T5"/>
                <a:gd fmla="*/ 7 w 7" name="T6"/>
                <a:gd fmla="*/ 25 h 29" name="T7"/>
                <a:gd fmla="*/ 6 w 7" name="T8"/>
                <a:gd fmla="*/ 3 h 29" name="T9"/>
              </a:gdLst>
              <a:cxnLst>
                <a:cxn ang="0">
                  <a:pos x="T0" y="T1"/>
                </a:cxn>
                <a:cxn ang="0">
                  <a:pos x="T2" y="T3"/>
                </a:cxn>
                <a:cxn ang="0">
                  <a:pos x="T4" y="T5"/>
                </a:cxn>
                <a:cxn ang="0">
                  <a:pos x="T6" y="T7"/>
                </a:cxn>
                <a:cxn ang="0">
                  <a:pos x="T8" y="T9"/>
                </a:cxn>
              </a:cxnLst>
              <a:rect b="b" l="0" r="r" t="0"/>
              <a:pathLst>
                <a:path h="28"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427"/>
            <p:cNvSpPr/>
            <p:nvPr/>
          </p:nvSpPr>
          <p:spPr bwMode="auto">
            <a:xfrm>
              <a:off x="4727575" y="6624638"/>
              <a:ext cx="41275" cy="176213"/>
            </a:xfrm>
            <a:custGeom>
              <a:gdLst>
                <a:gd fmla="*/ 3 w 10" name="T0"/>
                <a:gd fmla="*/ 3 h 40" name="T1"/>
                <a:gd fmla="*/ 1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428"/>
            <p:cNvSpPr/>
            <p:nvPr/>
          </p:nvSpPr>
          <p:spPr bwMode="auto">
            <a:xfrm>
              <a:off x="4768850"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429"/>
            <p:cNvSpPr/>
            <p:nvPr/>
          </p:nvSpPr>
          <p:spPr bwMode="auto">
            <a:xfrm>
              <a:off x="4686300"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430"/>
            <p:cNvSpPr/>
            <p:nvPr/>
          </p:nvSpPr>
          <p:spPr bwMode="auto">
            <a:xfrm>
              <a:off x="4827588" y="6611938"/>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431"/>
            <p:cNvSpPr/>
            <p:nvPr/>
          </p:nvSpPr>
          <p:spPr bwMode="auto">
            <a:xfrm>
              <a:off x="4927600" y="6686551"/>
              <a:ext cx="33338" cy="136525"/>
            </a:xfrm>
            <a:custGeom>
              <a:gdLst>
                <a:gd fmla="*/ 0 w 8" name="T0"/>
                <a:gd fmla="*/ 5 h 31" name="T1"/>
                <a:gd fmla="*/ 1 w 8" name="T2"/>
                <a:gd fmla="*/ 27 h 31" name="T3"/>
                <a:gd fmla="*/ 6 w 8" name="T4"/>
                <a:gd fmla="*/ 27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432"/>
            <p:cNvSpPr/>
            <p:nvPr/>
          </p:nvSpPr>
          <p:spPr bwMode="auto">
            <a:xfrm>
              <a:off x="5068888" y="6562726"/>
              <a:ext cx="55563" cy="234950"/>
            </a:xfrm>
            <a:custGeom>
              <a:gdLst>
                <a:gd fmla="*/ 10 w 13" name="T0"/>
                <a:gd fmla="*/ 1 h 53" name="T1"/>
                <a:gd fmla="*/ 4 w 13" name="T2"/>
                <a:gd fmla="*/ 21 h 53" name="T3"/>
                <a:gd fmla="*/ 0 w 13" name="T4"/>
                <a:gd fmla="*/ 24 h 53" name="T5"/>
                <a:gd fmla="*/ 3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433"/>
            <p:cNvSpPr/>
            <p:nvPr/>
          </p:nvSpPr>
          <p:spPr bwMode="auto">
            <a:xfrm>
              <a:off x="5135563" y="6557963"/>
              <a:ext cx="71438" cy="212725"/>
            </a:xfrm>
            <a:custGeom>
              <a:gdLst>
                <a:gd fmla="*/ 12 w 17" name="T0"/>
                <a:gd fmla="*/ 2 h 48" name="T1"/>
                <a:gd fmla="*/ 1 w 17" name="T2"/>
                <a:gd fmla="*/ 44 h 48" name="T3"/>
                <a:gd fmla="*/ 6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434"/>
            <p:cNvSpPr/>
            <p:nvPr/>
          </p:nvSpPr>
          <p:spPr bwMode="auto">
            <a:xfrm>
              <a:off x="5219700" y="6597651"/>
              <a:ext cx="28575" cy="195263"/>
            </a:xfrm>
            <a:custGeom>
              <a:gdLst>
                <a:gd fmla="*/ 6 w 7" name="T0"/>
                <a:gd fmla="*/ 2 h 44" name="T1"/>
                <a:gd fmla="*/ 2 w 7" name="T2"/>
                <a:gd fmla="*/ 2 h 44" name="T3"/>
                <a:gd fmla="*/ 1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435"/>
            <p:cNvSpPr/>
            <p:nvPr/>
          </p:nvSpPr>
          <p:spPr bwMode="auto">
            <a:xfrm>
              <a:off x="5307013" y="6545263"/>
              <a:ext cx="79375" cy="211138"/>
            </a:xfrm>
            <a:custGeom>
              <a:gdLst>
                <a:gd fmla="*/ 18 w 19" name="T0"/>
                <a:gd fmla="*/ 44 h 48" name="T1"/>
                <a:gd fmla="*/ 17 w 19" name="T2"/>
                <a:gd fmla="*/ 17 h 48" name="T3"/>
                <a:gd fmla="*/ 10 w 19" name="T4"/>
                <a:gd fmla="*/ 15 h 48" name="T5"/>
                <a:gd fmla="*/ 10 w 19" name="T6"/>
                <a:gd fmla="*/ 15 h 48" name="T7"/>
                <a:gd fmla="*/ 9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436"/>
            <p:cNvSpPr/>
            <p:nvPr/>
          </p:nvSpPr>
          <p:spPr bwMode="auto">
            <a:xfrm>
              <a:off x="5461000" y="6611938"/>
              <a:ext cx="25400" cy="144463"/>
            </a:xfrm>
            <a:custGeom>
              <a:gdLst>
                <a:gd fmla="*/ 5 w 6" name="T0"/>
                <a:gd fmla="*/ 3 h 33" name="T1"/>
                <a:gd fmla="*/ 1 w 6" name="T2"/>
                <a:gd fmla="*/ 3 h 33" name="T3"/>
                <a:gd fmla="*/ 1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437"/>
            <p:cNvSpPr/>
            <p:nvPr/>
          </p:nvSpPr>
          <p:spPr bwMode="auto">
            <a:xfrm>
              <a:off x="5524500" y="6597651"/>
              <a:ext cx="61913" cy="177800"/>
            </a:xfrm>
            <a:custGeom>
              <a:gdLst>
                <a:gd fmla="*/ 8 w 15" name="T0"/>
                <a:gd fmla="*/ 6 h 40" name="T1"/>
                <a:gd fmla="*/ 7 w 15" name="T2"/>
                <a:gd fmla="*/ 3 h 40" name="T3"/>
                <a:gd fmla="*/ 1 w 15" name="T4"/>
                <a:gd fmla="*/ 5 h 40" name="T5"/>
                <a:gd fmla="*/ 3 w 15" name="T6"/>
                <a:gd fmla="*/ 29 h 40" name="T7"/>
                <a:gd fmla="*/ 5 w 15" name="T8"/>
                <a:gd fmla="*/ 31 h 40" name="T9"/>
                <a:gd fmla="*/ 6 w 15" name="T10"/>
                <a:gd fmla="*/ 37 h 40" name="T11"/>
                <a:gd fmla="*/ 11 w 15" name="T12"/>
                <a:gd fmla="*/ 37 h 40" name="T13"/>
                <a:gd fmla="*/ 14 w 15" name="T14"/>
                <a:gd fmla="*/ 9 h 40" name="T15"/>
                <a:gd fmla="*/ 8 w 15"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438"/>
            <p:cNvSpPr/>
            <p:nvPr/>
          </p:nvSpPr>
          <p:spPr bwMode="auto">
            <a:xfrm>
              <a:off x="5599113"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39"/>
            <p:cNvSpPr/>
            <p:nvPr/>
          </p:nvSpPr>
          <p:spPr bwMode="auto">
            <a:xfrm>
              <a:off x="5407025" y="6611938"/>
              <a:ext cx="50800" cy="206375"/>
            </a:xfrm>
            <a:custGeom>
              <a:gdLst>
                <a:gd fmla="*/ 9 w 12" name="T0"/>
                <a:gd fmla="*/ 7 h 47" name="T1"/>
                <a:gd fmla="*/ 8 w 12" name="T2"/>
                <a:gd fmla="*/ 3 h 47" name="T3"/>
                <a:gd fmla="*/ 4 w 12" name="T4"/>
                <a:gd fmla="*/ 4 h 47" name="T5"/>
                <a:gd fmla="*/ 5 w 12" name="T6"/>
                <a:gd fmla="*/ 8 h 47" name="T7"/>
                <a:gd fmla="*/ 4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9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40"/>
            <p:cNvSpPr/>
            <p:nvPr/>
          </p:nvSpPr>
          <p:spPr bwMode="auto">
            <a:xfrm>
              <a:off x="5014913" y="6624638"/>
              <a:ext cx="50800" cy="119063"/>
            </a:xfrm>
            <a:custGeom>
              <a:gdLst>
                <a:gd fmla="*/ 11 w 12" name="T0"/>
                <a:gd fmla="*/ 24 h 27" name="T1"/>
                <a:gd fmla="*/ 4 w 12" name="T2"/>
                <a:gd fmla="*/ 2 h 27" name="T3"/>
                <a:gd fmla="*/ 0 w 12" name="T4"/>
                <a:gd fmla="*/ 3 h 27" name="T5"/>
                <a:gd fmla="*/ 9 w 12" name="T6"/>
                <a:gd fmla="*/ 26 h 27" name="T7"/>
                <a:gd fmla="*/ 11 w 12" name="T8"/>
                <a:gd fmla="*/ 24 h 27" name="T9"/>
              </a:gdLst>
              <a:cxnLst>
                <a:cxn ang="0">
                  <a:pos x="T0" y="T1"/>
                </a:cxn>
                <a:cxn ang="0">
                  <a:pos x="T2" y="T3"/>
                </a:cxn>
                <a:cxn ang="0">
                  <a:pos x="T4" y="T5"/>
                </a:cxn>
                <a:cxn ang="0">
                  <a:pos x="T6" y="T7"/>
                </a:cxn>
                <a:cxn ang="0">
                  <a:pos x="T8" y="T9"/>
                </a:cxn>
              </a:cxnLst>
              <a:rect b="b" l="0" r="r" t="0"/>
              <a:pathLst>
                <a:path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1"/>
            <p:cNvSpPr/>
            <p:nvPr/>
          </p:nvSpPr>
          <p:spPr bwMode="auto">
            <a:xfrm>
              <a:off x="4911725"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42"/>
            <p:cNvSpPr/>
            <p:nvPr/>
          </p:nvSpPr>
          <p:spPr bwMode="auto">
            <a:xfrm>
              <a:off x="5178425"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43"/>
            <p:cNvSpPr/>
            <p:nvPr/>
          </p:nvSpPr>
          <p:spPr bwMode="auto">
            <a:xfrm>
              <a:off x="5694363" y="6567488"/>
              <a:ext cx="63500" cy="220663"/>
            </a:xfrm>
            <a:custGeom>
              <a:gdLst>
                <a:gd fmla="*/ 11 w 15" name="T0"/>
                <a:gd fmla="*/ 28 h 50" name="T1"/>
                <a:gd fmla="*/ 14 w 15" name="T2"/>
                <a:gd fmla="*/ 6 h 50" name="T3"/>
                <a:gd fmla="*/ 7 w 15" name="T4"/>
                <a:gd fmla="*/ 4 h 50" name="T5"/>
                <a:gd fmla="*/ 5 w 15" name="T6"/>
                <a:gd fmla="*/ 15 h 50" name="T7"/>
                <a:gd fmla="*/ 4 w 15" name="T8"/>
                <a:gd fmla="*/ 17 h 50" name="T9"/>
                <a:gd fmla="*/ 5 w 15" name="T10"/>
                <a:gd fmla="*/ 46 h 50" name="T11"/>
                <a:gd fmla="*/ 11 w 15" name="T12"/>
                <a:gd fmla="*/ 42 h 50" name="T13"/>
                <a:gd fmla="*/ 9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44"/>
            <p:cNvSpPr/>
            <p:nvPr/>
          </p:nvSpPr>
          <p:spPr bwMode="auto">
            <a:xfrm>
              <a:off x="5781675" y="6624638"/>
              <a:ext cx="34925"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45"/>
            <p:cNvSpPr/>
            <p:nvPr/>
          </p:nvSpPr>
          <p:spPr bwMode="auto">
            <a:xfrm>
              <a:off x="5807075" y="6607176"/>
              <a:ext cx="79375" cy="233363"/>
            </a:xfrm>
            <a:custGeom>
              <a:gdLst>
                <a:gd fmla="*/ 18 w 19" name="T0"/>
                <a:gd fmla="*/ 46 h 53" name="T1"/>
                <a:gd fmla="*/ 12 w 19" name="T2"/>
                <a:gd fmla="*/ 14 h 53" name="T3"/>
                <a:gd fmla="*/ 12 w 19" name="T4"/>
                <a:gd fmla="*/ 13 h 53" name="T5"/>
                <a:gd fmla="*/ 12 w 19" name="T6"/>
                <a:gd fmla="*/ 4 h 53" name="T7"/>
                <a:gd fmla="*/ 8 w 19" name="T8"/>
                <a:gd fmla="*/ 4 h 53" name="T9"/>
                <a:gd fmla="*/ 8 w 19" name="T10"/>
                <a:gd fmla="*/ 12 h 53" name="T11"/>
                <a:gd fmla="*/ 7 w 19" name="T12"/>
                <a:gd fmla="*/ 14 h 53" name="T13"/>
                <a:gd fmla="*/ 6 w 19" name="T14"/>
                <a:gd fmla="*/ 22 h 53" name="T15"/>
                <a:gd fmla="*/ 5 w 19" name="T16"/>
                <a:gd fmla="*/ 22 h 53" name="T17"/>
                <a:gd fmla="*/ 1 w 19" name="T18"/>
                <a:gd fmla="*/ 39 h 53" name="T19"/>
                <a:gd fmla="*/ 3 w 19" name="T20"/>
                <a:gd fmla="*/ 39 h 53" name="T21"/>
                <a:gd fmla="*/ 6 w 19" name="T22"/>
                <a:gd fmla="*/ 25 h 53" name="T23"/>
                <a:gd fmla="*/ 10 w 19" name="T24"/>
                <a:gd fmla="*/ 48 h 53" name="T25"/>
                <a:gd fmla="*/ 18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46"/>
            <p:cNvSpPr/>
            <p:nvPr/>
          </p:nvSpPr>
          <p:spPr bwMode="auto">
            <a:xfrm>
              <a:off x="5911850"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447"/>
            <p:cNvSpPr/>
            <p:nvPr/>
          </p:nvSpPr>
          <p:spPr bwMode="auto">
            <a:xfrm>
              <a:off x="5940425" y="6624638"/>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448"/>
            <p:cNvSpPr/>
            <p:nvPr/>
          </p:nvSpPr>
          <p:spPr bwMode="auto">
            <a:xfrm>
              <a:off x="5983288" y="6611938"/>
              <a:ext cx="69850"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4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449"/>
            <p:cNvSpPr/>
            <p:nvPr/>
          </p:nvSpPr>
          <p:spPr bwMode="auto">
            <a:xfrm>
              <a:off x="5899150"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450"/>
            <p:cNvSpPr/>
            <p:nvPr/>
          </p:nvSpPr>
          <p:spPr bwMode="auto">
            <a:xfrm>
              <a:off x="6040438"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451"/>
            <p:cNvSpPr/>
            <p:nvPr/>
          </p:nvSpPr>
          <p:spPr bwMode="auto">
            <a:xfrm>
              <a:off x="613727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452"/>
            <p:cNvSpPr/>
            <p:nvPr/>
          </p:nvSpPr>
          <p:spPr bwMode="auto">
            <a:xfrm>
              <a:off x="6278563"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453"/>
            <p:cNvSpPr/>
            <p:nvPr/>
          </p:nvSpPr>
          <p:spPr bwMode="auto">
            <a:xfrm>
              <a:off x="6350001"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454"/>
            <p:cNvSpPr/>
            <p:nvPr/>
          </p:nvSpPr>
          <p:spPr bwMode="auto">
            <a:xfrm>
              <a:off x="6429376" y="6597651"/>
              <a:ext cx="33338" cy="195263"/>
            </a:xfrm>
            <a:custGeom>
              <a:gdLst>
                <a:gd fmla="*/ 7 w 8" name="T0"/>
                <a:gd fmla="*/ 2 h 44" name="T1"/>
                <a:gd fmla="*/ 3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7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455"/>
            <p:cNvSpPr/>
            <p:nvPr/>
          </p:nvSpPr>
          <p:spPr bwMode="auto">
            <a:xfrm>
              <a:off x="6519863" y="6545263"/>
              <a:ext cx="79375" cy="211138"/>
            </a:xfrm>
            <a:custGeom>
              <a:gdLst>
                <a:gd fmla="*/ 18 w 19" name="T0"/>
                <a:gd fmla="*/ 44 h 48" name="T1"/>
                <a:gd fmla="*/ 15 w 19" name="T2"/>
                <a:gd fmla="*/ 17 h 48" name="T3"/>
                <a:gd fmla="*/ 7 w 19" name="T4"/>
                <a:gd fmla="*/ 15 h 48" name="T5"/>
                <a:gd fmla="*/ 7 w 19" name="T6"/>
                <a:gd fmla="*/ 15 h 48" name="T7"/>
                <a:gd fmla="*/ 8 w 19" name="T8"/>
                <a:gd fmla="*/ 16 h 48" name="T9"/>
                <a:gd fmla="*/ 9 w 19" name="T10"/>
                <a:gd fmla="*/ 4 h 48" name="T11"/>
                <a:gd fmla="*/ 4 w 19" name="T12"/>
                <a:gd fmla="*/ 3 h 48" name="T13"/>
                <a:gd fmla="*/ 1 w 19" name="T14"/>
                <a:gd fmla="*/ 30 h 48" name="T15"/>
                <a:gd fmla="*/ 0 w 19" name="T16"/>
                <a:gd fmla="*/ 31 h 48" name="T17"/>
                <a:gd fmla="*/ 0 w 19" name="T18"/>
                <a:gd fmla="*/ 43 h 48" name="T19"/>
                <a:gd fmla="*/ 2 w 19" name="T20"/>
                <a:gd fmla="*/ 43 h 48" name="T21"/>
                <a:gd fmla="*/ 8 w 19" name="T22"/>
                <a:gd fmla="*/ 43 h 48" name="T23"/>
                <a:gd fmla="*/ 8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456"/>
            <p:cNvSpPr/>
            <p:nvPr/>
          </p:nvSpPr>
          <p:spPr bwMode="auto">
            <a:xfrm>
              <a:off x="6673851" y="6611938"/>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457"/>
            <p:cNvSpPr/>
            <p:nvPr/>
          </p:nvSpPr>
          <p:spPr bwMode="auto">
            <a:xfrm>
              <a:off x="673735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4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458"/>
            <p:cNvSpPr/>
            <p:nvPr/>
          </p:nvSpPr>
          <p:spPr bwMode="auto">
            <a:xfrm>
              <a:off x="6811963" y="6594476"/>
              <a:ext cx="63500" cy="228600"/>
            </a:xfrm>
            <a:custGeom>
              <a:gdLst>
                <a:gd fmla="*/ 7 w 15" name="T0"/>
                <a:gd fmla="*/ 4 h 52" name="T1"/>
                <a:gd fmla="*/ 5 w 15" name="T2"/>
                <a:gd fmla="*/ 11 h 52" name="T3"/>
                <a:gd fmla="*/ 2 w 15" name="T4"/>
                <a:gd fmla="*/ 13 h 52" name="T5"/>
                <a:gd fmla="*/ 1 w 15" name="T6"/>
                <a:gd fmla="*/ 23 h 52" name="T7"/>
                <a:gd fmla="*/ 3 w 15" name="T8"/>
                <a:gd fmla="*/ 25 h 52" name="T9"/>
                <a:gd fmla="*/ 3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459"/>
            <p:cNvSpPr/>
            <p:nvPr/>
          </p:nvSpPr>
          <p:spPr bwMode="auto">
            <a:xfrm>
              <a:off x="6619876" y="6611938"/>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460"/>
            <p:cNvSpPr/>
            <p:nvPr/>
          </p:nvSpPr>
          <p:spPr bwMode="auto">
            <a:xfrm>
              <a:off x="6224588" y="6624638"/>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461"/>
            <p:cNvSpPr/>
            <p:nvPr/>
          </p:nvSpPr>
          <p:spPr bwMode="auto">
            <a:xfrm>
              <a:off x="6119813"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462"/>
            <p:cNvSpPr/>
            <p:nvPr/>
          </p:nvSpPr>
          <p:spPr bwMode="auto">
            <a:xfrm>
              <a:off x="6391276" y="6629401"/>
              <a:ext cx="41275" cy="146050"/>
            </a:xfrm>
            <a:custGeom>
              <a:gdLst>
                <a:gd fmla="*/ 2 w 10" name="T0"/>
                <a:gd fmla="*/ 5 h 33" name="T1"/>
                <a:gd fmla="*/ 2 w 10" name="T2"/>
                <a:gd fmla="*/ 29 h 33" name="T3"/>
                <a:gd fmla="*/ 8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463"/>
            <p:cNvSpPr/>
            <p:nvPr/>
          </p:nvSpPr>
          <p:spPr bwMode="auto">
            <a:xfrm>
              <a:off x="6908801" y="6567488"/>
              <a:ext cx="61913" cy="220663"/>
            </a:xfrm>
            <a:custGeom>
              <a:gdLst>
                <a:gd fmla="*/ 11 w 15" name="T0"/>
                <a:gd fmla="*/ 28 h 50" name="T1"/>
                <a:gd fmla="*/ 13 w 15" name="T2"/>
                <a:gd fmla="*/ 6 h 50" name="T3"/>
                <a:gd fmla="*/ 6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464"/>
            <p:cNvSpPr/>
            <p:nvPr/>
          </p:nvSpPr>
          <p:spPr bwMode="auto">
            <a:xfrm>
              <a:off x="6996113" y="6624638"/>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465"/>
            <p:cNvSpPr/>
            <p:nvPr/>
          </p:nvSpPr>
          <p:spPr bwMode="auto">
            <a:xfrm>
              <a:off x="7019926" y="6607176"/>
              <a:ext cx="79375" cy="233363"/>
            </a:xfrm>
            <a:custGeom>
              <a:gdLst>
                <a:gd fmla="*/ 17 w 19" name="T0"/>
                <a:gd fmla="*/ 46 h 53" name="T1"/>
                <a:gd fmla="*/ 12 w 19" name="T2"/>
                <a:gd fmla="*/ 14 h 53" name="T3"/>
                <a:gd fmla="*/ 12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10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466"/>
            <p:cNvSpPr/>
            <p:nvPr/>
          </p:nvSpPr>
          <p:spPr bwMode="auto">
            <a:xfrm>
              <a:off x="7124701"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467"/>
            <p:cNvSpPr/>
            <p:nvPr/>
          </p:nvSpPr>
          <p:spPr bwMode="auto">
            <a:xfrm>
              <a:off x="7154863" y="6624638"/>
              <a:ext cx="41275"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468"/>
            <p:cNvSpPr/>
            <p:nvPr/>
          </p:nvSpPr>
          <p:spPr bwMode="auto">
            <a:xfrm>
              <a:off x="7191376" y="6611938"/>
              <a:ext cx="71438" cy="250825"/>
            </a:xfrm>
            <a:custGeom>
              <a:gdLst>
                <a:gd fmla="*/ 7 w 17" name="T0"/>
                <a:gd fmla="*/ 5 h 57" name="T1"/>
                <a:gd fmla="*/ 5 w 17" name="T2"/>
                <a:gd fmla="*/ 12 h 57" name="T3"/>
                <a:gd fmla="*/ 5 w 17" name="T4"/>
                <a:gd fmla="*/ 11 h 57" name="T5"/>
                <a:gd fmla="*/ 2 w 17" name="T6"/>
                <a:gd fmla="*/ 11 h 57" name="T7"/>
                <a:gd fmla="*/ 3 w 17" name="T8"/>
                <a:gd fmla="*/ 19 h 57" name="T9"/>
                <a:gd fmla="*/ 7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469"/>
            <p:cNvSpPr/>
            <p:nvPr/>
          </p:nvSpPr>
          <p:spPr bwMode="auto">
            <a:xfrm>
              <a:off x="7112001"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470"/>
            <p:cNvSpPr/>
            <p:nvPr/>
          </p:nvSpPr>
          <p:spPr bwMode="auto">
            <a:xfrm>
              <a:off x="7254876" y="6611938"/>
              <a:ext cx="61913" cy="176213"/>
            </a:xfrm>
            <a:custGeom>
              <a:gdLst>
                <a:gd fmla="*/ 4 w 15" name="T0"/>
                <a:gd fmla="*/ 5 h 40" name="T1"/>
                <a:gd fmla="*/ 3 w 15" name="T2"/>
                <a:gd fmla="*/ 37 h 40" name="T3"/>
                <a:gd fmla="*/ 10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471"/>
            <p:cNvSpPr/>
            <p:nvPr/>
          </p:nvSpPr>
          <p:spPr bwMode="auto">
            <a:xfrm>
              <a:off x="735012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472"/>
            <p:cNvSpPr/>
            <p:nvPr/>
          </p:nvSpPr>
          <p:spPr bwMode="auto">
            <a:xfrm>
              <a:off x="7491413" y="6562726"/>
              <a:ext cx="58738" cy="234950"/>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473"/>
            <p:cNvSpPr/>
            <p:nvPr/>
          </p:nvSpPr>
          <p:spPr bwMode="auto">
            <a:xfrm>
              <a:off x="7558088" y="6557963"/>
              <a:ext cx="71438" cy="212725"/>
            </a:xfrm>
            <a:custGeom>
              <a:gdLst>
                <a:gd fmla="*/ 12 w 17" name="T0"/>
                <a:gd fmla="*/ 2 h 48" name="T1"/>
                <a:gd fmla="*/ 1 w 17" name="T2"/>
                <a:gd fmla="*/ 44 h 48" name="T3"/>
                <a:gd fmla="*/ 7 w 17" name="T4"/>
                <a:gd fmla="*/ 44 h 48" name="T5"/>
                <a:gd fmla="*/ 16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74"/>
            <p:cNvSpPr/>
            <p:nvPr/>
          </p:nvSpPr>
          <p:spPr bwMode="auto">
            <a:xfrm>
              <a:off x="7642226"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2 w 7" name="T10"/>
                <a:gd fmla="*/ 35 h 44" name="T11"/>
                <a:gd fmla="*/ 2 w 7" name="T12"/>
                <a:gd fmla="*/ 41 h 44" name="T13"/>
                <a:gd fmla="*/ 7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475"/>
            <p:cNvSpPr/>
            <p:nvPr/>
          </p:nvSpPr>
          <p:spPr bwMode="auto">
            <a:xfrm>
              <a:off x="7729538" y="6545263"/>
              <a:ext cx="79375" cy="211138"/>
            </a:xfrm>
            <a:custGeom>
              <a:gdLst>
                <a:gd fmla="*/ 18 w 19" name="T0"/>
                <a:gd fmla="*/ 44 h 48" name="T1"/>
                <a:gd fmla="*/ 17 w 19" name="T2"/>
                <a:gd fmla="*/ 17 h 48" name="T3"/>
                <a:gd fmla="*/ 11 w 19" name="T4"/>
                <a:gd fmla="*/ 15 h 48" name="T5"/>
                <a:gd fmla="*/ 11 w 19" name="T6"/>
                <a:gd fmla="*/ 15 h 48" name="T7"/>
                <a:gd fmla="*/ 10 w 19" name="T8"/>
                <a:gd fmla="*/ 16 h 48" name="T9"/>
                <a:gd fmla="*/ 11 w 19" name="T10"/>
                <a:gd fmla="*/ 4 h 48" name="T11"/>
                <a:gd fmla="*/ 5 w 19" name="T12"/>
                <a:gd fmla="*/ 3 h 48" name="T13"/>
                <a:gd fmla="*/ 2 w 19" name="T14"/>
                <a:gd fmla="*/ 30 h 48" name="T15"/>
                <a:gd fmla="*/ 0 w 19" name="T16"/>
                <a:gd fmla="*/ 31 h 48" name="T17"/>
                <a:gd fmla="*/ 1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476"/>
            <p:cNvSpPr/>
            <p:nvPr/>
          </p:nvSpPr>
          <p:spPr bwMode="auto">
            <a:xfrm>
              <a:off x="7883526" y="6611938"/>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477"/>
            <p:cNvSpPr/>
            <p:nvPr/>
          </p:nvSpPr>
          <p:spPr bwMode="auto">
            <a:xfrm>
              <a:off x="795020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478"/>
            <p:cNvSpPr/>
            <p:nvPr/>
          </p:nvSpPr>
          <p:spPr bwMode="auto">
            <a:xfrm>
              <a:off x="8021638" y="6594476"/>
              <a:ext cx="66675" cy="22860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79"/>
            <p:cNvSpPr/>
            <p:nvPr/>
          </p:nvSpPr>
          <p:spPr bwMode="auto">
            <a:xfrm>
              <a:off x="7834313"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80"/>
            <p:cNvSpPr/>
            <p:nvPr/>
          </p:nvSpPr>
          <p:spPr bwMode="auto">
            <a:xfrm>
              <a:off x="7437438" y="6624638"/>
              <a:ext cx="53975" cy="119063"/>
            </a:xfrm>
            <a:custGeom>
              <a:gdLst>
                <a:gd fmla="*/ 12 w 13" name="T0"/>
                <a:gd fmla="*/ 24 h 27" name="T1"/>
                <a:gd fmla="*/ 4 w 13" name="T2"/>
                <a:gd fmla="*/ 2 h 27" name="T3"/>
                <a:gd fmla="*/ 0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81"/>
            <p:cNvSpPr/>
            <p:nvPr/>
          </p:nvSpPr>
          <p:spPr bwMode="auto">
            <a:xfrm>
              <a:off x="7332663"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82"/>
            <p:cNvSpPr/>
            <p:nvPr/>
          </p:nvSpPr>
          <p:spPr bwMode="auto">
            <a:xfrm>
              <a:off x="7600951"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83"/>
            <p:cNvSpPr/>
            <p:nvPr/>
          </p:nvSpPr>
          <p:spPr bwMode="auto">
            <a:xfrm>
              <a:off x="8121651" y="6567488"/>
              <a:ext cx="58738" cy="220663"/>
            </a:xfrm>
            <a:custGeom>
              <a:gdLst>
                <a:gd fmla="*/ 10 w 14" name="T0"/>
                <a:gd fmla="*/ 28 h 50" name="T1"/>
                <a:gd fmla="*/ 13 w 14" name="T2"/>
                <a:gd fmla="*/ 6 h 50" name="T3"/>
                <a:gd fmla="*/ 6 w 14" name="T4"/>
                <a:gd fmla="*/ 4 h 50" name="T5"/>
                <a:gd fmla="*/ 4 w 14" name="T6"/>
                <a:gd fmla="*/ 15 h 50" name="T7"/>
                <a:gd fmla="*/ 3 w 14" name="T8"/>
                <a:gd fmla="*/ 17 h 50" name="T9"/>
                <a:gd fmla="*/ 4 w 14" name="T10"/>
                <a:gd fmla="*/ 46 h 50" name="T11"/>
                <a:gd fmla="*/ 11 w 14" name="T12"/>
                <a:gd fmla="*/ 42 h 50" name="T13"/>
                <a:gd fmla="*/ 8 w 14" name="T14"/>
                <a:gd fmla="*/ 30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84"/>
            <p:cNvSpPr/>
            <p:nvPr/>
          </p:nvSpPr>
          <p:spPr bwMode="auto">
            <a:xfrm>
              <a:off x="8204201" y="6624638"/>
              <a:ext cx="38100" cy="141288"/>
            </a:xfrm>
            <a:custGeom>
              <a:gdLst>
                <a:gd fmla="*/ 6 w 9" name="T0"/>
                <a:gd fmla="*/ 4 h 32" name="T1"/>
                <a:gd fmla="*/ 1 w 9" name="T2"/>
                <a:gd fmla="*/ 5 h 32" name="T3"/>
                <a:gd fmla="*/ 4 w 9" name="T4"/>
                <a:gd fmla="*/ 29 h 32" name="T5"/>
                <a:gd fmla="*/ 8 w 9" name="T6"/>
                <a:gd fmla="*/ 29 h 32" name="T7"/>
                <a:gd fmla="*/ 6 w 9" name="T8"/>
                <a:gd fmla="*/ 4 h 32" name="T9"/>
              </a:gdLst>
              <a:cxnLst>
                <a:cxn ang="0">
                  <a:pos x="T0" y="T1"/>
                </a:cxn>
                <a:cxn ang="0">
                  <a:pos x="T2" y="T3"/>
                </a:cxn>
                <a:cxn ang="0">
                  <a:pos x="T4" y="T5"/>
                </a:cxn>
                <a:cxn ang="0">
                  <a:pos x="T6" y="T7"/>
                </a:cxn>
                <a:cxn ang="0">
                  <a:pos x="T8" y="T9"/>
                </a:cxn>
              </a:cxnLst>
              <a:rect b="b" l="0" r="r" t="0"/>
              <a:pathLst>
                <a:path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485"/>
            <p:cNvSpPr/>
            <p:nvPr/>
          </p:nvSpPr>
          <p:spPr bwMode="auto">
            <a:xfrm>
              <a:off x="8229601"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7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486"/>
            <p:cNvSpPr/>
            <p:nvPr/>
          </p:nvSpPr>
          <p:spPr bwMode="auto">
            <a:xfrm>
              <a:off x="8334376" y="6726238"/>
              <a:ext cx="23813" cy="128588"/>
            </a:xfrm>
            <a:custGeom>
              <a:gdLst>
                <a:gd fmla="*/ 6 w 6" name="T0"/>
                <a:gd fmla="*/ 3 h 29" name="T1"/>
                <a:gd fmla="*/ 1 w 6" name="T2"/>
                <a:gd fmla="*/ 3 h 29" name="T3"/>
                <a:gd fmla="*/ 0 w 6" name="T4"/>
                <a:gd fmla="*/ 25 h 29" name="T5"/>
                <a:gd fmla="*/ 6 w 6" name="T6"/>
                <a:gd fmla="*/ 25 h 29" name="T7"/>
                <a:gd fmla="*/ 6 w 6" name="T8"/>
                <a:gd fmla="*/ 3 h 29" name="T9"/>
              </a:gdLst>
              <a:cxnLst>
                <a:cxn ang="0">
                  <a:pos x="T0" y="T1"/>
                </a:cxn>
                <a:cxn ang="0">
                  <a:pos x="T2" y="T3"/>
                </a:cxn>
                <a:cxn ang="0">
                  <a:pos x="T4" y="T5"/>
                </a:cxn>
                <a:cxn ang="0">
                  <a:pos x="T6" y="T7"/>
                </a:cxn>
                <a:cxn ang="0">
                  <a:pos x="T8" y="T9"/>
                </a:cxn>
              </a:cxnLst>
              <a:rect b="b" l="0" r="r" t="0"/>
              <a:pathLst>
                <a:path h="28"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487"/>
            <p:cNvSpPr/>
            <p:nvPr/>
          </p:nvSpPr>
          <p:spPr bwMode="auto">
            <a:xfrm>
              <a:off x="8362951" y="6624638"/>
              <a:ext cx="41275" cy="176213"/>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488"/>
            <p:cNvSpPr/>
            <p:nvPr/>
          </p:nvSpPr>
          <p:spPr bwMode="auto">
            <a:xfrm>
              <a:off x="8404226"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489"/>
            <p:cNvSpPr/>
            <p:nvPr/>
          </p:nvSpPr>
          <p:spPr bwMode="auto">
            <a:xfrm>
              <a:off x="8321676"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490"/>
            <p:cNvSpPr/>
            <p:nvPr/>
          </p:nvSpPr>
          <p:spPr bwMode="auto">
            <a:xfrm>
              <a:off x="8462963" y="6611938"/>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491"/>
            <p:cNvSpPr/>
            <p:nvPr/>
          </p:nvSpPr>
          <p:spPr bwMode="auto">
            <a:xfrm>
              <a:off x="8559801" y="6686551"/>
              <a:ext cx="33338" cy="136525"/>
            </a:xfrm>
            <a:custGeom>
              <a:gdLst>
                <a:gd fmla="*/ 1 w 8" name="T0"/>
                <a:gd fmla="*/ 5 h 31" name="T1"/>
                <a:gd fmla="*/ 2 w 8" name="T2"/>
                <a:gd fmla="*/ 27 h 31" name="T3"/>
                <a:gd fmla="*/ 7 w 8" name="T4"/>
                <a:gd fmla="*/ 27 h 31" name="T5"/>
                <a:gd fmla="*/ 8 w 8" name="T6"/>
                <a:gd fmla="*/ 5 h 31" name="T7"/>
                <a:gd fmla="*/ 1 w 8" name="T8"/>
                <a:gd fmla="*/ 5 h 31" name="T9"/>
              </a:gdLst>
              <a:cxnLst>
                <a:cxn ang="0">
                  <a:pos x="T0" y="T1"/>
                </a:cxn>
                <a:cxn ang="0">
                  <a:pos x="T2" y="T3"/>
                </a:cxn>
                <a:cxn ang="0">
                  <a:pos x="T4" y="T5"/>
                </a:cxn>
                <a:cxn ang="0">
                  <a:pos x="T6" y="T7"/>
                </a:cxn>
                <a:cxn ang="0">
                  <a:pos x="T8" y="T9"/>
                </a:cxn>
              </a:cxnLst>
              <a:rect b="b" l="0" r="r" t="0"/>
              <a:pathLst>
                <a:path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492"/>
            <p:cNvSpPr/>
            <p:nvPr/>
          </p:nvSpPr>
          <p:spPr bwMode="auto">
            <a:xfrm>
              <a:off x="870108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6 w 14" name="T10"/>
                <a:gd fmla="*/ 46 h 53" name="T11"/>
                <a:gd fmla="*/ 8 w 14" name="T12"/>
                <a:gd fmla="*/ 50 h 53" name="T13"/>
                <a:gd fmla="*/ 13 w 14" name="T14"/>
                <a:gd fmla="*/ 48 h 53" name="T15"/>
                <a:gd fmla="*/ 9 w 14" name="T16"/>
                <a:gd fmla="*/ 33 h 53" name="T17"/>
                <a:gd fmla="*/ 14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493"/>
            <p:cNvSpPr/>
            <p:nvPr/>
          </p:nvSpPr>
          <p:spPr bwMode="auto">
            <a:xfrm>
              <a:off x="8770938"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494"/>
            <p:cNvSpPr/>
            <p:nvPr/>
          </p:nvSpPr>
          <p:spPr bwMode="auto">
            <a:xfrm>
              <a:off x="8855076" y="6597651"/>
              <a:ext cx="28575" cy="195263"/>
            </a:xfrm>
            <a:custGeom>
              <a:gdLst>
                <a:gd fmla="*/ 6 w 7" name="T0"/>
                <a:gd fmla="*/ 2 h 44" name="T1"/>
                <a:gd fmla="*/ 2 w 7" name="T2"/>
                <a:gd fmla="*/ 2 h 44" name="T3"/>
                <a:gd fmla="*/ 1 w 7" name="T4"/>
                <a:gd fmla="*/ 14 h 44" name="T5"/>
                <a:gd fmla="*/ 0 w 7" name="T6"/>
                <a:gd fmla="*/ 16 h 44" name="T7"/>
                <a:gd fmla="*/ 0 w 7" name="T8"/>
                <a:gd fmla="*/ 33 h 44" name="T9"/>
                <a:gd fmla="*/ 1 w 7" name="T10"/>
                <a:gd fmla="*/ 35 h 44" name="T11"/>
                <a:gd fmla="*/ 1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95"/>
            <p:cNvSpPr/>
            <p:nvPr/>
          </p:nvSpPr>
          <p:spPr bwMode="auto">
            <a:xfrm>
              <a:off x="8942388" y="6545263"/>
              <a:ext cx="79375" cy="211138"/>
            </a:xfrm>
            <a:custGeom>
              <a:gdLst>
                <a:gd fmla="*/ 18 w 19" name="T0"/>
                <a:gd fmla="*/ 44 h 48" name="T1"/>
                <a:gd fmla="*/ 18 w 19" name="T2"/>
                <a:gd fmla="*/ 17 h 48" name="T3"/>
                <a:gd fmla="*/ 14 w 19" name="T4"/>
                <a:gd fmla="*/ 15 h 48" name="T5"/>
                <a:gd fmla="*/ 14 w 19" name="T6"/>
                <a:gd fmla="*/ 15 h 48" name="T7"/>
                <a:gd fmla="*/ 11 w 19" name="T8"/>
                <a:gd fmla="*/ 16 h 48" name="T9"/>
                <a:gd fmla="*/ 11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96"/>
            <p:cNvSpPr/>
            <p:nvPr/>
          </p:nvSpPr>
          <p:spPr bwMode="auto">
            <a:xfrm>
              <a:off x="9096376" y="6611938"/>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97"/>
            <p:cNvSpPr/>
            <p:nvPr/>
          </p:nvSpPr>
          <p:spPr bwMode="auto">
            <a:xfrm>
              <a:off x="9159876" y="6597651"/>
              <a:ext cx="61913" cy="177800"/>
            </a:xfrm>
            <a:custGeom>
              <a:gdLst>
                <a:gd fmla="*/ 8 w 15" name="T0"/>
                <a:gd fmla="*/ 6 h 40" name="T1"/>
                <a:gd fmla="*/ 7 w 15" name="T2"/>
                <a:gd fmla="*/ 3 h 40" name="T3"/>
                <a:gd fmla="*/ 1 w 15" name="T4"/>
                <a:gd fmla="*/ 5 h 40" name="T5"/>
                <a:gd fmla="*/ 3 w 15" name="T6"/>
                <a:gd fmla="*/ 29 h 40" name="T7"/>
                <a:gd fmla="*/ 5 w 15" name="T8"/>
                <a:gd fmla="*/ 31 h 40" name="T9"/>
                <a:gd fmla="*/ 6 w 15" name="T10"/>
                <a:gd fmla="*/ 37 h 40" name="T11"/>
                <a:gd fmla="*/ 11 w 15" name="T12"/>
                <a:gd fmla="*/ 37 h 40" name="T13"/>
                <a:gd fmla="*/ 14 w 15" name="T14"/>
                <a:gd fmla="*/ 9 h 40" name="T15"/>
                <a:gd fmla="*/ 8 w 15"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98"/>
            <p:cNvSpPr/>
            <p:nvPr/>
          </p:nvSpPr>
          <p:spPr bwMode="auto">
            <a:xfrm>
              <a:off x="9234488"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99"/>
            <p:cNvSpPr/>
            <p:nvPr/>
          </p:nvSpPr>
          <p:spPr bwMode="auto">
            <a:xfrm>
              <a:off x="9042401" y="6611938"/>
              <a:ext cx="50800" cy="206375"/>
            </a:xfrm>
            <a:custGeom>
              <a:gdLst>
                <a:gd fmla="*/ 9 w 12" name="T0"/>
                <a:gd fmla="*/ 7 h 47" name="T1"/>
                <a:gd fmla="*/ 8 w 12" name="T2"/>
                <a:gd fmla="*/ 3 h 47" name="T3"/>
                <a:gd fmla="*/ 4 w 12" name="T4"/>
                <a:gd fmla="*/ 4 h 47" name="T5"/>
                <a:gd fmla="*/ 5 w 12" name="T6"/>
                <a:gd fmla="*/ 8 h 47" name="T7"/>
                <a:gd fmla="*/ 4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9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500"/>
            <p:cNvSpPr/>
            <p:nvPr/>
          </p:nvSpPr>
          <p:spPr bwMode="auto">
            <a:xfrm>
              <a:off x="8647113" y="6624638"/>
              <a:ext cx="53975" cy="119063"/>
            </a:xfrm>
            <a:custGeom>
              <a:gdLst>
                <a:gd fmla="*/ 12 w 13" name="T0"/>
                <a:gd fmla="*/ 24 h 27" name="T1"/>
                <a:gd fmla="*/ 5 w 13" name="T2"/>
                <a:gd fmla="*/ 2 h 27" name="T3"/>
                <a:gd fmla="*/ 1 w 13" name="T4"/>
                <a:gd fmla="*/ 3 h 27" name="T5"/>
                <a:gd fmla="*/ 10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501"/>
            <p:cNvSpPr/>
            <p:nvPr/>
          </p:nvSpPr>
          <p:spPr bwMode="auto">
            <a:xfrm>
              <a:off x="8542338" y="6572251"/>
              <a:ext cx="79375" cy="193675"/>
            </a:xfrm>
            <a:custGeom>
              <a:gdLst>
                <a:gd fmla="*/ 16 w 19" name="T0"/>
                <a:gd fmla="*/ 37 h 44" name="T1"/>
                <a:gd fmla="*/ 12 w 19" name="T2"/>
                <a:gd fmla="*/ 8 h 44" name="T3"/>
                <a:gd fmla="*/ 7 w 19" name="T4"/>
                <a:gd fmla="*/ 4 h 44" name="T5"/>
                <a:gd fmla="*/ 11 w 19" name="T6"/>
                <a:gd fmla="*/ 41 h 44" name="T7"/>
                <a:gd fmla="*/ 16 w 19" name="T8"/>
                <a:gd fmla="*/ 37 h 44" name="T9"/>
              </a:gdLst>
              <a:cxnLst>
                <a:cxn ang="0">
                  <a:pos x="T0" y="T1"/>
                </a:cxn>
                <a:cxn ang="0">
                  <a:pos x="T2" y="T3"/>
                </a:cxn>
                <a:cxn ang="0">
                  <a:pos x="T4" y="T5"/>
                </a:cxn>
                <a:cxn ang="0">
                  <a:pos x="T6" y="T7"/>
                </a:cxn>
                <a:cxn ang="0">
                  <a:pos x="T8" y="T9"/>
                </a:cxn>
              </a:cxnLst>
              <a:rect b="b" l="0" r="r" t="0"/>
              <a:pathLst>
                <a:path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502"/>
            <p:cNvSpPr/>
            <p:nvPr/>
          </p:nvSpPr>
          <p:spPr bwMode="auto">
            <a:xfrm>
              <a:off x="8813801" y="6629401"/>
              <a:ext cx="41275" cy="146050"/>
            </a:xfrm>
            <a:custGeom>
              <a:gdLst>
                <a:gd fmla="*/ 2 w 10" name="T0"/>
                <a:gd fmla="*/ 5 h 33" name="T1"/>
                <a:gd fmla="*/ 3 w 10" name="T2"/>
                <a:gd fmla="*/ 29 h 33" name="T3"/>
                <a:gd fmla="*/ 9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503"/>
            <p:cNvSpPr/>
            <p:nvPr/>
          </p:nvSpPr>
          <p:spPr bwMode="auto">
            <a:xfrm>
              <a:off x="9329738" y="6567488"/>
              <a:ext cx="63500" cy="220663"/>
            </a:xfrm>
            <a:custGeom>
              <a:gdLst>
                <a:gd fmla="*/ 11 w 15" name="T0"/>
                <a:gd fmla="*/ 28 h 50" name="T1"/>
                <a:gd fmla="*/ 14 w 15" name="T2"/>
                <a:gd fmla="*/ 6 h 50" name="T3"/>
                <a:gd fmla="*/ 7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504"/>
            <p:cNvSpPr/>
            <p:nvPr/>
          </p:nvSpPr>
          <p:spPr bwMode="auto">
            <a:xfrm>
              <a:off x="9418638" y="6624638"/>
              <a:ext cx="33338"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505"/>
            <p:cNvSpPr/>
            <p:nvPr/>
          </p:nvSpPr>
          <p:spPr bwMode="auto">
            <a:xfrm>
              <a:off x="9442451" y="6607176"/>
              <a:ext cx="79375" cy="233363"/>
            </a:xfrm>
            <a:custGeom>
              <a:gdLst>
                <a:gd fmla="*/ 18 w 19" name="T0"/>
                <a:gd fmla="*/ 46 h 53" name="T1"/>
                <a:gd fmla="*/ 12 w 19" name="T2"/>
                <a:gd fmla="*/ 14 h 53" name="T3"/>
                <a:gd fmla="*/ 12 w 19" name="T4"/>
                <a:gd fmla="*/ 13 h 53" name="T5"/>
                <a:gd fmla="*/ 12 w 19" name="T6"/>
                <a:gd fmla="*/ 4 h 53" name="T7"/>
                <a:gd fmla="*/ 8 w 19" name="T8"/>
                <a:gd fmla="*/ 4 h 53" name="T9"/>
                <a:gd fmla="*/ 8 w 19" name="T10"/>
                <a:gd fmla="*/ 12 h 53" name="T11"/>
                <a:gd fmla="*/ 7 w 19" name="T12"/>
                <a:gd fmla="*/ 14 h 53" name="T13"/>
                <a:gd fmla="*/ 6 w 19" name="T14"/>
                <a:gd fmla="*/ 22 h 53" name="T15"/>
                <a:gd fmla="*/ 5 w 19" name="T16"/>
                <a:gd fmla="*/ 22 h 53" name="T17"/>
                <a:gd fmla="*/ 1 w 19" name="T18"/>
                <a:gd fmla="*/ 39 h 53" name="T19"/>
                <a:gd fmla="*/ 2 w 19" name="T20"/>
                <a:gd fmla="*/ 39 h 53" name="T21"/>
                <a:gd fmla="*/ 6 w 19" name="T22"/>
                <a:gd fmla="*/ 25 h 53" name="T23"/>
                <a:gd fmla="*/ 10 w 19" name="T24"/>
                <a:gd fmla="*/ 48 h 53" name="T25"/>
                <a:gd fmla="*/ 18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506"/>
            <p:cNvSpPr/>
            <p:nvPr/>
          </p:nvSpPr>
          <p:spPr bwMode="auto">
            <a:xfrm>
              <a:off x="9547226"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507"/>
            <p:cNvSpPr/>
            <p:nvPr/>
          </p:nvSpPr>
          <p:spPr bwMode="auto">
            <a:xfrm>
              <a:off x="9575801" y="6624638"/>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508"/>
            <p:cNvSpPr/>
            <p:nvPr/>
          </p:nvSpPr>
          <p:spPr bwMode="auto">
            <a:xfrm>
              <a:off x="9618663" y="6611938"/>
              <a:ext cx="66675" cy="250825"/>
            </a:xfrm>
            <a:custGeom>
              <a:gdLst>
                <a:gd fmla="*/ 7 w 16" name="T0"/>
                <a:gd fmla="*/ 5 h 57" name="T1"/>
                <a:gd fmla="*/ 4 w 16" name="T2"/>
                <a:gd fmla="*/ 12 h 57" name="T3"/>
                <a:gd fmla="*/ 4 w 16" name="T4"/>
                <a:gd fmla="*/ 11 h 57" name="T5"/>
                <a:gd fmla="*/ 1 w 16" name="T6"/>
                <a:gd fmla="*/ 11 h 57" name="T7"/>
                <a:gd fmla="*/ 2 w 16" name="T8"/>
                <a:gd fmla="*/ 19 h 57" name="T9"/>
                <a:gd fmla="*/ 6 w 16" name="T10"/>
                <a:gd fmla="*/ 54 h 57" name="T11"/>
                <a:gd fmla="*/ 12 w 16" name="T12"/>
                <a:gd fmla="*/ 52 h 57" name="T13"/>
                <a:gd fmla="*/ 14 w 16" name="T14"/>
                <a:gd fmla="*/ 10 h 57" name="T15"/>
                <a:gd fmla="*/ 7 w 16"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509"/>
            <p:cNvSpPr/>
            <p:nvPr/>
          </p:nvSpPr>
          <p:spPr bwMode="auto">
            <a:xfrm>
              <a:off x="9534526"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510"/>
            <p:cNvSpPr/>
            <p:nvPr/>
          </p:nvSpPr>
          <p:spPr bwMode="auto">
            <a:xfrm>
              <a:off x="9675813"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511"/>
            <p:cNvSpPr/>
            <p:nvPr/>
          </p:nvSpPr>
          <p:spPr bwMode="auto">
            <a:xfrm>
              <a:off x="977265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512"/>
            <p:cNvSpPr/>
            <p:nvPr/>
          </p:nvSpPr>
          <p:spPr bwMode="auto">
            <a:xfrm>
              <a:off x="991393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513"/>
            <p:cNvSpPr/>
            <p:nvPr/>
          </p:nvSpPr>
          <p:spPr bwMode="auto">
            <a:xfrm>
              <a:off x="9985376"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514"/>
            <p:cNvSpPr/>
            <p:nvPr/>
          </p:nvSpPr>
          <p:spPr bwMode="auto">
            <a:xfrm>
              <a:off x="10064751"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515"/>
            <p:cNvSpPr/>
            <p:nvPr/>
          </p:nvSpPr>
          <p:spPr bwMode="auto">
            <a:xfrm>
              <a:off x="10155238" y="6545263"/>
              <a:ext cx="76200" cy="211138"/>
            </a:xfrm>
            <a:custGeom>
              <a:gdLst>
                <a:gd fmla="*/ 18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2 w 18" name="T20"/>
                <a:gd fmla="*/ 43 h 48" name="T21"/>
                <a:gd fmla="*/ 8 w 18" name="T22"/>
                <a:gd fmla="*/ 43 h 48" name="T23"/>
                <a:gd fmla="*/ 8 w 18" name="T24"/>
                <a:gd fmla="*/ 42 h 48" name="T25"/>
                <a:gd fmla="*/ 8 w 18" name="T26"/>
                <a:gd fmla="*/ 45 h 48" name="T27"/>
                <a:gd fmla="*/ 13 w 18" name="T28"/>
                <a:gd fmla="*/ 46 h 48" name="T29"/>
                <a:gd fmla="*/ 18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516"/>
            <p:cNvSpPr/>
            <p:nvPr/>
          </p:nvSpPr>
          <p:spPr bwMode="auto">
            <a:xfrm>
              <a:off x="10310813" y="6611938"/>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517"/>
            <p:cNvSpPr/>
            <p:nvPr/>
          </p:nvSpPr>
          <p:spPr bwMode="auto">
            <a:xfrm>
              <a:off x="10372726"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518"/>
            <p:cNvSpPr/>
            <p:nvPr/>
          </p:nvSpPr>
          <p:spPr bwMode="auto">
            <a:xfrm>
              <a:off x="10444163" y="6594476"/>
              <a:ext cx="66675" cy="228600"/>
            </a:xfrm>
            <a:custGeom>
              <a:gdLst>
                <a:gd fmla="*/ 8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8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519"/>
            <p:cNvSpPr/>
            <p:nvPr/>
          </p:nvSpPr>
          <p:spPr bwMode="auto">
            <a:xfrm>
              <a:off x="10255251" y="6611938"/>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520"/>
            <p:cNvSpPr/>
            <p:nvPr/>
          </p:nvSpPr>
          <p:spPr bwMode="auto">
            <a:xfrm>
              <a:off x="9859963" y="6624638"/>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521"/>
            <p:cNvSpPr/>
            <p:nvPr/>
          </p:nvSpPr>
          <p:spPr bwMode="auto">
            <a:xfrm>
              <a:off x="975518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522"/>
            <p:cNvSpPr/>
            <p:nvPr/>
          </p:nvSpPr>
          <p:spPr bwMode="auto">
            <a:xfrm>
              <a:off x="10026651" y="6629401"/>
              <a:ext cx="41275" cy="146050"/>
            </a:xfrm>
            <a:custGeom>
              <a:gdLst>
                <a:gd fmla="*/ 2 w 10" name="T0"/>
                <a:gd fmla="*/ 5 h 33" name="T1"/>
                <a:gd fmla="*/ 2 w 10" name="T2"/>
                <a:gd fmla="*/ 29 h 33" name="T3"/>
                <a:gd fmla="*/ 8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523"/>
            <p:cNvSpPr/>
            <p:nvPr/>
          </p:nvSpPr>
          <p:spPr bwMode="auto">
            <a:xfrm>
              <a:off x="10544176" y="6567488"/>
              <a:ext cx="61913" cy="220663"/>
            </a:xfrm>
            <a:custGeom>
              <a:gdLst>
                <a:gd fmla="*/ 11 w 15" name="T0"/>
                <a:gd fmla="*/ 28 h 50" name="T1"/>
                <a:gd fmla="*/ 13 w 15" name="T2"/>
                <a:gd fmla="*/ 6 h 50" name="T3"/>
                <a:gd fmla="*/ 6 w 15" name="T4"/>
                <a:gd fmla="*/ 4 h 50" name="T5"/>
                <a:gd fmla="*/ 4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524"/>
            <p:cNvSpPr/>
            <p:nvPr/>
          </p:nvSpPr>
          <p:spPr bwMode="auto">
            <a:xfrm>
              <a:off x="10631488" y="6624638"/>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525"/>
            <p:cNvSpPr/>
            <p:nvPr/>
          </p:nvSpPr>
          <p:spPr bwMode="auto">
            <a:xfrm>
              <a:off x="10656888" y="6607176"/>
              <a:ext cx="77788" cy="233363"/>
            </a:xfrm>
            <a:custGeom>
              <a:gdLst>
                <a:gd fmla="*/ 17 w 19" name="T0"/>
                <a:gd fmla="*/ 46 h 53" name="T1"/>
                <a:gd fmla="*/ 12 w 19" name="T2"/>
                <a:gd fmla="*/ 14 h 53" name="T3"/>
                <a:gd fmla="*/ 12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526"/>
            <p:cNvSpPr/>
            <p:nvPr/>
          </p:nvSpPr>
          <p:spPr bwMode="auto">
            <a:xfrm>
              <a:off x="10760076" y="6726238"/>
              <a:ext cx="25400" cy="128588"/>
            </a:xfrm>
            <a:custGeom>
              <a:gdLst>
                <a:gd fmla="*/ 5 w 6" name="T0"/>
                <a:gd fmla="*/ 3 h 29" name="T1"/>
                <a:gd fmla="*/ 0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527"/>
            <p:cNvSpPr/>
            <p:nvPr/>
          </p:nvSpPr>
          <p:spPr bwMode="auto">
            <a:xfrm>
              <a:off x="10790238" y="6624638"/>
              <a:ext cx="41275"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528"/>
            <p:cNvSpPr/>
            <p:nvPr/>
          </p:nvSpPr>
          <p:spPr bwMode="auto">
            <a:xfrm>
              <a:off x="10826751" y="6611938"/>
              <a:ext cx="71438" cy="250825"/>
            </a:xfrm>
            <a:custGeom>
              <a:gdLst>
                <a:gd fmla="*/ 7 w 17" name="T0"/>
                <a:gd fmla="*/ 5 h 57" name="T1"/>
                <a:gd fmla="*/ 5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529"/>
            <p:cNvSpPr/>
            <p:nvPr/>
          </p:nvSpPr>
          <p:spPr bwMode="auto">
            <a:xfrm>
              <a:off x="10747376"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530"/>
            <p:cNvSpPr/>
            <p:nvPr/>
          </p:nvSpPr>
          <p:spPr bwMode="auto">
            <a:xfrm>
              <a:off x="10890251" y="6611938"/>
              <a:ext cx="61913" cy="176213"/>
            </a:xfrm>
            <a:custGeom>
              <a:gdLst>
                <a:gd fmla="*/ 4 w 15" name="T0"/>
                <a:gd fmla="*/ 5 h 40" name="T1"/>
                <a:gd fmla="*/ 3 w 15" name="T2"/>
                <a:gd fmla="*/ 37 h 40" name="T3"/>
                <a:gd fmla="*/ 9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531"/>
            <p:cNvSpPr/>
            <p:nvPr/>
          </p:nvSpPr>
          <p:spPr bwMode="auto">
            <a:xfrm>
              <a:off x="1098550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532"/>
            <p:cNvSpPr/>
            <p:nvPr/>
          </p:nvSpPr>
          <p:spPr bwMode="auto">
            <a:xfrm>
              <a:off x="11126788" y="6562726"/>
              <a:ext cx="53975" cy="234950"/>
            </a:xfrm>
            <a:custGeom>
              <a:gdLst>
                <a:gd fmla="*/ 10 w 13" name="T0"/>
                <a:gd fmla="*/ 1 h 53" name="T1"/>
                <a:gd fmla="*/ 5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533"/>
            <p:cNvSpPr/>
            <p:nvPr/>
          </p:nvSpPr>
          <p:spPr bwMode="auto">
            <a:xfrm>
              <a:off x="11193463" y="6557963"/>
              <a:ext cx="71438" cy="212725"/>
            </a:xfrm>
            <a:custGeom>
              <a:gdLst>
                <a:gd fmla="*/ 12 w 17" name="T0"/>
                <a:gd fmla="*/ 2 h 48" name="T1"/>
                <a:gd fmla="*/ 1 w 17" name="T2"/>
                <a:gd fmla="*/ 44 h 48" name="T3"/>
                <a:gd fmla="*/ 7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534"/>
            <p:cNvSpPr/>
            <p:nvPr/>
          </p:nvSpPr>
          <p:spPr bwMode="auto">
            <a:xfrm>
              <a:off x="11277601"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535"/>
            <p:cNvSpPr/>
            <p:nvPr/>
          </p:nvSpPr>
          <p:spPr bwMode="auto">
            <a:xfrm>
              <a:off x="11364913" y="6545263"/>
              <a:ext cx="79375" cy="211138"/>
            </a:xfrm>
            <a:custGeom>
              <a:gdLst>
                <a:gd fmla="*/ 18 w 19" name="T0"/>
                <a:gd fmla="*/ 44 h 48" name="T1"/>
                <a:gd fmla="*/ 17 w 19" name="T2"/>
                <a:gd fmla="*/ 17 h 48" name="T3"/>
                <a:gd fmla="*/ 11 w 19" name="T4"/>
                <a:gd fmla="*/ 15 h 48" name="T5"/>
                <a:gd fmla="*/ 11 w 19" name="T6"/>
                <a:gd fmla="*/ 15 h 48" name="T7"/>
                <a:gd fmla="*/ 10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536"/>
            <p:cNvSpPr/>
            <p:nvPr/>
          </p:nvSpPr>
          <p:spPr bwMode="auto">
            <a:xfrm>
              <a:off x="11518901" y="6611938"/>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537"/>
            <p:cNvSpPr/>
            <p:nvPr/>
          </p:nvSpPr>
          <p:spPr bwMode="auto">
            <a:xfrm>
              <a:off x="11585576" y="6597651"/>
              <a:ext cx="58738" cy="177800"/>
            </a:xfrm>
            <a:custGeom>
              <a:gdLst>
                <a:gd fmla="*/ 7 w 14" name="T0"/>
                <a:gd fmla="*/ 6 h 40" name="T1"/>
                <a:gd fmla="*/ 7 w 14" name="T2"/>
                <a:gd fmla="*/ 3 h 40" name="T3"/>
                <a:gd fmla="*/ 1 w 14" name="T4"/>
                <a:gd fmla="*/ 5 h 40" name="T5"/>
                <a:gd fmla="*/ 3 w 14" name="T6"/>
                <a:gd fmla="*/ 29 h 40" name="T7"/>
                <a:gd fmla="*/ 4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538"/>
            <p:cNvSpPr/>
            <p:nvPr/>
          </p:nvSpPr>
          <p:spPr bwMode="auto">
            <a:xfrm>
              <a:off x="11657013"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539"/>
            <p:cNvSpPr/>
            <p:nvPr/>
          </p:nvSpPr>
          <p:spPr bwMode="auto">
            <a:xfrm>
              <a:off x="11469688"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540"/>
            <p:cNvSpPr/>
            <p:nvPr/>
          </p:nvSpPr>
          <p:spPr bwMode="auto">
            <a:xfrm>
              <a:off x="11072813" y="6624638"/>
              <a:ext cx="50800" cy="119063"/>
            </a:xfrm>
            <a:custGeom>
              <a:gdLst>
                <a:gd fmla="*/ 12 w 12" name="T0"/>
                <a:gd fmla="*/ 24 h 27" name="T1"/>
                <a:gd fmla="*/ 4 w 12" name="T2"/>
                <a:gd fmla="*/ 2 h 27" name="T3"/>
                <a:gd fmla="*/ 0 w 12" name="T4"/>
                <a:gd fmla="*/ 3 h 27" name="T5"/>
                <a:gd fmla="*/ 9 w 12" name="T6"/>
                <a:gd fmla="*/ 26 h 27" name="T7"/>
                <a:gd fmla="*/ 12 w 12" name="T8"/>
                <a:gd fmla="*/ 24 h 27" name="T9"/>
              </a:gdLst>
              <a:cxnLst>
                <a:cxn ang="0">
                  <a:pos x="T0" y="T1"/>
                </a:cxn>
                <a:cxn ang="0">
                  <a:pos x="T2" y="T3"/>
                </a:cxn>
                <a:cxn ang="0">
                  <a:pos x="T4" y="T5"/>
                </a:cxn>
                <a:cxn ang="0">
                  <a:pos x="T6" y="T7"/>
                </a:cxn>
                <a:cxn ang="0">
                  <a:pos x="T8" y="T9"/>
                </a:cxn>
              </a:cxnLst>
              <a:rect b="b" l="0" r="r" t="0"/>
              <a:pathLst>
                <a:path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541"/>
            <p:cNvSpPr/>
            <p:nvPr/>
          </p:nvSpPr>
          <p:spPr bwMode="auto">
            <a:xfrm>
              <a:off x="1096803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542"/>
            <p:cNvSpPr/>
            <p:nvPr/>
          </p:nvSpPr>
          <p:spPr bwMode="auto">
            <a:xfrm>
              <a:off x="11236326"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543"/>
            <p:cNvSpPr/>
            <p:nvPr/>
          </p:nvSpPr>
          <p:spPr bwMode="auto">
            <a:xfrm>
              <a:off x="11757026" y="6567488"/>
              <a:ext cx="58738" cy="220663"/>
            </a:xfrm>
            <a:custGeom>
              <a:gdLst>
                <a:gd fmla="*/ 10 w 14" name="T0"/>
                <a:gd fmla="*/ 28 h 50" name="T1"/>
                <a:gd fmla="*/ 13 w 14" name="T2"/>
                <a:gd fmla="*/ 6 h 50" name="T3"/>
                <a:gd fmla="*/ 6 w 14" name="T4"/>
                <a:gd fmla="*/ 4 h 50" name="T5"/>
                <a:gd fmla="*/ 4 w 14" name="T6"/>
                <a:gd fmla="*/ 15 h 50" name="T7"/>
                <a:gd fmla="*/ 3 w 14" name="T8"/>
                <a:gd fmla="*/ 17 h 50" name="T9"/>
                <a:gd fmla="*/ 4 w 14" name="T10"/>
                <a:gd fmla="*/ 46 h 50" name="T11"/>
                <a:gd fmla="*/ 11 w 14" name="T12"/>
                <a:gd fmla="*/ 42 h 50" name="T13"/>
                <a:gd fmla="*/ 8 w 14" name="T14"/>
                <a:gd fmla="*/ 30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544"/>
            <p:cNvSpPr/>
            <p:nvPr/>
          </p:nvSpPr>
          <p:spPr bwMode="auto">
            <a:xfrm>
              <a:off x="11839576" y="6624638"/>
              <a:ext cx="33338" cy="141288"/>
            </a:xfrm>
            <a:custGeom>
              <a:gdLst>
                <a:gd fmla="*/ 6 w 8" name="T0"/>
                <a:gd fmla="*/ 4 h 32" name="T1"/>
                <a:gd fmla="*/ 1 w 8" name="T2"/>
                <a:gd fmla="*/ 5 h 32" name="T3"/>
                <a:gd fmla="*/ 4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545"/>
            <p:cNvSpPr/>
            <p:nvPr/>
          </p:nvSpPr>
          <p:spPr bwMode="auto">
            <a:xfrm>
              <a:off x="11864976"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6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546"/>
            <p:cNvSpPr/>
            <p:nvPr/>
          </p:nvSpPr>
          <p:spPr bwMode="auto">
            <a:xfrm>
              <a:off x="11969751"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547"/>
            <p:cNvSpPr/>
            <p:nvPr/>
          </p:nvSpPr>
          <p:spPr bwMode="auto">
            <a:xfrm>
              <a:off x="11998326" y="6624638"/>
              <a:ext cx="41275" cy="176213"/>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548"/>
            <p:cNvSpPr/>
            <p:nvPr/>
          </p:nvSpPr>
          <p:spPr bwMode="auto">
            <a:xfrm>
              <a:off x="12039601"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549"/>
            <p:cNvSpPr/>
            <p:nvPr/>
          </p:nvSpPr>
          <p:spPr bwMode="auto">
            <a:xfrm>
              <a:off x="11957051"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550"/>
            <p:cNvSpPr/>
            <p:nvPr/>
          </p:nvSpPr>
          <p:spPr bwMode="auto">
            <a:xfrm>
              <a:off x="12098338"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551"/>
            <p:cNvSpPr/>
            <p:nvPr/>
          </p:nvSpPr>
          <p:spPr bwMode="auto">
            <a:xfrm>
              <a:off x="1219517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552"/>
            <p:cNvSpPr/>
            <p:nvPr/>
          </p:nvSpPr>
          <p:spPr bwMode="auto">
            <a:xfrm>
              <a:off x="-25400" y="6677026"/>
              <a:ext cx="12303126" cy="230188"/>
            </a:xfrm>
            <a:custGeom>
              <a:gdLst>
                <a:gd fmla="*/ 2945 w 2951" name="T0"/>
                <a:gd fmla="*/ 17 h 52" name="T1"/>
                <a:gd fmla="*/ 2927 w 2951" name="T2"/>
                <a:gd fmla="*/ 52 h 52" name="T3"/>
                <a:gd fmla="*/ 25 w 2951" name="T4"/>
                <a:gd fmla="*/ 52 h 52" name="T5"/>
                <a:gd fmla="*/ 6 w 2951" name="T6"/>
                <a:gd fmla="*/ 11 h 52" name="T7"/>
                <a:gd fmla="*/ 5 w 2951" name="T8"/>
                <a:gd fmla="*/ 35 h 52" name="T9"/>
                <a:gd fmla="*/ 25 w 2951" name="T10"/>
                <a:gd fmla="*/ 0 h 52" name="T11"/>
                <a:gd fmla="*/ 2927 w 2951" name="T12"/>
                <a:gd fmla="*/ 0 h 52" name="T13"/>
                <a:gd fmla="*/ 2945 w 2951" name="T14"/>
                <a:gd fmla="*/ 34 h 52" name="T15"/>
                <a:gd fmla="*/ 2945 w 2951" name="T16"/>
                <a:gd fmla="*/ 17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553"/>
            <p:cNvSpPr/>
            <p:nvPr/>
          </p:nvSpPr>
          <p:spPr bwMode="auto">
            <a:xfrm>
              <a:off x="-4762" y="6677026"/>
              <a:ext cx="12257088" cy="160338"/>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pic>
        <p:nvPicPr>
          <p:cNvPr id="585" name="图片 584"/>
          <p:cNvPicPr>
            <a:picLocks noChangeAspect="1"/>
          </p:cNvPicPr>
          <p:nvPr/>
        </p:nvPicPr>
        <p:blipFill>
          <a:blip r:embed="rId2">
            <a:extLst>
              <a:ext uri="{BEBA8EAE-BF5A-486C-A8C5-ECC9F3942E4B}">
                <a14:imgProps>
                  <a14:imgLayer xmlns:d3p1="http://schemas.openxmlformats.org/officeDocument/2006/relationships" d3p1:embed="">
                    <a14:imgEffect>
                      <a14:backgroundRemoval b="100000" l="0" r="100000" t="0">
                        <a14:foregroundMark x1="8735" x2="34939" y1="6990" y2="11596"/>
                        <a14:foregroundMark x1="3500" x2="18433" y1="61212" y2="73657"/>
                        <a14:foregroundMark x1="20713" x2="18433" y1="61414" y2="93535"/>
                        <a14:foregroundMark x1="14290" x2="66891" y1="94626" y2="98586"/>
                        <a14:foregroundMark x1="11143" x2="14290" y1="14222" y2="5899"/>
                      </a14:backgroundRemoval>
                    </a14:imgEffect>
                  </a14:imgLayer>
                </a14:imgProps>
              </a:ext>
              <a:ext uri="{28A0092B-C50C-407E-A947-70E740481C1C}">
                <a14:useLocalDpi val="0"/>
              </a:ext>
            </a:extLst>
          </a:blip>
          <a:stretch>
            <a:fillRect/>
          </a:stretch>
        </p:blipFill>
        <p:spPr>
          <a:xfrm>
            <a:off x="5775326" y="5823642"/>
            <a:ext cx="1102968" cy="876402"/>
          </a:xfrm>
          <a:prstGeom prst="rect">
            <a:avLst/>
          </a:prstGeom>
        </p:spPr>
      </p:pic>
      <p:sp>
        <p:nvSpPr>
          <p:cNvPr id="3" name="线形标注 2(带强调线) 2"/>
          <p:cNvSpPr/>
          <p:nvPr/>
        </p:nvSpPr>
        <p:spPr>
          <a:xfrm rot="16200000">
            <a:off x="2833625" y="2628789"/>
            <a:ext cx="914400" cy="612648"/>
          </a:xfrm>
          <a:prstGeom prst="accentCallout2">
            <a:avLst>
              <a:gd fmla="val 21119" name="adj1"/>
              <a:gd fmla="val 1191" name="adj2"/>
              <a:gd fmla="val 21119" name="adj3"/>
              <a:gd fmla="val -13492" name="adj4"/>
              <a:gd fmla="val 425223" name="adj5"/>
              <a:gd fmla="val -130793" name="adj6"/>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488" name="组合 487"/>
          <p:cNvGrpSpPr/>
          <p:nvPr/>
        </p:nvGrpSpPr>
        <p:grpSpPr>
          <a:xfrm>
            <a:off x="2831422" y="2005480"/>
            <a:ext cx="619198" cy="859140"/>
            <a:chOff x="423149" y="2496059"/>
            <a:chExt cx="547120" cy="759131"/>
          </a:xfrm>
          <a:solidFill>
            <a:srgbClr val="0895BE"/>
          </a:solidFill>
        </p:grpSpPr>
        <p:sp>
          <p:nvSpPr>
            <p:cNvPr id="489" name="Freeform 291"/>
            <p:cNvSpPr/>
            <p:nvPr/>
          </p:nvSpPr>
          <p:spPr bwMode="auto">
            <a:xfrm>
              <a:off x="665935" y="2496059"/>
              <a:ext cx="266721" cy="389824"/>
            </a:xfrm>
            <a:custGeom>
              <a:gdLst>
                <a:gd fmla="*/ 23 w 30" name="T0"/>
                <a:gd fmla="*/ 0 h 41" name="T1"/>
                <a:gd fmla="*/ 15 w 30" name="T2"/>
                <a:gd fmla="*/ 5 h 41" name="T3"/>
                <a:gd fmla="*/ 7 w 30" name="T4"/>
                <a:gd fmla="*/ 0 h 41" name="T5"/>
                <a:gd fmla="*/ 15 w 30" name="T6"/>
                <a:gd fmla="*/ 41 h 41" name="T7"/>
                <a:gd fmla="*/ 23 w 30" name="T8"/>
                <a:gd fmla="*/ 0 h 41" name="T9"/>
              </a:gdLst>
              <a:cxnLst>
                <a:cxn ang="0">
                  <a:pos x="T0" y="T1"/>
                </a:cxn>
                <a:cxn ang="0">
                  <a:pos x="T2" y="T3"/>
                </a:cxn>
                <a:cxn ang="0">
                  <a:pos x="T4" y="T5"/>
                </a:cxn>
                <a:cxn ang="0">
                  <a:pos x="T6" y="T7"/>
                </a:cxn>
                <a:cxn ang="0">
                  <a:pos x="T8" y="T9"/>
                </a:cxn>
              </a:cxnLst>
              <a:rect b="b" l="0" r="r" t="0"/>
              <a:pathLst>
                <a:path h="41" w="30">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0" name="Freeform 292"/>
            <p:cNvSpPr/>
            <p:nvPr/>
          </p:nvSpPr>
          <p:spPr bwMode="auto">
            <a:xfrm>
              <a:off x="457344" y="2523415"/>
              <a:ext cx="341950" cy="362467"/>
            </a:xfrm>
            <a:custGeom>
              <a:gdLst>
                <a:gd fmla="*/ 14 w 38" name="T0"/>
                <a:gd fmla="*/ 3 h 38" name="T1"/>
                <a:gd fmla="*/ 12 w 38" name="T2"/>
                <a:gd fmla="*/ 13 h 38" name="T3"/>
                <a:gd fmla="*/ 3 w 38" name="T4"/>
                <a:gd fmla="*/ 15 h 38" name="T5"/>
                <a:gd fmla="*/ 38 w 38" name="T6"/>
                <a:gd fmla="*/ 38 h 38" name="T7"/>
                <a:gd fmla="*/ 14 w 38" name="T8"/>
                <a:gd fmla="*/ 3 h 38" name="T9"/>
              </a:gdLst>
              <a:cxnLst>
                <a:cxn ang="0">
                  <a:pos x="T0" y="T1"/>
                </a:cxn>
                <a:cxn ang="0">
                  <a:pos x="T2" y="T3"/>
                </a:cxn>
                <a:cxn ang="0">
                  <a:pos x="T4" y="T5"/>
                </a:cxn>
                <a:cxn ang="0">
                  <a:pos x="T6" y="T7"/>
                </a:cxn>
                <a:cxn ang="0">
                  <a:pos x="T8" y="T9"/>
                </a:cxn>
              </a:cxnLst>
              <a:rect b="b" l="0" r="r" t="0"/>
              <a:pathLst>
                <a:path h="38" w="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1" name="Freeform 293"/>
            <p:cNvSpPr/>
            <p:nvPr/>
          </p:nvSpPr>
          <p:spPr bwMode="auto">
            <a:xfrm>
              <a:off x="423149" y="2742264"/>
              <a:ext cx="376145" cy="294077"/>
            </a:xfrm>
            <a:custGeom>
              <a:gdLst>
                <a:gd fmla="*/ 0 w 42" name="T0"/>
                <a:gd fmla="*/ 8 h 31" name="T1"/>
                <a:gd fmla="*/ 6 w 42" name="T2"/>
                <a:gd fmla="*/ 15 h 31" name="T3"/>
                <a:gd fmla="*/ 0 w 42" name="T4"/>
                <a:gd fmla="*/ 23 h 31" name="T5"/>
                <a:gd fmla="*/ 42 w 42" name="T6"/>
                <a:gd fmla="*/ 15 h 31" name="T7"/>
                <a:gd fmla="*/ 0 w 42" name="T8"/>
                <a:gd fmla="*/ 8 h 31" name="T9"/>
              </a:gdLst>
              <a:cxnLst>
                <a:cxn ang="0">
                  <a:pos x="T0" y="T1"/>
                </a:cxn>
                <a:cxn ang="0">
                  <a:pos x="T2" y="T3"/>
                </a:cxn>
                <a:cxn ang="0">
                  <a:pos x="T4" y="T5"/>
                </a:cxn>
                <a:cxn ang="0">
                  <a:pos x="T6" y="T7"/>
                </a:cxn>
                <a:cxn ang="0">
                  <a:pos x="T8" y="T9"/>
                </a:cxn>
              </a:cxnLst>
              <a:rect b="b" l="0" r="r" t="0"/>
              <a:pathLst>
                <a:path h="31" w="42">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2" name="Freeform 294"/>
            <p:cNvSpPr/>
            <p:nvPr/>
          </p:nvSpPr>
          <p:spPr bwMode="auto">
            <a:xfrm>
              <a:off x="457344" y="2885883"/>
              <a:ext cx="341950" cy="369307"/>
            </a:xfrm>
            <a:custGeom>
              <a:gdLst>
                <a:gd fmla="*/ 3 w 38" name="T0"/>
                <a:gd fmla="*/ 24 h 39" name="T1"/>
                <a:gd fmla="*/ 12 w 38" name="T2"/>
                <a:gd fmla="*/ 26 h 39" name="T3"/>
                <a:gd fmla="*/ 14 w 38" name="T4"/>
                <a:gd fmla="*/ 35 h 39" name="T5"/>
                <a:gd fmla="*/ 38 w 38" name="T6"/>
                <a:gd fmla="*/ 0 h 39" name="T7"/>
                <a:gd fmla="*/ 3 w 38" name="T8"/>
                <a:gd fmla="*/ 24 h 39" name="T9"/>
              </a:gdLst>
              <a:cxnLst>
                <a:cxn ang="0">
                  <a:pos x="T0" y="T1"/>
                </a:cxn>
                <a:cxn ang="0">
                  <a:pos x="T2" y="T3"/>
                </a:cxn>
                <a:cxn ang="0">
                  <a:pos x="T4" y="T5"/>
                </a:cxn>
                <a:cxn ang="0">
                  <a:pos x="T6" y="T7"/>
                </a:cxn>
                <a:cxn ang="0">
                  <a:pos x="T8" y="T9"/>
                </a:cxn>
              </a:cxnLst>
              <a:rect b="b" l="0" r="r" t="0"/>
              <a:pathLst>
                <a:path h="39" w="38">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9"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553" name="线形标注 2(带强调线) 552"/>
          <p:cNvSpPr/>
          <p:nvPr/>
        </p:nvSpPr>
        <p:spPr>
          <a:xfrm rot="16200000">
            <a:off x="5625853" y="2628789"/>
            <a:ext cx="914400" cy="612648"/>
          </a:xfrm>
          <a:prstGeom prst="accentCallout2">
            <a:avLst>
              <a:gd fmla="val 21119" name="adj1"/>
              <a:gd fmla="val 1191" name="adj2"/>
              <a:gd fmla="val 28226" name="adj3"/>
              <a:gd fmla="val -40476" name="adj4"/>
              <a:gd fmla="val 48535" name="adj5"/>
              <a:gd fmla="val -87936" name="adj6"/>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554" name="组合 553"/>
          <p:cNvGrpSpPr/>
          <p:nvPr/>
        </p:nvGrpSpPr>
        <p:grpSpPr>
          <a:xfrm>
            <a:off x="5594351" y="1964608"/>
            <a:ext cx="851397" cy="893970"/>
            <a:chOff x="423149" y="2496059"/>
            <a:chExt cx="752290" cy="789907"/>
          </a:xfrm>
          <a:solidFill>
            <a:srgbClr val="75625B"/>
          </a:solidFill>
        </p:grpSpPr>
        <p:sp>
          <p:nvSpPr>
            <p:cNvPr id="555" name="Freeform 291"/>
            <p:cNvSpPr/>
            <p:nvPr/>
          </p:nvSpPr>
          <p:spPr bwMode="auto">
            <a:xfrm>
              <a:off x="665935" y="2496059"/>
              <a:ext cx="266721" cy="389824"/>
            </a:xfrm>
            <a:custGeom>
              <a:gdLst>
                <a:gd fmla="*/ 23 w 30" name="T0"/>
                <a:gd fmla="*/ 0 h 41" name="T1"/>
                <a:gd fmla="*/ 15 w 30" name="T2"/>
                <a:gd fmla="*/ 5 h 41" name="T3"/>
                <a:gd fmla="*/ 7 w 30" name="T4"/>
                <a:gd fmla="*/ 0 h 41" name="T5"/>
                <a:gd fmla="*/ 15 w 30" name="T6"/>
                <a:gd fmla="*/ 41 h 41" name="T7"/>
                <a:gd fmla="*/ 23 w 30" name="T8"/>
                <a:gd fmla="*/ 0 h 41" name="T9"/>
              </a:gdLst>
              <a:cxnLst>
                <a:cxn ang="0">
                  <a:pos x="T0" y="T1"/>
                </a:cxn>
                <a:cxn ang="0">
                  <a:pos x="T2" y="T3"/>
                </a:cxn>
                <a:cxn ang="0">
                  <a:pos x="T4" y="T5"/>
                </a:cxn>
                <a:cxn ang="0">
                  <a:pos x="T6" y="T7"/>
                </a:cxn>
                <a:cxn ang="0">
                  <a:pos x="T8" y="T9"/>
                </a:cxn>
              </a:cxnLst>
              <a:rect b="b" l="0" r="r" t="0"/>
              <a:pathLst>
                <a:path h="41" w="30">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292"/>
            <p:cNvSpPr/>
            <p:nvPr/>
          </p:nvSpPr>
          <p:spPr bwMode="auto">
            <a:xfrm>
              <a:off x="457344" y="2523415"/>
              <a:ext cx="341950" cy="362467"/>
            </a:xfrm>
            <a:custGeom>
              <a:gdLst>
                <a:gd fmla="*/ 14 w 38" name="T0"/>
                <a:gd fmla="*/ 3 h 38" name="T1"/>
                <a:gd fmla="*/ 12 w 38" name="T2"/>
                <a:gd fmla="*/ 13 h 38" name="T3"/>
                <a:gd fmla="*/ 3 w 38" name="T4"/>
                <a:gd fmla="*/ 15 h 38" name="T5"/>
                <a:gd fmla="*/ 38 w 38" name="T6"/>
                <a:gd fmla="*/ 38 h 38" name="T7"/>
                <a:gd fmla="*/ 14 w 38" name="T8"/>
                <a:gd fmla="*/ 3 h 38" name="T9"/>
              </a:gdLst>
              <a:cxnLst>
                <a:cxn ang="0">
                  <a:pos x="T0" y="T1"/>
                </a:cxn>
                <a:cxn ang="0">
                  <a:pos x="T2" y="T3"/>
                </a:cxn>
                <a:cxn ang="0">
                  <a:pos x="T4" y="T5"/>
                </a:cxn>
                <a:cxn ang="0">
                  <a:pos x="T6" y="T7"/>
                </a:cxn>
                <a:cxn ang="0">
                  <a:pos x="T8" y="T9"/>
                </a:cxn>
              </a:cxnLst>
              <a:rect b="b" l="0" r="r" t="0"/>
              <a:pathLst>
                <a:path h="38" w="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293"/>
            <p:cNvSpPr/>
            <p:nvPr/>
          </p:nvSpPr>
          <p:spPr bwMode="auto">
            <a:xfrm>
              <a:off x="423149" y="2742264"/>
              <a:ext cx="376145" cy="294077"/>
            </a:xfrm>
            <a:custGeom>
              <a:gdLst>
                <a:gd fmla="*/ 0 w 42" name="T0"/>
                <a:gd fmla="*/ 8 h 31" name="T1"/>
                <a:gd fmla="*/ 6 w 42" name="T2"/>
                <a:gd fmla="*/ 15 h 31" name="T3"/>
                <a:gd fmla="*/ 0 w 42" name="T4"/>
                <a:gd fmla="*/ 23 h 31" name="T5"/>
                <a:gd fmla="*/ 42 w 42" name="T6"/>
                <a:gd fmla="*/ 15 h 31" name="T7"/>
                <a:gd fmla="*/ 0 w 42" name="T8"/>
                <a:gd fmla="*/ 8 h 31" name="T9"/>
              </a:gdLst>
              <a:cxnLst>
                <a:cxn ang="0">
                  <a:pos x="T0" y="T1"/>
                </a:cxn>
                <a:cxn ang="0">
                  <a:pos x="T2" y="T3"/>
                </a:cxn>
                <a:cxn ang="0">
                  <a:pos x="T4" y="T5"/>
                </a:cxn>
                <a:cxn ang="0">
                  <a:pos x="T6" y="T7"/>
                </a:cxn>
                <a:cxn ang="0">
                  <a:pos x="T8" y="T9"/>
                </a:cxn>
              </a:cxnLst>
              <a:rect b="b" l="0" r="r" t="0"/>
              <a:pathLst>
                <a:path h="31" w="42">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294"/>
            <p:cNvSpPr/>
            <p:nvPr/>
          </p:nvSpPr>
          <p:spPr bwMode="auto">
            <a:xfrm>
              <a:off x="457344" y="2885883"/>
              <a:ext cx="341950" cy="369307"/>
            </a:xfrm>
            <a:custGeom>
              <a:gdLst>
                <a:gd fmla="*/ 3 w 38" name="T0"/>
                <a:gd fmla="*/ 24 h 39" name="T1"/>
                <a:gd fmla="*/ 12 w 38" name="T2"/>
                <a:gd fmla="*/ 26 h 39" name="T3"/>
                <a:gd fmla="*/ 14 w 38" name="T4"/>
                <a:gd fmla="*/ 35 h 39" name="T5"/>
                <a:gd fmla="*/ 38 w 38" name="T6"/>
                <a:gd fmla="*/ 0 h 39" name="T7"/>
                <a:gd fmla="*/ 3 w 38" name="T8"/>
                <a:gd fmla="*/ 24 h 39" name="T9"/>
              </a:gdLst>
              <a:cxnLst>
                <a:cxn ang="0">
                  <a:pos x="T0" y="T1"/>
                </a:cxn>
                <a:cxn ang="0">
                  <a:pos x="T2" y="T3"/>
                </a:cxn>
                <a:cxn ang="0">
                  <a:pos x="T4" y="T5"/>
                </a:cxn>
                <a:cxn ang="0">
                  <a:pos x="T6" y="T7"/>
                </a:cxn>
                <a:cxn ang="0">
                  <a:pos x="T8" y="T9"/>
                </a:cxn>
              </a:cxnLst>
              <a:rect b="b" l="0" r="r" t="0"/>
              <a:pathLst>
                <a:path h="39" w="38">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295"/>
            <p:cNvSpPr/>
            <p:nvPr/>
          </p:nvSpPr>
          <p:spPr bwMode="auto">
            <a:xfrm>
              <a:off x="665935" y="2885883"/>
              <a:ext cx="266721" cy="400083"/>
            </a:xfrm>
            <a:custGeom>
              <a:gdLst>
                <a:gd fmla="*/ 7 w 30" name="T0"/>
                <a:gd fmla="*/ 42 h 42" name="T1"/>
                <a:gd fmla="*/ 15 w 30" name="T2"/>
                <a:gd fmla="*/ 37 h 42" name="T3"/>
                <a:gd fmla="*/ 23 w 30" name="T4"/>
                <a:gd fmla="*/ 42 h 42" name="T5"/>
                <a:gd fmla="*/ 15 w 30" name="T6"/>
                <a:gd fmla="*/ 0 h 42" name="T7"/>
                <a:gd fmla="*/ 7 w 30" name="T8"/>
                <a:gd fmla="*/ 42 h 42" name="T9"/>
              </a:gdLst>
              <a:cxnLst>
                <a:cxn ang="0">
                  <a:pos x="T0" y="T1"/>
                </a:cxn>
                <a:cxn ang="0">
                  <a:pos x="T2" y="T3"/>
                </a:cxn>
                <a:cxn ang="0">
                  <a:pos x="T4" y="T5"/>
                </a:cxn>
                <a:cxn ang="0">
                  <a:pos x="T6" y="T7"/>
                </a:cxn>
                <a:cxn ang="0">
                  <a:pos x="T8" y="T9"/>
                </a:cxn>
              </a:cxnLst>
              <a:rect b="b" l="0" r="r" t="0"/>
              <a:pathLst>
                <a:path h="42" w="30">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296"/>
            <p:cNvSpPr/>
            <p:nvPr/>
          </p:nvSpPr>
          <p:spPr bwMode="auto">
            <a:xfrm>
              <a:off x="799294" y="2885883"/>
              <a:ext cx="352210" cy="369307"/>
            </a:xfrm>
            <a:custGeom>
              <a:gdLst>
                <a:gd fmla="*/ 24 w 39" name="T0"/>
                <a:gd fmla="*/ 35 h 39" name="T1"/>
                <a:gd fmla="*/ 26 w 39" name="T2"/>
                <a:gd fmla="*/ 26 h 39" name="T3"/>
                <a:gd fmla="*/ 35 w 39" name="T4"/>
                <a:gd fmla="*/ 24 h 39" name="T5"/>
                <a:gd fmla="*/ 0 w 39" name="T6"/>
                <a:gd fmla="*/ 0 h 39" name="T7"/>
                <a:gd fmla="*/ 24 w 39" name="T8"/>
                <a:gd fmla="*/ 35 h 39" name="T9"/>
              </a:gdLst>
              <a:cxnLst>
                <a:cxn ang="0">
                  <a:pos x="T0" y="T1"/>
                </a:cxn>
                <a:cxn ang="0">
                  <a:pos x="T2" y="T3"/>
                </a:cxn>
                <a:cxn ang="0">
                  <a:pos x="T4" y="T5"/>
                </a:cxn>
                <a:cxn ang="0">
                  <a:pos x="T6" y="T7"/>
                </a:cxn>
                <a:cxn ang="0">
                  <a:pos x="T8" y="T9"/>
                </a:cxn>
              </a:cxnLst>
              <a:rect b="b" l="0" r="r" t="0"/>
              <a:pathLst>
                <a:path h="39" w="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297"/>
            <p:cNvSpPr/>
            <p:nvPr/>
          </p:nvSpPr>
          <p:spPr bwMode="auto">
            <a:xfrm>
              <a:off x="799294" y="2742264"/>
              <a:ext cx="376145" cy="287238"/>
            </a:xfrm>
            <a:custGeom>
              <a:gdLst>
                <a:gd fmla="*/ 42 w 42" name="T0"/>
                <a:gd fmla="*/ 23 h 30" name="T1"/>
                <a:gd fmla="*/ 36 w 42" name="T2"/>
                <a:gd fmla="*/ 15 h 30" name="T3"/>
                <a:gd fmla="*/ 42 w 42" name="T4"/>
                <a:gd fmla="*/ 8 h 30" name="T5"/>
                <a:gd fmla="*/ 0 w 42" name="T6"/>
                <a:gd fmla="*/ 15 h 30" name="T7"/>
                <a:gd fmla="*/ 42 w 42" name="T8"/>
                <a:gd fmla="*/ 23 h 30" name="T9"/>
              </a:gdLst>
              <a:cxnLst>
                <a:cxn ang="0">
                  <a:pos x="T0" y="T1"/>
                </a:cxn>
                <a:cxn ang="0">
                  <a:pos x="T2" y="T3"/>
                </a:cxn>
                <a:cxn ang="0">
                  <a:pos x="T4" y="T5"/>
                </a:cxn>
                <a:cxn ang="0">
                  <a:pos x="T6" y="T7"/>
                </a:cxn>
                <a:cxn ang="0">
                  <a:pos x="T8" y="T9"/>
                </a:cxn>
              </a:cxnLst>
              <a:rect b="b" l="0" r="r" t="0"/>
              <a:pathLst>
                <a:path h="30" w="42">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565" name="线形标注 2(带强调线) 564"/>
          <p:cNvSpPr/>
          <p:nvPr/>
        </p:nvSpPr>
        <p:spPr>
          <a:xfrm rot="16200000">
            <a:off x="8435479" y="2628789"/>
            <a:ext cx="914400" cy="612648"/>
          </a:xfrm>
          <a:prstGeom prst="accentCallout2">
            <a:avLst>
              <a:gd fmla="val 21119" name="adj1"/>
              <a:gd fmla="val 1191" name="adj2"/>
              <a:gd fmla="val 21119" name="adj3"/>
              <a:gd fmla="val -13492" name="adj4"/>
              <a:gd fmla="val -309200" name="adj5"/>
              <a:gd fmla="val -129205" name="adj6"/>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566" name="组合 565"/>
          <p:cNvGrpSpPr/>
          <p:nvPr/>
        </p:nvGrpSpPr>
        <p:grpSpPr>
          <a:xfrm>
            <a:off x="8403977" y="1964608"/>
            <a:ext cx="824309" cy="893970"/>
            <a:chOff x="423149" y="2496059"/>
            <a:chExt cx="728355" cy="789907"/>
          </a:xfrm>
          <a:solidFill>
            <a:srgbClr val="B3D53D"/>
          </a:solidFill>
        </p:grpSpPr>
        <p:sp>
          <p:nvSpPr>
            <p:cNvPr id="567" name="Freeform 291"/>
            <p:cNvSpPr/>
            <p:nvPr/>
          </p:nvSpPr>
          <p:spPr bwMode="auto">
            <a:xfrm>
              <a:off x="665935" y="2496059"/>
              <a:ext cx="266721" cy="389824"/>
            </a:xfrm>
            <a:custGeom>
              <a:gdLst>
                <a:gd fmla="*/ 23 w 30" name="T0"/>
                <a:gd fmla="*/ 0 h 41" name="T1"/>
                <a:gd fmla="*/ 15 w 30" name="T2"/>
                <a:gd fmla="*/ 5 h 41" name="T3"/>
                <a:gd fmla="*/ 7 w 30" name="T4"/>
                <a:gd fmla="*/ 0 h 41" name="T5"/>
                <a:gd fmla="*/ 15 w 30" name="T6"/>
                <a:gd fmla="*/ 41 h 41" name="T7"/>
                <a:gd fmla="*/ 23 w 30" name="T8"/>
                <a:gd fmla="*/ 0 h 41" name="T9"/>
              </a:gdLst>
              <a:cxnLst>
                <a:cxn ang="0">
                  <a:pos x="T0" y="T1"/>
                </a:cxn>
                <a:cxn ang="0">
                  <a:pos x="T2" y="T3"/>
                </a:cxn>
                <a:cxn ang="0">
                  <a:pos x="T4" y="T5"/>
                </a:cxn>
                <a:cxn ang="0">
                  <a:pos x="T6" y="T7"/>
                </a:cxn>
                <a:cxn ang="0">
                  <a:pos x="T8" y="T9"/>
                </a:cxn>
              </a:cxnLst>
              <a:rect b="b" l="0" r="r" t="0"/>
              <a:pathLst>
                <a:path h="41" w="30">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292"/>
            <p:cNvSpPr/>
            <p:nvPr/>
          </p:nvSpPr>
          <p:spPr bwMode="auto">
            <a:xfrm>
              <a:off x="457344" y="2523415"/>
              <a:ext cx="341950" cy="362467"/>
            </a:xfrm>
            <a:custGeom>
              <a:gdLst>
                <a:gd fmla="*/ 14 w 38" name="T0"/>
                <a:gd fmla="*/ 3 h 38" name="T1"/>
                <a:gd fmla="*/ 12 w 38" name="T2"/>
                <a:gd fmla="*/ 13 h 38" name="T3"/>
                <a:gd fmla="*/ 3 w 38" name="T4"/>
                <a:gd fmla="*/ 15 h 38" name="T5"/>
                <a:gd fmla="*/ 38 w 38" name="T6"/>
                <a:gd fmla="*/ 38 h 38" name="T7"/>
                <a:gd fmla="*/ 14 w 38" name="T8"/>
                <a:gd fmla="*/ 3 h 38" name="T9"/>
              </a:gdLst>
              <a:cxnLst>
                <a:cxn ang="0">
                  <a:pos x="T0" y="T1"/>
                </a:cxn>
                <a:cxn ang="0">
                  <a:pos x="T2" y="T3"/>
                </a:cxn>
                <a:cxn ang="0">
                  <a:pos x="T4" y="T5"/>
                </a:cxn>
                <a:cxn ang="0">
                  <a:pos x="T6" y="T7"/>
                </a:cxn>
                <a:cxn ang="0">
                  <a:pos x="T8" y="T9"/>
                </a:cxn>
              </a:cxnLst>
              <a:rect b="b" l="0" r="r" t="0"/>
              <a:pathLst>
                <a:path h="38" w="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293"/>
            <p:cNvSpPr/>
            <p:nvPr/>
          </p:nvSpPr>
          <p:spPr bwMode="auto">
            <a:xfrm>
              <a:off x="423149" y="2742264"/>
              <a:ext cx="376145" cy="294077"/>
            </a:xfrm>
            <a:custGeom>
              <a:gdLst>
                <a:gd fmla="*/ 0 w 42" name="T0"/>
                <a:gd fmla="*/ 8 h 31" name="T1"/>
                <a:gd fmla="*/ 6 w 42" name="T2"/>
                <a:gd fmla="*/ 15 h 31" name="T3"/>
                <a:gd fmla="*/ 0 w 42" name="T4"/>
                <a:gd fmla="*/ 23 h 31" name="T5"/>
                <a:gd fmla="*/ 42 w 42" name="T6"/>
                <a:gd fmla="*/ 15 h 31" name="T7"/>
                <a:gd fmla="*/ 0 w 42" name="T8"/>
                <a:gd fmla="*/ 8 h 31" name="T9"/>
              </a:gdLst>
              <a:cxnLst>
                <a:cxn ang="0">
                  <a:pos x="T0" y="T1"/>
                </a:cxn>
                <a:cxn ang="0">
                  <a:pos x="T2" y="T3"/>
                </a:cxn>
                <a:cxn ang="0">
                  <a:pos x="T4" y="T5"/>
                </a:cxn>
                <a:cxn ang="0">
                  <a:pos x="T6" y="T7"/>
                </a:cxn>
                <a:cxn ang="0">
                  <a:pos x="T8" y="T9"/>
                </a:cxn>
              </a:cxnLst>
              <a:rect b="b" l="0" r="r" t="0"/>
              <a:pathLst>
                <a:path h="31" w="42">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294"/>
            <p:cNvSpPr/>
            <p:nvPr/>
          </p:nvSpPr>
          <p:spPr bwMode="auto">
            <a:xfrm>
              <a:off x="457344" y="2885883"/>
              <a:ext cx="341950" cy="369307"/>
            </a:xfrm>
            <a:custGeom>
              <a:gdLst>
                <a:gd fmla="*/ 3 w 38" name="T0"/>
                <a:gd fmla="*/ 24 h 39" name="T1"/>
                <a:gd fmla="*/ 12 w 38" name="T2"/>
                <a:gd fmla="*/ 26 h 39" name="T3"/>
                <a:gd fmla="*/ 14 w 38" name="T4"/>
                <a:gd fmla="*/ 35 h 39" name="T5"/>
                <a:gd fmla="*/ 38 w 38" name="T6"/>
                <a:gd fmla="*/ 0 h 39" name="T7"/>
                <a:gd fmla="*/ 3 w 38" name="T8"/>
                <a:gd fmla="*/ 24 h 39" name="T9"/>
              </a:gdLst>
              <a:cxnLst>
                <a:cxn ang="0">
                  <a:pos x="T0" y="T1"/>
                </a:cxn>
                <a:cxn ang="0">
                  <a:pos x="T2" y="T3"/>
                </a:cxn>
                <a:cxn ang="0">
                  <a:pos x="T4" y="T5"/>
                </a:cxn>
                <a:cxn ang="0">
                  <a:pos x="T6" y="T7"/>
                </a:cxn>
                <a:cxn ang="0">
                  <a:pos x="T8" y="T9"/>
                </a:cxn>
              </a:cxnLst>
              <a:rect b="b" l="0" r="r" t="0"/>
              <a:pathLst>
                <a:path h="39" w="38">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295"/>
            <p:cNvSpPr/>
            <p:nvPr/>
          </p:nvSpPr>
          <p:spPr bwMode="auto">
            <a:xfrm>
              <a:off x="665935" y="2885883"/>
              <a:ext cx="266721" cy="400083"/>
            </a:xfrm>
            <a:custGeom>
              <a:gdLst>
                <a:gd fmla="*/ 7 w 30" name="T0"/>
                <a:gd fmla="*/ 42 h 42" name="T1"/>
                <a:gd fmla="*/ 15 w 30" name="T2"/>
                <a:gd fmla="*/ 37 h 42" name="T3"/>
                <a:gd fmla="*/ 23 w 30" name="T4"/>
                <a:gd fmla="*/ 42 h 42" name="T5"/>
                <a:gd fmla="*/ 15 w 30" name="T6"/>
                <a:gd fmla="*/ 0 h 42" name="T7"/>
                <a:gd fmla="*/ 7 w 30" name="T8"/>
                <a:gd fmla="*/ 42 h 42" name="T9"/>
              </a:gdLst>
              <a:cxnLst>
                <a:cxn ang="0">
                  <a:pos x="T0" y="T1"/>
                </a:cxn>
                <a:cxn ang="0">
                  <a:pos x="T2" y="T3"/>
                </a:cxn>
                <a:cxn ang="0">
                  <a:pos x="T4" y="T5"/>
                </a:cxn>
                <a:cxn ang="0">
                  <a:pos x="T6" y="T7"/>
                </a:cxn>
                <a:cxn ang="0">
                  <a:pos x="T8" y="T9"/>
                </a:cxn>
              </a:cxnLst>
              <a:rect b="b" l="0" r="r" t="0"/>
              <a:pathLst>
                <a:path h="42" w="30">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296"/>
            <p:cNvSpPr/>
            <p:nvPr/>
          </p:nvSpPr>
          <p:spPr bwMode="auto">
            <a:xfrm>
              <a:off x="799294" y="2885883"/>
              <a:ext cx="352210" cy="369307"/>
            </a:xfrm>
            <a:custGeom>
              <a:gdLst>
                <a:gd fmla="*/ 24 w 39" name="T0"/>
                <a:gd fmla="*/ 35 h 39" name="T1"/>
                <a:gd fmla="*/ 26 w 39" name="T2"/>
                <a:gd fmla="*/ 26 h 39" name="T3"/>
                <a:gd fmla="*/ 35 w 39" name="T4"/>
                <a:gd fmla="*/ 24 h 39" name="T5"/>
                <a:gd fmla="*/ 0 w 39" name="T6"/>
                <a:gd fmla="*/ 0 h 39" name="T7"/>
                <a:gd fmla="*/ 24 w 39" name="T8"/>
                <a:gd fmla="*/ 35 h 39" name="T9"/>
              </a:gdLst>
              <a:cxnLst>
                <a:cxn ang="0">
                  <a:pos x="T0" y="T1"/>
                </a:cxn>
                <a:cxn ang="0">
                  <a:pos x="T2" y="T3"/>
                </a:cxn>
                <a:cxn ang="0">
                  <a:pos x="T4" y="T5"/>
                </a:cxn>
                <a:cxn ang="0">
                  <a:pos x="T6" y="T7"/>
                </a:cxn>
                <a:cxn ang="0">
                  <a:pos x="T8" y="T9"/>
                </a:cxn>
              </a:cxnLst>
              <a:rect b="b" l="0" r="r" t="0"/>
              <a:pathLst>
                <a:path h="39" w="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grp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579" name="矩形 45"/>
          <p:cNvSpPr>
            <a:spLocks noChangeArrowheads="1"/>
          </p:cNvSpPr>
          <p:nvPr/>
        </p:nvSpPr>
        <p:spPr bwMode="auto">
          <a:xfrm>
            <a:off x="2883581" y="2935466"/>
            <a:ext cx="812800" cy="403225"/>
          </a:xfrm>
          <a:prstGeom prst="rect">
            <a:avLst/>
          </a:prstGeom>
          <a:solidFill>
            <a:srgbClr val="0895BE"/>
          </a:solidFill>
          <a:ln>
            <a:noFill/>
          </a:ln>
          <a:extLst>
            <a:ext uri="{91240B29-F687-4F45-9708-019B960494DF}">
              <a14:hiddenLine w="12700">
                <a:solidFill>
                  <a:srgbClr val="42719B"/>
                </a:solidFill>
                <a:bevel/>
                <a:headEnd/>
                <a:tailEnd/>
              </a14:hiddenLine>
            </a:ext>
          </a:extLst>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45%</a:t>
            </a:r>
          </a:p>
        </p:txBody>
      </p:sp>
      <p:sp>
        <p:nvSpPr>
          <p:cNvPr id="580" name="矩形 46"/>
          <p:cNvSpPr>
            <a:spLocks noChangeArrowheads="1"/>
          </p:cNvSpPr>
          <p:nvPr/>
        </p:nvSpPr>
        <p:spPr bwMode="auto">
          <a:xfrm>
            <a:off x="8537999" y="2935550"/>
            <a:ext cx="812800" cy="403225"/>
          </a:xfrm>
          <a:prstGeom prst="rect">
            <a:avLst/>
          </a:prstGeom>
          <a:solidFill>
            <a:srgbClr val="B3D53D"/>
          </a:solidFill>
          <a:ln>
            <a:noFill/>
          </a:ln>
          <a:extLst>
            <a:ext uri="{91240B29-F687-4F45-9708-019B960494DF}">
              <a14:hiddenLine w="12700">
                <a:solidFill>
                  <a:srgbClr val="42719B"/>
                </a:solidFill>
                <a:bevel/>
                <a:headEnd/>
                <a:tailEnd/>
              </a14:hiddenLine>
            </a:ext>
          </a:extLst>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80%</a:t>
            </a:r>
          </a:p>
        </p:txBody>
      </p:sp>
      <p:sp>
        <p:nvSpPr>
          <p:cNvPr id="581" name="矩形 48"/>
          <p:cNvSpPr>
            <a:spLocks noChangeArrowheads="1"/>
          </p:cNvSpPr>
          <p:nvPr/>
        </p:nvSpPr>
        <p:spPr bwMode="auto">
          <a:xfrm>
            <a:off x="5726113" y="2958486"/>
            <a:ext cx="812800" cy="401638"/>
          </a:xfrm>
          <a:prstGeom prst="rect">
            <a:avLst/>
          </a:prstGeom>
          <a:solidFill>
            <a:srgbClr val="75625B"/>
          </a:solidFill>
          <a:ln>
            <a:noFill/>
          </a:ln>
          <a:extLst>
            <a:ext uri="{91240B29-F687-4F45-9708-019B960494DF}">
              <a14:hiddenLine w="12700">
                <a:solidFill>
                  <a:srgbClr val="42719B"/>
                </a:solidFill>
                <a:bevel/>
                <a:headEnd/>
                <a:tailEnd/>
              </a14:hiddenLine>
            </a:ext>
          </a:extLst>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zh-CN" lang="en-US">
                <a:solidFill>
                  <a:srgbClr val="FFFFFF"/>
                </a:solidFill>
                <a:latin charset="0" panose="020b0a04020102020204" pitchFamily="34" typeface="Arial Black"/>
                <a:ea charset="-122" panose="020b0503020204020204" pitchFamily="34" typeface="微软雅黑"/>
                <a:sym charset="0" panose="020b0604030504040204" pitchFamily="34" typeface="Verdana"/>
              </a:rPr>
              <a:t>90%</a:t>
            </a:r>
          </a:p>
        </p:txBody>
      </p:sp>
      <p:sp>
        <p:nvSpPr>
          <p:cNvPr id="582" name="矩形 45"/>
          <p:cNvSpPr>
            <a:spLocks noChangeArrowheads="1"/>
          </p:cNvSpPr>
          <p:nvPr/>
        </p:nvSpPr>
        <p:spPr bwMode="auto">
          <a:xfrm>
            <a:off x="658813" y="2932483"/>
            <a:ext cx="2084993" cy="1426793"/>
          </a:xfrm>
          <a:prstGeom prst="rect">
            <a:avLst/>
          </a:prstGeom>
          <a:solidFill>
            <a:srgbClr val="0895BE"/>
          </a:solidFill>
          <a:ln>
            <a:noFill/>
          </a:ln>
          <a:extLst>
            <a:ext uri="{91240B29-F687-4F45-9708-019B960494DF}">
              <a14:hiddenLine w="12700">
                <a:solidFill>
                  <a:srgbClr val="42719B"/>
                </a:solidFill>
                <a:bevel/>
                <a:headEnd/>
                <a:tailEnd/>
              </a14:hiddenLine>
            </a:ext>
          </a:extLst>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r>
              <a:rPr altLang="en-US" lang="zh-CN">
                <a:solidFill>
                  <a:srgbClr val="FFFFFF"/>
                </a:solidFill>
                <a:latin charset="0" panose="020b0a04020102020204" pitchFamily="34" typeface="Arial Black"/>
                <a:ea charset="-122" panose="020b0503020204020204" pitchFamily="34" typeface="微软雅黑"/>
                <a:sym charset="0" panose="020b0604030504040204" pitchFamily="34" typeface="Verdana"/>
              </a:rPr>
              <a:t>输入文字</a:t>
            </a:r>
          </a:p>
          <a:p>
            <a:pPr algn="r" eaLnBrk="1" hangingPunct="1"/>
            <a:r>
              <a:rPr altLang="en-US" lang="zh-CN">
                <a:solidFill>
                  <a:srgbClr val="FFFFFF"/>
                </a:solidFill>
                <a:latin charset="0" panose="020b0a04020102020204" pitchFamily="34" typeface="Arial Black"/>
                <a:ea charset="-122" panose="020b0503020204020204" pitchFamily="34" typeface="微软雅黑"/>
                <a:sym charset="0" panose="020b0604030504040204" pitchFamily="34" typeface="Verdana"/>
              </a:rPr>
              <a:t>这里是解释性文字这里是解释性文字这里是解释性文字这里是解释性文字这里是解释性文字</a:t>
            </a:r>
          </a:p>
        </p:txBody>
      </p:sp>
      <p:sp>
        <p:nvSpPr>
          <p:cNvPr id="584" name="矩形 45"/>
          <p:cNvSpPr>
            <a:spLocks noChangeArrowheads="1"/>
          </p:cNvSpPr>
          <p:nvPr/>
        </p:nvSpPr>
        <p:spPr bwMode="auto">
          <a:xfrm>
            <a:off x="5141613" y="419166"/>
            <a:ext cx="2084993" cy="1426793"/>
          </a:xfrm>
          <a:prstGeom prst="rect">
            <a:avLst/>
          </a:prstGeom>
          <a:solidFill>
            <a:srgbClr val="75625B"/>
          </a:solidFill>
          <a:ln>
            <a:noFill/>
          </a:ln>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ctr" eaLnBrk="1" hangingPunct="1"/>
            <a:r>
              <a:rPr altLang="en-US" lang="zh-CN">
                <a:solidFill>
                  <a:srgbClr val="FFFFFF"/>
                </a:solidFill>
                <a:latin charset="0" panose="020b0a04020102020204" pitchFamily="34" typeface="Arial Black"/>
                <a:ea charset="-122" panose="020b0503020204020204" pitchFamily="34" typeface="微软雅黑"/>
                <a:sym charset="0" panose="020b0604030504040204" pitchFamily="34" typeface="Verdana"/>
              </a:rPr>
              <a:t>输入文字</a:t>
            </a:r>
          </a:p>
          <a:p>
            <a:pPr algn="ctr" eaLnBrk="1" hangingPunct="1"/>
            <a:r>
              <a:rPr altLang="en-US" lang="zh-CN">
                <a:solidFill>
                  <a:srgbClr val="FFFFFF"/>
                </a:solidFill>
                <a:latin charset="0" panose="020b0a04020102020204" pitchFamily="34" typeface="Arial Black"/>
                <a:ea charset="-122" panose="020b0503020204020204" pitchFamily="34" typeface="微软雅黑"/>
                <a:sym charset="0" panose="020b0604030504040204" pitchFamily="34" typeface="Verdana"/>
              </a:rPr>
              <a:t>这里是解释性文字这里是解释性文字这里是解释性文字这里是解释性文字这里是解释性文字</a:t>
            </a:r>
          </a:p>
        </p:txBody>
      </p:sp>
      <p:sp>
        <p:nvSpPr>
          <p:cNvPr id="592" name="矩形 45"/>
          <p:cNvSpPr>
            <a:spLocks noChangeArrowheads="1"/>
          </p:cNvSpPr>
          <p:nvPr/>
        </p:nvSpPr>
        <p:spPr bwMode="auto">
          <a:xfrm>
            <a:off x="9510217" y="2911237"/>
            <a:ext cx="2084993" cy="1426793"/>
          </a:xfrm>
          <a:prstGeom prst="rect">
            <a:avLst/>
          </a:prstGeom>
          <a:solidFill>
            <a:srgbClr val="B3D53D"/>
          </a:solidFill>
          <a:ln>
            <a:noFill/>
          </a:ln>
          <a:extLst>
            <a:ext uri="{91240B29-F687-4F45-9708-019B960494DF}">
              <a14:hiddenLine w="12700">
                <a:solidFill>
                  <a:srgbClr val="42719B"/>
                </a:solidFill>
                <a:bevel/>
                <a:headEnd/>
                <a:tailEnd/>
              </a14:hiddenLine>
            </a:ext>
          </a:extLst>
        </p:spPr>
        <p:txBody>
          <a:bodyPr anchor="ct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r>
              <a:rPr altLang="en-US" lang="zh-CN">
                <a:solidFill>
                  <a:srgbClr val="FFFFFF"/>
                </a:solidFill>
                <a:latin charset="0" panose="020b0a04020102020204" pitchFamily="34" typeface="Arial Black"/>
                <a:ea charset="-122" panose="020b0503020204020204" pitchFamily="34" typeface="微软雅黑"/>
                <a:sym charset="0" panose="020b0604030504040204" pitchFamily="34" typeface="Verdana"/>
              </a:rPr>
              <a:t>输入文字</a:t>
            </a:r>
          </a:p>
          <a:p>
            <a:pPr algn="r" eaLnBrk="1" hangingPunct="1"/>
            <a:r>
              <a:rPr altLang="en-US" lang="zh-CN">
                <a:solidFill>
                  <a:srgbClr val="FFFFFF"/>
                </a:solidFill>
                <a:latin charset="0" panose="020b0a04020102020204" pitchFamily="34" typeface="Arial Black"/>
                <a:ea charset="-122" panose="020b0503020204020204" pitchFamily="34" typeface="微软雅黑"/>
                <a:sym charset="0" panose="020b0604030504040204" pitchFamily="34" typeface="Verdana"/>
              </a:rPr>
              <a:t>这里是解释性文字这里是解释性文字这里是解释性文字这里是解释性文字这里是解释性文字</a:t>
            </a:r>
          </a:p>
        </p:txBody>
      </p:sp>
      <p:sp>
        <p:nvSpPr>
          <p:cNvPr id="8" name="圆角右箭头 7"/>
          <p:cNvSpPr/>
          <p:nvPr/>
        </p:nvSpPr>
        <p:spPr>
          <a:xfrm>
            <a:off x="1626533" y="885667"/>
            <a:ext cx="3221692" cy="1661808"/>
          </a:xfrm>
          <a:prstGeom prst="bentArrow">
            <a:avLst>
              <a:gd fmla="val 17139" name="adj1"/>
              <a:gd fmla="val 25000" name="adj2"/>
              <a:gd fmla="val 25000" name="adj3"/>
              <a:gd fmla="val 43750" name="adj4"/>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
        <p:nvSpPr>
          <p:cNvPr id="593" name="圆角右箭头 592"/>
          <p:cNvSpPr/>
          <p:nvPr/>
        </p:nvSpPr>
        <p:spPr>
          <a:xfrm flipH="1">
            <a:off x="7552559" y="865907"/>
            <a:ext cx="3221692" cy="1661808"/>
          </a:xfrm>
          <a:prstGeom prst="bentArrow">
            <a:avLst>
              <a:gd fmla="val 17139" name="adj1"/>
              <a:gd fmla="val 25000" name="adj2"/>
              <a:gd fmla="val 25000" name="adj3"/>
              <a:gd fmla="val 43750" name="adj4"/>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solidFill>
                <a:schemeClr val="tx1"/>
              </a:solidFill>
            </a:endParaRPr>
          </a:p>
        </p:txBody>
      </p:sp>
    </p:spTree>
    <p:extLst>
      <p:ext uri="{BB962C8B-B14F-4D97-AF65-F5344CB8AC3E}">
        <p14:creationId val="3891386760"/>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6.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357" name="Freeform 6"/>
          <p:cNvSpPr/>
          <p:nvPr/>
        </p:nvSpPr>
        <p:spPr bwMode="auto">
          <a:xfrm>
            <a:off x="5745163" y="3584576"/>
            <a:ext cx="554038" cy="280988"/>
          </a:xfrm>
          <a:custGeom>
            <a:gdLst>
              <a:gd fmla="*/ 131 w 133" name="T0"/>
              <a:gd fmla="*/ 64 h 64" name="T1"/>
              <a:gd fmla="*/ 133 w 133" name="T2"/>
              <a:gd fmla="*/ 55 h 64" name="T3"/>
              <a:gd fmla="*/ 132 w 133" name="T4"/>
              <a:gd fmla="*/ 46 h 64" name="T5"/>
              <a:gd fmla="*/ 128 w 133" name="T6"/>
              <a:gd fmla="*/ 38 h 64" name="T7"/>
              <a:gd fmla="*/ 118 w 133" name="T8"/>
              <a:gd fmla="*/ 28 h 64" name="T9"/>
              <a:gd fmla="*/ 104 w 133" name="T10"/>
              <a:gd fmla="*/ 24 h 64" name="T11"/>
              <a:gd fmla="*/ 90 w 133" name="T12"/>
              <a:gd fmla="*/ 28 h 64" name="T13"/>
              <a:gd fmla="*/ 90 w 133" name="T14"/>
              <a:gd fmla="*/ 28 h 64" name="T15"/>
              <a:gd fmla="*/ 89 w 133" name="T16"/>
              <a:gd fmla="*/ 27 h 64" name="T17"/>
              <a:gd fmla="*/ 89 w 133" name="T18"/>
              <a:gd fmla="*/ 22 h 64" name="T19"/>
              <a:gd fmla="*/ 76 w 133" name="T20"/>
              <a:gd fmla="*/ 5 h 64" name="T21"/>
              <a:gd fmla="*/ 54 w 133" name="T22"/>
              <a:gd fmla="*/ 2 h 64" name="T23"/>
              <a:gd fmla="*/ 34 w 133" name="T24"/>
              <a:gd fmla="*/ 23 h 64" name="T25"/>
              <a:gd fmla="*/ 33 w 133" name="T26"/>
              <a:gd fmla="*/ 34 h 64" name="T27"/>
              <a:gd fmla="*/ 33 w 133" name="T28"/>
              <a:gd fmla="*/ 34 h 64" name="T29"/>
              <a:gd fmla="*/ 14 w 133" name="T30"/>
              <a:gd fmla="*/ 37 h 64" name="T31"/>
              <a:gd fmla="*/ 4 w 133" name="T32"/>
              <a:gd fmla="*/ 47 h 64" name="T33"/>
              <a:gd fmla="*/ 4 w 133" name="T34"/>
              <a:gd fmla="*/ 46 h 64" name="T35"/>
              <a:gd fmla="*/ 4 w 133" name="T36"/>
              <a:gd fmla="*/ 46 h 64" name="T37"/>
              <a:gd fmla="*/ 1 w 133" name="T38"/>
              <a:gd fmla="*/ 64 h 64" name="T39"/>
              <a:gd fmla="*/ 131 w 133" name="T40"/>
              <a:gd fmla="*/ 64 h 6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64" w="133">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12"/>
          <p:cNvSpPr/>
          <p:nvPr/>
        </p:nvSpPr>
        <p:spPr bwMode="auto">
          <a:xfrm>
            <a:off x="2201863" y="4457701"/>
            <a:ext cx="720725" cy="322263"/>
          </a:xfrm>
          <a:custGeom>
            <a:gdLst>
              <a:gd fmla="*/ 6 w 173" name="T0"/>
              <a:gd fmla="*/ 73 h 73" name="T1"/>
              <a:gd fmla="*/ 40 w 173" name="T2"/>
              <a:gd fmla="*/ 24 h 73" name="T3"/>
              <a:gd fmla="*/ 57 w 173" name="T4"/>
              <a:gd fmla="*/ 29 h 73" name="T5"/>
              <a:gd fmla="*/ 94 w 173" name="T6"/>
              <a:gd fmla="*/ 0 h 73" name="T7"/>
              <a:gd fmla="*/ 128 w 173" name="T8"/>
              <a:gd fmla="*/ 39 h 73" name="T9"/>
              <a:gd fmla="*/ 140 w 173" name="T10"/>
              <a:gd fmla="*/ 36 h 73" name="T11"/>
              <a:gd fmla="*/ 173 w 173" name="T12"/>
              <a:gd fmla="*/ 69 h 73" name="T13"/>
              <a:gd fmla="*/ 173 w 173" name="T14"/>
              <a:gd fmla="*/ 73 h 73" name="T15"/>
              <a:gd fmla="*/ 6 w 173" name="T16"/>
              <a:gd fmla="*/ 73 h 7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73" w="1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chemeClr val="bg1"/>
          </a:solidFill>
          <a:ln>
            <a:noFill/>
          </a:ln>
        </p:spPr>
        <p:txBody>
          <a:bodyPr anchor="t" anchorCtr="0" bIns="45720" compatLnSpc="1" lIns="91440" numCol="1" rIns="91440" tIns="45720" vert="horz" wrap="square">
            <a:prstTxWarp prst="textNoShape">
              <a:avLst/>
            </a:prstTxWarp>
          </a:bodyPr>
          <a:lstStyle/>
          <a:p>
            <a:endParaRPr altLang="en-US" lang="zh-CN"/>
          </a:p>
        </p:txBody>
      </p:sp>
      <p:grpSp>
        <p:nvGrpSpPr>
          <p:cNvPr id="586" name="组合 585"/>
          <p:cNvGrpSpPr/>
          <p:nvPr/>
        </p:nvGrpSpPr>
        <p:grpSpPr>
          <a:xfrm>
            <a:off x="-25400" y="5164139"/>
            <a:ext cx="12303126" cy="1743075"/>
            <a:chOff x="-25400" y="5164139"/>
            <a:chExt cx="12303126" cy="1743075"/>
          </a:xfrm>
        </p:grpSpPr>
        <p:sp>
          <p:nvSpPr>
            <p:cNvPr id="366" name="Freeform 17"/>
            <p:cNvSpPr/>
            <p:nvPr/>
          </p:nvSpPr>
          <p:spPr bwMode="auto">
            <a:xfrm>
              <a:off x="9906001" y="6311901"/>
              <a:ext cx="1020763" cy="409575"/>
            </a:xfrm>
            <a:custGeom>
              <a:gdLst>
                <a:gd fmla="*/ 0 w 245" name="T0"/>
                <a:gd fmla="*/ 93 h 93" name="T1"/>
                <a:gd fmla="*/ 245 w 245" name="T2"/>
                <a:gd fmla="*/ 93 h 93" name="T3"/>
                <a:gd fmla="*/ 244 w 245" name="T4"/>
                <a:gd fmla="*/ 85 h 93" name="T5"/>
                <a:gd fmla="*/ 239 w 245" name="T6"/>
                <a:gd fmla="*/ 75 h 93" name="T7"/>
                <a:gd fmla="*/ 223 w 245" name="T8"/>
                <a:gd fmla="*/ 58 h 93" name="T9"/>
                <a:gd fmla="*/ 223 w 245" name="T10"/>
                <a:gd fmla="*/ 58 h 93" name="T11"/>
                <a:gd fmla="*/ 201 w 245" name="T12"/>
                <a:gd fmla="*/ 52 h 93" name="T13"/>
                <a:gd fmla="*/ 194 w 245" name="T14"/>
                <a:gd fmla="*/ 53 h 93" name="T15"/>
                <a:gd fmla="*/ 194 w 245" name="T16"/>
                <a:gd fmla="*/ 50 h 93" name="T17"/>
                <a:gd fmla="*/ 153 w 245" name="T18"/>
                <a:gd fmla="*/ 8 h 93" name="T19"/>
                <a:gd fmla="*/ 130 w 245" name="T20"/>
                <a:gd fmla="*/ 15 h 93" name="T21"/>
                <a:gd fmla="*/ 103 w 245" name="T22"/>
                <a:gd fmla="*/ 0 h 93" name="T23"/>
                <a:gd fmla="*/ 74 w 245" name="T24"/>
                <a:gd fmla="*/ 25 h 93" name="T25"/>
                <a:gd fmla="*/ 64 w 245" name="T26"/>
                <a:gd fmla="*/ 23 h 93" name="T27"/>
                <a:gd fmla="*/ 35 w 245" name="T28"/>
                <a:gd fmla="*/ 52 h 93" name="T29"/>
                <a:gd fmla="*/ 36 w 245" name="T30"/>
                <a:gd fmla="*/ 60 h 93" name="T31"/>
                <a:gd fmla="*/ 35 w 245" name="T32"/>
                <a:gd fmla="*/ 60 h 93" name="T33"/>
                <a:gd fmla="*/ 0 w 245" name="T34"/>
                <a:gd fmla="*/ 93 h 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18"/>
            <p:cNvSpPr/>
            <p:nvPr/>
          </p:nvSpPr>
          <p:spPr bwMode="auto">
            <a:xfrm>
              <a:off x="10426701" y="6346826"/>
              <a:ext cx="500063" cy="374650"/>
            </a:xfrm>
            <a:custGeom>
              <a:gdLst>
                <a:gd fmla="*/ 28 w 120" name="T0"/>
                <a:gd fmla="*/ 0 h 85" name="T1"/>
                <a:gd fmla="*/ 5 w 120" name="T2"/>
                <a:gd fmla="*/ 7 h 85" name="T3"/>
                <a:gd fmla="*/ 5 w 120" name="T4"/>
                <a:gd fmla="*/ 7 h 85" name="T5"/>
                <a:gd fmla="*/ 0 w 120" name="T6"/>
                <a:gd fmla="*/ 1 h 85" name="T7"/>
                <a:gd fmla="*/ 4 w 120" name="T8"/>
                <a:gd fmla="*/ 85 h 85" name="T9"/>
                <a:gd fmla="*/ 120 w 120" name="T10"/>
                <a:gd fmla="*/ 85 h 85" name="T11"/>
                <a:gd fmla="*/ 119 w 120" name="T12"/>
                <a:gd fmla="*/ 77 h 85" name="T13"/>
                <a:gd fmla="*/ 114 w 120" name="T14"/>
                <a:gd fmla="*/ 67 h 85" name="T15"/>
                <a:gd fmla="*/ 98 w 120" name="T16"/>
                <a:gd fmla="*/ 50 h 85" name="T17"/>
                <a:gd fmla="*/ 98 w 120" name="T18"/>
                <a:gd fmla="*/ 50 h 85" name="T19"/>
                <a:gd fmla="*/ 76 w 120" name="T20"/>
                <a:gd fmla="*/ 44 h 85" name="T21"/>
                <a:gd fmla="*/ 69 w 120" name="T22"/>
                <a:gd fmla="*/ 45 h 85" name="T23"/>
                <a:gd fmla="*/ 69 w 120" name="T24"/>
                <a:gd fmla="*/ 45 h 85" name="T25"/>
                <a:gd fmla="*/ 69 w 120" name="T26"/>
                <a:gd fmla="*/ 45 h 85" name="T27"/>
                <a:gd fmla="*/ 69 w 120" name="T28"/>
                <a:gd fmla="*/ 42 h 85" name="T29"/>
                <a:gd fmla="*/ 28 w 120" name="T30"/>
                <a:gd fmla="*/ 0 h 8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31"/>
            <p:cNvSpPr/>
            <p:nvPr/>
          </p:nvSpPr>
          <p:spPr bwMode="auto">
            <a:xfrm>
              <a:off x="8121651" y="6778626"/>
              <a:ext cx="92075" cy="26988"/>
            </a:xfrm>
            <a:custGeom>
              <a:gdLst>
                <a:gd fmla="*/ 0 w 58" name="T0"/>
                <a:gd fmla="*/ 0 h 17" name="T1"/>
                <a:gd fmla="*/ 0 w 58" name="T2"/>
                <a:gd fmla="*/ 0 h 17" name="T3"/>
                <a:gd fmla="*/ 58 w 58" name="T4"/>
                <a:gd fmla="*/ 17 h 17" name="T5"/>
                <a:gd fmla="*/ 0 w 58" name="T6"/>
                <a:gd fmla="*/ 0 h 17" name="T7"/>
              </a:gdLst>
              <a:cxnLst>
                <a:cxn ang="0">
                  <a:pos x="T0" y="T1"/>
                </a:cxn>
                <a:cxn ang="0">
                  <a:pos x="T2" y="T3"/>
                </a:cxn>
                <a:cxn ang="0">
                  <a:pos x="T4" y="T5"/>
                </a:cxn>
                <a:cxn ang="0">
                  <a:pos x="T6" y="T7"/>
                </a:cxn>
              </a:cxnLst>
              <a:rect b="b" l="0" r="r" t="0"/>
              <a:pathLst>
                <a:path h="17" w="57">
                  <a:moveTo>
                    <a:pt x="0" y="0"/>
                  </a:moveTo>
                  <a:lnTo>
                    <a:pt x="0" y="0"/>
                  </a:lnTo>
                  <a:lnTo>
                    <a:pt x="58" y="17"/>
                  </a:lnTo>
                  <a:lnTo>
                    <a:pt x="0"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32"/>
            <p:cNvSpPr/>
            <p:nvPr/>
          </p:nvSpPr>
          <p:spPr bwMode="auto">
            <a:xfrm>
              <a:off x="8121651" y="6778626"/>
              <a:ext cx="92075" cy="26988"/>
            </a:xfrm>
            <a:custGeom>
              <a:gdLst>
                <a:gd fmla="*/ 0 w 58" name="T0"/>
                <a:gd fmla="*/ 0 h 17" name="T1"/>
                <a:gd fmla="*/ 0 w 58" name="T2"/>
                <a:gd fmla="*/ 0 h 17" name="T3"/>
                <a:gd fmla="*/ 58 w 58" name="T4"/>
                <a:gd fmla="*/ 17 h 17" name="T5"/>
                <a:gd fmla="*/ 0 w 58" name="T6"/>
                <a:gd fmla="*/ 0 h 17" name="T7"/>
              </a:gdLst>
              <a:cxnLst>
                <a:cxn ang="0">
                  <a:pos x="T0" y="T1"/>
                </a:cxn>
                <a:cxn ang="0">
                  <a:pos x="T2" y="T3"/>
                </a:cxn>
                <a:cxn ang="0">
                  <a:pos x="T4" y="T5"/>
                </a:cxn>
                <a:cxn ang="0">
                  <a:pos x="T6" y="T7"/>
                </a:cxn>
              </a:cxnLst>
              <a:rect b="b" l="0" r="r" t="0"/>
              <a:pathLst>
                <a:path h="17" w="57">
                  <a:moveTo>
                    <a:pt x="0" y="0"/>
                  </a:moveTo>
                  <a:lnTo>
                    <a:pt x="0" y="0"/>
                  </a:lnTo>
                  <a:lnTo>
                    <a:pt x="58" y="1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Freeform 44"/>
            <p:cNvSpPr/>
            <p:nvPr/>
          </p:nvSpPr>
          <p:spPr bwMode="auto">
            <a:xfrm>
              <a:off x="350838" y="5516564"/>
              <a:ext cx="482600" cy="1320800"/>
            </a:xfrm>
            <a:custGeom>
              <a:gdLst>
                <a:gd fmla="*/ 304 w 304" name="T0"/>
                <a:gd fmla="*/ 237 h 832" name="T1"/>
                <a:gd fmla="*/ 186 w 304" name="T2"/>
                <a:gd fmla="*/ 275 h 832" name="T3"/>
                <a:gd fmla="*/ 147 w 304" name="T4"/>
                <a:gd fmla="*/ 0 h 832" name="T5"/>
                <a:gd fmla="*/ 120 w 304" name="T6"/>
                <a:gd fmla="*/ 362 h 832" name="T7"/>
                <a:gd fmla="*/ 0 w 304" name="T8"/>
                <a:gd fmla="*/ 328 h 832" name="T9"/>
                <a:gd fmla="*/ 110 w 304" name="T10"/>
                <a:gd fmla="*/ 423 h 832" name="T11"/>
                <a:gd fmla="*/ 99 w 304" name="T12"/>
                <a:gd fmla="*/ 832 h 832" name="T13"/>
                <a:gd fmla="*/ 194 w 304" name="T14"/>
                <a:gd fmla="*/ 832 h 832" name="T15"/>
                <a:gd fmla="*/ 191 w 304" name="T16"/>
                <a:gd fmla="*/ 337 h 832" name="T17"/>
                <a:gd fmla="*/ 304 w 304" name="T18"/>
                <a:gd fmla="*/ 237 h 8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45"/>
            <p:cNvSpPr/>
            <p:nvPr/>
          </p:nvSpPr>
          <p:spPr bwMode="auto">
            <a:xfrm>
              <a:off x="350838" y="5516564"/>
              <a:ext cx="482600" cy="1320800"/>
            </a:xfrm>
            <a:custGeom>
              <a:gdLst>
                <a:gd fmla="*/ 304 w 304" name="T0"/>
                <a:gd fmla="*/ 237 h 832" name="T1"/>
                <a:gd fmla="*/ 186 w 304" name="T2"/>
                <a:gd fmla="*/ 275 h 832" name="T3"/>
                <a:gd fmla="*/ 147 w 304" name="T4"/>
                <a:gd fmla="*/ 0 h 832" name="T5"/>
                <a:gd fmla="*/ 120 w 304" name="T6"/>
                <a:gd fmla="*/ 362 h 832" name="T7"/>
                <a:gd fmla="*/ 0 w 304" name="T8"/>
                <a:gd fmla="*/ 328 h 832" name="T9"/>
                <a:gd fmla="*/ 110 w 304" name="T10"/>
                <a:gd fmla="*/ 423 h 832" name="T11"/>
                <a:gd fmla="*/ 99 w 304" name="T12"/>
                <a:gd fmla="*/ 832 h 832" name="T13"/>
                <a:gd fmla="*/ 194 w 304" name="T14"/>
                <a:gd fmla="*/ 832 h 832" name="T15"/>
                <a:gd fmla="*/ 191 w 304" name="T16"/>
                <a:gd fmla="*/ 337 h 832" name="T17"/>
                <a:gd fmla="*/ 304 w 304" name="T18"/>
                <a:gd fmla="*/ 237 h 8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47"/>
            <p:cNvSpPr/>
            <p:nvPr/>
          </p:nvSpPr>
          <p:spPr bwMode="auto">
            <a:xfrm>
              <a:off x="774700" y="5781676"/>
              <a:ext cx="250825" cy="265113"/>
            </a:xfrm>
            <a:custGeom>
              <a:gdLst>
                <a:gd fmla="*/ 60 w 60" name="T0"/>
                <a:gd fmla="*/ 29 h 60" name="T1"/>
                <a:gd fmla="*/ 31 w 60" name="T2"/>
                <a:gd fmla="*/ 60 h 60" name="T3"/>
                <a:gd fmla="*/ 1 w 60" name="T4"/>
                <a:gd fmla="*/ 30 h 60" name="T5"/>
                <a:gd fmla="*/ 30 w 60" name="T6"/>
                <a:gd fmla="*/ 0 h 60" name="T7"/>
                <a:gd fmla="*/ 60 w 60" name="T8"/>
                <a:gd fmla="*/ 29 h 60" name="T9"/>
              </a:gdLst>
              <a:cxnLst>
                <a:cxn ang="0">
                  <a:pos x="T0" y="T1"/>
                </a:cxn>
                <a:cxn ang="0">
                  <a:pos x="T2" y="T3"/>
                </a:cxn>
                <a:cxn ang="0">
                  <a:pos x="T4" y="T5"/>
                </a:cxn>
                <a:cxn ang="0">
                  <a:pos x="T6" y="T7"/>
                </a:cxn>
                <a:cxn ang="0">
                  <a:pos x="T8" y="T9"/>
                </a:cxn>
              </a:cxnLst>
              <a:rect b="b" l="0" r="r" t="0"/>
              <a:pathLst>
                <a:path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48"/>
            <p:cNvSpPr/>
            <p:nvPr/>
          </p:nvSpPr>
          <p:spPr bwMode="auto">
            <a:xfrm>
              <a:off x="274638" y="5216526"/>
              <a:ext cx="584200" cy="639763"/>
            </a:xfrm>
            <a:custGeom>
              <a:gdLst>
                <a:gd fmla="*/ 140 w 140" name="T0"/>
                <a:gd fmla="*/ 71 h 145" name="T1"/>
                <a:gd fmla="*/ 71 w 140" name="T2"/>
                <a:gd fmla="*/ 144 h 145" name="T3"/>
                <a:gd fmla="*/ 1 w 140" name="T4"/>
                <a:gd fmla="*/ 74 h 145" name="T5"/>
                <a:gd fmla="*/ 69 w 140" name="T6"/>
                <a:gd fmla="*/ 0 h 145" name="T7"/>
                <a:gd fmla="*/ 140 w 140" name="T8"/>
                <a:gd fmla="*/ 71 h 145" name="T9"/>
              </a:gdLst>
              <a:cxnLst>
                <a:cxn ang="0">
                  <a:pos x="T0" y="T1"/>
                </a:cxn>
                <a:cxn ang="0">
                  <a:pos x="T2" y="T3"/>
                </a:cxn>
                <a:cxn ang="0">
                  <a:pos x="T4" y="T5"/>
                </a:cxn>
                <a:cxn ang="0">
                  <a:pos x="T6" y="T7"/>
                </a:cxn>
                <a:cxn ang="0">
                  <a:pos x="T8" y="T9"/>
                </a:cxn>
              </a:cxnLst>
              <a:rect b="b" l="0" r="r" t="0"/>
              <a:pathLst>
                <a:path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50"/>
            <p:cNvSpPr>
              <a:spLocks noEditPoints="1"/>
            </p:cNvSpPr>
            <p:nvPr/>
          </p:nvSpPr>
          <p:spPr bwMode="auto">
            <a:xfrm>
              <a:off x="646113" y="5481639"/>
              <a:ext cx="254000" cy="573088"/>
            </a:xfrm>
            <a:custGeom>
              <a:gdLst>
                <a:gd fmla="*/ 2 w 61" name="T0"/>
                <a:gd fmla="*/ 130 h 130" name="T1"/>
                <a:gd fmla="*/ 61 w 61" name="T2"/>
                <a:gd fmla="*/ 128 h 130" name="T3"/>
                <a:gd fmla="*/ 32 w 61" name="T4"/>
                <a:gd fmla="*/ 97 h 130" name="T5"/>
                <a:gd fmla="*/ 32 w 61" name="T6"/>
                <a:gd fmla="*/ 97 h 130" name="T7"/>
                <a:gd fmla="*/ 58 w 61" name="T8"/>
                <a:gd fmla="*/ 68 h 130" name="T9"/>
                <a:gd fmla="*/ 58 w 61" name="T10"/>
                <a:gd fmla="*/ 68 h 130" name="T11"/>
                <a:gd fmla="*/ 59 w 61" name="T12"/>
                <a:gd fmla="*/ 68 h 130" name="T13"/>
                <a:gd fmla="*/ 59 w 61" name="T14"/>
                <a:gd fmla="*/ 68 h 130" name="T15"/>
                <a:gd fmla="*/ 59 w 61" name="T16"/>
                <a:gd fmla="*/ 68 h 130" name="T17"/>
                <a:gd fmla="*/ 59 w 61" name="T18"/>
                <a:gd fmla="*/ 68 h 130" name="T19"/>
                <a:gd fmla="*/ 59 w 61" name="T20"/>
                <a:gd fmla="*/ 68 h 130" name="T21"/>
                <a:gd fmla="*/ 59 w 61" name="T22"/>
                <a:gd fmla="*/ 68 h 130" name="T23"/>
                <a:gd fmla="*/ 59 w 61" name="T24"/>
                <a:gd fmla="*/ 68 h 130" name="T25"/>
                <a:gd fmla="*/ 59 w 61" name="T26"/>
                <a:gd fmla="*/ 68 h 130" name="T27"/>
                <a:gd fmla="*/ 59 w 61" name="T28"/>
                <a:gd fmla="*/ 68 h 130" name="T29"/>
                <a:gd fmla="*/ 59 w 61" name="T30"/>
                <a:gd fmla="*/ 68 h 130" name="T31"/>
                <a:gd fmla="*/ 60 w 61" name="T32"/>
                <a:gd fmla="*/ 68 h 130" name="T33"/>
                <a:gd fmla="*/ 60 w 61" name="T34"/>
                <a:gd fmla="*/ 68 h 130" name="T35"/>
                <a:gd fmla="*/ 60 w 61" name="T36"/>
                <a:gd fmla="*/ 68 h 130" name="T37"/>
                <a:gd fmla="*/ 60 w 61" name="T38"/>
                <a:gd fmla="*/ 68 h 130" name="T39"/>
                <a:gd fmla="*/ 60 w 61" name="T40"/>
                <a:gd fmla="*/ 68 h 130" name="T41"/>
                <a:gd fmla="*/ 60 w 61" name="T42"/>
                <a:gd fmla="*/ 68 h 130" name="T43"/>
                <a:gd fmla="*/ 60 w 61" name="T44"/>
                <a:gd fmla="*/ 68 h 130" name="T45"/>
                <a:gd fmla="*/ 60 w 61" name="T46"/>
                <a:gd fmla="*/ 68 h 130" name="T47"/>
                <a:gd fmla="*/ 60 w 61" name="T48"/>
                <a:gd fmla="*/ 68 h 130" name="T49"/>
                <a:gd fmla="*/ 61 w 61" name="T50"/>
                <a:gd fmla="*/ 68 h 130" name="T51"/>
                <a:gd fmla="*/ 61 w 61" name="T52"/>
                <a:gd fmla="*/ 68 h 130" name="T53"/>
                <a:gd fmla="*/ 61 w 61" name="T54"/>
                <a:gd fmla="*/ 68 h 130" name="T55"/>
                <a:gd fmla="*/ 61 w 61" name="T56"/>
                <a:gd fmla="*/ 68 h 130" name="T57"/>
                <a:gd fmla="*/ 61 w 61" name="T58"/>
                <a:gd fmla="*/ 68 h 130" name="T59"/>
                <a:gd fmla="*/ 61 w 61" name="T60"/>
                <a:gd fmla="*/ 68 h 130" name="T61"/>
                <a:gd fmla="*/ 61 w 61" name="T62"/>
                <a:gd fmla="*/ 68 h 130" name="T63"/>
                <a:gd fmla="*/ 61 w 61" name="T64"/>
                <a:gd fmla="*/ 68 h 130" name="T65"/>
                <a:gd fmla="*/ 51 w 61" name="T66"/>
                <a:gd fmla="*/ 14 h 130" name="T67"/>
                <a:gd fmla="*/ 51 w 61" name="T68"/>
                <a:gd fmla="*/ 14 h 130" name="T69"/>
                <a:gd fmla="*/ 51 w 61" name="T70"/>
                <a:gd fmla="*/ 13 h 130" name="T71"/>
                <a:gd fmla="*/ 51 w 61" name="T72"/>
                <a:gd fmla="*/ 13 h 130" name="T73"/>
                <a:gd fmla="*/ 51 w 61" name="T74"/>
                <a:gd fmla="*/ 13 h 130" name="T75"/>
                <a:gd fmla="*/ 51 w 61" name="T76"/>
                <a:gd fmla="*/ 12 h 130" name="T77"/>
                <a:gd fmla="*/ 51 w 61" name="T78"/>
                <a:gd fmla="*/ 12 h 130" name="T79"/>
                <a:gd fmla="*/ 51 w 61" name="T80"/>
                <a:gd fmla="*/ 12 h 130" name="T81"/>
                <a:gd fmla="*/ 51 w 61" name="T82"/>
                <a:gd fmla="*/ 12 h 130" name="T83"/>
                <a:gd fmla="*/ 51 w 61" name="T84"/>
                <a:gd fmla="*/ 11 h 130" name="T85"/>
                <a:gd fmla="*/ 51 w 61" name="T86"/>
                <a:gd fmla="*/ 11 h 130" name="T87"/>
                <a:gd fmla="*/ 51 w 61" name="T88"/>
                <a:gd fmla="*/ 10 h 130" name="T89"/>
                <a:gd fmla="*/ 51 w 61" name="T90"/>
                <a:gd fmla="*/ 10 h 130" name="T91"/>
                <a:gd fmla="*/ 51 w 61" name="T92"/>
                <a:gd fmla="*/ 10 h 130" name="T93"/>
                <a:gd fmla="*/ 51 w 61" name="T94"/>
                <a:gd fmla="*/ 10 h 130" name="T95"/>
                <a:gd fmla="*/ 50 w 61" name="T96"/>
                <a:gd fmla="*/ 9 h 130" name="T97"/>
                <a:gd fmla="*/ 50 w 61" name="T98"/>
                <a:gd fmla="*/ 3 h 130" name="T99"/>
                <a:gd fmla="*/ 50 w 61" name="T100"/>
                <a:gd fmla="*/ 2 h 130" name="T101"/>
                <a:gd fmla="*/ 50 w 61" name="T102"/>
                <a:gd fmla="*/ 2 h 130" name="T103"/>
                <a:gd fmla="*/ 50 w 61" name="T104"/>
                <a:gd fmla="*/ 2 h 130" name="T105"/>
                <a:gd fmla="*/ 50 w 61" name="T106"/>
                <a:gd fmla="*/ 2 h 130" name="T107"/>
                <a:gd fmla="*/ 50 w 61" name="T108"/>
                <a:gd fmla="*/ 1 h 130" name="T109"/>
                <a:gd fmla="*/ 50 w 61" name="T110"/>
                <a:gd fmla="*/ 1 h 130" name="T111"/>
                <a:gd fmla="*/ 50 w 61" name="T112"/>
                <a:gd fmla="*/ 1 h 130" name="T113"/>
                <a:gd fmla="*/ 50 w 61" name="T114"/>
                <a:gd fmla="*/ 1 h 130" name="T115"/>
                <a:gd fmla="*/ 50 w 61" name="T116"/>
                <a:gd fmla="*/ 1 h 130" name="T117"/>
                <a:gd fmla="*/ 50 w 61" name="T118"/>
                <a:gd fmla="*/ 0 h 130" name="T119"/>
                <a:gd fmla="*/ 50 w 61" name="T120"/>
                <a:gd fmla="*/ 0 h 130" name="T121"/>
                <a:gd fmla="*/ 50 w 61" name="T122"/>
                <a:gd fmla="*/ 0 h 13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Freeform 53"/>
            <p:cNvSpPr>
              <a:spLocks noEditPoints="1"/>
            </p:cNvSpPr>
            <p:nvPr/>
          </p:nvSpPr>
          <p:spPr bwMode="auto">
            <a:xfrm>
              <a:off x="584200" y="5848351"/>
              <a:ext cx="195263" cy="989013"/>
            </a:xfrm>
            <a:custGeom>
              <a:gdLst>
                <a:gd fmla="*/ 18 w 47" name="T0"/>
                <a:gd fmla="*/ 212 h 224" name="T1"/>
                <a:gd fmla="*/ 0 w 47" name="T2"/>
                <a:gd fmla="*/ 212 h 224" name="T3"/>
                <a:gd fmla="*/ 0 w 47" name="T4"/>
                <a:gd fmla="*/ 224 h 224" name="T5"/>
                <a:gd fmla="*/ 18 w 47" name="T6"/>
                <a:gd fmla="*/ 224 h 224" name="T7"/>
                <a:gd fmla="*/ 18 w 47" name="T8"/>
                <a:gd fmla="*/ 212 h 224" name="T9"/>
                <a:gd fmla="*/ 11 w 47" name="T10"/>
                <a:gd fmla="*/ 0 h 224" name="T11"/>
                <a:gd fmla="*/ 0 w 47" name="T12"/>
                <a:gd fmla="*/ 1 h 224" name="T13"/>
                <a:gd fmla="*/ 0 w 47" name="T14"/>
                <a:gd fmla="*/ 137 h 224" name="T15"/>
                <a:gd fmla="*/ 16 w 47" name="T16"/>
                <a:gd fmla="*/ 133 h 224" name="T17"/>
                <a:gd fmla="*/ 17 w 47" name="T18"/>
                <a:gd fmla="*/ 133 h 224" name="T19"/>
                <a:gd fmla="*/ 17 w 47" name="T20"/>
                <a:gd fmla="*/ 47 h 224" name="T21"/>
                <a:gd fmla="*/ 17 w 47" name="T22"/>
                <a:gd fmla="*/ 47 h 224" name="T23"/>
                <a:gd fmla="*/ 17 w 47" name="T24"/>
                <a:gd fmla="*/ 46 h 224" name="T25"/>
                <a:gd fmla="*/ 47 w 47" name="T26"/>
                <a:gd fmla="*/ 21 h 224" name="T27"/>
                <a:gd fmla="*/ 47 w 47" name="T28"/>
                <a:gd fmla="*/ 15 h 224" name="T29"/>
                <a:gd fmla="*/ 47 w 47" name="T30"/>
                <a:gd fmla="*/ 14 h 224" name="T31"/>
                <a:gd fmla="*/ 15 w 47" name="T32"/>
                <a:gd fmla="*/ 24 h 224" name="T33"/>
                <a:gd fmla="*/ 11 w 47" name="T34"/>
                <a:gd fmla="*/ 0 h 22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54"/>
            <p:cNvSpPr>
              <a:spLocks noEditPoints="1"/>
            </p:cNvSpPr>
            <p:nvPr/>
          </p:nvSpPr>
          <p:spPr bwMode="auto">
            <a:xfrm>
              <a:off x="900113" y="6046789"/>
              <a:ext cx="4763" cy="0"/>
            </a:xfrm>
            <a:custGeom>
              <a:gdLst>
                <a:gd fmla="*/ 0 w 1" name="T0"/>
                <a:gd fmla="*/ 0 w 1" name="T1"/>
                <a:gd fmla="*/ 0 w 1" name="T2"/>
                <a:gd fmla="*/ 1 w 1" name="T3"/>
                <a:gd fmla="*/ 1 w 1" name="T4"/>
                <a:gd fmla="*/ 1 w 1" name="T5"/>
                <a:gd fmla="*/ 1 w 1" name="T6"/>
                <a:gd fmla="*/ 1 w 1" name="T7"/>
                <a:gd fmla="*/ 1 w 1" name="T8"/>
              </a:gdLst>
              <a:cxnLst>
                <a:cxn ang="0">
                  <a:pos x="T0" y="0"/>
                </a:cxn>
                <a:cxn ang="0">
                  <a:pos x="T1" y="0"/>
                </a:cxn>
                <a:cxn ang="0">
                  <a:pos x="T2" y="0"/>
                </a:cxn>
                <a:cxn ang="0">
                  <a:pos x="T3" y="0"/>
                </a:cxn>
                <a:cxn ang="0">
                  <a:pos x="T4" y="0"/>
                </a:cxn>
                <a:cxn ang="0">
                  <a:pos x="T5" y="0"/>
                </a:cxn>
                <a:cxn ang="0">
                  <a:pos x="T6" y="0"/>
                </a:cxn>
                <a:cxn ang="0">
                  <a:pos x="T7" y="0"/>
                </a:cxn>
                <a:cxn ang="0">
                  <a:pos x="T8" y="0"/>
                </a:cxn>
              </a:cxnLst>
              <a:rect b="b" l="0" r="r" t="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55"/>
            <p:cNvSpPr>
              <a:spLocks noEditPoints="1"/>
            </p:cNvSpPr>
            <p:nvPr/>
          </p:nvSpPr>
          <p:spPr bwMode="auto">
            <a:xfrm>
              <a:off x="779463" y="5781676"/>
              <a:ext cx="246063" cy="265113"/>
            </a:xfrm>
            <a:custGeom>
              <a:gdLst>
                <a:gd fmla="*/ 17 w 59" name="T0"/>
                <a:gd fmla="*/ 35 h 60" name="T1"/>
                <a:gd fmla="*/ 50 w 59" name="T2"/>
                <a:gd fmla="*/ 35 h 60" name="T3"/>
                <a:gd fmla="*/ 29 w 59" name="T4"/>
                <a:gd fmla="*/ 0 h 60" name="T5"/>
                <a:gd fmla="*/ 29 w 59" name="T6"/>
                <a:gd fmla="*/ 0 h 60" name="T7"/>
                <a:gd fmla="*/ 29 w 59" name="T8"/>
                <a:gd fmla="*/ 0 h 60" name="T9"/>
                <a:gd fmla="*/ 29 w 59" name="T10"/>
                <a:gd fmla="*/ 0 h 60" name="T11"/>
                <a:gd fmla="*/ 29 w 59" name="T12"/>
                <a:gd fmla="*/ 0 h 60" name="T13"/>
                <a:gd fmla="*/ 29 w 59" name="T14"/>
                <a:gd fmla="*/ 0 h 60" name="T15"/>
                <a:gd fmla="*/ 29 w 59" name="T16"/>
                <a:gd fmla="*/ 0 h 60" name="T17"/>
                <a:gd fmla="*/ 28 w 59" name="T18"/>
                <a:gd fmla="*/ 0 h 60" name="T19"/>
                <a:gd fmla="*/ 28 w 59" name="T20"/>
                <a:gd fmla="*/ 0 h 60" name="T21"/>
                <a:gd fmla="*/ 28 w 59" name="T22"/>
                <a:gd fmla="*/ 0 h 60" name="T23"/>
                <a:gd fmla="*/ 28 w 59" name="T24"/>
                <a:gd fmla="*/ 0 h 60" name="T25"/>
                <a:gd fmla="*/ 28 w 59" name="T26"/>
                <a:gd fmla="*/ 0 h 60" name="T27"/>
                <a:gd fmla="*/ 28 w 59" name="T28"/>
                <a:gd fmla="*/ 0 h 60" name="T29"/>
                <a:gd fmla="*/ 28 w 59" name="T30"/>
                <a:gd fmla="*/ 0 h 60" name="T31"/>
                <a:gd fmla="*/ 28 w 59" name="T32"/>
                <a:gd fmla="*/ 0 h 60" name="T33"/>
                <a:gd fmla="*/ 28 w 59" name="T34"/>
                <a:gd fmla="*/ 0 h 60" name="T35"/>
                <a:gd fmla="*/ 27 w 59" name="T36"/>
                <a:gd fmla="*/ 0 h 60" name="T37"/>
                <a:gd fmla="*/ 27 w 59" name="T38"/>
                <a:gd fmla="*/ 0 h 60" name="T39"/>
                <a:gd fmla="*/ 27 w 59" name="T40"/>
                <a:gd fmla="*/ 0 h 60" name="T41"/>
                <a:gd fmla="*/ 27 w 59" name="T42"/>
                <a:gd fmla="*/ 0 h 60" name="T43"/>
                <a:gd fmla="*/ 27 w 59" name="T44"/>
                <a:gd fmla="*/ 0 h 60" name="T45"/>
                <a:gd fmla="*/ 27 w 59" name="T46"/>
                <a:gd fmla="*/ 0 h 60" name="T47"/>
                <a:gd fmla="*/ 27 w 59" name="T48"/>
                <a:gd fmla="*/ 0 h 60" name="T49"/>
                <a:gd fmla="*/ 27 w 59" name="T50"/>
                <a:gd fmla="*/ 0 h 60" name="T51"/>
                <a:gd fmla="*/ 27 w 59" name="T52"/>
                <a:gd fmla="*/ 0 h 60" name="T53"/>
                <a:gd fmla="*/ 27 w 59" name="T54"/>
                <a:gd fmla="*/ 0 h 60" name="T55"/>
                <a:gd fmla="*/ 26 w 59" name="T56"/>
                <a:gd fmla="*/ 0 h 60" name="T57"/>
                <a:gd fmla="*/ 26 w 59" name="T58"/>
                <a:gd fmla="*/ 0 h 60" name="T59"/>
                <a:gd fmla="*/ 0 w 59" name="T60"/>
                <a:gd fmla="*/ 29 h 60" name="T61"/>
                <a:gd fmla="*/ 0 w 59" name="T62"/>
                <a:gd fmla="*/ 29 h 60" name="T63"/>
                <a:gd fmla="*/ 0 w 59" name="T64"/>
                <a:gd fmla="*/ 36 h 60" name="T65"/>
                <a:gd fmla="*/ 29 w 59" name="T66"/>
                <a:gd fmla="*/ 60 h 60" name="T67"/>
                <a:gd fmla="*/ 29 w 59" name="T68"/>
                <a:gd fmla="*/ 60 h 60" name="T69"/>
                <a:gd fmla="*/ 30 w 59" name="T70"/>
                <a:gd fmla="*/ 60 h 60" name="T71"/>
                <a:gd fmla="*/ 30 w 59" name="T72"/>
                <a:gd fmla="*/ 60 h 60" name="T73"/>
                <a:gd fmla="*/ 59 w 59" name="T74"/>
                <a:gd fmla="*/ 30 h 60" name="T75"/>
                <a:gd fmla="*/ 59 w 59" name="T76"/>
                <a:gd fmla="*/ 29 h 60" name="T77"/>
                <a:gd fmla="*/ 29 w 59" name="T78"/>
                <a:gd fmla="*/ 0 h 6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56"/>
            <p:cNvSpPr/>
            <p:nvPr/>
          </p:nvSpPr>
          <p:spPr bwMode="auto">
            <a:xfrm>
              <a:off x="584200" y="5221289"/>
              <a:ext cx="274638" cy="631825"/>
            </a:xfrm>
            <a:custGeom>
              <a:gdLst>
                <a:gd fmla="*/ 0 w 66" name="T0"/>
                <a:gd fmla="*/ 143 h 143" name="T1"/>
                <a:gd fmla="*/ 11 w 66" name="T2"/>
                <a:gd fmla="*/ 142 h 143" name="T3"/>
                <a:gd fmla="*/ 66 w 66" name="T4"/>
                <a:gd fmla="*/ 73 h 143" name="T5"/>
                <a:gd fmla="*/ 66 w 66" name="T6"/>
                <a:gd fmla="*/ 73 h 143" name="T7"/>
                <a:gd fmla="*/ 66 w 66" name="T8"/>
                <a:gd fmla="*/ 72 h 143" name="T9"/>
                <a:gd fmla="*/ 66 w 66" name="T10"/>
                <a:gd fmla="*/ 72 h 143" name="T11"/>
                <a:gd fmla="*/ 66 w 66" name="T12"/>
                <a:gd fmla="*/ 72 h 143" name="T13"/>
                <a:gd fmla="*/ 66 w 66" name="T14"/>
                <a:gd fmla="*/ 71 h 143" name="T15"/>
                <a:gd fmla="*/ 66 w 66" name="T16"/>
                <a:gd fmla="*/ 71 h 143" name="T17"/>
                <a:gd fmla="*/ 66 w 66" name="T18"/>
                <a:gd fmla="*/ 71 h 143" name="T19"/>
                <a:gd fmla="*/ 66 w 66" name="T20"/>
                <a:gd fmla="*/ 71 h 143" name="T21"/>
                <a:gd fmla="*/ 66 w 66" name="T22"/>
                <a:gd fmla="*/ 70 h 143" name="T23"/>
                <a:gd fmla="*/ 66 w 66" name="T24"/>
                <a:gd fmla="*/ 70 h 143" name="T25"/>
                <a:gd fmla="*/ 66 w 66" name="T26"/>
                <a:gd fmla="*/ 70 h 143" name="T27"/>
                <a:gd fmla="*/ 66 w 66" name="T28"/>
                <a:gd fmla="*/ 69 h 143" name="T29"/>
                <a:gd fmla="*/ 66 w 66" name="T30"/>
                <a:gd fmla="*/ 69 h 143" name="T31"/>
                <a:gd fmla="*/ 66 w 66" name="T32"/>
                <a:gd fmla="*/ 69 h 143" name="T33"/>
                <a:gd fmla="*/ 66 w 66" name="T34"/>
                <a:gd fmla="*/ 69 h 143" name="T35"/>
                <a:gd fmla="*/ 65 w 66" name="T36"/>
                <a:gd fmla="*/ 68 h 143" name="T37"/>
                <a:gd fmla="*/ 65 w 66" name="T38"/>
                <a:gd fmla="*/ 61 h 143" name="T39"/>
                <a:gd fmla="*/ 65 w 66" name="T40"/>
                <a:gd fmla="*/ 61 h 143" name="T41"/>
                <a:gd fmla="*/ 65 w 66" name="T42"/>
                <a:gd fmla="*/ 61 h 143" name="T43"/>
                <a:gd fmla="*/ 65 w 66" name="T44"/>
                <a:gd fmla="*/ 61 h 143" name="T45"/>
                <a:gd fmla="*/ 65 w 66" name="T46"/>
                <a:gd fmla="*/ 61 h 143" name="T47"/>
                <a:gd fmla="*/ 65 w 66" name="T48"/>
                <a:gd fmla="*/ 60 h 143" name="T49"/>
                <a:gd fmla="*/ 65 w 66" name="T50"/>
                <a:gd fmla="*/ 60 h 143" name="T51"/>
                <a:gd fmla="*/ 65 w 66" name="T52"/>
                <a:gd fmla="*/ 60 h 143" name="T53"/>
                <a:gd fmla="*/ 65 w 66" name="T54"/>
                <a:gd fmla="*/ 60 h 143" name="T55"/>
                <a:gd fmla="*/ 65 w 66" name="T56"/>
                <a:gd fmla="*/ 59 h 143" name="T57"/>
                <a:gd fmla="*/ 65 w 66" name="T58"/>
                <a:gd fmla="*/ 59 h 143" name="T59"/>
                <a:gd fmla="*/ 65 w 66" name="T60"/>
                <a:gd fmla="*/ 59 h 143" name="T61"/>
                <a:gd fmla="*/ 0 w 66" name="T62"/>
                <a:gd fmla="*/ 0 h 143"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60"/>
            <p:cNvSpPr/>
            <p:nvPr/>
          </p:nvSpPr>
          <p:spPr bwMode="auto">
            <a:xfrm>
              <a:off x="10042526" y="5295901"/>
              <a:ext cx="614363" cy="1504950"/>
            </a:xfrm>
            <a:custGeom>
              <a:gdLst>
                <a:gd fmla="*/ 387 w 387" name="T0"/>
                <a:gd fmla="*/ 167 h 948" name="T1"/>
                <a:gd fmla="*/ 218 w 387" name="T2"/>
                <a:gd fmla="*/ 270 h 948" name="T3"/>
                <a:gd fmla="*/ 195 w 387" name="T4"/>
                <a:gd fmla="*/ 0 h 948" name="T5"/>
                <a:gd fmla="*/ 169 w 387" name="T6"/>
                <a:gd fmla="*/ 270 h 948" name="T7"/>
                <a:gd fmla="*/ 0 w 387" name="T8"/>
                <a:gd fmla="*/ 167 h 948" name="T9"/>
                <a:gd fmla="*/ 155 w 387" name="T10"/>
                <a:gd fmla="*/ 359 h 948" name="T11"/>
                <a:gd fmla="*/ 127 w 387" name="T12"/>
                <a:gd fmla="*/ 948 h 948" name="T13"/>
                <a:gd fmla="*/ 250 w 387" name="T14"/>
                <a:gd fmla="*/ 948 h 948" name="T15"/>
                <a:gd fmla="*/ 229 w 387" name="T16"/>
                <a:gd fmla="*/ 359 h 948" name="T17"/>
                <a:gd fmla="*/ 387 w 387" name="T18"/>
                <a:gd fmla="*/ 167 h 94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46"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61"/>
            <p:cNvSpPr/>
            <p:nvPr/>
          </p:nvSpPr>
          <p:spPr bwMode="auto">
            <a:xfrm>
              <a:off x="10334626" y="6765926"/>
              <a:ext cx="109538" cy="34925"/>
            </a:xfrm>
            <a:custGeom>
              <a:gdLst>
                <a:gd fmla="*/ 69 w 69" name="T0"/>
                <a:gd fmla="*/ 0 h 22" name="T1"/>
                <a:gd fmla="*/ 63 w 69" name="T2"/>
                <a:gd fmla="*/ 0 h 22" name="T3"/>
                <a:gd fmla="*/ 66 w 69" name="T4"/>
                <a:gd fmla="*/ 22 h 22" name="T5"/>
                <a:gd fmla="*/ 0 w 69" name="T6"/>
                <a:gd fmla="*/ 22 h 22" name="T7"/>
                <a:gd fmla="*/ 0 w 69" name="T8"/>
                <a:gd fmla="*/ 22 h 22" name="T9"/>
                <a:gd fmla="*/ 69 w 69" name="T10"/>
                <a:gd fmla="*/ 22 h 22" name="T11"/>
                <a:gd fmla="*/ 69 w 6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69">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Freeform 62"/>
            <p:cNvSpPr/>
            <p:nvPr/>
          </p:nvSpPr>
          <p:spPr bwMode="auto">
            <a:xfrm>
              <a:off x="10334626" y="6765926"/>
              <a:ext cx="109538" cy="34925"/>
            </a:xfrm>
            <a:custGeom>
              <a:gdLst>
                <a:gd fmla="*/ 69 w 69" name="T0"/>
                <a:gd fmla="*/ 0 h 22" name="T1"/>
                <a:gd fmla="*/ 63 w 69" name="T2"/>
                <a:gd fmla="*/ 0 h 22" name="T3"/>
                <a:gd fmla="*/ 66 w 69" name="T4"/>
                <a:gd fmla="*/ 22 h 22" name="T5"/>
                <a:gd fmla="*/ 0 w 69" name="T6"/>
                <a:gd fmla="*/ 22 h 22" name="T7"/>
                <a:gd fmla="*/ 0 w 69" name="T8"/>
                <a:gd fmla="*/ 22 h 22" name="T9"/>
                <a:gd fmla="*/ 69 w 69" name="T10"/>
                <a:gd fmla="*/ 22 h 22" name="T11"/>
                <a:gd fmla="*/ 69 w 6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69">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63"/>
            <p:cNvSpPr>
              <a:spLocks noEditPoints="1"/>
            </p:cNvSpPr>
            <p:nvPr/>
          </p:nvSpPr>
          <p:spPr bwMode="auto">
            <a:xfrm>
              <a:off x="10410826" y="6019801"/>
              <a:ext cx="33338" cy="746125"/>
            </a:xfrm>
            <a:custGeom>
              <a:gdLst>
                <a:gd fmla="*/ 8 w 8" name="T0"/>
                <a:gd fmla="*/ 159 h 169" name="T1"/>
                <a:gd fmla="*/ 6 w 8" name="T2"/>
                <a:gd fmla="*/ 159 h 169" name="T3"/>
                <a:gd fmla="*/ 6 w 8" name="T4"/>
                <a:gd fmla="*/ 169 h 169" name="T5"/>
                <a:gd fmla="*/ 8 w 8" name="T6"/>
                <a:gd fmla="*/ 169 h 169" name="T7"/>
                <a:gd fmla="*/ 8 w 8" name="T8"/>
                <a:gd fmla="*/ 159 h 169" name="T9"/>
                <a:gd fmla="*/ 1 w 8" name="T10"/>
                <a:gd fmla="*/ 0 h 169" name="T11"/>
                <a:gd fmla="*/ 0 w 8" name="T12"/>
                <a:gd fmla="*/ 0 h 169" name="T13"/>
                <a:gd fmla="*/ 3 w 8" name="T14"/>
                <a:gd fmla="*/ 73 h 169" name="T15"/>
                <a:gd fmla="*/ 4 w 8" name="T16"/>
                <a:gd fmla="*/ 75 h 169" name="T17"/>
                <a:gd fmla="*/ 1 w 8" name="T18"/>
                <a:gd fmla="*/ 0 h 16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64"/>
            <p:cNvSpPr/>
            <p:nvPr/>
          </p:nvSpPr>
          <p:spPr bwMode="auto">
            <a:xfrm>
              <a:off x="10421938" y="6342064"/>
              <a:ext cx="4763" cy="9525"/>
            </a:xfrm>
            <a:custGeom>
              <a:gdLst>
                <a:gd fmla="*/ 0 w 1" name="T0"/>
                <a:gd fmla="*/ 0 h 2" name="T1"/>
                <a:gd fmla="*/ 0 w 1" name="T2"/>
                <a:gd fmla="*/ 0 h 2" name="T3"/>
                <a:gd fmla="*/ 1 w 1" name="T4"/>
                <a:gd fmla="*/ 2 h 2" name="T5"/>
                <a:gd fmla="*/ 1 w 1" name="T6"/>
                <a:gd fmla="*/ 2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65"/>
            <p:cNvSpPr/>
            <p:nvPr/>
          </p:nvSpPr>
          <p:spPr bwMode="auto">
            <a:xfrm>
              <a:off x="10421938" y="6342064"/>
              <a:ext cx="22225" cy="379413"/>
            </a:xfrm>
            <a:custGeom>
              <a:gdLst>
                <a:gd fmla="*/ 0 w 5" name="T0"/>
                <a:gd fmla="*/ 0 h 86" name="T1"/>
                <a:gd fmla="*/ 3 w 5" name="T2"/>
                <a:gd fmla="*/ 86 h 86" name="T3"/>
                <a:gd fmla="*/ 5 w 5" name="T4"/>
                <a:gd fmla="*/ 86 h 86" name="T5"/>
                <a:gd fmla="*/ 1 w 5" name="T6"/>
                <a:gd fmla="*/ 2 h 86" name="T7"/>
                <a:gd fmla="*/ 0 w 5" name="T8"/>
                <a:gd fmla="*/ 0 h 86" name="T9"/>
              </a:gdLst>
              <a:cxnLst>
                <a:cxn ang="0">
                  <a:pos x="T0" y="T1"/>
                </a:cxn>
                <a:cxn ang="0">
                  <a:pos x="T2" y="T3"/>
                </a:cxn>
                <a:cxn ang="0">
                  <a:pos x="T4" y="T5"/>
                </a:cxn>
                <a:cxn ang="0">
                  <a:pos x="T6" y="T7"/>
                </a:cxn>
                <a:cxn ang="0">
                  <a:pos x="T8" y="T9"/>
                </a:cxn>
              </a:cxnLst>
              <a:rect b="b" l="0" r="r" t="0"/>
              <a:pathLst>
                <a:path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68"/>
            <p:cNvSpPr/>
            <p:nvPr/>
          </p:nvSpPr>
          <p:spPr bwMode="auto">
            <a:xfrm>
              <a:off x="10334626" y="5295901"/>
              <a:ext cx="322263" cy="1504950"/>
            </a:xfrm>
            <a:custGeom>
              <a:gdLst>
                <a:gd fmla="*/ 11 w 203" name="T0"/>
                <a:gd fmla="*/ 0 h 948" name="T1"/>
                <a:gd fmla="*/ 0 w 203" name="T2"/>
                <a:gd fmla="*/ 103 h 948" name="T3"/>
                <a:gd fmla="*/ 0 w 203" name="T4"/>
                <a:gd fmla="*/ 948 h 948" name="T5"/>
                <a:gd fmla="*/ 66 w 203" name="T6"/>
                <a:gd fmla="*/ 948 h 948" name="T7"/>
                <a:gd fmla="*/ 63 w 203" name="T8"/>
                <a:gd fmla="*/ 926 h 948" name="T9"/>
                <a:gd fmla="*/ 63 w 203" name="T10"/>
                <a:gd fmla="*/ 898 h 948" name="T11"/>
                <a:gd fmla="*/ 55 w 203" name="T12"/>
                <a:gd fmla="*/ 659 h 948" name="T13"/>
                <a:gd fmla="*/ 55 w 203" name="T14"/>
                <a:gd fmla="*/ 659 h 948" name="T15"/>
                <a:gd fmla="*/ 48 w 203" name="T16"/>
                <a:gd fmla="*/ 456 h 948" name="T17"/>
                <a:gd fmla="*/ 45 w 203" name="T18"/>
                <a:gd fmla="*/ 359 h 948" name="T19"/>
                <a:gd fmla="*/ 203 w 203" name="T20"/>
                <a:gd fmla="*/ 167 h 948" name="T21"/>
                <a:gd fmla="*/ 34 w 203" name="T22"/>
                <a:gd fmla="*/ 270 h 948" name="T23"/>
                <a:gd fmla="*/ 11 w 203" name="T24"/>
                <a:gd fmla="*/ 0 h 94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46"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70"/>
            <p:cNvSpPr/>
            <p:nvPr/>
          </p:nvSpPr>
          <p:spPr bwMode="auto">
            <a:xfrm>
              <a:off x="6616701" y="5583239"/>
              <a:ext cx="666750" cy="1254125"/>
            </a:xfrm>
            <a:custGeom>
              <a:gdLst>
                <a:gd fmla="*/ 420 w 420" name="T0"/>
                <a:gd fmla="*/ 156 h 790" name="T1"/>
                <a:gd fmla="*/ 241 w 420" name="T2"/>
                <a:gd fmla="*/ 203 h 790" name="T3"/>
                <a:gd fmla="*/ 202 w 420" name="T4"/>
                <a:gd fmla="*/ 0 h 790" name="T5"/>
                <a:gd fmla="*/ 170 w 420" name="T6"/>
                <a:gd fmla="*/ 203 h 790" name="T7"/>
                <a:gd fmla="*/ 0 w 420" name="T8"/>
                <a:gd fmla="*/ 153 h 790" name="T9"/>
                <a:gd fmla="*/ 176 w 420" name="T10"/>
                <a:gd fmla="*/ 278 h 790" name="T11"/>
                <a:gd fmla="*/ 163 w 420" name="T12"/>
                <a:gd fmla="*/ 790 h 790" name="T13"/>
                <a:gd fmla="*/ 244 w 420" name="T14"/>
                <a:gd fmla="*/ 790 h 790" name="T15"/>
                <a:gd fmla="*/ 231 w 420" name="T16"/>
                <a:gd fmla="*/ 278 h 790" name="T17"/>
                <a:gd fmla="*/ 420 w 420" name="T18"/>
                <a:gd fmla="*/ 156 h 79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Freeform 80"/>
            <p:cNvSpPr/>
            <p:nvPr/>
          </p:nvSpPr>
          <p:spPr bwMode="auto">
            <a:xfrm>
              <a:off x="6937376" y="6761164"/>
              <a:ext cx="66675" cy="76200"/>
            </a:xfrm>
            <a:custGeom>
              <a:gdLst>
                <a:gd fmla="*/ 39 w 42" name="T0"/>
                <a:gd fmla="*/ 0 h 48" name="T1"/>
                <a:gd fmla="*/ 0 w 42" name="T2"/>
                <a:gd fmla="*/ 0 h 48" name="T3"/>
                <a:gd fmla="*/ 0 w 42" name="T4"/>
                <a:gd fmla="*/ 48 h 48" name="T5"/>
                <a:gd fmla="*/ 42 w 42" name="T6"/>
                <a:gd fmla="*/ 48 h 48" name="T7"/>
                <a:gd fmla="*/ 39 w 42" name="T8"/>
                <a:gd fmla="*/ 0 h 48" name="T9"/>
              </a:gdLst>
              <a:cxnLst>
                <a:cxn ang="0">
                  <a:pos x="T0" y="T1"/>
                </a:cxn>
                <a:cxn ang="0">
                  <a:pos x="T2" y="T3"/>
                </a:cxn>
                <a:cxn ang="0">
                  <a:pos x="T4" y="T5"/>
                </a:cxn>
                <a:cxn ang="0">
                  <a:pos x="T6" y="T7"/>
                </a:cxn>
                <a:cxn ang="0">
                  <a:pos x="T8" y="T9"/>
                </a:cxn>
              </a:cxnLst>
              <a:rect b="b" l="0" r="r" t="0"/>
              <a:pathLst>
                <a:path h="48" w="42">
                  <a:moveTo>
                    <a:pt x="39" y="0"/>
                  </a:moveTo>
                  <a:lnTo>
                    <a:pt x="0" y="0"/>
                  </a:lnTo>
                  <a:lnTo>
                    <a:pt x="0" y="48"/>
                  </a:lnTo>
                  <a:lnTo>
                    <a:pt x="42" y="48"/>
                  </a:lnTo>
                  <a:lnTo>
                    <a:pt x="39"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81"/>
            <p:cNvSpPr/>
            <p:nvPr/>
          </p:nvSpPr>
          <p:spPr bwMode="auto">
            <a:xfrm>
              <a:off x="6937376" y="6761164"/>
              <a:ext cx="66675" cy="76200"/>
            </a:xfrm>
            <a:custGeom>
              <a:gdLst>
                <a:gd fmla="*/ 39 w 42" name="T0"/>
                <a:gd fmla="*/ 0 h 48" name="T1"/>
                <a:gd fmla="*/ 0 w 42" name="T2"/>
                <a:gd fmla="*/ 0 h 48" name="T3"/>
                <a:gd fmla="*/ 0 w 42" name="T4"/>
                <a:gd fmla="*/ 48 h 48" name="T5"/>
                <a:gd fmla="*/ 42 w 42" name="T6"/>
                <a:gd fmla="*/ 48 h 48" name="T7"/>
                <a:gd fmla="*/ 39 w 42" name="T8"/>
                <a:gd fmla="*/ 0 h 48" name="T9"/>
              </a:gdLst>
              <a:cxnLst>
                <a:cxn ang="0">
                  <a:pos x="T0" y="T1"/>
                </a:cxn>
                <a:cxn ang="0">
                  <a:pos x="T2" y="T3"/>
                </a:cxn>
                <a:cxn ang="0">
                  <a:pos x="T4" y="T5"/>
                </a:cxn>
                <a:cxn ang="0">
                  <a:pos x="T6" y="T7"/>
                </a:cxn>
                <a:cxn ang="0">
                  <a:pos x="T8" y="T9"/>
                </a:cxn>
              </a:cxnLst>
              <a:rect b="b" l="0" r="r" t="0"/>
              <a:pathLst>
                <a:path h="48" w="42">
                  <a:moveTo>
                    <a:pt x="39" y="0"/>
                  </a:moveTo>
                  <a:lnTo>
                    <a:pt x="0" y="0"/>
                  </a:lnTo>
                  <a:lnTo>
                    <a:pt x="0" y="48"/>
                  </a:lnTo>
                  <a:lnTo>
                    <a:pt x="42" y="48"/>
                  </a:lnTo>
                  <a:lnTo>
                    <a:pt x="3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84"/>
            <p:cNvSpPr/>
            <p:nvPr/>
          </p:nvSpPr>
          <p:spPr bwMode="auto">
            <a:xfrm>
              <a:off x="11160126" y="6453189"/>
              <a:ext cx="458788" cy="307975"/>
            </a:xfrm>
            <a:custGeom>
              <a:gdLst>
                <a:gd fmla="*/ 108 w 110" name="T0"/>
                <a:gd fmla="*/ 70 h 70" name="T1"/>
                <a:gd fmla="*/ 110 w 110" name="T2"/>
                <a:gd fmla="*/ 55 h 70" name="T3"/>
                <a:gd fmla="*/ 55 w 110" name="T4"/>
                <a:gd fmla="*/ 0 h 70" name="T5"/>
                <a:gd fmla="*/ 0 w 110" name="T6"/>
                <a:gd fmla="*/ 55 h 70" name="T7"/>
                <a:gd fmla="*/ 2 w 110" name="T8"/>
                <a:gd fmla="*/ 70 h 70" name="T9"/>
                <a:gd fmla="*/ 108 w 110" name="T10"/>
                <a:gd fmla="*/ 70 h 70" name="T11"/>
              </a:gdLst>
              <a:cxnLst>
                <a:cxn ang="0">
                  <a:pos x="T0" y="T1"/>
                </a:cxn>
                <a:cxn ang="0">
                  <a:pos x="T2" y="T3"/>
                </a:cxn>
                <a:cxn ang="0">
                  <a:pos x="T4" y="T5"/>
                </a:cxn>
                <a:cxn ang="0">
                  <a:pos x="T6" y="T7"/>
                </a:cxn>
                <a:cxn ang="0">
                  <a:pos x="T8" y="T9"/>
                </a:cxn>
                <a:cxn ang="0">
                  <a:pos x="T10" y="T11"/>
                </a:cxn>
              </a:cxnLst>
              <a:rect b="b" l="0" r="r" t="0"/>
              <a:pathLst>
                <a:path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85"/>
            <p:cNvSpPr/>
            <p:nvPr/>
          </p:nvSpPr>
          <p:spPr bwMode="auto">
            <a:xfrm>
              <a:off x="11749088" y="6453189"/>
              <a:ext cx="461963" cy="307975"/>
            </a:xfrm>
            <a:custGeom>
              <a:gdLst>
                <a:gd fmla="*/ 108 w 111" name="T0"/>
                <a:gd fmla="*/ 70 h 70" name="T1"/>
                <a:gd fmla="*/ 111 w 111" name="T2"/>
                <a:gd fmla="*/ 55 h 70" name="T3"/>
                <a:gd fmla="*/ 55 w 111" name="T4"/>
                <a:gd fmla="*/ 0 h 70" name="T5"/>
                <a:gd fmla="*/ 0 w 111" name="T6"/>
                <a:gd fmla="*/ 55 h 70" name="T7"/>
                <a:gd fmla="*/ 2 w 111" name="T8"/>
                <a:gd fmla="*/ 70 h 70" name="T9"/>
                <a:gd fmla="*/ 108 w 111" name="T10"/>
                <a:gd fmla="*/ 70 h 70" name="T11"/>
              </a:gdLst>
              <a:cxnLst>
                <a:cxn ang="0">
                  <a:pos x="T0" y="T1"/>
                </a:cxn>
                <a:cxn ang="0">
                  <a:pos x="T2" y="T3"/>
                </a:cxn>
                <a:cxn ang="0">
                  <a:pos x="T4" y="T5"/>
                </a:cxn>
                <a:cxn ang="0">
                  <a:pos x="T6" y="T7"/>
                </a:cxn>
                <a:cxn ang="0">
                  <a:pos x="T8" y="T9"/>
                </a:cxn>
                <a:cxn ang="0">
                  <a:pos x="T10" y="T11"/>
                </a:cxn>
              </a:cxnLst>
              <a:rect b="b" l="0" r="r" t="0"/>
              <a:pathLst>
                <a:path h="70" w="11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86"/>
            <p:cNvSpPr/>
            <p:nvPr/>
          </p:nvSpPr>
          <p:spPr bwMode="auto">
            <a:xfrm>
              <a:off x="11380788" y="6138864"/>
              <a:ext cx="609600" cy="622300"/>
            </a:xfrm>
            <a:custGeom>
              <a:gdLst>
                <a:gd fmla="*/ 47 w 146" name="T0"/>
                <a:gd fmla="*/ 141 h 141" name="T1"/>
                <a:gd fmla="*/ 99 w 146" name="T2"/>
                <a:gd fmla="*/ 141 h 141" name="T3"/>
                <a:gd fmla="*/ 146 w 146" name="T4"/>
                <a:gd fmla="*/ 73 h 141" name="T5"/>
                <a:gd fmla="*/ 73 w 146" name="T6"/>
                <a:gd fmla="*/ 0 h 141" name="T7"/>
                <a:gd fmla="*/ 0 w 146" name="T8"/>
                <a:gd fmla="*/ 73 h 141" name="T9"/>
                <a:gd fmla="*/ 47 w 146" name="T10"/>
                <a:gd fmla="*/ 141 h 141" name="T11"/>
              </a:gdLst>
              <a:cxnLst>
                <a:cxn ang="0">
                  <a:pos x="T0" y="T1"/>
                </a:cxn>
                <a:cxn ang="0">
                  <a:pos x="T2" y="T3"/>
                </a:cxn>
                <a:cxn ang="0">
                  <a:pos x="T4" y="T5"/>
                </a:cxn>
                <a:cxn ang="0">
                  <a:pos x="T6" y="T7"/>
                </a:cxn>
                <a:cxn ang="0">
                  <a:pos x="T8" y="T9"/>
                </a:cxn>
                <a:cxn ang="0">
                  <a:pos x="T10" y="T11"/>
                </a:cxn>
              </a:cxnLst>
              <a:rect b="b" l="0" r="r" t="0"/>
              <a:pathLst>
                <a:path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9" name="Freeform 90"/>
            <p:cNvSpPr/>
            <p:nvPr/>
          </p:nvSpPr>
          <p:spPr bwMode="auto">
            <a:xfrm>
              <a:off x="11610976" y="6399214"/>
              <a:ext cx="133350" cy="141288"/>
            </a:xfrm>
            <a:custGeom>
              <a:gdLst>
                <a:gd fmla="*/ 31 w 32" name="T0"/>
                <a:gd fmla="*/ 17 h 32" name="T1"/>
                <a:gd fmla="*/ 15 w 32" name="T2"/>
                <a:gd fmla="*/ 32 h 32" name="T3"/>
                <a:gd fmla="*/ 0 w 32" name="T4"/>
                <a:gd fmla="*/ 15 h 32" name="T5"/>
                <a:gd fmla="*/ 17 w 32" name="T6"/>
                <a:gd fmla="*/ 1 h 32" name="T7"/>
                <a:gd fmla="*/ 31 w 32" name="T8"/>
                <a:gd fmla="*/ 17 h 32" name="T9"/>
              </a:gdLst>
              <a:cxnLst>
                <a:cxn ang="0">
                  <a:pos x="T0" y="T1"/>
                </a:cxn>
                <a:cxn ang="0">
                  <a:pos x="T2" y="T3"/>
                </a:cxn>
                <a:cxn ang="0">
                  <a:pos x="T4" y="T5"/>
                </a:cxn>
                <a:cxn ang="0">
                  <a:pos x="T6" y="T7"/>
                </a:cxn>
                <a:cxn ang="0">
                  <a:pos x="T8" y="T9"/>
                </a:cxn>
              </a:cxnLst>
              <a:rect b="b" l="0" r="r" t="0"/>
              <a:pathLst>
                <a:path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1" name="Freeform 92"/>
            <p:cNvSpPr/>
            <p:nvPr/>
          </p:nvSpPr>
          <p:spPr bwMode="auto">
            <a:xfrm>
              <a:off x="11369676" y="6721476"/>
              <a:ext cx="115888" cy="39688"/>
            </a:xfrm>
            <a:custGeom>
              <a:gdLst>
                <a:gd fmla="*/ 28 w 28" name="T0"/>
                <a:gd fmla="*/ 9 h 9" name="T1"/>
                <a:gd fmla="*/ 14 w 28" name="T2"/>
                <a:gd fmla="*/ 0 h 9" name="T3"/>
                <a:gd fmla="*/ 0 w 28" name="T4"/>
                <a:gd fmla="*/ 9 h 9" name="T5"/>
                <a:gd fmla="*/ 28 w 28" name="T6"/>
                <a:gd fmla="*/ 9 h 9" name="T7"/>
              </a:gdLst>
              <a:cxnLst>
                <a:cxn ang="0">
                  <a:pos x="T0" y="T1"/>
                </a:cxn>
                <a:cxn ang="0">
                  <a:pos x="T2" y="T3"/>
                </a:cxn>
                <a:cxn ang="0">
                  <a:pos x="T4" y="T5"/>
                </a:cxn>
                <a:cxn ang="0">
                  <a:pos x="T6" y="T7"/>
                </a:cxn>
              </a:cxnLst>
              <a:rect b="b" l="0" r="r" t="0"/>
              <a:pathLst>
                <a:path h="9" w="28">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4" name="Freeform 95"/>
            <p:cNvSpPr/>
            <p:nvPr/>
          </p:nvSpPr>
          <p:spPr bwMode="auto">
            <a:xfrm>
              <a:off x="11926888" y="6735764"/>
              <a:ext cx="104775" cy="25400"/>
            </a:xfrm>
            <a:custGeom>
              <a:gdLst>
                <a:gd fmla="*/ 25 w 25" name="T0"/>
                <a:gd fmla="*/ 6 h 6" name="T1"/>
                <a:gd fmla="*/ 12 w 25" name="T2"/>
                <a:gd fmla="*/ 0 h 6" name="T3"/>
                <a:gd fmla="*/ 0 w 25" name="T4"/>
                <a:gd fmla="*/ 6 h 6" name="T5"/>
                <a:gd fmla="*/ 25 w 25" name="T6"/>
                <a:gd fmla="*/ 6 h 6" name="T7"/>
              </a:gdLst>
              <a:cxnLst>
                <a:cxn ang="0">
                  <a:pos x="T0" y="T1"/>
                </a:cxn>
                <a:cxn ang="0">
                  <a:pos x="T2" y="T3"/>
                </a:cxn>
                <a:cxn ang="0">
                  <a:pos x="T4" y="T5"/>
                </a:cxn>
                <a:cxn ang="0">
                  <a:pos x="T6" y="T7"/>
                </a:cxn>
              </a:cxnLst>
              <a:rect b="b" l="0" r="r" t="0"/>
              <a:pathLst>
                <a:path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6" name="Freeform 97"/>
            <p:cNvSpPr/>
            <p:nvPr/>
          </p:nvSpPr>
          <p:spPr bwMode="auto">
            <a:xfrm>
              <a:off x="11798301" y="6337301"/>
              <a:ext cx="141288" cy="150813"/>
            </a:xfrm>
            <a:custGeom>
              <a:gdLst>
                <a:gd fmla="*/ 32 w 34" name="T0"/>
                <a:gd fmla="*/ 13 h 34" name="T1"/>
                <a:gd fmla="*/ 21 w 34" name="T2"/>
                <a:gd fmla="*/ 32 h 34" name="T3"/>
                <a:gd fmla="*/ 2 w 34" name="T4"/>
                <a:gd fmla="*/ 21 h 34" name="T5"/>
                <a:gd fmla="*/ 13 w 34" name="T6"/>
                <a:gd fmla="*/ 2 h 34" name="T7"/>
                <a:gd fmla="*/ 32 w 34" name="T8"/>
                <a:gd fmla="*/ 13 h 34" name="T9"/>
              </a:gdLst>
              <a:cxnLst>
                <a:cxn ang="0">
                  <a:pos x="T0" y="T1"/>
                </a:cxn>
                <a:cxn ang="0">
                  <a:pos x="T2" y="T3"/>
                </a:cxn>
                <a:cxn ang="0">
                  <a:pos x="T4" y="T5"/>
                </a:cxn>
                <a:cxn ang="0">
                  <a:pos x="T6" y="T7"/>
                </a:cxn>
                <a:cxn ang="0">
                  <a:pos x="T8" y="T9"/>
                </a:cxn>
              </a:cxnLst>
              <a:rect b="b" l="0" r="r" t="0"/>
              <a:pathLst>
                <a:path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7" name="Freeform 98"/>
            <p:cNvSpPr>
              <a:spLocks noEditPoints="1"/>
            </p:cNvSpPr>
            <p:nvPr/>
          </p:nvSpPr>
          <p:spPr bwMode="auto">
            <a:xfrm>
              <a:off x="12206288" y="6677026"/>
              <a:ext cx="4763" cy="19050"/>
            </a:xfrm>
            <a:custGeom>
              <a:gdLst>
                <a:gd fmla="*/ 1 w 1" name="T0"/>
                <a:gd fmla="*/ 4 h 4" name="T1"/>
                <a:gd fmla="*/ 1 w 1" name="T2"/>
                <a:gd fmla="*/ 4 h 4" name="T3"/>
                <a:gd fmla="*/ 1 w 1" name="T4"/>
                <a:gd fmla="*/ 4 h 4" name="T5"/>
                <a:gd fmla="*/ 1 w 1" name="T6"/>
                <a:gd fmla="*/ 3 h 4" name="T7"/>
                <a:gd fmla="*/ 1 w 1" name="T8"/>
                <a:gd fmla="*/ 3 h 4" name="T9"/>
                <a:gd fmla="*/ 1 w 1" name="T10"/>
                <a:gd fmla="*/ 3 h 4" name="T11"/>
                <a:gd fmla="*/ 1 w 1" name="T12"/>
                <a:gd fmla="*/ 3 h 4" name="T13"/>
                <a:gd fmla="*/ 1 w 1" name="T14"/>
                <a:gd fmla="*/ 3 h 4" name="T15"/>
                <a:gd fmla="*/ 1 w 1" name="T16"/>
                <a:gd fmla="*/ 3 h 4" name="T17"/>
                <a:gd fmla="*/ 1 w 1" name="T18"/>
                <a:gd fmla="*/ 3 h 4" name="T19"/>
                <a:gd fmla="*/ 1 w 1" name="T20"/>
                <a:gd fmla="*/ 3 h 4" name="T21"/>
                <a:gd fmla="*/ 1 w 1" name="T22"/>
                <a:gd fmla="*/ 3 h 4" name="T23"/>
                <a:gd fmla="*/ 1 w 1" name="T24"/>
                <a:gd fmla="*/ 2 h 4" name="T25"/>
                <a:gd fmla="*/ 1 w 1" name="T26"/>
                <a:gd fmla="*/ 2 h 4" name="T27"/>
                <a:gd fmla="*/ 1 w 1" name="T28"/>
                <a:gd fmla="*/ 2 h 4" name="T29"/>
                <a:gd fmla="*/ 1 w 1" name="T30"/>
                <a:gd fmla="*/ 2 h 4" name="T31"/>
                <a:gd fmla="*/ 1 w 1" name="T32"/>
                <a:gd fmla="*/ 2 h 4" name="T33"/>
                <a:gd fmla="*/ 1 w 1" name="T34"/>
                <a:gd fmla="*/ 2 h 4" name="T35"/>
                <a:gd fmla="*/ 0 w 1" name="T36"/>
                <a:gd fmla="*/ 2 h 4" name="T37"/>
                <a:gd fmla="*/ 0 w 1" name="T38"/>
                <a:gd fmla="*/ 2 h 4" name="T39"/>
                <a:gd fmla="*/ 0 w 1" name="T40"/>
                <a:gd fmla="*/ 1 h 4" name="T41"/>
                <a:gd fmla="*/ 0 w 1" name="T42"/>
                <a:gd fmla="*/ 1 h 4" name="T43"/>
                <a:gd fmla="*/ 0 w 1" name="T44"/>
                <a:gd fmla="*/ 1 h 4" name="T45"/>
                <a:gd fmla="*/ 0 w 1" name="T46"/>
                <a:gd fmla="*/ 1 h 4" name="T47"/>
                <a:gd fmla="*/ 0 w 1" name="T48"/>
                <a:gd fmla="*/ 1 h 4" name="T49"/>
                <a:gd fmla="*/ 0 w 1" name="T50"/>
                <a:gd fmla="*/ 1 h 4" name="T51"/>
                <a:gd fmla="*/ 0 w 1" name="T52"/>
                <a:gd fmla="*/ 1 h 4" name="T53"/>
                <a:gd fmla="*/ 0 w 1" name="T54"/>
                <a:gd fmla="*/ 1 h 4" name="T55"/>
                <a:gd fmla="*/ 0 w 1" name="T56"/>
                <a:gd fmla="*/ 1 h 4" name="T57"/>
                <a:gd fmla="*/ 0 w 1" name="T58"/>
                <a:gd fmla="*/ 0 h 4" name="T59"/>
                <a:gd fmla="*/ 0 w 1" name="T60"/>
                <a:gd fmla="*/ 0 h 4" name="T61"/>
                <a:gd fmla="*/ 0 w 1" name="T62"/>
                <a:gd fmla="*/ 0 h 4" name="T63"/>
                <a:gd fmla="*/ 0 w 1" name="T64"/>
                <a:gd fmla="*/ 0 h 4" name="T65"/>
                <a:gd fmla="*/ 0 w 1" name="T66"/>
                <a:gd fmla="*/ 0 h 4" name="T67"/>
                <a:gd fmla="*/ 0 w 1" name="T68"/>
                <a:gd fmla="*/ 0 h 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8" name="Freeform 99"/>
            <p:cNvSpPr>
              <a:spLocks noEditPoints="1"/>
            </p:cNvSpPr>
            <p:nvPr/>
          </p:nvSpPr>
          <p:spPr bwMode="auto">
            <a:xfrm>
              <a:off x="11793538" y="6453189"/>
              <a:ext cx="417513" cy="307975"/>
            </a:xfrm>
            <a:custGeom>
              <a:gdLst>
                <a:gd fmla="*/ 75 w 100" name="T0"/>
                <a:gd fmla="*/ 57 h 70" name="T1"/>
                <a:gd fmla="*/ 60 w 100" name="T2"/>
                <a:gd fmla="*/ 42 h 70" name="T3"/>
                <a:gd fmla="*/ 75 w 100" name="T4"/>
                <a:gd fmla="*/ 26 h 70" name="T5"/>
                <a:gd fmla="*/ 91 w 100" name="T6"/>
                <a:gd fmla="*/ 42 h 70" name="T7"/>
                <a:gd fmla="*/ 75 w 100" name="T8"/>
                <a:gd fmla="*/ 57 h 70" name="T9"/>
                <a:gd fmla="*/ 47 w 100" name="T10"/>
                <a:gd fmla="*/ 0 h 70" name="T11"/>
                <a:gd fmla="*/ 47 w 100" name="T12"/>
                <a:gd fmla="*/ 2 h 70" name="T13"/>
                <a:gd fmla="*/ 31 w 100" name="T14"/>
                <a:gd fmla="*/ 47 h 70" name="T15"/>
                <a:gd fmla="*/ 16 w 100" name="T16"/>
                <a:gd fmla="*/ 61 h 70" name="T17"/>
                <a:gd fmla="*/ 16 w 100" name="T18"/>
                <a:gd fmla="*/ 61 h 70" name="T19"/>
                <a:gd fmla="*/ 0 w 100" name="T20"/>
                <a:gd fmla="*/ 70 h 70" name="T21"/>
                <a:gd fmla="*/ 32 w 100" name="T22"/>
                <a:gd fmla="*/ 70 h 70" name="T23"/>
                <a:gd fmla="*/ 44 w 100" name="T24"/>
                <a:gd fmla="*/ 64 h 70" name="T25"/>
                <a:gd fmla="*/ 57 w 100" name="T26"/>
                <a:gd fmla="*/ 70 h 70" name="T27"/>
                <a:gd fmla="*/ 97 w 100" name="T28"/>
                <a:gd fmla="*/ 70 h 70" name="T29"/>
                <a:gd fmla="*/ 100 w 100" name="T30"/>
                <a:gd fmla="*/ 55 h 70" name="T31"/>
                <a:gd fmla="*/ 100 w 100" name="T32"/>
                <a:gd fmla="*/ 55 h 70" name="T33"/>
                <a:gd fmla="*/ 100 w 100" name="T34"/>
                <a:gd fmla="*/ 55 h 70" name="T35"/>
                <a:gd fmla="*/ 100 w 100" name="T36"/>
                <a:gd fmla="*/ 55 h 70" name="T37"/>
                <a:gd fmla="*/ 100 w 100" name="T38"/>
                <a:gd fmla="*/ 54 h 70" name="T39"/>
                <a:gd fmla="*/ 100 w 100" name="T40"/>
                <a:gd fmla="*/ 54 h 70" name="T41"/>
                <a:gd fmla="*/ 100 w 100" name="T42"/>
                <a:gd fmla="*/ 54 h 70" name="T43"/>
                <a:gd fmla="*/ 100 w 100" name="T44"/>
                <a:gd fmla="*/ 54 h 70" name="T45"/>
                <a:gd fmla="*/ 100 w 100" name="T46"/>
                <a:gd fmla="*/ 54 h 70" name="T47"/>
                <a:gd fmla="*/ 100 w 100" name="T48"/>
                <a:gd fmla="*/ 54 h 70" name="T49"/>
                <a:gd fmla="*/ 100 w 100" name="T50"/>
                <a:gd fmla="*/ 54 h 70" name="T51"/>
                <a:gd fmla="*/ 100 w 100" name="T52"/>
                <a:gd fmla="*/ 54 h 70" name="T53"/>
                <a:gd fmla="*/ 100 w 100" name="T54"/>
                <a:gd fmla="*/ 54 h 70" name="T55"/>
                <a:gd fmla="*/ 100 w 100" name="T56"/>
                <a:gd fmla="*/ 54 h 70" name="T57"/>
                <a:gd fmla="*/ 100 w 100" name="T58"/>
                <a:gd fmla="*/ 54 h 70" name="T59"/>
                <a:gd fmla="*/ 100 w 100" name="T60"/>
                <a:gd fmla="*/ 53 h 70" name="T61"/>
                <a:gd fmla="*/ 100 w 100" name="T62"/>
                <a:gd fmla="*/ 53 h 70" name="T63"/>
                <a:gd fmla="*/ 100 w 100" name="T64"/>
                <a:gd fmla="*/ 53 h 70" name="T65"/>
                <a:gd fmla="*/ 100 w 100" name="T66"/>
                <a:gd fmla="*/ 53 h 70" name="T67"/>
                <a:gd fmla="*/ 100 w 100" name="T68"/>
                <a:gd fmla="*/ 53 h 70" name="T69"/>
                <a:gd fmla="*/ 100 w 100" name="T70"/>
                <a:gd fmla="*/ 53 h 70" name="T71"/>
                <a:gd fmla="*/ 100 w 100" name="T72"/>
                <a:gd fmla="*/ 53 h 70" name="T73"/>
                <a:gd fmla="*/ 100 w 100" name="T74"/>
                <a:gd fmla="*/ 53 h 70" name="T75"/>
                <a:gd fmla="*/ 100 w 100" name="T76"/>
                <a:gd fmla="*/ 53 h 70" name="T77"/>
                <a:gd fmla="*/ 99 w 100" name="T78"/>
                <a:gd fmla="*/ 53 h 70" name="T79"/>
                <a:gd fmla="*/ 99 w 100" name="T80"/>
                <a:gd fmla="*/ 53 h 70" name="T81"/>
                <a:gd fmla="*/ 99 w 100" name="T82"/>
                <a:gd fmla="*/ 52 h 70" name="T83"/>
                <a:gd fmla="*/ 99 w 100" name="T84"/>
                <a:gd fmla="*/ 52 h 70" name="T85"/>
                <a:gd fmla="*/ 99 w 100" name="T86"/>
                <a:gd fmla="*/ 52 h 70" name="T87"/>
                <a:gd fmla="*/ 99 w 100" name="T88"/>
                <a:gd fmla="*/ 52 h 70" name="T89"/>
                <a:gd fmla="*/ 99 w 100" name="T90"/>
                <a:gd fmla="*/ 52 h 70" name="T91"/>
                <a:gd fmla="*/ 99 w 100" name="T92"/>
                <a:gd fmla="*/ 52 h 70" name="T93"/>
                <a:gd fmla="*/ 99 w 100" name="T94"/>
                <a:gd fmla="*/ 52 h 70" name="T95"/>
                <a:gd fmla="*/ 99 w 100" name="T96"/>
                <a:gd fmla="*/ 52 h 70" name="T97"/>
                <a:gd fmla="*/ 99 w 100" name="T98"/>
                <a:gd fmla="*/ 52 h 70" name="T99"/>
                <a:gd fmla="*/ 99 w 100" name="T100"/>
                <a:gd fmla="*/ 52 h 70" name="T101"/>
                <a:gd fmla="*/ 99 w 100" name="T102"/>
                <a:gd fmla="*/ 52 h 70" name="T103"/>
                <a:gd fmla="*/ 99 w 100" name="T104"/>
                <a:gd fmla="*/ 52 h 70" name="T105"/>
                <a:gd fmla="*/ 99 w 100" name="T106"/>
                <a:gd fmla="*/ 51 h 70" name="T107"/>
                <a:gd fmla="*/ 99 w 100" name="T108"/>
                <a:gd fmla="*/ 51 h 70" name="T109"/>
                <a:gd fmla="*/ 99 w 100" name="T110"/>
                <a:gd fmla="*/ 51 h 70" name="T111"/>
                <a:gd fmla="*/ 99 w 100" name="T112"/>
                <a:gd fmla="*/ 51 h 70" name="T113"/>
                <a:gd fmla="*/ 99 w 100" name="T114"/>
                <a:gd fmla="*/ 51 h 70" name="T115"/>
                <a:gd fmla="*/ 99 w 100" name="T116"/>
                <a:gd fmla="*/ 51 h 70" name="T117"/>
                <a:gd fmla="*/ 99 w 100" name="T118"/>
                <a:gd fmla="*/ 51 h 70" name="T119"/>
                <a:gd fmla="*/ 99 w 100" name="T120"/>
                <a:gd fmla="*/ 51 h 70" name="T121"/>
                <a:gd fmla="*/ 47 w 100" name="T122"/>
                <a:gd fmla="*/ 0 h 7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9" name="Freeform 100"/>
            <p:cNvSpPr>
              <a:spLocks noEditPoints="1"/>
            </p:cNvSpPr>
            <p:nvPr/>
          </p:nvSpPr>
          <p:spPr bwMode="auto">
            <a:xfrm>
              <a:off x="11706226" y="6138864"/>
              <a:ext cx="284163" cy="622300"/>
            </a:xfrm>
            <a:custGeom>
              <a:gdLst>
                <a:gd fmla="*/ 39 w 68" name="T0"/>
                <a:gd fmla="*/ 77 h 141" name="T1"/>
                <a:gd fmla="*/ 24 w 68" name="T2"/>
                <a:gd fmla="*/ 66 h 141" name="T3"/>
                <a:gd fmla="*/ 35 w 68" name="T4"/>
                <a:gd fmla="*/ 47 h 141" name="T5"/>
                <a:gd fmla="*/ 39 w 68" name="T6"/>
                <a:gd fmla="*/ 46 h 141" name="T7"/>
                <a:gd fmla="*/ 54 w 68" name="T8"/>
                <a:gd fmla="*/ 58 h 141" name="T9"/>
                <a:gd fmla="*/ 43 w 68" name="T10"/>
                <a:gd fmla="*/ 77 h 141" name="T11"/>
                <a:gd fmla="*/ 39 w 68" name="T12"/>
                <a:gd fmla="*/ 77 h 141" name="T13"/>
                <a:gd fmla="*/ 0 w 68" name="T14"/>
                <a:gd fmla="*/ 0 h 141" name="T15"/>
                <a:gd fmla="*/ 0 w 68" name="T16"/>
                <a:gd fmla="*/ 11 h 141" name="T17"/>
                <a:gd fmla="*/ 1 w 68" name="T18"/>
                <a:gd fmla="*/ 11 h 141" name="T19"/>
                <a:gd fmla="*/ 17 w 68" name="T20"/>
                <a:gd fmla="*/ 27 h 141" name="T21"/>
                <a:gd fmla="*/ 1 w 68" name="T22"/>
                <a:gd fmla="*/ 42 h 141" name="T23"/>
                <a:gd fmla="*/ 0 w 68" name="T24"/>
                <a:gd fmla="*/ 42 h 141" name="T25"/>
                <a:gd fmla="*/ 0 w 68" name="T26"/>
                <a:gd fmla="*/ 62 h 141" name="T27"/>
                <a:gd fmla="*/ 8 w 68" name="T28"/>
                <a:gd fmla="*/ 76 h 141" name="T29"/>
                <a:gd fmla="*/ 0 w 68" name="T30"/>
                <a:gd fmla="*/ 89 h 141" name="T31"/>
                <a:gd fmla="*/ 0 w 68" name="T32"/>
                <a:gd fmla="*/ 141 h 141" name="T33"/>
                <a:gd fmla="*/ 21 w 68" name="T34"/>
                <a:gd fmla="*/ 141 h 141" name="T35"/>
                <a:gd fmla="*/ 37 w 68" name="T36"/>
                <a:gd fmla="*/ 132 h 141" name="T37"/>
                <a:gd fmla="*/ 21 w 68" name="T38"/>
                <a:gd fmla="*/ 117 h 141" name="T39"/>
                <a:gd fmla="*/ 37 w 68" name="T40"/>
                <a:gd fmla="*/ 102 h 141" name="T41"/>
                <a:gd fmla="*/ 52 w 68" name="T42"/>
                <a:gd fmla="*/ 117 h 141" name="T43"/>
                <a:gd fmla="*/ 52 w 68" name="T44"/>
                <a:gd fmla="*/ 118 h 141" name="T45"/>
                <a:gd fmla="*/ 68 w 68" name="T46"/>
                <a:gd fmla="*/ 73 h 141" name="T47"/>
                <a:gd fmla="*/ 68 w 68" name="T48"/>
                <a:gd fmla="*/ 71 h 141" name="T49"/>
                <a:gd fmla="*/ 68 w 68" name="T50"/>
                <a:gd fmla="*/ 71 h 141" name="T51"/>
                <a:gd fmla="*/ 0 w 68" name="T52"/>
                <a:gd fmla="*/ 0 h 141"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0" name="Freeform 101"/>
            <p:cNvSpPr/>
            <p:nvPr/>
          </p:nvSpPr>
          <p:spPr bwMode="auto">
            <a:xfrm>
              <a:off x="11706226" y="6188076"/>
              <a:ext cx="71438" cy="136525"/>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1" name="Freeform 102"/>
            <p:cNvSpPr/>
            <p:nvPr/>
          </p:nvSpPr>
          <p:spPr bwMode="auto">
            <a:xfrm>
              <a:off x="11706226" y="6413501"/>
              <a:ext cx="33338" cy="119063"/>
            </a:xfrm>
            <a:custGeom>
              <a:gdLst>
                <a:gd fmla="*/ 0 w 8" name="T0"/>
                <a:gd fmla="*/ 0 h 27" name="T1"/>
                <a:gd fmla="*/ 0 w 8" name="T2"/>
                <a:gd fmla="*/ 27 h 27" name="T3"/>
                <a:gd fmla="*/ 8 w 8" name="T4"/>
                <a:gd fmla="*/ 14 h 27" name="T5"/>
                <a:gd fmla="*/ 0 w 8" name="T6"/>
                <a:gd fmla="*/ 0 h 27" name="T7"/>
              </a:gdLst>
              <a:cxnLst>
                <a:cxn ang="0">
                  <a:pos x="T0" y="T1"/>
                </a:cxn>
                <a:cxn ang="0">
                  <a:pos x="T2" y="T3"/>
                </a:cxn>
                <a:cxn ang="0">
                  <a:pos x="T4" y="T5"/>
                </a:cxn>
                <a:cxn ang="0">
                  <a:pos x="T6" y="T7"/>
                </a:cxn>
              </a:cxnLst>
              <a:rect b="b" l="0" r="r" t="0"/>
              <a:pathLst>
                <a:path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2" name="Freeform 103"/>
            <p:cNvSpPr/>
            <p:nvPr/>
          </p:nvSpPr>
          <p:spPr bwMode="auto">
            <a:xfrm>
              <a:off x="11793538" y="6589714"/>
              <a:ext cx="130175" cy="131763"/>
            </a:xfrm>
            <a:custGeom>
              <a:gdLst>
                <a:gd fmla="*/ 16 w 31" name="T0"/>
                <a:gd fmla="*/ 0 h 30" name="T1"/>
                <a:gd fmla="*/ 0 w 31" name="T2"/>
                <a:gd fmla="*/ 15 h 30" name="T3"/>
                <a:gd fmla="*/ 16 w 31" name="T4"/>
                <a:gd fmla="*/ 30 h 30" name="T5"/>
                <a:gd fmla="*/ 16 w 31" name="T6"/>
                <a:gd fmla="*/ 30 h 30" name="T7"/>
                <a:gd fmla="*/ 31 w 31" name="T8"/>
                <a:gd fmla="*/ 16 h 30" name="T9"/>
                <a:gd fmla="*/ 31 w 31" name="T10"/>
                <a:gd fmla="*/ 15 h 30" name="T11"/>
                <a:gd fmla="*/ 16 w 31" name="T12"/>
                <a:gd fmla="*/ 0 h 30" name="T13"/>
              </a:gdLst>
              <a:cxnLst>
                <a:cxn ang="0">
                  <a:pos x="T0" y="T1"/>
                </a:cxn>
                <a:cxn ang="0">
                  <a:pos x="T2" y="T3"/>
                </a:cxn>
                <a:cxn ang="0">
                  <a:pos x="T4" y="T5"/>
                </a:cxn>
                <a:cxn ang="0">
                  <a:pos x="T6" y="T7"/>
                </a:cxn>
                <a:cxn ang="0">
                  <a:pos x="T8" y="T9"/>
                </a:cxn>
                <a:cxn ang="0">
                  <a:pos x="T10" y="T11"/>
                </a:cxn>
                <a:cxn ang="0">
                  <a:pos x="T12" y="T13"/>
                </a:cxn>
              </a:cxnLst>
              <a:rect b="b" l="0" r="r" t="0"/>
              <a:pathLst>
                <a:path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3" name="Freeform 104"/>
            <p:cNvSpPr/>
            <p:nvPr/>
          </p:nvSpPr>
          <p:spPr bwMode="auto">
            <a:xfrm>
              <a:off x="11926888" y="6735764"/>
              <a:ext cx="104775" cy="25400"/>
            </a:xfrm>
            <a:custGeom>
              <a:gdLst>
                <a:gd fmla="*/ 12 w 25" name="T0"/>
                <a:gd fmla="*/ 0 h 6" name="T1"/>
                <a:gd fmla="*/ 0 w 25" name="T2"/>
                <a:gd fmla="*/ 6 h 6" name="T3"/>
                <a:gd fmla="*/ 25 w 25" name="T4"/>
                <a:gd fmla="*/ 6 h 6" name="T5"/>
                <a:gd fmla="*/ 12 w 25" name="T6"/>
                <a:gd fmla="*/ 0 h 6" name="T7"/>
              </a:gdLst>
              <a:cxnLst>
                <a:cxn ang="0">
                  <a:pos x="T0" y="T1"/>
                </a:cxn>
                <a:cxn ang="0">
                  <a:pos x="T2" y="T3"/>
                </a:cxn>
                <a:cxn ang="0">
                  <a:pos x="T4" y="T5"/>
                </a:cxn>
                <a:cxn ang="0">
                  <a:pos x="T6" y="T7"/>
                </a:cxn>
              </a:cxnLst>
              <a:rect b="b" l="0" r="r" t="0"/>
              <a:pathLst>
                <a:path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5" name="Freeform 106"/>
            <p:cNvSpPr/>
            <p:nvPr/>
          </p:nvSpPr>
          <p:spPr bwMode="auto">
            <a:xfrm>
              <a:off x="11798301" y="6342064"/>
              <a:ext cx="141288" cy="136525"/>
            </a:xfrm>
            <a:custGeom>
              <a:gdLst>
                <a:gd fmla="*/ 17 w 34" name="T0"/>
                <a:gd fmla="*/ 0 h 31" name="T1"/>
                <a:gd fmla="*/ 13 w 34" name="T2"/>
                <a:gd fmla="*/ 1 h 31" name="T3"/>
                <a:gd fmla="*/ 2 w 34" name="T4"/>
                <a:gd fmla="*/ 20 h 31" name="T5"/>
                <a:gd fmla="*/ 17 w 34" name="T6"/>
                <a:gd fmla="*/ 31 h 31" name="T7"/>
                <a:gd fmla="*/ 21 w 34" name="T8"/>
                <a:gd fmla="*/ 31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6" name="Freeform 107"/>
            <p:cNvSpPr/>
            <p:nvPr/>
          </p:nvSpPr>
          <p:spPr bwMode="auto">
            <a:xfrm>
              <a:off x="6191250" y="6505576"/>
              <a:ext cx="382588" cy="255588"/>
            </a:xfrm>
            <a:custGeom>
              <a:gdLst>
                <a:gd fmla="*/ 90 w 92" name="T0"/>
                <a:gd fmla="*/ 58 h 58" name="T1"/>
                <a:gd fmla="*/ 92 w 92" name="T2"/>
                <a:gd fmla="*/ 45 h 58" name="T3"/>
                <a:gd fmla="*/ 46 w 92" name="T4"/>
                <a:gd fmla="*/ 0 h 58" name="T5"/>
                <a:gd fmla="*/ 0 w 92" name="T6"/>
                <a:gd fmla="*/ 45 h 58" name="T7"/>
                <a:gd fmla="*/ 2 w 92" name="T8"/>
                <a:gd fmla="*/ 58 h 58" name="T9"/>
                <a:gd fmla="*/ 90 w 92" name="T10"/>
                <a:gd fmla="*/ 58 h 58" name="T11"/>
              </a:gdLst>
              <a:cxnLst>
                <a:cxn ang="0">
                  <a:pos x="T0" y="T1"/>
                </a:cxn>
                <a:cxn ang="0">
                  <a:pos x="T2" y="T3"/>
                </a:cxn>
                <a:cxn ang="0">
                  <a:pos x="T4" y="T5"/>
                </a:cxn>
                <a:cxn ang="0">
                  <a:pos x="T6" y="T7"/>
                </a:cxn>
                <a:cxn ang="0">
                  <a:pos x="T8" y="T9"/>
                </a:cxn>
                <a:cxn ang="0">
                  <a:pos x="T10" y="T11"/>
                </a:cxn>
              </a:cxnLst>
              <a:rect b="b" l="0" r="r" t="0"/>
              <a:pathLst>
                <a:path h="57"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7" name="Freeform 108"/>
            <p:cNvSpPr/>
            <p:nvPr/>
          </p:nvSpPr>
          <p:spPr bwMode="auto">
            <a:xfrm>
              <a:off x="6678613" y="6505576"/>
              <a:ext cx="384175" cy="255588"/>
            </a:xfrm>
            <a:custGeom>
              <a:gdLst>
                <a:gd fmla="*/ 90 w 92" name="T0"/>
                <a:gd fmla="*/ 58 h 58" name="T1"/>
                <a:gd fmla="*/ 92 w 92" name="T2"/>
                <a:gd fmla="*/ 45 h 58" name="T3"/>
                <a:gd fmla="*/ 46 w 92" name="T4"/>
                <a:gd fmla="*/ 0 h 58" name="T5"/>
                <a:gd fmla="*/ 0 w 92" name="T6"/>
                <a:gd fmla="*/ 45 h 58" name="T7"/>
                <a:gd fmla="*/ 2 w 92" name="T8"/>
                <a:gd fmla="*/ 58 h 58" name="T9"/>
                <a:gd fmla="*/ 90 w 92" name="T10"/>
                <a:gd fmla="*/ 58 h 58" name="T11"/>
              </a:gdLst>
              <a:cxnLst>
                <a:cxn ang="0">
                  <a:pos x="T0" y="T1"/>
                </a:cxn>
                <a:cxn ang="0">
                  <a:pos x="T2" y="T3"/>
                </a:cxn>
                <a:cxn ang="0">
                  <a:pos x="T4" y="T5"/>
                </a:cxn>
                <a:cxn ang="0">
                  <a:pos x="T6" y="T7"/>
                </a:cxn>
                <a:cxn ang="0">
                  <a:pos x="T8" y="T9"/>
                </a:cxn>
                <a:cxn ang="0">
                  <a:pos x="T10" y="T11"/>
                </a:cxn>
              </a:cxnLst>
              <a:rect b="b" l="0" r="r" t="0"/>
              <a:pathLst>
                <a:path h="57"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8" name="Freeform 109"/>
            <p:cNvSpPr/>
            <p:nvPr/>
          </p:nvSpPr>
          <p:spPr bwMode="auto">
            <a:xfrm>
              <a:off x="6373813" y="6245226"/>
              <a:ext cx="504825" cy="515938"/>
            </a:xfrm>
            <a:custGeom>
              <a:gdLst>
                <a:gd fmla="*/ 39 w 121" name="T0"/>
                <a:gd fmla="*/ 117 h 117" name="T1"/>
                <a:gd fmla="*/ 82 w 121" name="T2"/>
                <a:gd fmla="*/ 117 h 117" name="T3"/>
                <a:gd fmla="*/ 121 w 121" name="T4"/>
                <a:gd fmla="*/ 61 h 117" name="T5"/>
                <a:gd fmla="*/ 60 w 121" name="T6"/>
                <a:gd fmla="*/ 0 h 117" name="T7"/>
                <a:gd fmla="*/ 0 w 121" name="T8"/>
                <a:gd fmla="*/ 61 h 117" name="T9"/>
                <a:gd fmla="*/ 39 w 121" name="T10"/>
                <a:gd fmla="*/ 117 h 117" name="T11"/>
              </a:gdLst>
              <a:cxnLst>
                <a:cxn ang="0">
                  <a:pos x="T0" y="T1"/>
                </a:cxn>
                <a:cxn ang="0">
                  <a:pos x="T2" y="T3"/>
                </a:cxn>
                <a:cxn ang="0">
                  <a:pos x="T4" y="T5"/>
                </a:cxn>
                <a:cxn ang="0">
                  <a:pos x="T6" y="T7"/>
                </a:cxn>
                <a:cxn ang="0">
                  <a:pos x="T8" y="T9"/>
                </a:cxn>
                <a:cxn ang="0">
                  <a:pos x="T10" y="T11"/>
                </a:cxn>
              </a:cxnLst>
              <a:rect b="b" l="0" r="r" t="0"/>
              <a:pathLst>
                <a:path h="117" w="120">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2" name="Freeform 113"/>
            <p:cNvSpPr/>
            <p:nvPr/>
          </p:nvSpPr>
          <p:spPr bwMode="auto">
            <a:xfrm>
              <a:off x="6562726" y="6461126"/>
              <a:ext cx="111125" cy="119063"/>
            </a:xfrm>
            <a:custGeom>
              <a:gdLst>
                <a:gd fmla="*/ 26 w 27" name="T0"/>
                <a:gd fmla="*/ 14 h 27" name="T1"/>
                <a:gd fmla="*/ 13 w 27" name="T2"/>
                <a:gd fmla="*/ 26 h 27" name="T3"/>
                <a:gd fmla="*/ 1 w 27" name="T4"/>
                <a:gd fmla="*/ 13 h 27" name="T5"/>
                <a:gd fmla="*/ 14 w 27" name="T6"/>
                <a:gd fmla="*/ 1 h 27" name="T7"/>
                <a:gd fmla="*/ 26 w 27" name="T8"/>
                <a:gd fmla="*/ 14 h 27" name="T9"/>
              </a:gdLst>
              <a:cxnLst>
                <a:cxn ang="0">
                  <a:pos x="T0" y="T1"/>
                </a:cxn>
                <a:cxn ang="0">
                  <a:pos x="T2" y="T3"/>
                </a:cxn>
                <a:cxn ang="0">
                  <a:pos x="T4" y="T5"/>
                </a:cxn>
                <a:cxn ang="0">
                  <a:pos x="T6" y="T7"/>
                </a:cxn>
                <a:cxn ang="0">
                  <a:pos x="T8" y="T9"/>
                </a:cxn>
              </a:cxnLst>
              <a:rect b="b" l="0" r="r" t="0"/>
              <a:pathLst>
                <a:path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4" name="Freeform 115"/>
            <p:cNvSpPr/>
            <p:nvPr/>
          </p:nvSpPr>
          <p:spPr bwMode="auto">
            <a:xfrm>
              <a:off x="6365876" y="6731001"/>
              <a:ext cx="96838" cy="30163"/>
            </a:xfrm>
            <a:custGeom>
              <a:gdLst>
                <a:gd fmla="*/ 23 w 23" name="T0"/>
                <a:gd fmla="*/ 7 h 7" name="T1"/>
                <a:gd fmla="*/ 11 w 23" name="T2"/>
                <a:gd fmla="*/ 0 h 7" name="T3"/>
                <a:gd fmla="*/ 0 w 23" name="T4"/>
                <a:gd fmla="*/ 7 h 7" name="T5"/>
                <a:gd fmla="*/ 23 w 23" name="T6"/>
                <a:gd fmla="*/ 7 h 7" name="T7"/>
              </a:gdLst>
              <a:cxnLst>
                <a:cxn ang="0">
                  <a:pos x="T0" y="T1"/>
                </a:cxn>
                <a:cxn ang="0">
                  <a:pos x="T2" y="T3"/>
                </a:cxn>
                <a:cxn ang="0">
                  <a:pos x="T4" y="T5"/>
                </a:cxn>
                <a:cxn ang="0">
                  <a:pos x="T6" y="T7"/>
                </a:cxn>
              </a:cxnLst>
              <a:rect b="b" l="0" r="r" t="0"/>
              <a:pathLst>
                <a:path h="7" w="23">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7" name="Freeform 118"/>
            <p:cNvSpPr/>
            <p:nvPr/>
          </p:nvSpPr>
          <p:spPr bwMode="auto">
            <a:xfrm>
              <a:off x="6829426" y="6738939"/>
              <a:ext cx="82550" cy="22225"/>
            </a:xfrm>
            <a:custGeom>
              <a:gdLst>
                <a:gd fmla="*/ 20 w 20" name="T0"/>
                <a:gd fmla="*/ 5 h 5" name="T1"/>
                <a:gd fmla="*/ 10 w 20" name="T2"/>
                <a:gd fmla="*/ 0 h 5" name="T3"/>
                <a:gd fmla="*/ 0 w 20" name="T4"/>
                <a:gd fmla="*/ 5 h 5" name="T5"/>
                <a:gd fmla="*/ 20 w 20" name="T6"/>
                <a:gd fmla="*/ 5 h 5" name="T7"/>
              </a:gdLst>
              <a:cxnLst>
                <a:cxn ang="0">
                  <a:pos x="T0" y="T1"/>
                </a:cxn>
                <a:cxn ang="0">
                  <a:pos x="T2" y="T3"/>
                </a:cxn>
                <a:cxn ang="0">
                  <a:pos x="T4" y="T5"/>
                </a:cxn>
                <a:cxn ang="0">
                  <a:pos x="T6" y="T7"/>
                </a:cxn>
              </a:cxnLst>
              <a:rect b="b" l="0" r="r" t="0"/>
              <a:pathLst>
                <a:path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9" name="Freeform 120"/>
            <p:cNvSpPr/>
            <p:nvPr/>
          </p:nvSpPr>
          <p:spPr bwMode="auto">
            <a:xfrm>
              <a:off x="6719888" y="6408739"/>
              <a:ext cx="117475" cy="127000"/>
            </a:xfrm>
            <a:custGeom>
              <a:gdLst>
                <a:gd fmla="*/ 26 w 28" name="T0"/>
                <a:gd fmla="*/ 11 h 29" name="T1"/>
                <a:gd fmla="*/ 17 w 28" name="T2"/>
                <a:gd fmla="*/ 27 h 29" name="T3"/>
                <a:gd fmla="*/ 2 w 28" name="T4"/>
                <a:gd fmla="*/ 18 h 29" name="T5"/>
                <a:gd fmla="*/ 11 w 28" name="T6"/>
                <a:gd fmla="*/ 2 h 29" name="T7"/>
                <a:gd fmla="*/ 26 w 28" name="T8"/>
                <a:gd fmla="*/ 11 h 29" name="T9"/>
              </a:gdLst>
              <a:cxnLst>
                <a:cxn ang="0">
                  <a:pos x="T0" y="T1"/>
                </a:cxn>
                <a:cxn ang="0">
                  <a:pos x="T2" y="T3"/>
                </a:cxn>
                <a:cxn ang="0">
                  <a:pos x="T4" y="T5"/>
                </a:cxn>
                <a:cxn ang="0">
                  <a:pos x="T6" y="T7"/>
                </a:cxn>
                <a:cxn ang="0">
                  <a:pos x="T8" y="T9"/>
                </a:cxn>
              </a:cxnLst>
              <a:rect b="b" l="0" r="r" t="0"/>
              <a:pathLst>
                <a:path h="28"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0" name="Freeform 121"/>
            <p:cNvSpPr>
              <a:spLocks noEditPoints="1"/>
            </p:cNvSpPr>
            <p:nvPr/>
          </p:nvSpPr>
          <p:spPr bwMode="auto">
            <a:xfrm flipH="1">
              <a:off x="7062788" y="6691314"/>
              <a:ext cx="0" cy="12700"/>
            </a:xfrm>
            <a:custGeom>
              <a:gdLst>
                <a:gd fmla="*/ 3 h 3" name="T0"/>
                <a:gd fmla="*/ 3 h 3" name="T1"/>
                <a:gd fmla="*/ 3 h 3" name="T2"/>
                <a:gd fmla="*/ 3 h 3" name="T3"/>
                <a:gd fmla="*/ 3 h 3" name="T4"/>
                <a:gd fmla="*/ 3 h 3" name="T5"/>
                <a:gd fmla="*/ 3 h 3" name="T6"/>
                <a:gd fmla="*/ 3 h 3" name="T7"/>
                <a:gd fmla="*/ 3 h 3" name="T8"/>
                <a:gd fmla="*/ 2 h 3" name="T9"/>
                <a:gd fmla="*/ 2 h 3" name="T10"/>
                <a:gd fmla="*/ 2 h 3" name="T11"/>
                <a:gd fmla="*/ 2 h 3" name="T12"/>
                <a:gd fmla="*/ 2 h 3" name="T13"/>
                <a:gd fmla="*/ 2 h 3" name="T14"/>
                <a:gd fmla="*/ 2 h 3" name="T15"/>
                <a:gd fmla="*/ 2 h 3" name="T16"/>
                <a:gd fmla="*/ 2 h 3" name="T17"/>
                <a:gd fmla="*/ 2 h 3" name="T18"/>
                <a:gd fmla="*/ 2 h 3" name="T19"/>
                <a:gd fmla="*/ 1 h 3" name="T20"/>
                <a:gd fmla="*/ 1 h 3" name="T21"/>
                <a:gd fmla="*/ 1 h 3" name="T22"/>
                <a:gd fmla="*/ 1 h 3" name="T23"/>
                <a:gd fmla="*/ 1 h 3" name="T24"/>
                <a:gd fmla="*/ 1 h 3" name="T25"/>
                <a:gd fmla="*/ 1 h 3" name="T26"/>
                <a:gd fmla="*/ 1 h 3" name="T27"/>
                <a:gd fmla="*/ 1 h 3" name="T28"/>
                <a:gd fmla="*/ 1 h 3" name="T29"/>
                <a:gd fmla="*/ 0 h 3" name="T30"/>
                <a:gd fmla="*/ 0 h 3" name="T31"/>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b="b" l="0" r="r" t="0"/>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1" name="Freeform 122"/>
            <p:cNvSpPr>
              <a:spLocks noEditPoints="1"/>
            </p:cNvSpPr>
            <p:nvPr/>
          </p:nvSpPr>
          <p:spPr bwMode="auto">
            <a:xfrm>
              <a:off x="6716713" y="6505576"/>
              <a:ext cx="346075" cy="255588"/>
            </a:xfrm>
            <a:custGeom>
              <a:gdLst>
                <a:gd fmla="*/ 63 w 83" name="T0"/>
                <a:gd fmla="*/ 47 h 58" name="T1"/>
                <a:gd fmla="*/ 50 w 83" name="T2"/>
                <a:gd fmla="*/ 34 h 58" name="T3"/>
                <a:gd fmla="*/ 63 w 83" name="T4"/>
                <a:gd fmla="*/ 22 h 58" name="T5"/>
                <a:gd fmla="*/ 75 w 83" name="T6"/>
                <a:gd fmla="*/ 34 h 58" name="T7"/>
                <a:gd fmla="*/ 63 w 83" name="T8"/>
                <a:gd fmla="*/ 47 h 58" name="T9"/>
                <a:gd fmla="*/ 39 w 83" name="T10"/>
                <a:gd fmla="*/ 0 h 58" name="T11"/>
                <a:gd fmla="*/ 39 w 83" name="T12"/>
                <a:gd fmla="*/ 2 h 58" name="T13"/>
                <a:gd fmla="*/ 26 w 83" name="T14"/>
                <a:gd fmla="*/ 39 h 58" name="T15"/>
                <a:gd fmla="*/ 13 w 83" name="T16"/>
                <a:gd fmla="*/ 51 h 58" name="T17"/>
                <a:gd fmla="*/ 13 w 83" name="T18"/>
                <a:gd fmla="*/ 51 h 58" name="T19"/>
                <a:gd fmla="*/ 0 w 83" name="T20"/>
                <a:gd fmla="*/ 58 h 58" name="T21"/>
                <a:gd fmla="*/ 27 w 83" name="T22"/>
                <a:gd fmla="*/ 58 h 58" name="T23"/>
                <a:gd fmla="*/ 37 w 83" name="T24"/>
                <a:gd fmla="*/ 53 h 58" name="T25"/>
                <a:gd fmla="*/ 47 w 83" name="T26"/>
                <a:gd fmla="*/ 58 h 58" name="T27"/>
                <a:gd fmla="*/ 81 w 83" name="T28"/>
                <a:gd fmla="*/ 58 h 58" name="T29"/>
                <a:gd fmla="*/ 83 w 83" name="T30"/>
                <a:gd fmla="*/ 45 h 58" name="T31"/>
                <a:gd fmla="*/ 83 w 83" name="T32"/>
                <a:gd fmla="*/ 45 h 58" name="T33"/>
                <a:gd fmla="*/ 83 w 83" name="T34"/>
                <a:gd fmla="*/ 45 h 58" name="T35"/>
                <a:gd fmla="*/ 83 w 83" name="T36"/>
                <a:gd fmla="*/ 45 h 58" name="T37"/>
                <a:gd fmla="*/ 83 w 83" name="T38"/>
                <a:gd fmla="*/ 45 h 58" name="T39"/>
                <a:gd fmla="*/ 83 w 83" name="T40"/>
                <a:gd fmla="*/ 45 h 58" name="T41"/>
                <a:gd fmla="*/ 83 w 83" name="T42"/>
                <a:gd fmla="*/ 45 h 58" name="T43"/>
                <a:gd fmla="*/ 83 w 83" name="T44"/>
                <a:gd fmla="*/ 45 h 58" name="T45"/>
                <a:gd fmla="*/ 83 w 83" name="T46"/>
                <a:gd fmla="*/ 45 h 58" name="T47"/>
                <a:gd fmla="*/ 83 w 83" name="T48"/>
                <a:gd fmla="*/ 45 h 58" name="T49"/>
                <a:gd fmla="*/ 83 w 83" name="T50"/>
                <a:gd fmla="*/ 45 h 58" name="T51"/>
                <a:gd fmla="*/ 83 w 83" name="T52"/>
                <a:gd fmla="*/ 45 h 58" name="T53"/>
                <a:gd fmla="*/ 83 w 83" name="T54"/>
                <a:gd fmla="*/ 44 h 58" name="T55"/>
                <a:gd fmla="*/ 83 w 83" name="T56"/>
                <a:gd fmla="*/ 44 h 58" name="T57"/>
                <a:gd fmla="*/ 83 w 83" name="T58"/>
                <a:gd fmla="*/ 44 h 58" name="T59"/>
                <a:gd fmla="*/ 83 w 83" name="T60"/>
                <a:gd fmla="*/ 44 h 58" name="T61"/>
                <a:gd fmla="*/ 83 w 83" name="T62"/>
                <a:gd fmla="*/ 44 h 58" name="T63"/>
                <a:gd fmla="*/ 83 w 83" name="T64"/>
                <a:gd fmla="*/ 44 h 58" name="T65"/>
                <a:gd fmla="*/ 83 w 83" name="T66"/>
                <a:gd fmla="*/ 44 h 58" name="T67"/>
                <a:gd fmla="*/ 83 w 83" name="T68"/>
                <a:gd fmla="*/ 44 h 58" name="T69"/>
                <a:gd fmla="*/ 83 w 83" name="T70"/>
                <a:gd fmla="*/ 44 h 58" name="T71"/>
                <a:gd fmla="*/ 83 w 83" name="T72"/>
                <a:gd fmla="*/ 44 h 58" name="T73"/>
                <a:gd fmla="*/ 83 w 83" name="T74"/>
                <a:gd fmla="*/ 44 h 58" name="T75"/>
                <a:gd fmla="*/ 83 w 83" name="T76"/>
                <a:gd fmla="*/ 44 h 58" name="T77"/>
                <a:gd fmla="*/ 83 w 83" name="T78"/>
                <a:gd fmla="*/ 44 h 58" name="T79"/>
                <a:gd fmla="*/ 83 w 83" name="T80"/>
                <a:gd fmla="*/ 44 h 58" name="T81"/>
                <a:gd fmla="*/ 83 w 83" name="T82"/>
                <a:gd fmla="*/ 43 h 58" name="T83"/>
                <a:gd fmla="*/ 83 w 83" name="T84"/>
                <a:gd fmla="*/ 43 h 58" name="T85"/>
                <a:gd fmla="*/ 83 w 83" name="T86"/>
                <a:gd fmla="*/ 43 h 58" name="T87"/>
                <a:gd fmla="*/ 83 w 83" name="T88"/>
                <a:gd fmla="*/ 43 h 58" name="T89"/>
                <a:gd fmla="*/ 83 w 83" name="T90"/>
                <a:gd fmla="*/ 43 h 58" name="T91"/>
                <a:gd fmla="*/ 83 w 83" name="T92"/>
                <a:gd fmla="*/ 43 h 58" name="T93"/>
                <a:gd fmla="*/ 83 w 83" name="T94"/>
                <a:gd fmla="*/ 43 h 58" name="T95"/>
                <a:gd fmla="*/ 83 w 83" name="T96"/>
                <a:gd fmla="*/ 43 h 58" name="T97"/>
                <a:gd fmla="*/ 83 w 83" name="T98"/>
                <a:gd fmla="*/ 43 h 58" name="T99"/>
                <a:gd fmla="*/ 83 w 83" name="T100"/>
                <a:gd fmla="*/ 43 h 58" name="T101"/>
                <a:gd fmla="*/ 83 w 83" name="T102"/>
                <a:gd fmla="*/ 43 h 58" name="T103"/>
                <a:gd fmla="*/ 83 w 83" name="T104"/>
                <a:gd fmla="*/ 43 h 58" name="T105"/>
                <a:gd fmla="*/ 83 w 83" name="T106"/>
                <a:gd fmla="*/ 43 h 58" name="T107"/>
                <a:gd fmla="*/ 83 w 83" name="T108"/>
                <a:gd fmla="*/ 43 h 58" name="T109"/>
                <a:gd fmla="*/ 83 w 83" name="T110"/>
                <a:gd fmla="*/ 42 h 58" name="T111"/>
                <a:gd fmla="*/ 83 w 83" name="T112"/>
                <a:gd fmla="*/ 42 h 58" name="T113"/>
                <a:gd fmla="*/ 39 w 83" name="T114"/>
                <a:gd fmla="*/ 0 h 5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57"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2" name="Freeform 123"/>
            <p:cNvSpPr>
              <a:spLocks noEditPoints="1"/>
            </p:cNvSpPr>
            <p:nvPr/>
          </p:nvSpPr>
          <p:spPr bwMode="auto">
            <a:xfrm>
              <a:off x="6645276" y="6245226"/>
              <a:ext cx="233363" cy="515938"/>
            </a:xfrm>
            <a:custGeom>
              <a:gdLst>
                <a:gd fmla="*/ 32 w 56" name="T0"/>
                <a:gd fmla="*/ 64 h 117" name="T1"/>
                <a:gd fmla="*/ 20 w 56" name="T2"/>
                <a:gd fmla="*/ 55 h 117" name="T3"/>
                <a:gd fmla="*/ 29 w 56" name="T4"/>
                <a:gd fmla="*/ 39 h 117" name="T5"/>
                <a:gd fmla="*/ 32 w 56" name="T6"/>
                <a:gd fmla="*/ 39 h 117" name="T7"/>
                <a:gd fmla="*/ 44 w 56" name="T8"/>
                <a:gd fmla="*/ 48 h 117" name="T9"/>
                <a:gd fmla="*/ 35 w 56" name="T10"/>
                <a:gd fmla="*/ 64 h 117" name="T11"/>
                <a:gd fmla="*/ 32 w 56" name="T12"/>
                <a:gd fmla="*/ 64 h 117" name="T13"/>
                <a:gd fmla="*/ 0 w 56" name="T14"/>
                <a:gd fmla="*/ 0 h 117" name="T15"/>
                <a:gd fmla="*/ 0 w 56" name="T16"/>
                <a:gd fmla="*/ 9 h 117" name="T17"/>
                <a:gd fmla="*/ 1 w 56" name="T18"/>
                <a:gd fmla="*/ 9 h 117" name="T19"/>
                <a:gd fmla="*/ 14 w 56" name="T20"/>
                <a:gd fmla="*/ 22 h 117" name="T21"/>
                <a:gd fmla="*/ 1 w 56" name="T22"/>
                <a:gd fmla="*/ 35 h 117" name="T23"/>
                <a:gd fmla="*/ 0 w 56" name="T24"/>
                <a:gd fmla="*/ 35 h 117" name="T25"/>
                <a:gd fmla="*/ 0 w 56" name="T26"/>
                <a:gd fmla="*/ 51 h 117" name="T27"/>
                <a:gd fmla="*/ 6 w 56" name="T28"/>
                <a:gd fmla="*/ 63 h 117" name="T29"/>
                <a:gd fmla="*/ 0 w 56" name="T30"/>
                <a:gd fmla="*/ 74 h 117" name="T31"/>
                <a:gd fmla="*/ 0 w 56" name="T32"/>
                <a:gd fmla="*/ 117 h 117" name="T33"/>
                <a:gd fmla="*/ 17 w 56" name="T34"/>
                <a:gd fmla="*/ 117 h 117" name="T35"/>
                <a:gd fmla="*/ 30 w 56" name="T36"/>
                <a:gd fmla="*/ 110 h 117" name="T37"/>
                <a:gd fmla="*/ 17 w 56" name="T38"/>
                <a:gd fmla="*/ 97 h 117" name="T39"/>
                <a:gd fmla="*/ 30 w 56" name="T40"/>
                <a:gd fmla="*/ 84 h 117" name="T41"/>
                <a:gd fmla="*/ 43 w 56" name="T42"/>
                <a:gd fmla="*/ 97 h 117" name="T43"/>
                <a:gd fmla="*/ 43 w 56" name="T44"/>
                <a:gd fmla="*/ 98 h 117" name="T45"/>
                <a:gd fmla="*/ 56 w 56" name="T46"/>
                <a:gd fmla="*/ 61 h 117" name="T47"/>
                <a:gd fmla="*/ 56 w 56" name="T48"/>
                <a:gd fmla="*/ 59 h 117" name="T49"/>
                <a:gd fmla="*/ 56 w 56" name="T50"/>
                <a:gd fmla="*/ 59 h 117" name="T51"/>
                <a:gd fmla="*/ 0 w 56" name="T52"/>
                <a:gd fmla="*/ 0 h 117"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3" name="Freeform 124"/>
            <p:cNvSpPr/>
            <p:nvPr/>
          </p:nvSpPr>
          <p:spPr bwMode="auto">
            <a:xfrm>
              <a:off x="6645276" y="6284914"/>
              <a:ext cx="58738" cy="114300"/>
            </a:xfrm>
            <a:custGeom>
              <a:gdLst>
                <a:gd fmla="*/ 1 w 14" name="T0"/>
                <a:gd fmla="*/ 0 h 26" name="T1"/>
                <a:gd fmla="*/ 0 w 14" name="T2"/>
                <a:gd fmla="*/ 0 h 26" name="T3"/>
                <a:gd fmla="*/ 0 w 14" name="T4"/>
                <a:gd fmla="*/ 26 h 26" name="T5"/>
                <a:gd fmla="*/ 1 w 14" name="T6"/>
                <a:gd fmla="*/ 26 h 26" name="T7"/>
                <a:gd fmla="*/ 14 w 14" name="T8"/>
                <a:gd fmla="*/ 13 h 26" name="T9"/>
                <a:gd fmla="*/ 1 w 14" name="T10"/>
                <a:gd fmla="*/ 0 h 26" name="T11"/>
              </a:gdLst>
              <a:cxnLst>
                <a:cxn ang="0">
                  <a:pos x="T0" y="T1"/>
                </a:cxn>
                <a:cxn ang="0">
                  <a:pos x="T2" y="T3"/>
                </a:cxn>
                <a:cxn ang="0">
                  <a:pos x="T4" y="T5"/>
                </a:cxn>
                <a:cxn ang="0">
                  <a:pos x="T6" y="T7"/>
                </a:cxn>
                <a:cxn ang="0">
                  <a:pos x="T8" y="T9"/>
                </a:cxn>
                <a:cxn ang="0">
                  <a:pos x="T10" y="T11"/>
                </a:cxn>
              </a:cxnLst>
              <a:rect b="b" l="0" r="r" t="0"/>
              <a:pathLst>
                <a:path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4" name="Freeform 125"/>
            <p:cNvSpPr/>
            <p:nvPr/>
          </p:nvSpPr>
          <p:spPr bwMode="auto">
            <a:xfrm>
              <a:off x="6645276" y="6470651"/>
              <a:ext cx="28575" cy="101600"/>
            </a:xfrm>
            <a:custGeom>
              <a:gdLst>
                <a:gd fmla="*/ 0 w 7" name="T0"/>
                <a:gd fmla="*/ 0 h 23" name="T1"/>
                <a:gd fmla="*/ 0 w 7" name="T2"/>
                <a:gd fmla="*/ 23 h 23" name="T3"/>
                <a:gd fmla="*/ 6 w 7" name="T4"/>
                <a:gd fmla="*/ 12 h 23" name="T5"/>
                <a:gd fmla="*/ 0 w 7" name="T6"/>
                <a:gd fmla="*/ 0 h 23" name="T7"/>
              </a:gdLst>
              <a:cxnLst>
                <a:cxn ang="0">
                  <a:pos x="T0" y="T1"/>
                </a:cxn>
                <a:cxn ang="0">
                  <a:pos x="T2" y="T3"/>
                </a:cxn>
                <a:cxn ang="0">
                  <a:pos x="T4" y="T5"/>
                </a:cxn>
                <a:cxn ang="0">
                  <a:pos x="T6" y="T7"/>
                </a:cxn>
              </a:cxnLst>
              <a:rect b="b" l="0" r="r" t="0"/>
              <a:pathLst>
                <a:path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5" name="Freeform 126"/>
            <p:cNvSpPr/>
            <p:nvPr/>
          </p:nvSpPr>
          <p:spPr bwMode="auto">
            <a:xfrm>
              <a:off x="6716713" y="6616701"/>
              <a:ext cx="107950" cy="114300"/>
            </a:xfrm>
            <a:custGeom>
              <a:gdLst>
                <a:gd fmla="*/ 13 w 26" name="T0"/>
                <a:gd fmla="*/ 0 h 26" name="T1"/>
                <a:gd fmla="*/ 0 w 26" name="T2"/>
                <a:gd fmla="*/ 13 h 26" name="T3"/>
                <a:gd fmla="*/ 13 w 26" name="T4"/>
                <a:gd fmla="*/ 26 h 26" name="T5"/>
                <a:gd fmla="*/ 13 w 26" name="T6"/>
                <a:gd fmla="*/ 26 h 26" name="T7"/>
                <a:gd fmla="*/ 26 w 26" name="T8"/>
                <a:gd fmla="*/ 14 h 26" name="T9"/>
                <a:gd fmla="*/ 26 w 26" name="T10"/>
                <a:gd fmla="*/ 13 h 26" name="T11"/>
                <a:gd fmla="*/ 13 w 26"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6" name="Freeform 127"/>
            <p:cNvSpPr/>
            <p:nvPr/>
          </p:nvSpPr>
          <p:spPr bwMode="auto">
            <a:xfrm>
              <a:off x="6829426" y="6738939"/>
              <a:ext cx="82550" cy="22225"/>
            </a:xfrm>
            <a:custGeom>
              <a:gdLst>
                <a:gd fmla="*/ 10 w 20" name="T0"/>
                <a:gd fmla="*/ 0 h 5" name="T1"/>
                <a:gd fmla="*/ 0 w 20" name="T2"/>
                <a:gd fmla="*/ 5 h 5" name="T3"/>
                <a:gd fmla="*/ 20 w 20" name="T4"/>
                <a:gd fmla="*/ 5 h 5" name="T5"/>
                <a:gd fmla="*/ 10 w 20" name="T6"/>
                <a:gd fmla="*/ 0 h 5" name="T7"/>
              </a:gdLst>
              <a:cxnLst>
                <a:cxn ang="0">
                  <a:pos x="T0" y="T1"/>
                </a:cxn>
                <a:cxn ang="0">
                  <a:pos x="T2" y="T3"/>
                </a:cxn>
                <a:cxn ang="0">
                  <a:pos x="T4" y="T5"/>
                </a:cxn>
                <a:cxn ang="0">
                  <a:pos x="T6" y="T7"/>
                </a:cxn>
              </a:cxnLst>
              <a:rect b="b" l="0" r="r" t="0"/>
              <a:pathLst>
                <a:path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8" name="Freeform 129"/>
            <p:cNvSpPr/>
            <p:nvPr/>
          </p:nvSpPr>
          <p:spPr bwMode="auto">
            <a:xfrm>
              <a:off x="6719888" y="6416676"/>
              <a:ext cx="117475" cy="111125"/>
            </a:xfrm>
            <a:custGeom>
              <a:gdLst>
                <a:gd fmla="*/ 14 w 28" name="T0"/>
                <a:gd fmla="*/ 0 h 25" name="T1"/>
                <a:gd fmla="*/ 11 w 28" name="T2"/>
                <a:gd fmla="*/ 0 h 25" name="T3"/>
                <a:gd fmla="*/ 2 w 28" name="T4"/>
                <a:gd fmla="*/ 16 h 25" name="T5"/>
                <a:gd fmla="*/ 14 w 28" name="T6"/>
                <a:gd fmla="*/ 25 h 25" name="T7"/>
                <a:gd fmla="*/ 17 w 28" name="T8"/>
                <a:gd fmla="*/ 25 h 25" name="T9"/>
                <a:gd fmla="*/ 26 w 28" name="T10"/>
                <a:gd fmla="*/ 9 h 25" name="T11"/>
                <a:gd fmla="*/ 14 w 28"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9" name="Freeform 130"/>
            <p:cNvSpPr/>
            <p:nvPr/>
          </p:nvSpPr>
          <p:spPr bwMode="auto">
            <a:xfrm>
              <a:off x="350838" y="6319839"/>
              <a:ext cx="1154113" cy="463550"/>
            </a:xfrm>
            <a:custGeom>
              <a:gdLst>
                <a:gd fmla="*/ 0 w 277" name="T0"/>
                <a:gd fmla="*/ 105 h 105" name="T1"/>
                <a:gd fmla="*/ 277 w 277" name="T2"/>
                <a:gd fmla="*/ 105 h 105" name="T3"/>
                <a:gd fmla="*/ 275 w 277" name="T4"/>
                <a:gd fmla="*/ 96 h 105" name="T5"/>
                <a:gd fmla="*/ 270 w 277" name="T6"/>
                <a:gd fmla="*/ 84 h 105" name="T7"/>
                <a:gd fmla="*/ 252 w 277" name="T8"/>
                <a:gd fmla="*/ 66 h 105" name="T9"/>
                <a:gd fmla="*/ 252 w 277" name="T10"/>
                <a:gd fmla="*/ 66 h 105" name="T11"/>
                <a:gd fmla="*/ 227 w 277" name="T12"/>
                <a:gd fmla="*/ 59 h 105" name="T13"/>
                <a:gd fmla="*/ 219 w 277" name="T14"/>
                <a:gd fmla="*/ 60 h 105" name="T15"/>
                <a:gd fmla="*/ 219 w 277" name="T16"/>
                <a:gd fmla="*/ 56 h 105" name="T17"/>
                <a:gd fmla="*/ 172 w 277" name="T18"/>
                <a:gd fmla="*/ 9 h 105" name="T19"/>
                <a:gd fmla="*/ 146 w 277" name="T20"/>
                <a:gd fmla="*/ 18 h 105" name="T21"/>
                <a:gd fmla="*/ 117 w 277" name="T22"/>
                <a:gd fmla="*/ 0 h 105" name="T23"/>
                <a:gd fmla="*/ 84 w 277" name="T24"/>
                <a:gd fmla="*/ 28 h 105" name="T25"/>
                <a:gd fmla="*/ 72 w 277" name="T26"/>
                <a:gd fmla="*/ 26 h 105" name="T27"/>
                <a:gd fmla="*/ 39 w 277" name="T28"/>
                <a:gd fmla="*/ 59 h 105" name="T29"/>
                <a:gd fmla="*/ 41 w 277" name="T30"/>
                <a:gd fmla="*/ 68 h 105" name="T31"/>
                <a:gd fmla="*/ 40 w 277" name="T32"/>
                <a:gd fmla="*/ 67 h 105" name="T33"/>
                <a:gd fmla="*/ 0 w 277" name="T34"/>
                <a:gd fmla="*/ 105 h 10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0" name="Freeform 131"/>
            <p:cNvSpPr>
              <a:spLocks noEditPoints="1"/>
            </p:cNvSpPr>
            <p:nvPr/>
          </p:nvSpPr>
          <p:spPr bwMode="auto">
            <a:xfrm>
              <a:off x="958850" y="6359526"/>
              <a:ext cx="304800" cy="207963"/>
            </a:xfrm>
            <a:custGeom>
              <a:gdLst>
                <a:gd fmla="*/ 0 w 73" name="T0"/>
                <a:gd fmla="*/ 8 h 47" name="T1"/>
                <a:gd fmla="*/ 0 w 73" name="T2"/>
                <a:gd fmla="*/ 8 h 47" name="T3"/>
                <a:gd fmla="*/ 0 w 73" name="T4"/>
                <a:gd fmla="*/ 8 h 47" name="T5"/>
                <a:gd fmla="*/ 26 w 73" name="T6"/>
                <a:gd fmla="*/ 0 h 47" name="T7"/>
                <a:gd fmla="*/ 0 w 73" name="T8"/>
                <a:gd fmla="*/ 9 h 47" name="T9"/>
                <a:gd fmla="*/ 0 w 73" name="T10"/>
                <a:gd fmla="*/ 8 h 47" name="T11"/>
                <a:gd fmla="*/ 0 w 73" name="T12"/>
                <a:gd fmla="*/ 9 h 47" name="T13"/>
                <a:gd fmla="*/ 26 w 73" name="T14"/>
                <a:gd fmla="*/ 0 h 47" name="T15"/>
                <a:gd fmla="*/ 73 w 73" name="T16"/>
                <a:gd fmla="*/ 47 h 47" name="T17"/>
                <a:gd fmla="*/ 73 w 73" name="T18"/>
                <a:gd fmla="*/ 47 h 47" name="T19"/>
                <a:gd fmla="*/ 26 w 73" name="T20"/>
                <a:gd fmla="*/ 0 h 4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1" name="Freeform 132"/>
            <p:cNvSpPr/>
            <p:nvPr/>
          </p:nvSpPr>
          <p:spPr bwMode="auto">
            <a:xfrm>
              <a:off x="930275" y="6354764"/>
              <a:ext cx="369888" cy="428625"/>
            </a:xfrm>
            <a:custGeom>
              <a:gdLst>
                <a:gd fmla="*/ 0 w 89" name="T0"/>
                <a:gd fmla="*/ 0 h 97" name="T1"/>
                <a:gd fmla="*/ 0 w 89" name="T2"/>
                <a:gd fmla="*/ 97 h 97" name="T3"/>
                <a:gd fmla="*/ 88 w 89" name="T4"/>
                <a:gd fmla="*/ 97 h 97" name="T5"/>
                <a:gd fmla="*/ 89 w 89" name="T6"/>
                <a:gd fmla="*/ 51 h 97" name="T7"/>
                <a:gd fmla="*/ 88 w 89" name="T8"/>
                <a:gd fmla="*/ 51 h 97" name="T9"/>
                <a:gd fmla="*/ 80 w 89" name="T10"/>
                <a:gd fmla="*/ 52 h 97" name="T11"/>
                <a:gd fmla="*/ 80 w 89" name="T12"/>
                <a:gd fmla="*/ 52 h 97" name="T13"/>
                <a:gd fmla="*/ 80 w 89" name="T14"/>
                <a:gd fmla="*/ 52 h 97" name="T15"/>
                <a:gd fmla="*/ 80 w 89" name="T16"/>
                <a:gd fmla="*/ 48 h 97" name="T17"/>
                <a:gd fmla="*/ 33 w 89" name="T18"/>
                <a:gd fmla="*/ 1 h 97" name="T19"/>
                <a:gd fmla="*/ 7 w 89" name="T20"/>
                <a:gd fmla="*/ 10 h 97" name="T21"/>
                <a:gd fmla="*/ 7 w 89" name="T22"/>
                <a:gd fmla="*/ 9 h 97" name="T23"/>
                <a:gd fmla="*/ 7 w 89" name="T24"/>
                <a:gd fmla="*/ 9 h 97" name="T25"/>
                <a:gd fmla="*/ 7 w 89" name="T26"/>
                <a:gd fmla="*/ 9 h 97" name="T27"/>
                <a:gd fmla="*/ 0 w 89" name="T28"/>
                <a:gd fmla="*/ 0 h 9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2" name="Freeform 133"/>
            <p:cNvSpPr/>
            <p:nvPr/>
          </p:nvSpPr>
          <p:spPr bwMode="auto">
            <a:xfrm>
              <a:off x="1492250" y="6726239"/>
              <a:ext cx="12700" cy="57150"/>
            </a:xfrm>
            <a:custGeom>
              <a:gdLst>
                <a:gd fmla="*/ 0 w 3" name="T0"/>
                <a:gd fmla="*/ 0 h 13" name="T1"/>
                <a:gd fmla="*/ 0 w 3" name="T2"/>
                <a:gd fmla="*/ 13 h 13" name="T3"/>
                <a:gd fmla="*/ 3 w 3" name="T4"/>
                <a:gd fmla="*/ 13 h 13" name="T5"/>
                <a:gd fmla="*/ 1 w 3" name="T6"/>
                <a:gd fmla="*/ 4 h 13" name="T7"/>
                <a:gd fmla="*/ 0 w 3" name="T8"/>
                <a:gd fmla="*/ 0 h 13" name="T9"/>
              </a:gdLst>
              <a:cxnLst>
                <a:cxn ang="0">
                  <a:pos x="T0" y="T1"/>
                </a:cxn>
                <a:cxn ang="0">
                  <a:pos x="T2" y="T3"/>
                </a:cxn>
                <a:cxn ang="0">
                  <a:pos x="T4" y="T5"/>
                </a:cxn>
                <a:cxn ang="0">
                  <a:pos x="T6" y="T7"/>
                </a:cxn>
                <a:cxn ang="0">
                  <a:pos x="T8" y="T9"/>
                </a:cxn>
              </a:cxnLst>
              <a:rect b="b" l="0" r="r" t="0"/>
              <a:pathLst>
                <a:path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6" name="Freeform 147"/>
            <p:cNvSpPr/>
            <p:nvPr/>
          </p:nvSpPr>
          <p:spPr bwMode="auto">
            <a:xfrm>
              <a:off x="5507038" y="6792914"/>
              <a:ext cx="100013" cy="30163"/>
            </a:xfrm>
            <a:custGeom>
              <a:gdLst>
                <a:gd fmla="*/ 0 w 63" name="T0"/>
                <a:gd fmla="*/ 0 h 19" name="T1"/>
                <a:gd fmla="*/ 0 w 63" name="T2"/>
                <a:gd fmla="*/ 0 h 19" name="T3"/>
                <a:gd fmla="*/ 63 w 63" name="T4"/>
                <a:gd fmla="*/ 19 h 19" name="T5"/>
                <a:gd fmla="*/ 0 w 63" name="T6"/>
                <a:gd fmla="*/ 0 h 19" name="T7"/>
              </a:gdLst>
              <a:cxnLst>
                <a:cxn ang="0">
                  <a:pos x="T0" y="T1"/>
                </a:cxn>
                <a:cxn ang="0">
                  <a:pos x="T2" y="T3"/>
                </a:cxn>
                <a:cxn ang="0">
                  <a:pos x="T4" y="T5"/>
                </a:cxn>
                <a:cxn ang="0">
                  <a:pos x="T6" y="T7"/>
                </a:cxn>
              </a:cxnLst>
              <a:rect b="b" l="0" r="r" t="0"/>
              <a:pathLst>
                <a:path h="19" w="62">
                  <a:moveTo>
                    <a:pt x="0" y="0"/>
                  </a:moveTo>
                  <a:lnTo>
                    <a:pt x="0" y="0"/>
                  </a:lnTo>
                  <a:lnTo>
                    <a:pt x="63" y="19"/>
                  </a:lnTo>
                  <a:lnTo>
                    <a:pt x="0"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7" name="Freeform 148"/>
            <p:cNvSpPr/>
            <p:nvPr/>
          </p:nvSpPr>
          <p:spPr bwMode="auto">
            <a:xfrm>
              <a:off x="5507038" y="6792914"/>
              <a:ext cx="100013" cy="30163"/>
            </a:xfrm>
            <a:custGeom>
              <a:gdLst>
                <a:gd fmla="*/ 0 w 63" name="T0"/>
                <a:gd fmla="*/ 0 h 19" name="T1"/>
                <a:gd fmla="*/ 0 w 63" name="T2"/>
                <a:gd fmla="*/ 0 h 19" name="T3"/>
                <a:gd fmla="*/ 63 w 63" name="T4"/>
                <a:gd fmla="*/ 19 h 19" name="T5"/>
                <a:gd fmla="*/ 0 w 63" name="T6"/>
                <a:gd fmla="*/ 0 h 19" name="T7"/>
              </a:gdLst>
              <a:cxnLst>
                <a:cxn ang="0">
                  <a:pos x="T0" y="T1"/>
                </a:cxn>
                <a:cxn ang="0">
                  <a:pos x="T2" y="T3"/>
                </a:cxn>
                <a:cxn ang="0">
                  <a:pos x="T4" y="T5"/>
                </a:cxn>
                <a:cxn ang="0">
                  <a:pos x="T6" y="T7"/>
                </a:cxn>
              </a:cxnLst>
              <a:rect b="b" l="0" r="r" t="0"/>
              <a:pathLst>
                <a:path h="19" w="62">
                  <a:moveTo>
                    <a:pt x="0" y="0"/>
                  </a:moveTo>
                  <a:lnTo>
                    <a:pt x="0" y="0"/>
                  </a:lnTo>
                  <a:lnTo>
                    <a:pt x="63" y="19"/>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0" name="Freeform 161"/>
            <p:cNvSpPr/>
            <p:nvPr/>
          </p:nvSpPr>
          <p:spPr bwMode="auto">
            <a:xfrm>
              <a:off x="4386263" y="6196014"/>
              <a:ext cx="228600" cy="658813"/>
            </a:xfrm>
            <a:custGeom>
              <a:gdLst>
                <a:gd fmla="*/ 5 w 55" name="T0"/>
                <a:gd fmla="*/ 149 h 149" name="T1"/>
                <a:gd fmla="*/ 5 w 55" name="T2"/>
                <a:gd fmla="*/ 147 h 149" name="T3"/>
                <a:gd fmla="*/ 4 w 55" name="T4"/>
                <a:gd fmla="*/ 141 h 149" name="T5"/>
                <a:gd fmla="*/ 1 w 55" name="T6"/>
                <a:gd fmla="*/ 122 h 149" name="T7"/>
                <a:gd fmla="*/ 1 w 55" name="T8"/>
                <a:gd fmla="*/ 95 h 149" name="T9"/>
                <a:gd fmla="*/ 5 w 55" name="T10"/>
                <a:gd fmla="*/ 64 h 149" name="T11"/>
                <a:gd fmla="*/ 11 w 55" name="T12"/>
                <a:gd fmla="*/ 49 h 149" name="T13"/>
                <a:gd fmla="*/ 14 w 55" name="T14"/>
                <a:gd fmla="*/ 42 h 149" name="T15"/>
                <a:gd fmla="*/ 17 w 55" name="T16"/>
                <a:gd fmla="*/ 35 h 149" name="T17"/>
                <a:gd fmla="*/ 26 w 55" name="T18"/>
                <a:gd fmla="*/ 24 h 149" name="T19"/>
                <a:gd fmla="*/ 34 w 55" name="T20"/>
                <a:gd fmla="*/ 15 h 149" name="T21"/>
                <a:gd fmla="*/ 42 w 55" name="T22"/>
                <a:gd fmla="*/ 8 h 149" name="T23"/>
                <a:gd fmla="*/ 49 w 55" name="T24"/>
                <a:gd fmla="*/ 4 h 149" name="T25"/>
                <a:gd fmla="*/ 55 w 55" name="T26"/>
                <a:gd fmla="*/ 0 h 149" name="T27"/>
                <a:gd fmla="*/ 50 w 55" name="T28"/>
                <a:gd fmla="*/ 4 h 149" name="T29"/>
                <a:gd fmla="*/ 44 w 55" name="T30"/>
                <a:gd fmla="*/ 10 h 149" name="T31"/>
                <a:gd fmla="*/ 37 w 55" name="T32"/>
                <a:gd fmla="*/ 17 h 149" name="T33"/>
                <a:gd fmla="*/ 30 w 55" name="T34"/>
                <a:gd fmla="*/ 27 h 149" name="T35"/>
                <a:gd fmla="*/ 24 w 55" name="T36"/>
                <a:gd fmla="*/ 39 h 149" name="T37"/>
                <a:gd fmla="*/ 21 w 55" name="T38"/>
                <a:gd fmla="*/ 45 h 149" name="T39"/>
                <a:gd fmla="*/ 19 w 55" name="T40"/>
                <a:gd fmla="*/ 52 h 149" name="T41"/>
                <a:gd fmla="*/ 17 w 55" name="T42"/>
                <a:gd fmla="*/ 66 h 149" name="T43"/>
                <a:gd fmla="*/ 20 w 55" name="T44"/>
                <a:gd fmla="*/ 119 h 149" name="T45"/>
                <a:gd fmla="*/ 25 w 55" name="T46"/>
                <a:gd fmla="*/ 136 h 149" name="T47"/>
                <a:gd fmla="*/ 27 w 55" name="T48"/>
                <a:gd fmla="*/ 140 h 149" name="T49"/>
                <a:gd fmla="*/ 27 w 55" name="T50"/>
                <a:gd fmla="*/ 142 h 149" name="T51"/>
                <a:gd fmla="*/ 5 w 55" name="T52"/>
                <a:gd fmla="*/ 149 h 14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1" name="Freeform 162"/>
            <p:cNvSpPr/>
            <p:nvPr/>
          </p:nvSpPr>
          <p:spPr bwMode="auto">
            <a:xfrm>
              <a:off x="4106863" y="6249989"/>
              <a:ext cx="379413" cy="533400"/>
            </a:xfrm>
            <a:custGeom>
              <a:gdLst>
                <a:gd fmla="*/ 78 w 91" name="T0"/>
                <a:gd fmla="*/ 121 h 121" name="T1"/>
                <a:gd fmla="*/ 0 w 91" name="T2"/>
                <a:gd fmla="*/ 0 h 121" name="T3"/>
                <a:gd fmla="*/ 36 w 91" name="T4"/>
                <a:gd fmla="*/ 56 h 121" name="T5"/>
                <a:gd fmla="*/ 78 w 91" name="T6"/>
                <a:gd fmla="*/ 121 h 121" name="T7"/>
              </a:gdLst>
              <a:cxnLst>
                <a:cxn ang="0">
                  <a:pos x="T0" y="T1"/>
                </a:cxn>
                <a:cxn ang="0">
                  <a:pos x="T2" y="T3"/>
                </a:cxn>
                <a:cxn ang="0">
                  <a:pos x="T4" y="T5"/>
                </a:cxn>
                <a:cxn ang="0">
                  <a:pos x="T6" y="T7"/>
                </a:cxn>
              </a:cxnLst>
              <a:rect b="b" l="0" r="r" t="0"/>
              <a:pathLst>
                <a:path h="120"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1" name="Freeform 172"/>
            <p:cNvSpPr/>
            <p:nvPr/>
          </p:nvSpPr>
          <p:spPr bwMode="auto">
            <a:xfrm>
              <a:off x="9480551" y="6257926"/>
              <a:ext cx="271463" cy="490538"/>
            </a:xfrm>
            <a:custGeom>
              <a:gdLst>
                <a:gd fmla="*/ 46 w 65" name="T0"/>
                <a:gd fmla="*/ 109 h 111" name="T1"/>
                <a:gd fmla="*/ 46 w 65" name="T2"/>
                <a:gd fmla="*/ 108 h 111" name="T3"/>
                <a:gd fmla="*/ 46 w 65" name="T4"/>
                <a:gd fmla="*/ 104 h 111" name="T5"/>
                <a:gd fmla="*/ 47 w 65" name="T6"/>
                <a:gd fmla="*/ 90 h 111" name="T7"/>
                <a:gd fmla="*/ 42 w 65" name="T8"/>
                <a:gd fmla="*/ 47 h 111" name="T9"/>
                <a:gd fmla="*/ 37 w 65" name="T10"/>
                <a:gd fmla="*/ 35 h 111" name="T11"/>
                <a:gd fmla="*/ 31 w 65" name="T12"/>
                <a:gd fmla="*/ 25 h 111" name="T13"/>
                <a:gd fmla="*/ 17 w 65" name="T14"/>
                <a:gd fmla="*/ 10 h 111" name="T15"/>
                <a:gd fmla="*/ 11 w 65" name="T16"/>
                <a:gd fmla="*/ 5 h 111" name="T17"/>
                <a:gd fmla="*/ 5 w 65" name="T18"/>
                <a:gd fmla="*/ 2 h 111" name="T19"/>
                <a:gd fmla="*/ 0 w 65" name="T20"/>
                <a:gd fmla="*/ 0 h 111" name="T21"/>
                <a:gd fmla="*/ 5 w 65" name="T22"/>
                <a:gd fmla="*/ 1 h 111" name="T23"/>
                <a:gd fmla="*/ 11 w 65" name="T24"/>
                <a:gd fmla="*/ 4 h 111" name="T25"/>
                <a:gd fmla="*/ 19 w 65" name="T26"/>
                <a:gd fmla="*/ 8 h 111" name="T27"/>
                <a:gd fmla="*/ 36 w 65" name="T28"/>
                <a:gd fmla="*/ 22 h 111" name="T29"/>
                <a:gd fmla="*/ 44 w 65" name="T30"/>
                <a:gd fmla="*/ 32 h 111" name="T31"/>
                <a:gd fmla="*/ 50 w 65" name="T32"/>
                <a:gd fmla="*/ 43 h 111" name="T33"/>
                <a:gd fmla="*/ 64 w 65" name="T34"/>
                <a:gd fmla="*/ 89 h 111" name="T35"/>
                <a:gd fmla="*/ 65 w 65" name="T36"/>
                <a:gd fmla="*/ 105 h 111" name="T37"/>
                <a:gd fmla="*/ 65 w 65" name="T38"/>
                <a:gd fmla="*/ 110 h 111" name="T39"/>
                <a:gd fmla="*/ 65 w 65" name="T40"/>
                <a:gd fmla="*/ 111 h 111" name="T41"/>
                <a:gd fmla="*/ 46 w 65" name="T42"/>
                <a:gd fmla="*/ 109 h 1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0"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2" name="Freeform 173"/>
            <p:cNvSpPr/>
            <p:nvPr/>
          </p:nvSpPr>
          <p:spPr bwMode="auto">
            <a:xfrm>
              <a:off x="9355138" y="6069014"/>
              <a:ext cx="392113" cy="409575"/>
            </a:xfrm>
            <a:custGeom>
              <a:gdLst>
                <a:gd fmla="*/ 0 w 94" name="T0"/>
                <a:gd fmla="*/ 44 h 93" name="T1"/>
                <a:gd fmla="*/ 24 w 94" name="T2"/>
                <a:gd fmla="*/ 35 h 93" name="T3"/>
                <a:gd fmla="*/ 16 w 94" name="T4"/>
                <a:gd fmla="*/ 12 h 93" name="T5"/>
                <a:gd fmla="*/ 39 w 94" name="T6"/>
                <a:gd fmla="*/ 22 h 93" name="T7"/>
                <a:gd fmla="*/ 49 w 94" name="T8"/>
                <a:gd fmla="*/ 0 h 93" name="T9"/>
                <a:gd fmla="*/ 59 w 94" name="T10"/>
                <a:gd fmla="*/ 24 h 93" name="T11"/>
                <a:gd fmla="*/ 82 w 94" name="T12"/>
                <a:gd fmla="*/ 15 h 93" name="T13"/>
                <a:gd fmla="*/ 72 w 94" name="T14"/>
                <a:gd fmla="*/ 39 h 93" name="T15"/>
                <a:gd fmla="*/ 94 w 94" name="T16"/>
                <a:gd fmla="*/ 49 h 93" name="T17"/>
                <a:gd fmla="*/ 70 w 94" name="T18"/>
                <a:gd fmla="*/ 59 h 93" name="T19"/>
                <a:gd fmla="*/ 78 w 94" name="T20"/>
                <a:gd fmla="*/ 81 h 93" name="T21"/>
                <a:gd fmla="*/ 55 w 94" name="T22"/>
                <a:gd fmla="*/ 71 h 93" name="T23"/>
                <a:gd fmla="*/ 45 w 94" name="T24"/>
                <a:gd fmla="*/ 93 h 93" name="T25"/>
                <a:gd fmla="*/ 35 w 94" name="T26"/>
                <a:gd fmla="*/ 70 h 93" name="T27"/>
                <a:gd fmla="*/ 12 w 94" name="T28"/>
                <a:gd fmla="*/ 78 h 93" name="T29"/>
                <a:gd fmla="*/ 22 w 94" name="T30"/>
                <a:gd fmla="*/ 54 h 93" name="T31"/>
                <a:gd fmla="*/ 0 w 94" name="T32"/>
                <a:gd fmla="*/ 44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176"/>
            <p:cNvSpPr/>
            <p:nvPr/>
          </p:nvSpPr>
          <p:spPr bwMode="auto">
            <a:xfrm>
              <a:off x="9701213" y="6364289"/>
              <a:ext cx="207963" cy="203200"/>
            </a:xfrm>
            <a:custGeom>
              <a:gdLst>
                <a:gd fmla="*/ 1 w 50" name="T0"/>
                <a:gd fmla="*/ 44 h 46" name="T1"/>
                <a:gd fmla="*/ 43 w 50" name="T2"/>
                <a:gd fmla="*/ 0 h 46" name="T3"/>
                <a:gd fmla="*/ 4 w 50" name="T4"/>
                <a:gd fmla="*/ 46 h 46" name="T5"/>
              </a:gdLst>
              <a:cxnLst>
                <a:cxn ang="0">
                  <a:pos x="T0" y="T1"/>
                </a:cxn>
                <a:cxn ang="0">
                  <a:pos x="T2" y="T3"/>
                </a:cxn>
                <a:cxn ang="0">
                  <a:pos x="T4" y="T5"/>
                </a:cxn>
              </a:cxnLst>
              <a:rect b="b" l="0" r="r" t="0"/>
              <a:pathLst>
                <a:path h="46" w="50">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177"/>
            <p:cNvSpPr/>
            <p:nvPr/>
          </p:nvSpPr>
          <p:spPr bwMode="auto">
            <a:xfrm>
              <a:off x="3409950" y="6257926"/>
              <a:ext cx="271463" cy="490538"/>
            </a:xfrm>
            <a:custGeom>
              <a:gdLst>
                <a:gd fmla="*/ 46 w 65" name="T0"/>
                <a:gd fmla="*/ 109 h 111" name="T1"/>
                <a:gd fmla="*/ 46 w 65" name="T2"/>
                <a:gd fmla="*/ 108 h 111" name="T3"/>
                <a:gd fmla="*/ 46 w 65" name="T4"/>
                <a:gd fmla="*/ 104 h 111" name="T5"/>
                <a:gd fmla="*/ 47 w 65" name="T6"/>
                <a:gd fmla="*/ 90 h 111" name="T7"/>
                <a:gd fmla="*/ 42 w 65" name="T8"/>
                <a:gd fmla="*/ 47 h 111" name="T9"/>
                <a:gd fmla="*/ 37 w 65" name="T10"/>
                <a:gd fmla="*/ 35 h 111" name="T11"/>
                <a:gd fmla="*/ 31 w 65" name="T12"/>
                <a:gd fmla="*/ 25 h 111" name="T13"/>
                <a:gd fmla="*/ 17 w 65" name="T14"/>
                <a:gd fmla="*/ 10 h 111" name="T15"/>
                <a:gd fmla="*/ 11 w 65" name="T16"/>
                <a:gd fmla="*/ 5 h 111" name="T17"/>
                <a:gd fmla="*/ 5 w 65" name="T18"/>
                <a:gd fmla="*/ 2 h 111" name="T19"/>
                <a:gd fmla="*/ 0 w 65" name="T20"/>
                <a:gd fmla="*/ 0 h 111" name="T21"/>
                <a:gd fmla="*/ 5 w 65" name="T22"/>
                <a:gd fmla="*/ 1 h 111" name="T23"/>
                <a:gd fmla="*/ 11 w 65" name="T24"/>
                <a:gd fmla="*/ 4 h 111" name="T25"/>
                <a:gd fmla="*/ 19 w 65" name="T26"/>
                <a:gd fmla="*/ 8 h 111" name="T27"/>
                <a:gd fmla="*/ 36 w 65" name="T28"/>
                <a:gd fmla="*/ 22 h 111" name="T29"/>
                <a:gd fmla="*/ 44 w 65" name="T30"/>
                <a:gd fmla="*/ 32 h 111" name="T31"/>
                <a:gd fmla="*/ 50 w 65" name="T32"/>
                <a:gd fmla="*/ 43 h 111" name="T33"/>
                <a:gd fmla="*/ 64 w 65" name="T34"/>
                <a:gd fmla="*/ 89 h 111" name="T35"/>
                <a:gd fmla="*/ 65 w 65" name="T36"/>
                <a:gd fmla="*/ 105 h 111" name="T37"/>
                <a:gd fmla="*/ 65 w 65" name="T38"/>
                <a:gd fmla="*/ 110 h 111" name="T39"/>
                <a:gd fmla="*/ 65 w 65" name="T40"/>
                <a:gd fmla="*/ 111 h 111" name="T41"/>
                <a:gd fmla="*/ 46 w 65" name="T42"/>
                <a:gd fmla="*/ 109 h 1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0"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178"/>
            <p:cNvSpPr/>
            <p:nvPr/>
          </p:nvSpPr>
          <p:spPr bwMode="auto">
            <a:xfrm>
              <a:off x="3284538" y="6069014"/>
              <a:ext cx="392113" cy="409575"/>
            </a:xfrm>
            <a:custGeom>
              <a:gdLst>
                <a:gd fmla="*/ 0 w 94" name="T0"/>
                <a:gd fmla="*/ 44 h 93" name="T1"/>
                <a:gd fmla="*/ 24 w 94" name="T2"/>
                <a:gd fmla="*/ 35 h 93" name="T3"/>
                <a:gd fmla="*/ 16 w 94" name="T4"/>
                <a:gd fmla="*/ 12 h 93" name="T5"/>
                <a:gd fmla="*/ 39 w 94" name="T6"/>
                <a:gd fmla="*/ 22 h 93" name="T7"/>
                <a:gd fmla="*/ 49 w 94" name="T8"/>
                <a:gd fmla="*/ 0 h 93" name="T9"/>
                <a:gd fmla="*/ 59 w 94" name="T10"/>
                <a:gd fmla="*/ 24 h 93" name="T11"/>
                <a:gd fmla="*/ 82 w 94" name="T12"/>
                <a:gd fmla="*/ 15 h 93" name="T13"/>
                <a:gd fmla="*/ 72 w 94" name="T14"/>
                <a:gd fmla="*/ 39 h 93" name="T15"/>
                <a:gd fmla="*/ 94 w 94" name="T16"/>
                <a:gd fmla="*/ 49 h 93" name="T17"/>
                <a:gd fmla="*/ 70 w 94" name="T18"/>
                <a:gd fmla="*/ 59 h 93" name="T19"/>
                <a:gd fmla="*/ 78 w 94" name="T20"/>
                <a:gd fmla="*/ 81 h 93" name="T21"/>
                <a:gd fmla="*/ 55 w 94" name="T22"/>
                <a:gd fmla="*/ 71 h 93" name="T23"/>
                <a:gd fmla="*/ 45 w 94" name="T24"/>
                <a:gd fmla="*/ 93 h 93" name="T25"/>
                <a:gd fmla="*/ 35 w 94" name="T26"/>
                <a:gd fmla="*/ 70 h 93" name="T27"/>
                <a:gd fmla="*/ 12 w 94" name="T28"/>
                <a:gd fmla="*/ 78 h 93" name="T29"/>
                <a:gd fmla="*/ 22 w 94" name="T30"/>
                <a:gd fmla="*/ 54 h 93" name="T31"/>
                <a:gd fmla="*/ 0 w 94" name="T32"/>
                <a:gd fmla="*/ 44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181"/>
            <p:cNvSpPr/>
            <p:nvPr/>
          </p:nvSpPr>
          <p:spPr bwMode="auto">
            <a:xfrm>
              <a:off x="3630613" y="6364289"/>
              <a:ext cx="209550" cy="203200"/>
            </a:xfrm>
            <a:custGeom>
              <a:gdLst>
                <a:gd fmla="*/ 1 w 50" name="T0"/>
                <a:gd fmla="*/ 44 h 46" name="T1"/>
                <a:gd fmla="*/ 43 w 50" name="T2"/>
                <a:gd fmla="*/ 0 h 46" name="T3"/>
                <a:gd fmla="*/ 4 w 50" name="T4"/>
                <a:gd fmla="*/ 46 h 46" name="T5"/>
              </a:gdLst>
              <a:cxnLst>
                <a:cxn ang="0">
                  <a:pos x="T0" y="T1"/>
                </a:cxn>
                <a:cxn ang="0">
                  <a:pos x="T2" y="T3"/>
                </a:cxn>
                <a:cxn ang="0">
                  <a:pos x="T4" y="T5"/>
                </a:cxn>
              </a:cxnLst>
              <a:rect b="b" l="0" r="r" t="0"/>
              <a:pathLst>
                <a:path h="46" w="50">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182"/>
            <p:cNvSpPr/>
            <p:nvPr/>
          </p:nvSpPr>
          <p:spPr bwMode="auto">
            <a:xfrm>
              <a:off x="5849938" y="6448426"/>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183"/>
            <p:cNvSpPr/>
            <p:nvPr/>
          </p:nvSpPr>
          <p:spPr bwMode="auto">
            <a:xfrm>
              <a:off x="5691188" y="6448426"/>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9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184"/>
            <p:cNvSpPr/>
            <p:nvPr/>
          </p:nvSpPr>
          <p:spPr bwMode="auto">
            <a:xfrm>
              <a:off x="5861050" y="6413501"/>
              <a:ext cx="104775"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185"/>
            <p:cNvSpPr/>
            <p:nvPr/>
          </p:nvSpPr>
          <p:spPr bwMode="auto">
            <a:xfrm>
              <a:off x="1630363" y="6359526"/>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186"/>
            <p:cNvSpPr/>
            <p:nvPr/>
          </p:nvSpPr>
          <p:spPr bwMode="auto">
            <a:xfrm>
              <a:off x="1471613" y="6359526"/>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9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187"/>
            <p:cNvSpPr/>
            <p:nvPr/>
          </p:nvSpPr>
          <p:spPr bwMode="auto">
            <a:xfrm>
              <a:off x="1643063" y="6324601"/>
              <a:ext cx="103188"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188"/>
            <p:cNvSpPr/>
            <p:nvPr/>
          </p:nvSpPr>
          <p:spPr bwMode="auto">
            <a:xfrm>
              <a:off x="7583488" y="6483351"/>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189"/>
            <p:cNvSpPr/>
            <p:nvPr/>
          </p:nvSpPr>
          <p:spPr bwMode="auto">
            <a:xfrm>
              <a:off x="7424738" y="6483351"/>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8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190"/>
            <p:cNvSpPr/>
            <p:nvPr/>
          </p:nvSpPr>
          <p:spPr bwMode="auto">
            <a:xfrm>
              <a:off x="7596188" y="6448426"/>
              <a:ext cx="104775"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191"/>
            <p:cNvSpPr/>
            <p:nvPr/>
          </p:nvSpPr>
          <p:spPr bwMode="auto">
            <a:xfrm>
              <a:off x="10601326" y="6223001"/>
              <a:ext cx="430213" cy="498475"/>
            </a:xfrm>
            <a:custGeom>
              <a:gdLst>
                <a:gd fmla="*/ 0 w 103" name="T0"/>
                <a:gd fmla="*/ 110 h 113" name="T1"/>
                <a:gd fmla="*/ 0 w 103" name="T2"/>
                <a:gd fmla="*/ 108 h 113" name="T3"/>
                <a:gd fmla="*/ 1 w 103" name="T4"/>
                <a:gd fmla="*/ 102 h 113" name="T5"/>
                <a:gd fmla="*/ 7 w 103" name="T6"/>
                <a:gd fmla="*/ 85 h 113" name="T7"/>
                <a:gd fmla="*/ 18 w 103" name="T8"/>
                <a:gd fmla="*/ 61 h 113" name="T9"/>
                <a:gd fmla="*/ 35 w 103" name="T10"/>
                <a:gd fmla="*/ 36 h 113" name="T11"/>
                <a:gd fmla="*/ 46 w 103" name="T12"/>
                <a:gd fmla="*/ 25 h 113" name="T13"/>
                <a:gd fmla="*/ 57 w 103" name="T14"/>
                <a:gd fmla="*/ 16 h 113" name="T15"/>
                <a:gd fmla="*/ 63 w 103" name="T16"/>
                <a:gd fmla="*/ 13 h 113" name="T17"/>
                <a:gd fmla="*/ 69 w 103" name="T18"/>
                <a:gd fmla="*/ 10 h 113" name="T19"/>
                <a:gd fmla="*/ 80 w 103" name="T20"/>
                <a:gd fmla="*/ 5 h 113" name="T21"/>
                <a:gd fmla="*/ 89 w 103" name="T22"/>
                <a:gd fmla="*/ 2 h 113" name="T23"/>
                <a:gd fmla="*/ 96 w 103" name="T24"/>
                <a:gd fmla="*/ 1 h 113" name="T25"/>
                <a:gd fmla="*/ 103 w 103" name="T26"/>
                <a:gd fmla="*/ 0 h 113" name="T27"/>
                <a:gd fmla="*/ 97 w 103" name="T28"/>
                <a:gd fmla="*/ 2 h 113" name="T29"/>
                <a:gd fmla="*/ 90 w 103" name="T30"/>
                <a:gd fmla="*/ 5 h 113" name="T31"/>
                <a:gd fmla="*/ 82 w 103" name="T32"/>
                <a:gd fmla="*/ 10 h 113" name="T33"/>
                <a:gd fmla="*/ 73 w 103" name="T34"/>
                <a:gd fmla="*/ 17 h 113" name="T35"/>
                <a:gd fmla="*/ 69 w 103" name="T36"/>
                <a:gd fmla="*/ 21 h 113" name="T37"/>
                <a:gd fmla="*/ 65 w 103" name="T38"/>
                <a:gd fmla="*/ 25 h 113" name="T39"/>
                <a:gd fmla="*/ 57 w 103" name="T40"/>
                <a:gd fmla="*/ 35 h 113" name="T41"/>
                <a:gd fmla="*/ 51 w 103" name="T42"/>
                <a:gd fmla="*/ 47 h 113" name="T43"/>
                <a:gd fmla="*/ 38 w 103" name="T44"/>
                <a:gd fmla="*/ 92 h 113" name="T45"/>
                <a:gd fmla="*/ 37 w 103" name="T46"/>
                <a:gd fmla="*/ 108 h 113" name="T47"/>
                <a:gd fmla="*/ 37 w 103" name="T48"/>
                <a:gd fmla="*/ 112 h 113" name="T49"/>
                <a:gd fmla="*/ 37 w 103" name="T50"/>
                <a:gd fmla="*/ 112 h 113" name="T51"/>
                <a:gd fmla="*/ 37 w 103" name="T52"/>
                <a:gd fmla="*/ 113 h 113" name="T53"/>
                <a:gd fmla="*/ 0 w 103" name="T54"/>
                <a:gd fmla="*/ 110 h 11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192"/>
            <p:cNvSpPr/>
            <p:nvPr/>
          </p:nvSpPr>
          <p:spPr bwMode="auto">
            <a:xfrm>
              <a:off x="10364788" y="6223001"/>
              <a:ext cx="433388" cy="498475"/>
            </a:xfrm>
            <a:custGeom>
              <a:gdLst>
                <a:gd fmla="*/ 66 w 104" name="T0"/>
                <a:gd fmla="*/ 113 h 113" name="T1"/>
                <a:gd fmla="*/ 66 w 104" name="T2"/>
                <a:gd fmla="*/ 112 h 113" name="T3"/>
                <a:gd fmla="*/ 66 w 104" name="T4"/>
                <a:gd fmla="*/ 112 h 113" name="T5"/>
                <a:gd fmla="*/ 66 w 104" name="T6"/>
                <a:gd fmla="*/ 108 h 113" name="T7"/>
                <a:gd fmla="*/ 65 w 104" name="T8"/>
                <a:gd fmla="*/ 92 h 113" name="T9"/>
                <a:gd fmla="*/ 53 w 104" name="T10"/>
                <a:gd fmla="*/ 47 h 113" name="T11"/>
                <a:gd fmla="*/ 46 w 104" name="T12"/>
                <a:gd fmla="*/ 35 h 113" name="T13"/>
                <a:gd fmla="*/ 38 w 104" name="T14"/>
                <a:gd fmla="*/ 25 h 113" name="T15"/>
                <a:gd fmla="*/ 34 w 104" name="T16"/>
                <a:gd fmla="*/ 21 h 113" name="T17"/>
                <a:gd fmla="*/ 30 w 104" name="T18"/>
                <a:gd fmla="*/ 17 h 113" name="T19"/>
                <a:gd fmla="*/ 21 w 104" name="T20"/>
                <a:gd fmla="*/ 10 h 113" name="T21"/>
                <a:gd fmla="*/ 13 w 104" name="T22"/>
                <a:gd fmla="*/ 5 h 113" name="T23"/>
                <a:gd fmla="*/ 6 w 104" name="T24"/>
                <a:gd fmla="*/ 2 h 113" name="T25"/>
                <a:gd fmla="*/ 0 w 104" name="T26"/>
                <a:gd fmla="*/ 0 h 113" name="T27"/>
                <a:gd fmla="*/ 7 w 104" name="T28"/>
                <a:gd fmla="*/ 1 h 113" name="T29"/>
                <a:gd fmla="*/ 14 w 104" name="T30"/>
                <a:gd fmla="*/ 2 h 113" name="T31"/>
                <a:gd fmla="*/ 24 w 104" name="T32"/>
                <a:gd fmla="*/ 5 h 113" name="T33"/>
                <a:gd fmla="*/ 35 w 104" name="T34"/>
                <a:gd fmla="*/ 10 h 113" name="T35"/>
                <a:gd fmla="*/ 40 w 104" name="T36"/>
                <a:gd fmla="*/ 13 h 113" name="T37"/>
                <a:gd fmla="*/ 46 w 104" name="T38"/>
                <a:gd fmla="*/ 16 h 113" name="T39"/>
                <a:gd fmla="*/ 58 w 104" name="T40"/>
                <a:gd fmla="*/ 25 h 113" name="T41"/>
                <a:gd fmla="*/ 68 w 104" name="T42"/>
                <a:gd fmla="*/ 36 h 113" name="T43"/>
                <a:gd fmla="*/ 85 w 104" name="T44"/>
                <a:gd fmla="*/ 61 h 113" name="T45"/>
                <a:gd fmla="*/ 96 w 104" name="T46"/>
                <a:gd fmla="*/ 85 h 113" name="T47"/>
                <a:gd fmla="*/ 102 w 104" name="T48"/>
                <a:gd fmla="*/ 102 h 113" name="T49"/>
                <a:gd fmla="*/ 103 w 104" name="T50"/>
                <a:gd fmla="*/ 108 h 113" name="T51"/>
                <a:gd fmla="*/ 104 w 104" name="T52"/>
                <a:gd fmla="*/ 110 h 113" name="T53"/>
                <a:gd fmla="*/ 66 w 104" name="T54"/>
                <a:gd fmla="*/ 113 h 11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193"/>
            <p:cNvSpPr/>
            <p:nvPr/>
          </p:nvSpPr>
          <p:spPr bwMode="auto">
            <a:xfrm>
              <a:off x="10618788" y="6438901"/>
              <a:ext cx="441325" cy="282575"/>
            </a:xfrm>
            <a:custGeom>
              <a:gdLst>
                <a:gd fmla="*/ 0 w 106" name="T0"/>
                <a:gd fmla="*/ 58 h 64" name="T1"/>
                <a:gd fmla="*/ 0 w 106" name="T2"/>
                <a:gd fmla="*/ 57 h 64" name="T3"/>
                <a:gd fmla="*/ 1 w 106" name="T4"/>
                <a:gd fmla="*/ 56 h 64" name="T5"/>
                <a:gd fmla="*/ 2 w 106" name="T6"/>
                <a:gd fmla="*/ 54 h 64" name="T7"/>
                <a:gd fmla="*/ 3 w 106" name="T8"/>
                <a:gd fmla="*/ 51 h 64" name="T9"/>
                <a:gd fmla="*/ 6 w 106" name="T10"/>
                <a:gd fmla="*/ 45 h 64" name="T11"/>
                <a:gd fmla="*/ 11 w 106" name="T12"/>
                <a:gd fmla="*/ 37 h 64" name="T13"/>
                <a:gd fmla="*/ 17 w 106" name="T14"/>
                <a:gd fmla="*/ 29 h 64" name="T15"/>
                <a:gd fmla="*/ 25 w 106" name="T16"/>
                <a:gd fmla="*/ 20 h 64" name="T17"/>
                <a:gd fmla="*/ 30 w 106" name="T18"/>
                <a:gd fmla="*/ 17 h 64" name="T19"/>
                <a:gd fmla="*/ 35 w 106" name="T20"/>
                <a:gd fmla="*/ 13 h 64" name="T21"/>
                <a:gd fmla="*/ 40 w 106" name="T22"/>
                <a:gd fmla="*/ 10 h 64" name="T23"/>
                <a:gd fmla="*/ 46 w 106" name="T24"/>
                <a:gd fmla="*/ 7 h 64" name="T25"/>
                <a:gd fmla="*/ 57 w 106" name="T26"/>
                <a:gd fmla="*/ 3 h 64" name="T27"/>
                <a:gd fmla="*/ 68 w 106" name="T28"/>
                <a:gd fmla="*/ 1 h 64" name="T29"/>
                <a:gd fmla="*/ 78 w 106" name="T30"/>
                <a:gd fmla="*/ 0 h 64" name="T31"/>
                <a:gd fmla="*/ 87 w 106" name="T32"/>
                <a:gd fmla="*/ 0 h 64" name="T33"/>
                <a:gd fmla="*/ 91 w 106" name="T34"/>
                <a:gd fmla="*/ 0 h 64" name="T35"/>
                <a:gd fmla="*/ 95 w 106" name="T36"/>
                <a:gd fmla="*/ 0 h 64" name="T37"/>
                <a:gd fmla="*/ 101 w 106" name="T38"/>
                <a:gd fmla="*/ 1 h 64" name="T39"/>
                <a:gd fmla="*/ 106 w 106" name="T40"/>
                <a:gd fmla="*/ 1 h 64" name="T41"/>
                <a:gd fmla="*/ 101 w 106" name="T42"/>
                <a:gd fmla="*/ 2 h 64" name="T43"/>
                <a:gd fmla="*/ 95 w 106" name="T44"/>
                <a:gd fmla="*/ 4 h 64" name="T45"/>
                <a:gd fmla="*/ 92 w 106" name="T46"/>
                <a:gd fmla="*/ 4 h 64" name="T47"/>
                <a:gd fmla="*/ 88 w 106" name="T48"/>
                <a:gd fmla="*/ 6 h 64" name="T49"/>
                <a:gd fmla="*/ 80 w 106" name="T50"/>
                <a:gd fmla="*/ 8 h 64" name="T51"/>
                <a:gd fmla="*/ 72 w 106" name="T52"/>
                <a:gd fmla="*/ 12 h 64" name="T53"/>
                <a:gd fmla="*/ 64 w 106" name="T54"/>
                <a:gd fmla="*/ 17 h 64" name="T55"/>
                <a:gd fmla="*/ 56 w 106" name="T56"/>
                <a:gd fmla="*/ 23 h 64" name="T57"/>
                <a:gd fmla="*/ 53 w 106" name="T58"/>
                <a:gd fmla="*/ 27 h 64" name="T59"/>
                <a:gd fmla="*/ 50 w 106" name="T60"/>
                <a:gd fmla="*/ 30 h 64" name="T61"/>
                <a:gd fmla="*/ 47 w 106" name="T62"/>
                <a:gd fmla="*/ 34 h 64" name="T63"/>
                <a:gd fmla="*/ 45 w 106" name="T64"/>
                <a:gd fmla="*/ 37 h 64" name="T65"/>
                <a:gd fmla="*/ 41 w 106" name="T66"/>
                <a:gd fmla="*/ 45 h 64" name="T67"/>
                <a:gd fmla="*/ 39 w 106" name="T68"/>
                <a:gd fmla="*/ 51 h 64" name="T69"/>
                <a:gd fmla="*/ 38 w 106" name="T70"/>
                <a:gd fmla="*/ 57 h 64" name="T71"/>
                <a:gd fmla="*/ 37 w 106" name="T72"/>
                <a:gd fmla="*/ 61 h 64" name="T73"/>
                <a:gd fmla="*/ 37 w 106" name="T74"/>
                <a:gd fmla="*/ 63 h 64" name="T75"/>
                <a:gd fmla="*/ 37 w 106" name="T76"/>
                <a:gd fmla="*/ 63 h 64" name="T77"/>
                <a:gd fmla="*/ 36 w 106" name="T78"/>
                <a:gd fmla="*/ 64 h 64" name="T79"/>
                <a:gd fmla="*/ 36 w 106" name="T80"/>
                <a:gd fmla="*/ 64 h 64" name="T81"/>
                <a:gd fmla="*/ 0 w 106" name="T82"/>
                <a:gd fmla="*/ 58 h 6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4" w="105">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194"/>
            <p:cNvSpPr/>
            <p:nvPr/>
          </p:nvSpPr>
          <p:spPr bwMode="auto">
            <a:xfrm>
              <a:off x="10321926" y="6438901"/>
              <a:ext cx="442913" cy="282575"/>
            </a:xfrm>
            <a:custGeom>
              <a:gdLst>
                <a:gd fmla="*/ 67 w 106" name="T0"/>
                <a:gd fmla="*/ 64 h 64" name="T1"/>
                <a:gd fmla="*/ 67 w 106" name="T2"/>
                <a:gd fmla="*/ 64 h 64" name="T3"/>
                <a:gd fmla="*/ 68 w 106" name="T4"/>
                <a:gd fmla="*/ 63 h 64" name="T5"/>
                <a:gd fmla="*/ 68 w 106" name="T6"/>
                <a:gd fmla="*/ 63 h 64" name="T7"/>
                <a:gd fmla="*/ 68 w 106" name="T8"/>
                <a:gd fmla="*/ 61 h 64" name="T9"/>
                <a:gd fmla="*/ 68 w 106" name="T10"/>
                <a:gd fmla="*/ 57 h 64" name="T11"/>
                <a:gd fmla="*/ 67 w 106" name="T12"/>
                <a:gd fmla="*/ 51 h 64" name="T13"/>
                <a:gd fmla="*/ 65 w 106" name="T14"/>
                <a:gd fmla="*/ 45 h 64" name="T15"/>
                <a:gd fmla="*/ 61 w 106" name="T16"/>
                <a:gd fmla="*/ 37 h 64" name="T17"/>
                <a:gd fmla="*/ 59 w 106" name="T18"/>
                <a:gd fmla="*/ 34 h 64" name="T19"/>
                <a:gd fmla="*/ 56 w 106" name="T20"/>
                <a:gd fmla="*/ 30 h 64" name="T21"/>
                <a:gd fmla="*/ 53 w 106" name="T22"/>
                <a:gd fmla="*/ 27 h 64" name="T23"/>
                <a:gd fmla="*/ 50 w 106" name="T24"/>
                <a:gd fmla="*/ 23 h 64" name="T25"/>
                <a:gd fmla="*/ 42 w 106" name="T26"/>
                <a:gd fmla="*/ 17 h 64" name="T27"/>
                <a:gd fmla="*/ 34 w 106" name="T28"/>
                <a:gd fmla="*/ 12 h 64" name="T29"/>
                <a:gd fmla="*/ 26 w 106" name="T30"/>
                <a:gd fmla="*/ 8 h 64" name="T31"/>
                <a:gd fmla="*/ 18 w 106" name="T32"/>
                <a:gd fmla="*/ 6 h 64" name="T33"/>
                <a:gd fmla="*/ 14 w 106" name="T34"/>
                <a:gd fmla="*/ 4 h 64" name="T35"/>
                <a:gd fmla="*/ 11 w 106" name="T36"/>
                <a:gd fmla="*/ 4 h 64" name="T37"/>
                <a:gd fmla="*/ 5 w 106" name="T38"/>
                <a:gd fmla="*/ 2 h 64" name="T39"/>
                <a:gd fmla="*/ 0 w 106" name="T40"/>
                <a:gd fmla="*/ 1 h 64" name="T41"/>
                <a:gd fmla="*/ 5 w 106" name="T42"/>
                <a:gd fmla="*/ 1 h 64" name="T43"/>
                <a:gd fmla="*/ 11 w 106" name="T44"/>
                <a:gd fmla="*/ 0 h 64" name="T45"/>
                <a:gd fmla="*/ 15 w 106" name="T46"/>
                <a:gd fmla="*/ 0 h 64" name="T47"/>
                <a:gd fmla="*/ 18 w 106" name="T48"/>
                <a:gd fmla="*/ 0 h 64" name="T49"/>
                <a:gd fmla="*/ 28 w 106" name="T50"/>
                <a:gd fmla="*/ 0 h 64" name="T51"/>
                <a:gd fmla="*/ 38 w 106" name="T52"/>
                <a:gd fmla="*/ 1 h 64" name="T53"/>
                <a:gd fmla="*/ 49 w 106" name="T54"/>
                <a:gd fmla="*/ 3 h 64" name="T55"/>
                <a:gd fmla="*/ 60 w 106" name="T56"/>
                <a:gd fmla="*/ 7 h 64" name="T57"/>
                <a:gd fmla="*/ 66 w 106" name="T58"/>
                <a:gd fmla="*/ 10 h 64" name="T59"/>
                <a:gd fmla="*/ 71 w 106" name="T60"/>
                <a:gd fmla="*/ 13 h 64" name="T61"/>
                <a:gd fmla="*/ 76 w 106" name="T62"/>
                <a:gd fmla="*/ 17 h 64" name="T63"/>
                <a:gd fmla="*/ 81 w 106" name="T64"/>
                <a:gd fmla="*/ 20 h 64" name="T65"/>
                <a:gd fmla="*/ 89 w 106" name="T66"/>
                <a:gd fmla="*/ 29 h 64" name="T67"/>
                <a:gd fmla="*/ 95 w 106" name="T68"/>
                <a:gd fmla="*/ 37 h 64" name="T69"/>
                <a:gd fmla="*/ 100 w 106" name="T70"/>
                <a:gd fmla="*/ 45 h 64" name="T71"/>
                <a:gd fmla="*/ 103 w 106" name="T72"/>
                <a:gd fmla="*/ 51 h 64" name="T73"/>
                <a:gd fmla="*/ 104 w 106" name="T74"/>
                <a:gd fmla="*/ 54 h 64" name="T75"/>
                <a:gd fmla="*/ 105 w 106" name="T76"/>
                <a:gd fmla="*/ 56 h 64" name="T77"/>
                <a:gd fmla="*/ 106 w 106" name="T78"/>
                <a:gd fmla="*/ 57 h 64" name="T79"/>
                <a:gd fmla="*/ 105 w 106" name="T80"/>
                <a:gd fmla="*/ 58 h 64" name="T81"/>
                <a:gd fmla="*/ 67 w 106" name="T82"/>
                <a:gd fmla="*/ 64 h 6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4" w="105">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195"/>
            <p:cNvSpPr/>
            <p:nvPr/>
          </p:nvSpPr>
          <p:spPr bwMode="auto">
            <a:xfrm>
              <a:off x="10614026" y="6170614"/>
              <a:ext cx="158750" cy="471488"/>
            </a:xfrm>
            <a:custGeom>
              <a:gdLst>
                <a:gd fmla="*/ 0 w 38" name="T0"/>
                <a:gd fmla="*/ 107 h 107" name="T1"/>
                <a:gd fmla="*/ 0 w 38" name="T2"/>
                <a:gd fmla="*/ 106 h 107" name="T3"/>
                <a:gd fmla="*/ 0 w 38" name="T4"/>
                <a:gd fmla="*/ 102 h 107" name="T5"/>
                <a:gd fmla="*/ 2 w 38" name="T6"/>
                <a:gd fmla="*/ 89 h 107" name="T7"/>
                <a:gd fmla="*/ 8 w 38" name="T8"/>
                <a:gd fmla="*/ 50 h 107" name="T9"/>
                <a:gd fmla="*/ 14 w 38" name="T10"/>
                <a:gd fmla="*/ 30 h 107" name="T11"/>
                <a:gd fmla="*/ 22 w 38" name="T12"/>
                <a:gd fmla="*/ 13 h 107" name="T13"/>
                <a:gd fmla="*/ 27 w 38" name="T14"/>
                <a:gd fmla="*/ 7 h 107" name="T15"/>
                <a:gd fmla="*/ 30 w 38" name="T16"/>
                <a:gd fmla="*/ 3 h 107" name="T17"/>
                <a:gd fmla="*/ 33 w 38" name="T18"/>
                <a:gd fmla="*/ 1 h 107" name="T19"/>
                <a:gd fmla="*/ 34 w 38" name="T20"/>
                <a:gd fmla="*/ 0 h 107" name="T21"/>
                <a:gd fmla="*/ 33 w 38" name="T22"/>
                <a:gd fmla="*/ 1 h 107" name="T23"/>
                <a:gd fmla="*/ 32 w 38" name="T24"/>
                <a:gd fmla="*/ 4 h 107" name="T25"/>
                <a:gd fmla="*/ 30 w 38" name="T26"/>
                <a:gd fmla="*/ 9 h 107" name="T27"/>
                <a:gd fmla="*/ 28 w 38" name="T28"/>
                <a:gd fmla="*/ 16 h 107" name="T29"/>
                <a:gd fmla="*/ 26 w 38" name="T30"/>
                <a:gd fmla="*/ 32 h 107" name="T31"/>
                <a:gd fmla="*/ 27 w 38" name="T32"/>
                <a:gd fmla="*/ 52 h 107" name="T33"/>
                <a:gd fmla="*/ 33 w 38" name="T34"/>
                <a:gd fmla="*/ 87 h 107" name="T35"/>
                <a:gd fmla="*/ 36 w 38" name="T36"/>
                <a:gd fmla="*/ 99 h 107" name="T37"/>
                <a:gd fmla="*/ 37 w 38" name="T38"/>
                <a:gd fmla="*/ 102 h 107" name="T39"/>
                <a:gd fmla="*/ 38 w 38" name="T40"/>
                <a:gd fmla="*/ 103 h 107" name="T41"/>
                <a:gd fmla="*/ 0 w 38" name="T42"/>
                <a:gd fmla="*/ 107 h 10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196"/>
            <p:cNvSpPr/>
            <p:nvPr/>
          </p:nvSpPr>
          <p:spPr bwMode="auto">
            <a:xfrm>
              <a:off x="4835525" y="6443664"/>
              <a:ext cx="358775" cy="419100"/>
            </a:xfrm>
            <a:custGeom>
              <a:gdLst>
                <a:gd fmla="*/ 0 w 86" name="T0"/>
                <a:gd fmla="*/ 92 h 95" name="T1"/>
                <a:gd fmla="*/ 0 w 86" name="T2"/>
                <a:gd fmla="*/ 90 h 95" name="T3"/>
                <a:gd fmla="*/ 1 w 86" name="T4"/>
                <a:gd fmla="*/ 86 h 95" name="T5"/>
                <a:gd fmla="*/ 6 w 86" name="T6"/>
                <a:gd fmla="*/ 71 h 95" name="T7"/>
                <a:gd fmla="*/ 29 w 86" name="T8"/>
                <a:gd fmla="*/ 30 h 95" name="T9"/>
                <a:gd fmla="*/ 38 w 86" name="T10"/>
                <a:gd fmla="*/ 21 h 95" name="T11"/>
                <a:gd fmla="*/ 48 w 86" name="T12"/>
                <a:gd fmla="*/ 14 h 95" name="T13"/>
                <a:gd fmla="*/ 53 w 86" name="T14"/>
                <a:gd fmla="*/ 11 h 95" name="T15"/>
                <a:gd fmla="*/ 58 w 86" name="T16"/>
                <a:gd fmla="*/ 8 h 95" name="T17"/>
                <a:gd fmla="*/ 67 w 86" name="T18"/>
                <a:gd fmla="*/ 4 h 95" name="T19"/>
                <a:gd fmla="*/ 75 w 86" name="T20"/>
                <a:gd fmla="*/ 2 h 95" name="T21"/>
                <a:gd fmla="*/ 81 w 86" name="T22"/>
                <a:gd fmla="*/ 1 h 95" name="T23"/>
                <a:gd fmla="*/ 86 w 86" name="T24"/>
                <a:gd fmla="*/ 0 h 95" name="T25"/>
                <a:gd fmla="*/ 81 w 86" name="T26"/>
                <a:gd fmla="*/ 2 h 95" name="T27"/>
                <a:gd fmla="*/ 76 w 86" name="T28"/>
                <a:gd fmla="*/ 5 h 95" name="T29"/>
                <a:gd fmla="*/ 69 w 86" name="T30"/>
                <a:gd fmla="*/ 9 h 95" name="T31"/>
                <a:gd fmla="*/ 62 w 86" name="T32"/>
                <a:gd fmla="*/ 14 h 95" name="T33"/>
                <a:gd fmla="*/ 58 w 86" name="T34"/>
                <a:gd fmla="*/ 18 h 95" name="T35"/>
                <a:gd fmla="*/ 54 w 86" name="T36"/>
                <a:gd fmla="*/ 21 h 95" name="T37"/>
                <a:gd fmla="*/ 48 w 86" name="T38"/>
                <a:gd fmla="*/ 30 h 95" name="T39"/>
                <a:gd fmla="*/ 43 w 86" name="T40"/>
                <a:gd fmla="*/ 39 h 95" name="T41"/>
                <a:gd fmla="*/ 32 w 86" name="T42"/>
                <a:gd fmla="*/ 77 h 95" name="T43"/>
                <a:gd fmla="*/ 31 w 86" name="T44"/>
                <a:gd fmla="*/ 90 h 95" name="T45"/>
                <a:gd fmla="*/ 31 w 86" name="T46"/>
                <a:gd fmla="*/ 94 h 95" name="T47"/>
                <a:gd fmla="*/ 31 w 86" name="T48"/>
                <a:gd fmla="*/ 95 h 95" name="T49"/>
                <a:gd fmla="*/ 0 w 86" name="T50"/>
                <a:gd fmla="*/ 92 h 9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197"/>
            <p:cNvSpPr/>
            <p:nvPr/>
          </p:nvSpPr>
          <p:spPr bwMode="auto">
            <a:xfrm>
              <a:off x="4640263" y="6443664"/>
              <a:ext cx="358775" cy="419100"/>
            </a:xfrm>
            <a:custGeom>
              <a:gdLst>
                <a:gd fmla="*/ 55 w 86" name="T0"/>
                <a:gd fmla="*/ 95 h 95" name="T1"/>
                <a:gd fmla="*/ 55 w 86" name="T2"/>
                <a:gd fmla="*/ 94 h 95" name="T3"/>
                <a:gd fmla="*/ 55 w 86" name="T4"/>
                <a:gd fmla="*/ 90 h 95" name="T5"/>
                <a:gd fmla="*/ 54 w 86" name="T6"/>
                <a:gd fmla="*/ 77 h 95" name="T7"/>
                <a:gd fmla="*/ 43 w 86" name="T8"/>
                <a:gd fmla="*/ 39 h 95" name="T9"/>
                <a:gd fmla="*/ 38 w 86" name="T10"/>
                <a:gd fmla="*/ 30 h 95" name="T11"/>
                <a:gd fmla="*/ 32 w 86" name="T12"/>
                <a:gd fmla="*/ 21 h 95" name="T13"/>
                <a:gd fmla="*/ 28 w 86" name="T14"/>
                <a:gd fmla="*/ 18 h 95" name="T15"/>
                <a:gd fmla="*/ 24 w 86" name="T16"/>
                <a:gd fmla="*/ 14 h 95" name="T17"/>
                <a:gd fmla="*/ 17 w 86" name="T18"/>
                <a:gd fmla="*/ 9 h 95" name="T19"/>
                <a:gd fmla="*/ 10 w 86" name="T20"/>
                <a:gd fmla="*/ 5 h 95" name="T21"/>
                <a:gd fmla="*/ 5 w 86" name="T22"/>
                <a:gd fmla="*/ 2 h 95" name="T23"/>
                <a:gd fmla="*/ 0 w 86" name="T24"/>
                <a:gd fmla="*/ 0 h 95" name="T25"/>
                <a:gd fmla="*/ 5 w 86" name="T26"/>
                <a:gd fmla="*/ 1 h 95" name="T27"/>
                <a:gd fmla="*/ 11 w 86" name="T28"/>
                <a:gd fmla="*/ 2 h 95" name="T29"/>
                <a:gd fmla="*/ 19 w 86" name="T30"/>
                <a:gd fmla="*/ 4 h 95" name="T31"/>
                <a:gd fmla="*/ 28 w 86" name="T32"/>
                <a:gd fmla="*/ 8 h 95" name="T33"/>
                <a:gd fmla="*/ 33 w 86" name="T34"/>
                <a:gd fmla="*/ 11 h 95" name="T35"/>
                <a:gd fmla="*/ 38 w 86" name="T36"/>
                <a:gd fmla="*/ 14 h 95" name="T37"/>
                <a:gd fmla="*/ 48 w 86" name="T38"/>
                <a:gd fmla="*/ 21 h 95" name="T39"/>
                <a:gd fmla="*/ 57 w 86" name="T40"/>
                <a:gd fmla="*/ 30 h 95" name="T41"/>
                <a:gd fmla="*/ 80 w 86" name="T42"/>
                <a:gd fmla="*/ 71 h 95" name="T43"/>
                <a:gd fmla="*/ 85 w 86" name="T44"/>
                <a:gd fmla="*/ 86 h 95" name="T45"/>
                <a:gd fmla="*/ 86 w 86" name="T46"/>
                <a:gd fmla="*/ 90 h 95" name="T47"/>
                <a:gd fmla="*/ 86 w 86" name="T48"/>
                <a:gd fmla="*/ 92 h 95" name="T49"/>
                <a:gd fmla="*/ 55 w 86" name="T50"/>
                <a:gd fmla="*/ 95 h 9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198"/>
            <p:cNvSpPr/>
            <p:nvPr/>
          </p:nvSpPr>
          <p:spPr bwMode="auto">
            <a:xfrm>
              <a:off x="4852988" y="6624639"/>
              <a:ext cx="366713" cy="238125"/>
            </a:xfrm>
            <a:custGeom>
              <a:gdLst>
                <a:gd fmla="*/ 0 w 88" name="T0"/>
                <a:gd fmla="*/ 48 h 54" name="T1"/>
                <a:gd fmla="*/ 0 w 88" name="T2"/>
                <a:gd fmla="*/ 47 h 54" name="T3"/>
                <a:gd fmla="*/ 1 w 88" name="T4"/>
                <a:gd fmla="*/ 45 h 54" name="T5"/>
                <a:gd fmla="*/ 2 w 88" name="T6"/>
                <a:gd fmla="*/ 43 h 54" name="T7"/>
                <a:gd fmla="*/ 4 w 88" name="T8"/>
                <a:gd fmla="*/ 37 h 54" name="T9"/>
                <a:gd fmla="*/ 8 w 88" name="T10"/>
                <a:gd fmla="*/ 31 h 54" name="T11"/>
                <a:gd fmla="*/ 14 w 88" name="T12"/>
                <a:gd fmla="*/ 24 h 54" name="T13"/>
                <a:gd fmla="*/ 21 w 88" name="T14"/>
                <a:gd fmla="*/ 17 h 54" name="T15"/>
                <a:gd fmla="*/ 25 w 88" name="T16"/>
                <a:gd fmla="*/ 14 h 54" name="T17"/>
                <a:gd fmla="*/ 29 w 88" name="T18"/>
                <a:gd fmla="*/ 11 h 54" name="T19"/>
                <a:gd fmla="*/ 38 w 88" name="T20"/>
                <a:gd fmla="*/ 6 h 54" name="T21"/>
                <a:gd fmla="*/ 47 w 88" name="T22"/>
                <a:gd fmla="*/ 3 h 54" name="T23"/>
                <a:gd fmla="*/ 56 w 88" name="T24"/>
                <a:gd fmla="*/ 1 h 54" name="T25"/>
                <a:gd fmla="*/ 65 w 88" name="T26"/>
                <a:gd fmla="*/ 0 h 54" name="T27"/>
                <a:gd fmla="*/ 73 w 88" name="T28"/>
                <a:gd fmla="*/ 0 h 54" name="T29"/>
                <a:gd fmla="*/ 76 w 88" name="T30"/>
                <a:gd fmla="*/ 0 h 54" name="T31"/>
                <a:gd fmla="*/ 79 w 88" name="T32"/>
                <a:gd fmla="*/ 0 h 54" name="T33"/>
                <a:gd fmla="*/ 84 w 88" name="T34"/>
                <a:gd fmla="*/ 1 h 54" name="T35"/>
                <a:gd fmla="*/ 88 w 88" name="T36"/>
                <a:gd fmla="*/ 1 h 54" name="T37"/>
                <a:gd fmla="*/ 84 w 88" name="T38"/>
                <a:gd fmla="*/ 2 h 54" name="T39"/>
                <a:gd fmla="*/ 79 w 88" name="T40"/>
                <a:gd fmla="*/ 3 h 54" name="T41"/>
                <a:gd fmla="*/ 76 w 88" name="T42"/>
                <a:gd fmla="*/ 4 h 54" name="T43"/>
                <a:gd fmla="*/ 73 w 88" name="T44"/>
                <a:gd fmla="*/ 5 h 54" name="T45"/>
                <a:gd fmla="*/ 67 w 88" name="T46"/>
                <a:gd fmla="*/ 7 h 54" name="T47"/>
                <a:gd fmla="*/ 60 w 88" name="T48"/>
                <a:gd fmla="*/ 10 h 54" name="T49"/>
                <a:gd fmla="*/ 53 w 88" name="T50"/>
                <a:gd fmla="*/ 15 h 54" name="T51"/>
                <a:gd fmla="*/ 46 w 88" name="T52"/>
                <a:gd fmla="*/ 20 h 54" name="T53"/>
                <a:gd fmla="*/ 41 w 88" name="T54"/>
                <a:gd fmla="*/ 25 h 54" name="T55"/>
                <a:gd fmla="*/ 39 w 88" name="T56"/>
                <a:gd fmla="*/ 28 h 54" name="T57"/>
                <a:gd fmla="*/ 37 w 88" name="T58"/>
                <a:gd fmla="*/ 32 h 54" name="T59"/>
                <a:gd fmla="*/ 34 w 88" name="T60"/>
                <a:gd fmla="*/ 37 h 54" name="T61"/>
                <a:gd fmla="*/ 32 w 88" name="T62"/>
                <a:gd fmla="*/ 43 h 54" name="T63"/>
                <a:gd fmla="*/ 31 w 88" name="T64"/>
                <a:gd fmla="*/ 48 h 54" name="T65"/>
                <a:gd fmla="*/ 31 w 88" name="T66"/>
                <a:gd fmla="*/ 51 h 54" name="T67"/>
                <a:gd fmla="*/ 31 w 88" name="T68"/>
                <a:gd fmla="*/ 53 h 54" name="T69"/>
                <a:gd fmla="*/ 31 w 88" name="T70"/>
                <a:gd fmla="*/ 53 h 54" name="T71"/>
                <a:gd fmla="*/ 31 w 88" name="T72"/>
                <a:gd fmla="*/ 54 h 54" name="T73"/>
                <a:gd fmla="*/ 0 w 88" name="T74"/>
                <a:gd fmla="*/ 48 h 5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199"/>
            <p:cNvSpPr/>
            <p:nvPr/>
          </p:nvSpPr>
          <p:spPr bwMode="auto">
            <a:xfrm>
              <a:off x="4602163" y="6624639"/>
              <a:ext cx="366713" cy="238125"/>
            </a:xfrm>
            <a:custGeom>
              <a:gdLst>
                <a:gd fmla="*/ 57 w 88" name="T0"/>
                <a:gd fmla="*/ 54 h 54" name="T1"/>
                <a:gd fmla="*/ 57 w 88" name="T2"/>
                <a:gd fmla="*/ 53 h 54" name="T3"/>
                <a:gd fmla="*/ 57 w 88" name="T4"/>
                <a:gd fmla="*/ 53 h 54" name="T5"/>
                <a:gd fmla="*/ 57 w 88" name="T6"/>
                <a:gd fmla="*/ 51 h 54" name="T7"/>
                <a:gd fmla="*/ 57 w 88" name="T8"/>
                <a:gd fmla="*/ 48 h 54" name="T9"/>
                <a:gd fmla="*/ 56 w 88" name="T10"/>
                <a:gd fmla="*/ 43 h 54" name="T11"/>
                <a:gd fmla="*/ 54 w 88" name="T12"/>
                <a:gd fmla="*/ 37 h 54" name="T13"/>
                <a:gd fmla="*/ 51 w 88" name="T14"/>
                <a:gd fmla="*/ 32 h 54" name="T15"/>
                <a:gd fmla="*/ 49 w 88" name="T16"/>
                <a:gd fmla="*/ 28 h 54" name="T17"/>
                <a:gd fmla="*/ 47 w 88" name="T18"/>
                <a:gd fmla="*/ 25 h 54" name="T19"/>
                <a:gd fmla="*/ 42 w 88" name="T20"/>
                <a:gd fmla="*/ 20 h 54" name="T21"/>
                <a:gd fmla="*/ 36 w 88" name="T22"/>
                <a:gd fmla="*/ 15 h 54" name="T23"/>
                <a:gd fmla="*/ 29 w 88" name="T24"/>
                <a:gd fmla="*/ 10 h 54" name="T25"/>
                <a:gd fmla="*/ 22 w 88" name="T26"/>
                <a:gd fmla="*/ 7 h 54" name="T27"/>
                <a:gd fmla="*/ 15 w 88" name="T28"/>
                <a:gd fmla="*/ 5 h 54" name="T29"/>
                <a:gd fmla="*/ 12 w 88" name="T30"/>
                <a:gd fmla="*/ 4 h 54" name="T31"/>
                <a:gd fmla="*/ 9 w 88" name="T32"/>
                <a:gd fmla="*/ 3 h 54" name="T33"/>
                <a:gd fmla="*/ 4 w 88" name="T34"/>
                <a:gd fmla="*/ 2 h 54" name="T35"/>
                <a:gd fmla="*/ 0 w 88" name="T36"/>
                <a:gd fmla="*/ 1 h 54" name="T37"/>
                <a:gd fmla="*/ 4 w 88" name="T38"/>
                <a:gd fmla="*/ 1 h 54" name="T39"/>
                <a:gd fmla="*/ 9 w 88" name="T40"/>
                <a:gd fmla="*/ 0 h 54" name="T41"/>
                <a:gd fmla="*/ 12 w 88" name="T42"/>
                <a:gd fmla="*/ 0 h 54" name="T43"/>
                <a:gd fmla="*/ 16 w 88" name="T44"/>
                <a:gd fmla="*/ 0 h 54" name="T45"/>
                <a:gd fmla="*/ 23 w 88" name="T46"/>
                <a:gd fmla="*/ 0 h 54" name="T47"/>
                <a:gd fmla="*/ 32 w 88" name="T48"/>
                <a:gd fmla="*/ 1 h 54" name="T49"/>
                <a:gd fmla="*/ 41 w 88" name="T50"/>
                <a:gd fmla="*/ 3 h 54" name="T51"/>
                <a:gd fmla="*/ 50 w 88" name="T52"/>
                <a:gd fmla="*/ 6 h 54" name="T53"/>
                <a:gd fmla="*/ 59 w 88" name="T54"/>
                <a:gd fmla="*/ 11 h 54" name="T55"/>
                <a:gd fmla="*/ 64 w 88" name="T56"/>
                <a:gd fmla="*/ 14 h 54" name="T57"/>
                <a:gd fmla="*/ 67 w 88" name="T58"/>
                <a:gd fmla="*/ 17 h 54" name="T59"/>
                <a:gd fmla="*/ 74 w 88" name="T60"/>
                <a:gd fmla="*/ 24 h 54" name="T61"/>
                <a:gd fmla="*/ 80 w 88" name="T62"/>
                <a:gd fmla="*/ 31 h 54" name="T63"/>
                <a:gd fmla="*/ 84 w 88" name="T64"/>
                <a:gd fmla="*/ 38 h 54" name="T65"/>
                <a:gd fmla="*/ 86 w 88" name="T66"/>
                <a:gd fmla="*/ 43 h 54" name="T67"/>
                <a:gd fmla="*/ 87 w 88" name="T68"/>
                <a:gd fmla="*/ 45 h 54" name="T69"/>
                <a:gd fmla="*/ 88 w 88" name="T70"/>
                <a:gd fmla="*/ 47 h 54" name="T71"/>
                <a:gd fmla="*/ 88 w 88" name="T72"/>
                <a:gd fmla="*/ 48 h 54" name="T73"/>
                <a:gd fmla="*/ 57 w 88" name="T74"/>
                <a:gd fmla="*/ 54 h 5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200"/>
            <p:cNvSpPr/>
            <p:nvPr/>
          </p:nvSpPr>
          <p:spPr bwMode="auto">
            <a:xfrm>
              <a:off x="4848225" y="6399214"/>
              <a:ext cx="130175" cy="398463"/>
            </a:xfrm>
            <a:custGeom>
              <a:gdLst>
                <a:gd fmla="*/ 0 w 31" name="T0"/>
                <a:gd fmla="*/ 90 h 90" name="T1"/>
                <a:gd fmla="*/ 0 w 31" name="T2"/>
                <a:gd fmla="*/ 86 h 90" name="T3"/>
                <a:gd fmla="*/ 1 w 31" name="T4"/>
                <a:gd fmla="*/ 75 h 90" name="T5"/>
                <a:gd fmla="*/ 3 w 31" name="T6"/>
                <a:gd fmla="*/ 59 h 90" name="T7"/>
                <a:gd fmla="*/ 7 w 31" name="T8"/>
                <a:gd fmla="*/ 42 h 90" name="T9"/>
                <a:gd fmla="*/ 9 w 31" name="T10"/>
                <a:gd fmla="*/ 34 h 90" name="T11"/>
                <a:gd fmla="*/ 12 w 31" name="T12"/>
                <a:gd fmla="*/ 25 h 90" name="T13"/>
                <a:gd fmla="*/ 13 w 31" name="T14"/>
                <a:gd fmla="*/ 21 h 90" name="T15"/>
                <a:gd fmla="*/ 15 w 31" name="T16"/>
                <a:gd fmla="*/ 18 h 90" name="T17"/>
                <a:gd fmla="*/ 18 w 31" name="T18"/>
                <a:gd fmla="*/ 11 h 90" name="T19"/>
                <a:gd fmla="*/ 22 w 31" name="T20"/>
                <a:gd fmla="*/ 6 h 90" name="T21"/>
                <a:gd fmla="*/ 25 w 31" name="T22"/>
                <a:gd fmla="*/ 3 h 90" name="T23"/>
                <a:gd fmla="*/ 28 w 31" name="T24"/>
                <a:gd fmla="*/ 0 h 90" name="T25"/>
                <a:gd fmla="*/ 26 w 31" name="T26"/>
                <a:gd fmla="*/ 4 h 90" name="T27"/>
                <a:gd fmla="*/ 24 w 31" name="T28"/>
                <a:gd fmla="*/ 8 h 90" name="T29"/>
                <a:gd fmla="*/ 23 w 31" name="T30"/>
                <a:gd fmla="*/ 13 h 90" name="T31"/>
                <a:gd fmla="*/ 22 w 31" name="T32"/>
                <a:gd fmla="*/ 20 h 90" name="T33"/>
                <a:gd fmla="*/ 22 w 31" name="T34"/>
                <a:gd fmla="*/ 27 h 90" name="T35"/>
                <a:gd fmla="*/ 22 w 31" name="T36"/>
                <a:gd fmla="*/ 35 h 90" name="T37"/>
                <a:gd fmla="*/ 22 w 31" name="T38"/>
                <a:gd fmla="*/ 43 h 90" name="T39"/>
                <a:gd fmla="*/ 28 w 31" name="T40"/>
                <a:gd fmla="*/ 73 h 90" name="T41"/>
                <a:gd fmla="*/ 30 w 31" name="T42"/>
                <a:gd fmla="*/ 83 h 90" name="T43"/>
                <a:gd fmla="*/ 31 w 31" name="T44"/>
                <a:gd fmla="*/ 86 h 90" name="T45"/>
                <a:gd fmla="*/ 0 w 31" name="T46"/>
                <a:gd fmla="*/ 90 h 9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209"/>
            <p:cNvSpPr/>
            <p:nvPr/>
          </p:nvSpPr>
          <p:spPr bwMode="auto">
            <a:xfrm>
              <a:off x="2784476" y="5164139"/>
              <a:ext cx="742950" cy="1584325"/>
            </a:xfrm>
            <a:custGeom>
              <a:gdLst>
                <a:gd fmla="*/ 468 w 468" name="T0"/>
                <a:gd fmla="*/ 317 h 998" name="T1"/>
                <a:gd fmla="*/ 271 w 468" name="T2"/>
                <a:gd fmla="*/ 370 h 998" name="T3"/>
                <a:gd fmla="*/ 226 w 468" name="T4"/>
                <a:gd fmla="*/ 0 h 998" name="T5"/>
                <a:gd fmla="*/ 192 w 468" name="T6"/>
                <a:gd fmla="*/ 370 h 998" name="T7"/>
                <a:gd fmla="*/ 0 w 468" name="T8"/>
                <a:gd fmla="*/ 314 h 998" name="T9"/>
                <a:gd fmla="*/ 195 w 468" name="T10"/>
                <a:gd fmla="*/ 459 h 998" name="T11"/>
                <a:gd fmla="*/ 181 w 468" name="T12"/>
                <a:gd fmla="*/ 998 h 998" name="T13"/>
                <a:gd fmla="*/ 273 w 468" name="T14"/>
                <a:gd fmla="*/ 998 h 998" name="T15"/>
                <a:gd fmla="*/ 258 w 468" name="T16"/>
                <a:gd fmla="*/ 459 h 998" name="T17"/>
                <a:gd fmla="*/ 468 w 468" name="T18"/>
                <a:gd fmla="*/ 317 h 9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219"/>
            <p:cNvSpPr/>
            <p:nvPr/>
          </p:nvSpPr>
          <p:spPr bwMode="auto">
            <a:xfrm>
              <a:off x="3197226" y="5957889"/>
              <a:ext cx="20638" cy="781050"/>
            </a:xfrm>
            <a:custGeom>
              <a:gdLst>
                <a:gd fmla="*/ 0 w 5" name="T0"/>
                <a:gd fmla="*/ 0 h 177" name="T1"/>
                <a:gd fmla="*/ 0 w 5" name="T2"/>
                <a:gd fmla="*/ 0 h 177" name="T3"/>
                <a:gd fmla="*/ 5 w 5" name="T4"/>
                <a:gd fmla="*/ 177 h 177" name="T5"/>
                <a:gd fmla="*/ 5 w 5" name="T6"/>
                <a:gd fmla="*/ 177 h 177" name="T7"/>
                <a:gd fmla="*/ 0 w 5" name="T8"/>
                <a:gd fmla="*/ 0 h 177" name="T9"/>
              </a:gdLst>
              <a:cxnLst>
                <a:cxn ang="0">
                  <a:pos x="T0" y="T1"/>
                </a:cxn>
                <a:cxn ang="0">
                  <a:pos x="T2" y="T3"/>
                </a:cxn>
                <a:cxn ang="0">
                  <a:pos x="T4" y="T5"/>
                </a:cxn>
                <a:cxn ang="0">
                  <a:pos x="T6" y="T7"/>
                </a:cxn>
                <a:cxn ang="0">
                  <a:pos x="T8" y="T9"/>
                </a:cxn>
              </a:cxnLst>
              <a:rect b="b" l="0" r="r" t="0"/>
              <a:pathLst>
                <a:path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226"/>
            <p:cNvSpPr/>
            <p:nvPr/>
          </p:nvSpPr>
          <p:spPr bwMode="auto">
            <a:xfrm>
              <a:off x="8770939" y="6275389"/>
              <a:ext cx="425450" cy="490538"/>
            </a:xfrm>
            <a:custGeom>
              <a:gdLst>
                <a:gd fmla="*/ 0 w 102" name="T0"/>
                <a:gd fmla="*/ 108 h 111" name="T1"/>
                <a:gd fmla="*/ 0 w 102" name="T2"/>
                <a:gd fmla="*/ 106 h 111" name="T3"/>
                <a:gd fmla="*/ 2 w 102" name="T4"/>
                <a:gd fmla="*/ 101 h 111" name="T5"/>
                <a:gd fmla="*/ 7 w 102" name="T6"/>
                <a:gd fmla="*/ 83 h 111" name="T7"/>
                <a:gd fmla="*/ 18 w 102" name="T8"/>
                <a:gd fmla="*/ 60 h 111" name="T9"/>
                <a:gd fmla="*/ 35 w 102" name="T10"/>
                <a:gd fmla="*/ 36 h 111" name="T11"/>
                <a:gd fmla="*/ 46 w 102" name="T12"/>
                <a:gd fmla="*/ 25 h 111" name="T13"/>
                <a:gd fmla="*/ 57 w 102" name="T14"/>
                <a:gd fmla="*/ 16 h 111" name="T15"/>
                <a:gd fmla="*/ 63 w 102" name="T16"/>
                <a:gd fmla="*/ 12 h 111" name="T17"/>
                <a:gd fmla="*/ 68 w 102" name="T18"/>
                <a:gd fmla="*/ 9 h 111" name="T19"/>
                <a:gd fmla="*/ 79 w 102" name="T20"/>
                <a:gd fmla="*/ 5 h 111" name="T21"/>
                <a:gd fmla="*/ 88 w 102" name="T22"/>
                <a:gd fmla="*/ 2 h 111" name="T23"/>
                <a:gd fmla="*/ 96 w 102" name="T24"/>
                <a:gd fmla="*/ 1 h 111" name="T25"/>
                <a:gd fmla="*/ 102 w 102" name="T26"/>
                <a:gd fmla="*/ 0 h 111" name="T27"/>
                <a:gd fmla="*/ 96 w 102" name="T28"/>
                <a:gd fmla="*/ 2 h 111" name="T29"/>
                <a:gd fmla="*/ 90 w 102" name="T30"/>
                <a:gd fmla="*/ 5 h 111" name="T31"/>
                <a:gd fmla="*/ 82 w 102" name="T32"/>
                <a:gd fmla="*/ 10 h 111" name="T33"/>
                <a:gd fmla="*/ 73 w 102" name="T34"/>
                <a:gd fmla="*/ 16 h 111" name="T35"/>
                <a:gd fmla="*/ 69 w 102" name="T36"/>
                <a:gd fmla="*/ 20 h 111" name="T37"/>
                <a:gd fmla="*/ 65 w 102" name="T38"/>
                <a:gd fmla="*/ 25 h 111" name="T39"/>
                <a:gd fmla="*/ 57 w 102" name="T40"/>
                <a:gd fmla="*/ 35 h 111" name="T41"/>
                <a:gd fmla="*/ 51 w 102" name="T42"/>
                <a:gd fmla="*/ 46 h 111" name="T43"/>
                <a:gd fmla="*/ 38 w 102" name="T44"/>
                <a:gd fmla="*/ 91 h 111" name="T45"/>
                <a:gd fmla="*/ 37 w 102" name="T46"/>
                <a:gd fmla="*/ 106 h 111" name="T47"/>
                <a:gd fmla="*/ 37 w 102" name="T48"/>
                <a:gd fmla="*/ 110 h 111" name="T49"/>
                <a:gd fmla="*/ 37 w 102" name="T50"/>
                <a:gd fmla="*/ 111 h 111" name="T51"/>
                <a:gd fmla="*/ 37 w 102" name="T52"/>
                <a:gd fmla="*/ 111 h 111" name="T53"/>
                <a:gd fmla="*/ 0 w 102" name="T54"/>
                <a:gd fmla="*/ 108 h 11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0"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227"/>
            <p:cNvSpPr/>
            <p:nvPr/>
          </p:nvSpPr>
          <p:spPr bwMode="auto">
            <a:xfrm>
              <a:off x="8542339" y="6275389"/>
              <a:ext cx="425450" cy="490538"/>
            </a:xfrm>
            <a:custGeom>
              <a:gdLst>
                <a:gd fmla="*/ 64 w 102" name="T0"/>
                <a:gd fmla="*/ 111 h 111" name="T1"/>
                <a:gd fmla="*/ 64 w 102" name="T2"/>
                <a:gd fmla="*/ 111 h 111" name="T3"/>
                <a:gd fmla="*/ 64 w 102" name="T4"/>
                <a:gd fmla="*/ 110 h 111" name="T5"/>
                <a:gd fmla="*/ 65 w 102" name="T6"/>
                <a:gd fmla="*/ 106 h 111" name="T7"/>
                <a:gd fmla="*/ 64 w 102" name="T8"/>
                <a:gd fmla="*/ 91 h 111" name="T9"/>
                <a:gd fmla="*/ 51 w 102" name="T10"/>
                <a:gd fmla="*/ 46 h 111" name="T11"/>
                <a:gd fmla="*/ 45 w 102" name="T12"/>
                <a:gd fmla="*/ 35 h 111" name="T13"/>
                <a:gd fmla="*/ 37 w 102" name="T14"/>
                <a:gd fmla="*/ 25 h 111" name="T15"/>
                <a:gd fmla="*/ 33 w 102" name="T16"/>
                <a:gd fmla="*/ 20 h 111" name="T17"/>
                <a:gd fmla="*/ 29 w 102" name="T18"/>
                <a:gd fmla="*/ 16 h 111" name="T19"/>
                <a:gd fmla="*/ 20 w 102" name="T20"/>
                <a:gd fmla="*/ 10 h 111" name="T21"/>
                <a:gd fmla="*/ 12 w 102" name="T22"/>
                <a:gd fmla="*/ 5 h 111" name="T23"/>
                <a:gd fmla="*/ 5 w 102" name="T24"/>
                <a:gd fmla="*/ 2 h 111" name="T25"/>
                <a:gd fmla="*/ 0 w 102" name="T26"/>
                <a:gd fmla="*/ 0 h 111" name="T27"/>
                <a:gd fmla="*/ 6 w 102" name="T28"/>
                <a:gd fmla="*/ 1 h 111" name="T29"/>
                <a:gd fmla="*/ 13 w 102" name="T30"/>
                <a:gd fmla="*/ 2 h 111" name="T31"/>
                <a:gd fmla="*/ 23 w 102" name="T32"/>
                <a:gd fmla="*/ 5 h 111" name="T33"/>
                <a:gd fmla="*/ 33 w 102" name="T34"/>
                <a:gd fmla="*/ 9 h 111" name="T35"/>
                <a:gd fmla="*/ 39 w 102" name="T36"/>
                <a:gd fmla="*/ 12 h 111" name="T37"/>
                <a:gd fmla="*/ 45 w 102" name="T38"/>
                <a:gd fmla="*/ 16 h 111" name="T39"/>
                <a:gd fmla="*/ 56 w 102" name="T40"/>
                <a:gd fmla="*/ 25 h 111" name="T41"/>
                <a:gd fmla="*/ 67 w 102" name="T42"/>
                <a:gd fmla="*/ 36 h 111" name="T43"/>
                <a:gd fmla="*/ 83 w 102" name="T44"/>
                <a:gd fmla="*/ 60 h 111" name="T45"/>
                <a:gd fmla="*/ 94 w 102" name="T46"/>
                <a:gd fmla="*/ 83 h 111" name="T47"/>
                <a:gd fmla="*/ 100 w 102" name="T48"/>
                <a:gd fmla="*/ 101 h 111" name="T49"/>
                <a:gd fmla="*/ 101 w 102" name="T50"/>
                <a:gd fmla="*/ 106 h 111" name="T51"/>
                <a:gd fmla="*/ 102 w 102" name="T52"/>
                <a:gd fmla="*/ 108 h 111" name="T53"/>
                <a:gd fmla="*/ 64 w 102" name="T54"/>
                <a:gd fmla="*/ 111 h 11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0"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228"/>
            <p:cNvSpPr/>
            <p:nvPr/>
          </p:nvSpPr>
          <p:spPr bwMode="auto">
            <a:xfrm>
              <a:off x="8783639" y="6223001"/>
              <a:ext cx="158750" cy="468313"/>
            </a:xfrm>
            <a:custGeom>
              <a:gdLst>
                <a:gd fmla="*/ 0 w 38" name="T0"/>
                <a:gd fmla="*/ 106 h 106" name="T1"/>
                <a:gd fmla="*/ 0 w 38" name="T2"/>
                <a:gd fmla="*/ 105 h 106" name="T3"/>
                <a:gd fmla="*/ 1 w 38" name="T4"/>
                <a:gd fmla="*/ 101 h 106" name="T5"/>
                <a:gd fmla="*/ 2 w 38" name="T6"/>
                <a:gd fmla="*/ 88 h 106" name="T7"/>
                <a:gd fmla="*/ 9 w 38" name="T8"/>
                <a:gd fmla="*/ 50 h 106" name="T9"/>
                <a:gd fmla="*/ 15 w 38" name="T10"/>
                <a:gd fmla="*/ 30 h 106" name="T11"/>
                <a:gd fmla="*/ 23 w 38" name="T12"/>
                <a:gd fmla="*/ 13 h 106" name="T13"/>
                <a:gd fmla="*/ 27 w 38" name="T14"/>
                <a:gd fmla="*/ 7 h 106" name="T15"/>
                <a:gd fmla="*/ 30 w 38" name="T16"/>
                <a:gd fmla="*/ 3 h 106" name="T17"/>
                <a:gd fmla="*/ 33 w 38" name="T18"/>
                <a:gd fmla="*/ 1 h 106" name="T19"/>
                <a:gd fmla="*/ 34 w 38" name="T20"/>
                <a:gd fmla="*/ 0 h 106" name="T21"/>
                <a:gd fmla="*/ 33 w 38" name="T22"/>
                <a:gd fmla="*/ 1 h 106" name="T23"/>
                <a:gd fmla="*/ 32 w 38" name="T24"/>
                <a:gd fmla="*/ 4 h 106" name="T25"/>
                <a:gd fmla="*/ 30 w 38" name="T26"/>
                <a:gd fmla="*/ 9 h 106" name="T27"/>
                <a:gd fmla="*/ 28 w 38" name="T28"/>
                <a:gd fmla="*/ 15 h 106" name="T29"/>
                <a:gd fmla="*/ 26 w 38" name="T30"/>
                <a:gd fmla="*/ 32 h 106" name="T31"/>
                <a:gd fmla="*/ 27 w 38" name="T32"/>
                <a:gd fmla="*/ 51 h 106" name="T33"/>
                <a:gd fmla="*/ 33 w 38" name="T34"/>
                <a:gd fmla="*/ 86 h 106" name="T35"/>
                <a:gd fmla="*/ 36 w 38" name="T36"/>
                <a:gd fmla="*/ 98 h 106" name="T37"/>
                <a:gd fmla="*/ 37 w 38" name="T38"/>
                <a:gd fmla="*/ 101 h 106" name="T39"/>
                <a:gd fmla="*/ 38 w 38" name="T40"/>
                <a:gd fmla="*/ 102 h 106" name="T41"/>
                <a:gd fmla="*/ 0 w 38" name="T42"/>
                <a:gd fmla="*/ 106 h 10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5"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229"/>
            <p:cNvSpPr/>
            <p:nvPr/>
          </p:nvSpPr>
          <p:spPr bwMode="auto">
            <a:xfrm>
              <a:off x="8659814" y="5834064"/>
              <a:ext cx="528638" cy="561975"/>
            </a:xfrm>
            <a:custGeom>
              <a:gdLst>
                <a:gd fmla="*/ 127 w 127" name="T0"/>
                <a:gd fmla="*/ 60 h 127" name="T1"/>
                <a:gd fmla="*/ 94 w 127" name="T2"/>
                <a:gd fmla="*/ 47 h 127" name="T3"/>
                <a:gd fmla="*/ 106 w 127" name="T4"/>
                <a:gd fmla="*/ 16 h 127" name="T5"/>
                <a:gd fmla="*/ 74 w 127" name="T6"/>
                <a:gd fmla="*/ 30 h 127" name="T7"/>
                <a:gd fmla="*/ 60 w 127" name="T8"/>
                <a:gd fmla="*/ 0 h 127" name="T9"/>
                <a:gd fmla="*/ 47 w 127" name="T10"/>
                <a:gd fmla="*/ 32 h 127" name="T11"/>
                <a:gd fmla="*/ 16 w 127" name="T12"/>
                <a:gd fmla="*/ 21 h 127" name="T13"/>
                <a:gd fmla="*/ 30 w 127" name="T14"/>
                <a:gd fmla="*/ 53 h 127" name="T15"/>
                <a:gd fmla="*/ 0 w 127" name="T16"/>
                <a:gd fmla="*/ 67 h 127" name="T17"/>
                <a:gd fmla="*/ 32 w 127" name="T18"/>
                <a:gd fmla="*/ 80 h 127" name="T19"/>
                <a:gd fmla="*/ 21 w 127" name="T20"/>
                <a:gd fmla="*/ 110 h 127" name="T21"/>
                <a:gd fmla="*/ 53 w 127" name="T22"/>
                <a:gd fmla="*/ 97 h 127" name="T23"/>
                <a:gd fmla="*/ 66 w 127" name="T24"/>
                <a:gd fmla="*/ 127 h 127" name="T25"/>
                <a:gd fmla="*/ 80 w 127" name="T26"/>
                <a:gd fmla="*/ 94 h 127" name="T27"/>
                <a:gd fmla="*/ 110 w 127" name="T28"/>
                <a:gd fmla="*/ 106 h 127" name="T29"/>
                <a:gd fmla="*/ 97 w 127" name="T30"/>
                <a:gd fmla="*/ 74 h 127" name="T31"/>
                <a:gd fmla="*/ 127 w 127" name="T32"/>
                <a:gd fmla="*/ 60 h 12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232"/>
            <p:cNvSpPr/>
            <p:nvPr/>
          </p:nvSpPr>
          <p:spPr bwMode="auto">
            <a:xfrm>
              <a:off x="5057776" y="6396039"/>
              <a:ext cx="300038" cy="300038"/>
            </a:xfrm>
            <a:custGeom>
              <a:gdLst>
                <a:gd fmla="*/ 0 w 72" name="T0"/>
                <a:gd fmla="*/ 61 h 68" name="T1"/>
                <a:gd fmla="*/ 2 w 72" name="T2"/>
                <a:gd fmla="*/ 57 h 68" name="T3"/>
                <a:gd fmla="*/ 3 w 72" name="T4"/>
                <a:gd fmla="*/ 55 h 68" name="T5"/>
                <a:gd fmla="*/ 4 w 72" name="T6"/>
                <a:gd fmla="*/ 53 h 68" name="T7"/>
                <a:gd fmla="*/ 7 w 72" name="T8"/>
                <a:gd fmla="*/ 47 h 68" name="T9"/>
                <a:gd fmla="*/ 11 w 72" name="T10"/>
                <a:gd fmla="*/ 40 h 68" name="T11"/>
                <a:gd fmla="*/ 16 w 72" name="T12"/>
                <a:gd fmla="*/ 33 h 68" name="T13"/>
                <a:gd fmla="*/ 22 w 72" name="T14"/>
                <a:gd fmla="*/ 26 h 68" name="T15"/>
                <a:gd fmla="*/ 28 w 72" name="T16"/>
                <a:gd fmla="*/ 19 h 68" name="T17"/>
                <a:gd fmla="*/ 36 w 72" name="T18"/>
                <a:gd fmla="*/ 13 h 68" name="T19"/>
                <a:gd fmla="*/ 43 w 72" name="T20"/>
                <a:gd fmla="*/ 8 h 68" name="T21"/>
                <a:gd fmla="*/ 51 w 72" name="T22"/>
                <a:gd fmla="*/ 5 h 68" name="T23"/>
                <a:gd fmla="*/ 54 w 72" name="T24"/>
                <a:gd fmla="*/ 3 h 68" name="T25"/>
                <a:gd fmla="*/ 57 w 72" name="T26"/>
                <a:gd fmla="*/ 2 h 68" name="T27"/>
                <a:gd fmla="*/ 63 w 72" name="T28"/>
                <a:gd fmla="*/ 1 h 68" name="T29"/>
                <a:gd fmla="*/ 68 w 72" name="T30"/>
                <a:gd fmla="*/ 0 h 68" name="T31"/>
                <a:gd fmla="*/ 72 w 72" name="T32"/>
                <a:gd fmla="*/ 0 h 68" name="T33"/>
                <a:gd fmla="*/ 68 w 72" name="T34"/>
                <a:gd fmla="*/ 1 h 68" name="T35"/>
                <a:gd fmla="*/ 64 w 72" name="T36"/>
                <a:gd fmla="*/ 3 h 68" name="T37"/>
                <a:gd fmla="*/ 59 w 72" name="T38"/>
                <a:gd fmla="*/ 6 h 68" name="T39"/>
                <a:gd fmla="*/ 57 w 72" name="T40"/>
                <a:gd fmla="*/ 8 h 68" name="T41"/>
                <a:gd fmla="*/ 54 w 72" name="T42"/>
                <a:gd fmla="*/ 10 h 68" name="T43"/>
                <a:gd fmla="*/ 48 w 72" name="T44"/>
                <a:gd fmla="*/ 15 h 68" name="T45"/>
                <a:gd fmla="*/ 43 w 72" name="T46"/>
                <a:gd fmla="*/ 21 h 68" name="T47"/>
                <a:gd fmla="*/ 39 w 72" name="T48"/>
                <a:gd fmla="*/ 28 h 68" name="T49"/>
                <a:gd fmla="*/ 35 w 72" name="T50"/>
                <a:gd fmla="*/ 35 h 68" name="T51"/>
                <a:gd fmla="*/ 32 w 72" name="T52"/>
                <a:gd fmla="*/ 42 h 68" name="T53"/>
                <a:gd fmla="*/ 30 w 72" name="T54"/>
                <a:gd fmla="*/ 49 h 68" name="T55"/>
                <a:gd fmla="*/ 29 w 72" name="T56"/>
                <a:gd fmla="*/ 55 h 68" name="T57"/>
                <a:gd fmla="*/ 28 w 72" name="T58"/>
                <a:gd fmla="*/ 60 h 68" name="T59"/>
                <a:gd fmla="*/ 28 w 72" name="T60"/>
                <a:gd fmla="*/ 62 h 68" name="T61"/>
                <a:gd fmla="*/ 27 w 72" name="T62"/>
                <a:gd fmla="*/ 64 h 68" name="T63"/>
                <a:gd fmla="*/ 27 w 72" name="T64"/>
                <a:gd fmla="*/ 68 h 68" name="T65"/>
                <a:gd fmla="*/ 0 w 72" name="T66"/>
                <a:gd fmla="*/ 61 h 6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233"/>
            <p:cNvSpPr/>
            <p:nvPr/>
          </p:nvSpPr>
          <p:spPr bwMode="auto">
            <a:xfrm>
              <a:off x="4878388" y="6396039"/>
              <a:ext cx="295275" cy="300038"/>
            </a:xfrm>
            <a:custGeom>
              <a:gdLst>
                <a:gd fmla="*/ 45 w 71" name="T0"/>
                <a:gd fmla="*/ 68 h 68" name="T1"/>
                <a:gd fmla="*/ 44 w 71" name="T2"/>
                <a:gd fmla="*/ 64 h 68" name="T3"/>
                <a:gd fmla="*/ 44 w 71" name="T4"/>
                <a:gd fmla="*/ 62 h 68" name="T5"/>
                <a:gd fmla="*/ 44 w 71" name="T6"/>
                <a:gd fmla="*/ 60 h 68" name="T7"/>
                <a:gd fmla="*/ 43 w 71" name="T8"/>
                <a:gd fmla="*/ 55 h 68" name="T9"/>
                <a:gd fmla="*/ 42 w 71" name="T10"/>
                <a:gd fmla="*/ 49 h 68" name="T11"/>
                <a:gd fmla="*/ 39 w 71" name="T12"/>
                <a:gd fmla="*/ 42 h 68" name="T13"/>
                <a:gd fmla="*/ 37 w 71" name="T14"/>
                <a:gd fmla="*/ 35 h 68" name="T15"/>
                <a:gd fmla="*/ 33 w 71" name="T16"/>
                <a:gd fmla="*/ 28 h 68" name="T17"/>
                <a:gd fmla="*/ 28 w 71" name="T18"/>
                <a:gd fmla="*/ 21 h 68" name="T19"/>
                <a:gd fmla="*/ 23 w 71" name="T20"/>
                <a:gd fmla="*/ 15 h 68" name="T21"/>
                <a:gd fmla="*/ 18 w 71" name="T22"/>
                <a:gd fmla="*/ 10 h 68" name="T23"/>
                <a:gd fmla="*/ 15 w 71" name="T24"/>
                <a:gd fmla="*/ 8 h 68" name="T25"/>
                <a:gd fmla="*/ 12 w 71" name="T26"/>
                <a:gd fmla="*/ 6 h 68" name="T27"/>
                <a:gd fmla="*/ 7 w 71" name="T28"/>
                <a:gd fmla="*/ 3 h 68" name="T29"/>
                <a:gd fmla="*/ 3 w 71" name="T30"/>
                <a:gd fmla="*/ 1 h 68" name="T31"/>
                <a:gd fmla="*/ 0 w 71" name="T32"/>
                <a:gd fmla="*/ 0 h 68" name="T33"/>
                <a:gd fmla="*/ 4 w 71" name="T34"/>
                <a:gd fmla="*/ 0 h 68" name="T35"/>
                <a:gd fmla="*/ 8 w 71" name="T36"/>
                <a:gd fmla="*/ 1 h 68" name="T37"/>
                <a:gd fmla="*/ 14 w 71" name="T38"/>
                <a:gd fmla="*/ 2 h 68" name="T39"/>
                <a:gd fmla="*/ 18 w 71" name="T40"/>
                <a:gd fmla="*/ 3 h 68" name="T41"/>
                <a:gd fmla="*/ 21 w 71" name="T42"/>
                <a:gd fmla="*/ 5 h 68" name="T43"/>
                <a:gd fmla="*/ 29 w 71" name="T44"/>
                <a:gd fmla="*/ 8 h 68" name="T45"/>
                <a:gd fmla="*/ 36 w 71" name="T46"/>
                <a:gd fmla="*/ 13 h 68" name="T47"/>
                <a:gd fmla="*/ 43 w 71" name="T48"/>
                <a:gd fmla="*/ 19 h 68" name="T49"/>
                <a:gd fmla="*/ 50 w 71" name="T50"/>
                <a:gd fmla="*/ 26 h 68" name="T51"/>
                <a:gd fmla="*/ 56 w 71" name="T52"/>
                <a:gd fmla="*/ 33 h 68" name="T53"/>
                <a:gd fmla="*/ 61 w 71" name="T54"/>
                <a:gd fmla="*/ 40 h 68" name="T55"/>
                <a:gd fmla="*/ 64 w 71" name="T56"/>
                <a:gd fmla="*/ 47 h 68" name="T57"/>
                <a:gd fmla="*/ 68 w 71" name="T58"/>
                <a:gd fmla="*/ 53 h 68" name="T59"/>
                <a:gd fmla="*/ 69 w 71" name="T60"/>
                <a:gd fmla="*/ 55 h 68" name="T61"/>
                <a:gd fmla="*/ 70 w 71" name="T62"/>
                <a:gd fmla="*/ 57 h 68" name="T63"/>
                <a:gd fmla="*/ 71 w 71" name="T64"/>
                <a:gd fmla="*/ 61 h 68" name="T65"/>
                <a:gd fmla="*/ 45 w 71" name="T66"/>
                <a:gd fmla="*/ 68 h 6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234"/>
            <p:cNvSpPr/>
            <p:nvPr/>
          </p:nvSpPr>
          <p:spPr bwMode="auto">
            <a:xfrm>
              <a:off x="5057776" y="6354764"/>
              <a:ext cx="111125" cy="344488"/>
            </a:xfrm>
            <a:custGeom>
              <a:gdLst>
                <a:gd fmla="*/ 0 w 27" name="T0"/>
                <a:gd fmla="*/ 78 h 78" name="T1"/>
                <a:gd fmla="*/ 0 w 27" name="T2"/>
                <a:gd fmla="*/ 74 h 78" name="T3"/>
                <a:gd fmla="*/ 1 w 27" name="T4"/>
                <a:gd fmla="*/ 64 h 78" name="T5"/>
                <a:gd fmla="*/ 6 w 27" name="T6"/>
                <a:gd fmla="*/ 36 h 78" name="T7"/>
                <a:gd fmla="*/ 10 w 27" name="T8"/>
                <a:gd fmla="*/ 22 h 78" name="T9"/>
                <a:gd fmla="*/ 13 w 27" name="T10"/>
                <a:gd fmla="*/ 15 h 78" name="T11"/>
                <a:gd fmla="*/ 16 w 27" name="T12"/>
                <a:gd fmla="*/ 10 h 78" name="T13"/>
                <a:gd fmla="*/ 19 w 27" name="T14"/>
                <a:gd fmla="*/ 6 h 78" name="T15"/>
                <a:gd fmla="*/ 22 w 27" name="T16"/>
                <a:gd fmla="*/ 3 h 78" name="T17"/>
                <a:gd fmla="*/ 24 w 27" name="T18"/>
                <a:gd fmla="*/ 0 h 78" name="T19"/>
                <a:gd fmla="*/ 23 w 27" name="T20"/>
                <a:gd fmla="*/ 3 h 78" name="T21"/>
                <a:gd fmla="*/ 21 w 27" name="T22"/>
                <a:gd fmla="*/ 7 h 78" name="T23"/>
                <a:gd fmla="*/ 20 w 27" name="T24"/>
                <a:gd fmla="*/ 11 h 78" name="T25"/>
                <a:gd fmla="*/ 19 w 27" name="T26"/>
                <a:gd fmla="*/ 17 h 78" name="T27"/>
                <a:gd fmla="*/ 19 w 27" name="T28"/>
                <a:gd fmla="*/ 24 h 78" name="T29"/>
                <a:gd fmla="*/ 19 w 27" name="T30"/>
                <a:gd fmla="*/ 37 h 78" name="T31"/>
                <a:gd fmla="*/ 24 w 27" name="T32"/>
                <a:gd fmla="*/ 63 h 78" name="T33"/>
                <a:gd fmla="*/ 26 w 27" name="T34"/>
                <a:gd fmla="*/ 71 h 78" name="T35"/>
                <a:gd fmla="*/ 27 w 27" name="T36"/>
                <a:gd fmla="*/ 74 h 78" name="T37"/>
                <a:gd fmla="*/ 0 w 27" name="T38"/>
                <a:gd fmla="*/ 78 h 7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235"/>
            <p:cNvSpPr/>
            <p:nvPr/>
          </p:nvSpPr>
          <p:spPr bwMode="auto">
            <a:xfrm>
              <a:off x="4965701" y="6073776"/>
              <a:ext cx="382588" cy="404813"/>
            </a:xfrm>
            <a:custGeom>
              <a:gdLst>
                <a:gd fmla="*/ 92 w 92" name="T0"/>
                <a:gd fmla="*/ 44 h 92" name="T1"/>
                <a:gd fmla="*/ 69 w 92" name="T2"/>
                <a:gd fmla="*/ 34 h 92" name="T3"/>
                <a:gd fmla="*/ 77 w 92" name="T4"/>
                <a:gd fmla="*/ 12 h 92" name="T5"/>
                <a:gd fmla="*/ 53 w 92" name="T6"/>
                <a:gd fmla="*/ 22 h 92" name="T7"/>
                <a:gd fmla="*/ 43 w 92" name="T8"/>
                <a:gd fmla="*/ 0 h 92" name="T9"/>
                <a:gd fmla="*/ 34 w 92" name="T10"/>
                <a:gd fmla="*/ 23 h 92" name="T11"/>
                <a:gd fmla="*/ 11 w 92" name="T12"/>
                <a:gd fmla="*/ 15 h 92" name="T13"/>
                <a:gd fmla="*/ 21 w 92" name="T14"/>
                <a:gd fmla="*/ 38 h 92" name="T15"/>
                <a:gd fmla="*/ 0 w 92" name="T16"/>
                <a:gd fmla="*/ 48 h 92" name="T17"/>
                <a:gd fmla="*/ 23 w 92" name="T18"/>
                <a:gd fmla="*/ 58 h 92" name="T19"/>
                <a:gd fmla="*/ 15 w 92" name="T20"/>
                <a:gd fmla="*/ 80 h 92" name="T21"/>
                <a:gd fmla="*/ 38 w 92" name="T22"/>
                <a:gd fmla="*/ 71 h 92" name="T23"/>
                <a:gd fmla="*/ 48 w 92" name="T24"/>
                <a:gd fmla="*/ 92 h 92" name="T25"/>
                <a:gd fmla="*/ 58 w 92" name="T26"/>
                <a:gd fmla="*/ 69 h 92" name="T27"/>
                <a:gd fmla="*/ 80 w 92" name="T28"/>
                <a:gd fmla="*/ 77 h 92" name="T29"/>
                <a:gd fmla="*/ 70 w 92" name="T30"/>
                <a:gd fmla="*/ 54 h 92" name="T31"/>
                <a:gd fmla="*/ 92 w 92" name="T32"/>
                <a:gd fmla="*/ 44 h 9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238"/>
            <p:cNvSpPr/>
            <p:nvPr/>
          </p:nvSpPr>
          <p:spPr bwMode="auto">
            <a:xfrm>
              <a:off x="2243138" y="6188076"/>
              <a:ext cx="446088" cy="550863"/>
            </a:xfrm>
            <a:custGeom>
              <a:gdLst>
                <a:gd fmla="*/ 0 w 107" name="T0"/>
                <a:gd fmla="*/ 123 h 125" name="T1"/>
                <a:gd fmla="*/ 0 w 107" name="T2"/>
                <a:gd fmla="*/ 121 h 125" name="T3"/>
                <a:gd fmla="*/ 1 w 107" name="T4"/>
                <a:gd fmla="*/ 115 h 125" name="T5"/>
                <a:gd fmla="*/ 7 w 107" name="T6"/>
                <a:gd fmla="*/ 96 h 125" name="T7"/>
                <a:gd fmla="*/ 18 w 107" name="T8"/>
                <a:gd fmla="*/ 70 h 125" name="T9"/>
                <a:gd fmla="*/ 25 w 107" name="T10"/>
                <a:gd fmla="*/ 56 h 125" name="T11"/>
                <a:gd fmla="*/ 35 w 107" name="T12"/>
                <a:gd fmla="*/ 42 h 125" name="T13"/>
                <a:gd fmla="*/ 46 w 107" name="T14"/>
                <a:gd fmla="*/ 30 h 125" name="T15"/>
                <a:gd fmla="*/ 58 w 107" name="T16"/>
                <a:gd fmla="*/ 20 h 125" name="T17"/>
                <a:gd fmla="*/ 64 w 107" name="T18"/>
                <a:gd fmla="*/ 16 h 125" name="T19"/>
                <a:gd fmla="*/ 70 w 107" name="T20"/>
                <a:gd fmla="*/ 12 h 125" name="T21"/>
                <a:gd fmla="*/ 82 w 107" name="T22"/>
                <a:gd fmla="*/ 7 h 125" name="T23"/>
                <a:gd fmla="*/ 92 w 107" name="T24"/>
                <a:gd fmla="*/ 4 h 125" name="T25"/>
                <a:gd fmla="*/ 100 w 107" name="T26"/>
                <a:gd fmla="*/ 2 h 125" name="T27"/>
                <a:gd fmla="*/ 107 w 107" name="T28"/>
                <a:gd fmla="*/ 0 h 125" name="T29"/>
                <a:gd fmla="*/ 100 w 107" name="T30"/>
                <a:gd fmla="*/ 3 h 125" name="T31"/>
                <a:gd fmla="*/ 93 w 107" name="T32"/>
                <a:gd fmla="*/ 6 h 125" name="T33"/>
                <a:gd fmla="*/ 84 w 107" name="T34"/>
                <a:gd fmla="*/ 11 h 125" name="T35"/>
                <a:gd fmla="*/ 74 w 107" name="T36"/>
                <a:gd fmla="*/ 18 h 125" name="T37"/>
                <a:gd fmla="*/ 69 w 107" name="T38"/>
                <a:gd fmla="*/ 22 h 125" name="T39"/>
                <a:gd fmla="*/ 64 w 107" name="T40"/>
                <a:gd fmla="*/ 27 h 125" name="T41"/>
                <a:gd fmla="*/ 54 w 107" name="T42"/>
                <a:gd fmla="*/ 38 h 125" name="T43"/>
                <a:gd fmla="*/ 47 w 107" name="T44"/>
                <a:gd fmla="*/ 50 h 125" name="T45"/>
                <a:gd fmla="*/ 30 w 107" name="T46"/>
                <a:gd fmla="*/ 101 h 125" name="T47"/>
                <a:gd fmla="*/ 28 w 107" name="T48"/>
                <a:gd fmla="*/ 119 h 125" name="T49"/>
                <a:gd fmla="*/ 28 w 107" name="T50"/>
                <a:gd fmla="*/ 123 h 125" name="T51"/>
                <a:gd fmla="*/ 28 w 107" name="T52"/>
                <a:gd fmla="*/ 125 h 125" name="T53"/>
                <a:gd fmla="*/ 0 w 107" name="T54"/>
                <a:gd fmla="*/ 123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239"/>
            <p:cNvSpPr/>
            <p:nvPr/>
          </p:nvSpPr>
          <p:spPr bwMode="auto">
            <a:xfrm>
              <a:off x="1955801" y="6188076"/>
              <a:ext cx="446088" cy="550863"/>
            </a:xfrm>
            <a:custGeom>
              <a:gdLst>
                <a:gd fmla="*/ 79 w 107" name="T0"/>
                <a:gd fmla="*/ 125 h 125" name="T1"/>
                <a:gd fmla="*/ 79 w 107" name="T2"/>
                <a:gd fmla="*/ 123 h 125" name="T3"/>
                <a:gd fmla="*/ 79 w 107" name="T4"/>
                <a:gd fmla="*/ 119 h 125" name="T5"/>
                <a:gd fmla="*/ 77 w 107" name="T6"/>
                <a:gd fmla="*/ 101 h 125" name="T7"/>
                <a:gd fmla="*/ 60 w 107" name="T8"/>
                <a:gd fmla="*/ 50 h 125" name="T9"/>
                <a:gd fmla="*/ 52 w 107" name="T10"/>
                <a:gd fmla="*/ 38 h 125" name="T11"/>
                <a:gd fmla="*/ 43 w 107" name="T12"/>
                <a:gd fmla="*/ 27 h 125" name="T13"/>
                <a:gd fmla="*/ 38 w 107" name="T14"/>
                <a:gd fmla="*/ 22 h 125" name="T15"/>
                <a:gd fmla="*/ 33 w 107" name="T16"/>
                <a:gd fmla="*/ 18 h 125" name="T17"/>
                <a:gd fmla="*/ 23 w 107" name="T18"/>
                <a:gd fmla="*/ 11 h 125" name="T19"/>
                <a:gd fmla="*/ 14 w 107" name="T20"/>
                <a:gd fmla="*/ 6 h 125" name="T21"/>
                <a:gd fmla="*/ 6 w 107" name="T22"/>
                <a:gd fmla="*/ 3 h 125" name="T23"/>
                <a:gd fmla="*/ 0 w 107" name="T24"/>
                <a:gd fmla="*/ 0 h 125" name="T25"/>
                <a:gd fmla="*/ 7 w 107" name="T26"/>
                <a:gd fmla="*/ 2 h 125" name="T27"/>
                <a:gd fmla="*/ 15 w 107" name="T28"/>
                <a:gd fmla="*/ 4 h 125" name="T29"/>
                <a:gd fmla="*/ 25 w 107" name="T30"/>
                <a:gd fmla="*/ 7 h 125" name="T31"/>
                <a:gd fmla="*/ 37 w 107" name="T32"/>
                <a:gd fmla="*/ 12 h 125" name="T33"/>
                <a:gd fmla="*/ 43 w 107" name="T34"/>
                <a:gd fmla="*/ 16 h 125" name="T35"/>
                <a:gd fmla="*/ 49 w 107" name="T36"/>
                <a:gd fmla="*/ 20 h 125" name="T37"/>
                <a:gd fmla="*/ 61 w 107" name="T38"/>
                <a:gd fmla="*/ 30 h 125" name="T39"/>
                <a:gd fmla="*/ 72 w 107" name="T40"/>
                <a:gd fmla="*/ 42 h 125" name="T41"/>
                <a:gd fmla="*/ 81 w 107" name="T42"/>
                <a:gd fmla="*/ 56 h 125" name="T43"/>
                <a:gd fmla="*/ 89 w 107" name="T44"/>
                <a:gd fmla="*/ 70 h 125" name="T45"/>
                <a:gd fmla="*/ 100 w 107" name="T46"/>
                <a:gd fmla="*/ 96 h 125" name="T47"/>
                <a:gd fmla="*/ 105 w 107" name="T48"/>
                <a:gd fmla="*/ 115 h 125" name="T49"/>
                <a:gd fmla="*/ 107 w 107" name="T50"/>
                <a:gd fmla="*/ 121 h 125" name="T51"/>
                <a:gd fmla="*/ 107 w 107" name="T52"/>
                <a:gd fmla="*/ 123 h 125" name="T53"/>
                <a:gd fmla="*/ 79 w 107" name="T54"/>
                <a:gd fmla="*/ 125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240"/>
            <p:cNvSpPr/>
            <p:nvPr/>
          </p:nvSpPr>
          <p:spPr bwMode="auto">
            <a:xfrm>
              <a:off x="2263776" y="6430964"/>
              <a:ext cx="458788" cy="307975"/>
            </a:xfrm>
            <a:custGeom>
              <a:gdLst>
                <a:gd fmla="*/ 0 w 110" name="T0"/>
                <a:gd fmla="*/ 65 h 70" name="T1"/>
                <a:gd fmla="*/ 0 w 110" name="T2"/>
                <a:gd fmla="*/ 63 h 70" name="T3"/>
                <a:gd fmla="*/ 1 w 110" name="T4"/>
                <a:gd fmla="*/ 61 h 70" name="T5"/>
                <a:gd fmla="*/ 2 w 110" name="T6"/>
                <a:gd fmla="*/ 58 h 70" name="T7"/>
                <a:gd fmla="*/ 5 w 110" name="T8"/>
                <a:gd fmla="*/ 51 h 70" name="T9"/>
                <a:gd fmla="*/ 10 w 110" name="T10"/>
                <a:gd fmla="*/ 43 h 70" name="T11"/>
                <a:gd fmla="*/ 16 w 110" name="T12"/>
                <a:gd fmla="*/ 34 h 70" name="T13"/>
                <a:gd fmla="*/ 24 w 110" name="T14"/>
                <a:gd fmla="*/ 26 h 70" name="T15"/>
                <a:gd fmla="*/ 29 w 110" name="T16"/>
                <a:gd fmla="*/ 21 h 70" name="T17"/>
                <a:gd fmla="*/ 34 w 110" name="T18"/>
                <a:gd fmla="*/ 17 h 70" name="T19"/>
                <a:gd fmla="*/ 40 w 110" name="T20"/>
                <a:gd fmla="*/ 14 h 70" name="T21"/>
                <a:gd fmla="*/ 45 w 110" name="T22"/>
                <a:gd fmla="*/ 11 h 70" name="T23"/>
                <a:gd fmla="*/ 57 w 110" name="T24"/>
                <a:gd fmla="*/ 6 h 70" name="T25"/>
                <a:gd fmla="*/ 69 w 110" name="T26"/>
                <a:gd fmla="*/ 3 h 70" name="T27"/>
                <a:gd fmla="*/ 80 w 110" name="T28"/>
                <a:gd fmla="*/ 1 h 70" name="T29"/>
                <a:gd fmla="*/ 90 w 110" name="T30"/>
                <a:gd fmla="*/ 1 h 70" name="T31"/>
                <a:gd fmla="*/ 94 w 110" name="T32"/>
                <a:gd fmla="*/ 0 h 70" name="T33"/>
                <a:gd fmla="*/ 98 w 110" name="T34"/>
                <a:gd fmla="*/ 1 h 70" name="T35"/>
                <a:gd fmla="*/ 104 w 110" name="T36"/>
                <a:gd fmla="*/ 1 h 70" name="T37"/>
                <a:gd fmla="*/ 110 w 110" name="T38"/>
                <a:gd fmla="*/ 1 h 70" name="T39"/>
                <a:gd fmla="*/ 104 w 110" name="T40"/>
                <a:gd fmla="*/ 2 h 70" name="T41"/>
                <a:gd fmla="*/ 98 w 110" name="T42"/>
                <a:gd fmla="*/ 3 h 70" name="T43"/>
                <a:gd fmla="*/ 94 w 110" name="T44"/>
                <a:gd fmla="*/ 4 h 70" name="T45"/>
                <a:gd fmla="*/ 90 w 110" name="T46"/>
                <a:gd fmla="*/ 5 h 70" name="T47"/>
                <a:gd fmla="*/ 81 w 110" name="T48"/>
                <a:gd fmla="*/ 7 h 70" name="T49"/>
                <a:gd fmla="*/ 71 w 110" name="T50"/>
                <a:gd fmla="*/ 11 h 70" name="T51"/>
                <a:gd fmla="*/ 62 w 110" name="T52"/>
                <a:gd fmla="*/ 16 h 70" name="T53"/>
                <a:gd fmla="*/ 53 w 110" name="T54"/>
                <a:gd fmla="*/ 23 h 70" name="T55"/>
                <a:gd fmla="*/ 49 w 110" name="T56"/>
                <a:gd fmla="*/ 26 h 70" name="T57"/>
                <a:gd fmla="*/ 45 w 110" name="T58"/>
                <a:gd fmla="*/ 30 h 70" name="T59"/>
                <a:gd fmla="*/ 42 w 110" name="T60"/>
                <a:gd fmla="*/ 34 h 70" name="T61"/>
                <a:gd fmla="*/ 39 w 110" name="T62"/>
                <a:gd fmla="*/ 38 h 70" name="T63"/>
                <a:gd fmla="*/ 34 w 110" name="T64"/>
                <a:gd fmla="*/ 46 h 70" name="T65"/>
                <a:gd fmla="*/ 31 w 110" name="T66"/>
                <a:gd fmla="*/ 54 h 70" name="T67"/>
                <a:gd fmla="*/ 29 w 110" name="T68"/>
                <a:gd fmla="*/ 61 h 70" name="T69"/>
                <a:gd fmla="*/ 28 w 110" name="T70"/>
                <a:gd fmla="*/ 66 h 70" name="T71"/>
                <a:gd fmla="*/ 28 w 110" name="T72"/>
                <a:gd fmla="*/ 67 h 70" name="T73"/>
                <a:gd fmla="*/ 27 w 110" name="T74"/>
                <a:gd fmla="*/ 68 h 70" name="T75"/>
                <a:gd fmla="*/ 27 w 110" name="T76"/>
                <a:gd fmla="*/ 70 h 70" name="T77"/>
                <a:gd fmla="*/ 0 w 110" name="T78"/>
                <a:gd fmla="*/ 65 h 7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241"/>
            <p:cNvSpPr/>
            <p:nvPr/>
          </p:nvSpPr>
          <p:spPr bwMode="auto">
            <a:xfrm>
              <a:off x="1905001" y="6430964"/>
              <a:ext cx="458788" cy="307975"/>
            </a:xfrm>
            <a:custGeom>
              <a:gdLst>
                <a:gd fmla="*/ 83 w 110" name="T0"/>
                <a:gd fmla="*/ 70 h 70" name="T1"/>
                <a:gd fmla="*/ 83 w 110" name="T2"/>
                <a:gd fmla="*/ 68 h 70" name="T3"/>
                <a:gd fmla="*/ 83 w 110" name="T4"/>
                <a:gd fmla="*/ 67 h 70" name="T5"/>
                <a:gd fmla="*/ 82 w 110" name="T6"/>
                <a:gd fmla="*/ 66 h 70" name="T7"/>
                <a:gd fmla="*/ 81 w 110" name="T8"/>
                <a:gd fmla="*/ 61 h 70" name="T9"/>
                <a:gd fmla="*/ 79 w 110" name="T10"/>
                <a:gd fmla="*/ 54 h 70" name="T11"/>
                <a:gd fmla="*/ 76 w 110" name="T12"/>
                <a:gd fmla="*/ 46 h 70" name="T13"/>
                <a:gd fmla="*/ 71 w 110" name="T14"/>
                <a:gd fmla="*/ 38 h 70" name="T15"/>
                <a:gd fmla="*/ 68 w 110" name="T16"/>
                <a:gd fmla="*/ 34 h 70" name="T17"/>
                <a:gd fmla="*/ 65 w 110" name="T18"/>
                <a:gd fmla="*/ 30 h 70" name="T19"/>
                <a:gd fmla="*/ 61 w 110" name="T20"/>
                <a:gd fmla="*/ 26 h 70" name="T21"/>
                <a:gd fmla="*/ 57 w 110" name="T22"/>
                <a:gd fmla="*/ 23 h 70" name="T23"/>
                <a:gd fmla="*/ 48 w 110" name="T24"/>
                <a:gd fmla="*/ 16 h 70" name="T25"/>
                <a:gd fmla="*/ 39 w 110" name="T26"/>
                <a:gd fmla="*/ 11 h 70" name="T27"/>
                <a:gd fmla="*/ 29 w 110" name="T28"/>
                <a:gd fmla="*/ 7 h 70" name="T29"/>
                <a:gd fmla="*/ 20 w 110" name="T30"/>
                <a:gd fmla="*/ 5 h 70" name="T31"/>
                <a:gd fmla="*/ 16 w 110" name="T32"/>
                <a:gd fmla="*/ 4 h 70" name="T33"/>
                <a:gd fmla="*/ 12 w 110" name="T34"/>
                <a:gd fmla="*/ 3 h 70" name="T35"/>
                <a:gd fmla="*/ 6 w 110" name="T36"/>
                <a:gd fmla="*/ 2 h 70" name="T37"/>
                <a:gd fmla="*/ 0 w 110" name="T38"/>
                <a:gd fmla="*/ 1 h 70" name="T39"/>
                <a:gd fmla="*/ 6 w 110" name="T40"/>
                <a:gd fmla="*/ 1 h 70" name="T41"/>
                <a:gd fmla="*/ 12 w 110" name="T42"/>
                <a:gd fmla="*/ 1 h 70" name="T43"/>
                <a:gd fmla="*/ 16 w 110" name="T44"/>
                <a:gd fmla="*/ 0 h 70" name="T45"/>
                <a:gd fmla="*/ 20 w 110" name="T46"/>
                <a:gd fmla="*/ 1 h 70" name="T47"/>
                <a:gd fmla="*/ 30 w 110" name="T48"/>
                <a:gd fmla="*/ 1 h 70" name="T49"/>
                <a:gd fmla="*/ 41 w 110" name="T50"/>
                <a:gd fmla="*/ 3 h 70" name="T51"/>
                <a:gd fmla="*/ 53 w 110" name="T52"/>
                <a:gd fmla="*/ 6 h 70" name="T53"/>
                <a:gd fmla="*/ 65 w 110" name="T54"/>
                <a:gd fmla="*/ 11 h 70" name="T55"/>
                <a:gd fmla="*/ 70 w 110" name="T56"/>
                <a:gd fmla="*/ 14 h 70" name="T57"/>
                <a:gd fmla="*/ 76 w 110" name="T58"/>
                <a:gd fmla="*/ 17 h 70" name="T59"/>
                <a:gd fmla="*/ 81 w 110" name="T60"/>
                <a:gd fmla="*/ 21 h 70" name="T61"/>
                <a:gd fmla="*/ 86 w 110" name="T62"/>
                <a:gd fmla="*/ 26 h 70" name="T63"/>
                <a:gd fmla="*/ 94 w 110" name="T64"/>
                <a:gd fmla="*/ 34 h 70" name="T65"/>
                <a:gd fmla="*/ 100 w 110" name="T66"/>
                <a:gd fmla="*/ 43 h 70" name="T67"/>
                <a:gd fmla="*/ 105 w 110" name="T68"/>
                <a:gd fmla="*/ 51 h 70" name="T69"/>
                <a:gd fmla="*/ 108 w 110" name="T70"/>
                <a:gd fmla="*/ 58 h 70" name="T71"/>
                <a:gd fmla="*/ 109 w 110" name="T72"/>
                <a:gd fmla="*/ 61 h 70" name="T73"/>
                <a:gd fmla="*/ 110 w 110" name="T74"/>
                <a:gd fmla="*/ 63 h 70" name="T75"/>
                <a:gd fmla="*/ 110 w 110" name="T76"/>
                <a:gd fmla="*/ 65 h 70" name="T77"/>
                <a:gd fmla="*/ 83 w 110" name="T78"/>
                <a:gd fmla="*/ 70 h 7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242"/>
            <p:cNvSpPr/>
            <p:nvPr/>
          </p:nvSpPr>
          <p:spPr bwMode="auto">
            <a:xfrm>
              <a:off x="2255838" y="6134101"/>
              <a:ext cx="128588" cy="517525"/>
            </a:xfrm>
            <a:custGeom>
              <a:gdLst>
                <a:gd fmla="*/ 0 w 31" name="T0"/>
                <a:gd fmla="*/ 117 h 117" name="T1"/>
                <a:gd fmla="*/ 1 w 31" name="T2"/>
                <a:gd fmla="*/ 112 h 117" name="T3"/>
                <a:gd fmla="*/ 1 w 31" name="T4"/>
                <a:gd fmla="*/ 98 h 117" name="T5"/>
                <a:gd fmla="*/ 6 w 31" name="T6"/>
                <a:gd fmla="*/ 55 h 117" name="T7"/>
                <a:gd fmla="*/ 12 w 31" name="T8"/>
                <a:gd fmla="*/ 33 h 117" name="T9"/>
                <a:gd fmla="*/ 19 w 31" name="T10"/>
                <a:gd fmla="*/ 15 h 117" name="T11"/>
                <a:gd fmla="*/ 24 w 31" name="T12"/>
                <a:gd fmla="*/ 8 h 117" name="T13"/>
                <a:gd fmla="*/ 27 w 31" name="T14"/>
                <a:gd fmla="*/ 3 h 117" name="T15"/>
                <a:gd fmla="*/ 30 w 31" name="T16"/>
                <a:gd fmla="*/ 0 h 117" name="T17"/>
                <a:gd fmla="*/ 31 w 31" name="T18"/>
                <a:gd fmla="*/ 0 h 117" name="T19"/>
                <a:gd fmla="*/ 31 w 31" name="T20"/>
                <a:gd fmla="*/ 1 h 117" name="T21"/>
                <a:gd fmla="*/ 28 w 31" name="T22"/>
                <a:gd fmla="*/ 4 h 117" name="T23"/>
                <a:gd fmla="*/ 26 w 31" name="T24"/>
                <a:gd fmla="*/ 9 h 117" name="T25"/>
                <a:gd fmla="*/ 23 w 31" name="T26"/>
                <a:gd fmla="*/ 16 h 117" name="T27"/>
                <a:gd fmla="*/ 20 w 31" name="T28"/>
                <a:gd fmla="*/ 35 h 117" name="T29"/>
                <a:gd fmla="*/ 20 w 31" name="T30"/>
                <a:gd fmla="*/ 56 h 117" name="T31"/>
                <a:gd fmla="*/ 25 w 31" name="T32"/>
                <a:gd fmla="*/ 96 h 117" name="T33"/>
                <a:gd fmla="*/ 27 w 31" name="T34"/>
                <a:gd fmla="*/ 109 h 117" name="T35"/>
                <a:gd fmla="*/ 28 w 31" name="T36"/>
                <a:gd fmla="*/ 114 h 117" name="T37"/>
                <a:gd fmla="*/ 0 w 31" name="T38"/>
                <a:gd fmla="*/ 117 h 11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243"/>
            <p:cNvSpPr/>
            <p:nvPr/>
          </p:nvSpPr>
          <p:spPr bwMode="auto">
            <a:xfrm>
              <a:off x="2605088" y="6294439"/>
              <a:ext cx="358775" cy="382588"/>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246"/>
            <p:cNvSpPr/>
            <p:nvPr/>
          </p:nvSpPr>
          <p:spPr bwMode="auto">
            <a:xfrm>
              <a:off x="2605088" y="5940426"/>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249"/>
            <p:cNvSpPr/>
            <p:nvPr/>
          </p:nvSpPr>
          <p:spPr bwMode="auto">
            <a:xfrm>
              <a:off x="2205038" y="5834064"/>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252"/>
            <p:cNvSpPr/>
            <p:nvPr/>
          </p:nvSpPr>
          <p:spPr bwMode="auto">
            <a:xfrm>
              <a:off x="1738313" y="5940426"/>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255"/>
            <p:cNvSpPr/>
            <p:nvPr/>
          </p:nvSpPr>
          <p:spPr bwMode="auto">
            <a:xfrm>
              <a:off x="1638301" y="6205539"/>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259"/>
            <p:cNvSpPr/>
            <p:nvPr/>
          </p:nvSpPr>
          <p:spPr bwMode="auto">
            <a:xfrm>
              <a:off x="11047414" y="5583239"/>
              <a:ext cx="204788" cy="1147763"/>
            </a:xfrm>
            <a:custGeom>
              <a:gdLst>
                <a:gd fmla="*/ 27 w 129" name="T0"/>
                <a:gd fmla="*/ 61 h 723" name="T1"/>
                <a:gd fmla="*/ 0 w 129" name="T2"/>
                <a:gd fmla="*/ 712 h 723" name="T3"/>
                <a:gd fmla="*/ 129 w 129" name="T4"/>
                <a:gd fmla="*/ 723 h 723" name="T5"/>
                <a:gd fmla="*/ 98 w 129" name="T6"/>
                <a:gd fmla="*/ 0 h 723" name="T7"/>
                <a:gd fmla="*/ 27 w 129" name="T8"/>
                <a:gd fmla="*/ 61 h 723" name="T9"/>
              </a:gdLst>
              <a:cxnLst>
                <a:cxn ang="0">
                  <a:pos x="T0" y="T1"/>
                </a:cxn>
                <a:cxn ang="0">
                  <a:pos x="T2" y="T3"/>
                </a:cxn>
                <a:cxn ang="0">
                  <a:pos x="T4" y="T5"/>
                </a:cxn>
                <a:cxn ang="0">
                  <a:pos x="T6" y="T7"/>
                </a:cxn>
                <a:cxn ang="0">
                  <a:pos x="T8" y="T9"/>
                </a:cxn>
              </a:cxnLst>
              <a:rect b="b" l="0" r="r" t="0"/>
              <a:pathLst>
                <a:path h="723" w="129">
                  <a:moveTo>
                    <a:pt x="27" y="61"/>
                  </a:moveTo>
                  <a:lnTo>
                    <a:pt x="0" y="712"/>
                  </a:lnTo>
                  <a:lnTo>
                    <a:pt x="129" y="723"/>
                  </a:lnTo>
                  <a:lnTo>
                    <a:pt x="98" y="0"/>
                  </a:lnTo>
                  <a:lnTo>
                    <a:pt x="27" y="61"/>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262"/>
            <p:cNvSpPr/>
            <p:nvPr/>
          </p:nvSpPr>
          <p:spPr bwMode="auto">
            <a:xfrm>
              <a:off x="11214101" y="5913439"/>
              <a:ext cx="30163" cy="596900"/>
            </a:xfrm>
            <a:custGeom>
              <a:gdLst>
                <a:gd fmla="*/ 0 w 7" name="T0"/>
                <a:gd fmla="*/ 0 h 135" name="T1"/>
                <a:gd fmla="*/ 7 w 7" name="T2"/>
                <a:gd fmla="*/ 135 h 135" name="T3"/>
                <a:gd fmla="*/ 7 w 7" name="T4"/>
                <a:gd fmla="*/ 135 h 135" name="T5"/>
                <a:gd fmla="*/ 0 w 7" name="T6"/>
                <a:gd fmla="*/ 0 h 135" name="T7"/>
                <a:gd fmla="*/ 0 w 7" name="T8"/>
                <a:gd fmla="*/ 0 h 135" name="T9"/>
              </a:gdLst>
              <a:cxnLst>
                <a:cxn ang="0">
                  <a:pos x="T0" y="T1"/>
                </a:cxn>
                <a:cxn ang="0">
                  <a:pos x="T2" y="T3"/>
                </a:cxn>
                <a:cxn ang="0">
                  <a:pos x="T4" y="T5"/>
                </a:cxn>
                <a:cxn ang="0">
                  <a:pos x="T6" y="T7"/>
                </a:cxn>
                <a:cxn ang="0">
                  <a:pos x="T8" y="T9"/>
                </a:cxn>
              </a:cxnLst>
              <a:rect b="b" l="0" r="r" t="0"/>
              <a:pathLst>
                <a:path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263"/>
            <p:cNvSpPr/>
            <p:nvPr/>
          </p:nvSpPr>
          <p:spPr bwMode="auto">
            <a:xfrm>
              <a:off x="11244264" y="6510339"/>
              <a:ext cx="3175" cy="123825"/>
            </a:xfrm>
            <a:custGeom>
              <a:gdLst>
                <a:gd fmla="*/ 0 w 1" name="T0"/>
                <a:gd fmla="*/ 0 h 28" name="T1"/>
                <a:gd fmla="*/ 0 w 1" name="T2"/>
                <a:gd fmla="*/ 0 h 28" name="T3"/>
                <a:gd fmla="*/ 1 w 1" name="T4"/>
                <a:gd fmla="*/ 28 h 28" name="T5"/>
                <a:gd fmla="*/ 1 w 1" name="T6"/>
                <a:gd fmla="*/ 28 h 28" name="T7"/>
                <a:gd fmla="*/ 0 w 1" name="T8"/>
                <a:gd fmla="*/ 0 h 28" name="T9"/>
              </a:gdLst>
              <a:cxnLst>
                <a:cxn ang="0">
                  <a:pos x="T0" y="T1"/>
                </a:cxn>
                <a:cxn ang="0">
                  <a:pos x="T2" y="T3"/>
                </a:cxn>
                <a:cxn ang="0">
                  <a:pos x="T4" y="T5"/>
                </a:cxn>
                <a:cxn ang="0">
                  <a:pos x="T6" y="T7"/>
                </a:cxn>
                <a:cxn ang="0">
                  <a:pos x="T8" y="T9"/>
                </a:cxn>
              </a:cxnLst>
              <a:rect b="b" l="0" r="r" t="0"/>
              <a:pathLst>
                <a:path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264"/>
            <p:cNvSpPr/>
            <p:nvPr/>
          </p:nvSpPr>
          <p:spPr bwMode="auto">
            <a:xfrm>
              <a:off x="11247439" y="6634164"/>
              <a:ext cx="4763" cy="96838"/>
            </a:xfrm>
            <a:custGeom>
              <a:gdLst>
                <a:gd fmla="*/ 0 w 1" name="T0"/>
                <a:gd fmla="*/ 0 h 22" name="T1"/>
                <a:gd fmla="*/ 0 w 1" name="T2"/>
                <a:gd fmla="*/ 0 h 22" name="T3"/>
                <a:gd fmla="*/ 1 w 1" name="T4"/>
                <a:gd fmla="*/ 22 h 22" name="T5"/>
                <a:gd fmla="*/ 0 w 1" name="T6"/>
                <a:gd fmla="*/ 0 h 22" name="T7"/>
              </a:gdLst>
              <a:cxnLst>
                <a:cxn ang="0">
                  <a:pos x="T0" y="T1"/>
                </a:cxn>
                <a:cxn ang="0">
                  <a:pos x="T2" y="T3"/>
                </a:cxn>
                <a:cxn ang="0">
                  <a:pos x="T4" y="T5"/>
                </a:cxn>
                <a:cxn ang="0">
                  <a:pos x="T6" y="T7"/>
                </a:cxn>
              </a:cxnLst>
              <a:rect b="b" l="0" r="r" t="0"/>
              <a:pathLst>
                <a:path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265"/>
            <p:cNvSpPr/>
            <p:nvPr/>
          </p:nvSpPr>
          <p:spPr bwMode="auto">
            <a:xfrm>
              <a:off x="11136314" y="6716714"/>
              <a:ext cx="28575" cy="4763"/>
            </a:xfrm>
            <a:custGeom>
              <a:gdLst>
                <a:gd fmla="*/ 0 w 18" name="T0"/>
                <a:gd fmla="*/ 0 h 3" name="T1"/>
                <a:gd fmla="*/ 0 w 18" name="T2"/>
                <a:gd fmla="*/ 0 h 3" name="T3"/>
                <a:gd fmla="*/ 18 w 18" name="T4"/>
                <a:gd fmla="*/ 3 h 3" name="T5"/>
                <a:gd fmla="*/ 18 w 18" name="T6"/>
                <a:gd fmla="*/ 3 h 3" name="T7"/>
                <a:gd fmla="*/ 0 w 18" name="T8"/>
                <a:gd fmla="*/ 0 h 3" name="T9"/>
              </a:gdLst>
              <a:cxnLst>
                <a:cxn ang="0">
                  <a:pos x="T0" y="T1"/>
                </a:cxn>
                <a:cxn ang="0">
                  <a:pos x="T2" y="T3"/>
                </a:cxn>
                <a:cxn ang="0">
                  <a:pos x="T4" y="T5"/>
                </a:cxn>
                <a:cxn ang="0">
                  <a:pos x="T6" y="T7"/>
                </a:cxn>
                <a:cxn ang="0">
                  <a:pos x="T8" y="T9"/>
                </a:cxn>
              </a:cxnLst>
              <a:rect b="b" l="0" r="r" t="0"/>
              <a:pathLst>
                <a:path h="3" w="18">
                  <a:moveTo>
                    <a:pt x="0" y="0"/>
                  </a:moveTo>
                  <a:lnTo>
                    <a:pt x="0" y="0"/>
                  </a:lnTo>
                  <a:lnTo>
                    <a:pt x="18" y="3"/>
                  </a:lnTo>
                  <a:lnTo>
                    <a:pt x="18" y="3"/>
                  </a:lnTo>
                  <a:lnTo>
                    <a:pt x="0" y="0"/>
                  </a:lnTo>
                  <a:close/>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266"/>
            <p:cNvSpPr/>
            <p:nvPr/>
          </p:nvSpPr>
          <p:spPr bwMode="auto">
            <a:xfrm>
              <a:off x="11136314" y="6716714"/>
              <a:ext cx="28575" cy="4763"/>
            </a:xfrm>
            <a:custGeom>
              <a:gdLst>
                <a:gd fmla="*/ 0 w 18" name="T0"/>
                <a:gd fmla="*/ 0 h 3" name="T1"/>
                <a:gd fmla="*/ 0 w 18" name="T2"/>
                <a:gd fmla="*/ 0 h 3" name="T3"/>
                <a:gd fmla="*/ 18 w 18" name="T4"/>
                <a:gd fmla="*/ 3 h 3" name="T5"/>
                <a:gd fmla="*/ 18 w 18" name="T6"/>
                <a:gd fmla="*/ 3 h 3" name="T7"/>
                <a:gd fmla="*/ 0 w 18" name="T8"/>
                <a:gd fmla="*/ 0 h 3" name="T9"/>
              </a:gdLst>
              <a:cxnLst>
                <a:cxn ang="0">
                  <a:pos x="T0" y="T1"/>
                </a:cxn>
                <a:cxn ang="0">
                  <a:pos x="T2" y="T3"/>
                </a:cxn>
                <a:cxn ang="0">
                  <a:pos x="T4" y="T5"/>
                </a:cxn>
                <a:cxn ang="0">
                  <a:pos x="T6" y="T7"/>
                </a:cxn>
                <a:cxn ang="0">
                  <a:pos x="T8" y="T9"/>
                </a:cxn>
              </a:cxnLst>
              <a:rect b="b" l="0" r="r" t="0"/>
              <a:pathLst>
                <a:path h="3" w="18">
                  <a:moveTo>
                    <a:pt x="0" y="0"/>
                  </a:moveTo>
                  <a:lnTo>
                    <a:pt x="0" y="0"/>
                  </a:lnTo>
                  <a:lnTo>
                    <a:pt x="18" y="3"/>
                  </a:lnTo>
                  <a:lnTo>
                    <a:pt x="18" y="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267"/>
            <p:cNvSpPr/>
            <p:nvPr/>
          </p:nvSpPr>
          <p:spPr bwMode="auto">
            <a:xfrm>
              <a:off x="11164889" y="6721476"/>
              <a:ext cx="74613" cy="9525"/>
            </a:xfrm>
            <a:custGeom>
              <a:gdLst>
                <a:gd fmla="*/ 0 w 47" name="T0"/>
                <a:gd fmla="*/ 0 h 6" name="T1"/>
                <a:gd fmla="*/ 0 w 47" name="T2"/>
                <a:gd fmla="*/ 0 h 6" name="T3"/>
                <a:gd fmla="*/ 47 w 47" name="T4"/>
                <a:gd fmla="*/ 6 h 6" name="T5"/>
                <a:gd fmla="*/ 47 w 47" name="T6"/>
                <a:gd fmla="*/ 6 h 6" name="T7"/>
                <a:gd fmla="*/ 0 w 47" name="T8"/>
                <a:gd fmla="*/ 0 h 6" name="T9"/>
              </a:gdLst>
              <a:cxnLst>
                <a:cxn ang="0">
                  <a:pos x="T0" y="T1"/>
                </a:cxn>
                <a:cxn ang="0">
                  <a:pos x="T2" y="T3"/>
                </a:cxn>
                <a:cxn ang="0">
                  <a:pos x="T4" y="T5"/>
                </a:cxn>
                <a:cxn ang="0">
                  <a:pos x="T6" y="T7"/>
                </a:cxn>
                <a:cxn ang="0">
                  <a:pos x="T8" y="T9"/>
                </a:cxn>
              </a:cxnLst>
              <a:rect b="b" l="0" r="r" t="0"/>
              <a:pathLst>
                <a:path h="6" w="47">
                  <a:moveTo>
                    <a:pt x="0" y="0"/>
                  </a:moveTo>
                  <a:lnTo>
                    <a:pt x="0" y="0"/>
                  </a:lnTo>
                  <a:lnTo>
                    <a:pt x="47" y="6"/>
                  </a:lnTo>
                  <a:lnTo>
                    <a:pt x="47" y="6"/>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268"/>
            <p:cNvSpPr/>
            <p:nvPr/>
          </p:nvSpPr>
          <p:spPr bwMode="auto">
            <a:xfrm>
              <a:off x="11164889" y="6721476"/>
              <a:ext cx="74613" cy="9525"/>
            </a:xfrm>
            <a:custGeom>
              <a:gdLst>
                <a:gd fmla="*/ 0 w 47" name="T0"/>
                <a:gd fmla="*/ 0 h 6" name="T1"/>
                <a:gd fmla="*/ 0 w 47" name="T2"/>
                <a:gd fmla="*/ 0 h 6" name="T3"/>
                <a:gd fmla="*/ 47 w 47" name="T4"/>
                <a:gd fmla="*/ 6 h 6" name="T5"/>
                <a:gd fmla="*/ 47 w 47" name="T6"/>
                <a:gd fmla="*/ 6 h 6" name="T7"/>
                <a:gd fmla="*/ 0 w 47" name="T8"/>
                <a:gd fmla="*/ 0 h 6" name="T9"/>
              </a:gdLst>
              <a:cxnLst>
                <a:cxn ang="0">
                  <a:pos x="T0" y="T1"/>
                </a:cxn>
                <a:cxn ang="0">
                  <a:pos x="T2" y="T3"/>
                </a:cxn>
                <a:cxn ang="0">
                  <a:pos x="T4" y="T5"/>
                </a:cxn>
                <a:cxn ang="0">
                  <a:pos x="T6" y="T7"/>
                </a:cxn>
                <a:cxn ang="0">
                  <a:pos x="T8" y="T9"/>
                </a:cxn>
              </a:cxnLst>
              <a:rect b="b" l="0" r="r" t="0"/>
              <a:pathLst>
                <a:path h="6" w="47">
                  <a:moveTo>
                    <a:pt x="0" y="0"/>
                  </a:moveTo>
                  <a:lnTo>
                    <a:pt x="0" y="0"/>
                  </a:lnTo>
                  <a:lnTo>
                    <a:pt x="47" y="6"/>
                  </a:lnTo>
                  <a:lnTo>
                    <a:pt x="47" y="6"/>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269"/>
            <p:cNvSpPr/>
            <p:nvPr/>
          </p:nvSpPr>
          <p:spPr bwMode="auto">
            <a:xfrm>
              <a:off x="11239501" y="6731001"/>
              <a:ext cx="12700" cy="0"/>
            </a:xfrm>
            <a:custGeom>
              <a:gdLst>
                <a:gd fmla="*/ 0 w 8" name="T0"/>
                <a:gd fmla="*/ 0 w 8" name="T1"/>
                <a:gd fmla="*/ 8 w 8" name="T2"/>
                <a:gd fmla="*/ 0 w 8" name="T3"/>
              </a:gdLst>
              <a:cxnLst>
                <a:cxn ang="0">
                  <a:pos x="T0" y="0"/>
                </a:cxn>
                <a:cxn ang="0">
                  <a:pos x="T1" y="0"/>
                </a:cxn>
                <a:cxn ang="0">
                  <a:pos x="T2" y="0"/>
                </a:cxn>
                <a:cxn ang="0">
                  <a:pos x="T3" y="0"/>
                </a:cxn>
              </a:cxnLst>
              <a:rect b="b" l="0" r="r" t="0"/>
              <a:pathLst>
                <a:path w="8">
                  <a:moveTo>
                    <a:pt x="0" y="0"/>
                  </a:moveTo>
                  <a:lnTo>
                    <a:pt x="0" y="0"/>
                  </a:lnTo>
                  <a:lnTo>
                    <a:pt x="8" y="0"/>
                  </a:lnTo>
                  <a:lnTo>
                    <a:pt x="0"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270"/>
            <p:cNvSpPr/>
            <p:nvPr/>
          </p:nvSpPr>
          <p:spPr bwMode="auto">
            <a:xfrm>
              <a:off x="11239501" y="6731001"/>
              <a:ext cx="12700" cy="0"/>
            </a:xfrm>
            <a:custGeom>
              <a:gdLst>
                <a:gd fmla="*/ 0 w 8" name="T0"/>
                <a:gd fmla="*/ 0 w 8" name="T1"/>
                <a:gd fmla="*/ 8 w 8" name="T2"/>
                <a:gd fmla="*/ 0 w 8" name="T3"/>
              </a:gdLst>
              <a:cxnLst>
                <a:cxn ang="0">
                  <a:pos x="T0" y="0"/>
                </a:cxn>
                <a:cxn ang="0">
                  <a:pos x="T1" y="0"/>
                </a:cxn>
                <a:cxn ang="0">
                  <a:pos x="T2" y="0"/>
                </a:cxn>
                <a:cxn ang="0">
                  <a:pos x="T3" y="0"/>
                </a:cxn>
              </a:cxnLst>
              <a:rect b="b" l="0" r="r" t="0"/>
              <a:pathLst>
                <a:path w="8">
                  <a:moveTo>
                    <a:pt x="0" y="0"/>
                  </a:moveTo>
                  <a:lnTo>
                    <a:pt x="0" y="0"/>
                  </a:lnTo>
                  <a:lnTo>
                    <a:pt x="8" y="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283"/>
            <p:cNvSpPr/>
            <p:nvPr/>
          </p:nvSpPr>
          <p:spPr bwMode="auto">
            <a:xfrm>
              <a:off x="1296988" y="5318126"/>
              <a:ext cx="195263" cy="1500188"/>
            </a:xfrm>
            <a:custGeom>
              <a:gdLst>
                <a:gd fmla="*/ 23 w 123" name="T0"/>
                <a:gd fmla="*/ 0 h 945" name="T1"/>
                <a:gd fmla="*/ 0 w 123" name="T2"/>
                <a:gd fmla="*/ 934 h 945" name="T3"/>
                <a:gd fmla="*/ 123 w 123" name="T4"/>
                <a:gd fmla="*/ 945 h 945" name="T5"/>
                <a:gd fmla="*/ 100 w 123" name="T6"/>
                <a:gd fmla="*/ 0 h 945" name="T7"/>
                <a:gd fmla="*/ 23 w 123" name="T8"/>
                <a:gd fmla="*/ 0 h 945" name="T9"/>
              </a:gdLst>
              <a:cxnLst>
                <a:cxn ang="0">
                  <a:pos x="T0" y="T1"/>
                </a:cxn>
                <a:cxn ang="0">
                  <a:pos x="T2" y="T3"/>
                </a:cxn>
                <a:cxn ang="0">
                  <a:pos x="T4" y="T5"/>
                </a:cxn>
                <a:cxn ang="0">
                  <a:pos x="T6" y="T7"/>
                </a:cxn>
                <a:cxn ang="0">
                  <a:pos x="T8" y="T9"/>
                </a:cxn>
              </a:cxnLst>
              <a:rect b="b" l="0" r="r" t="0"/>
              <a:pathLst>
                <a:path h="944" w="123">
                  <a:moveTo>
                    <a:pt x="23" y="0"/>
                  </a:moveTo>
                  <a:lnTo>
                    <a:pt x="0" y="934"/>
                  </a:lnTo>
                  <a:lnTo>
                    <a:pt x="123" y="945"/>
                  </a:lnTo>
                  <a:lnTo>
                    <a:pt x="100" y="0"/>
                  </a:lnTo>
                  <a:lnTo>
                    <a:pt x="2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 name="Freeform 327"/>
            <p:cNvSpPr/>
            <p:nvPr/>
          </p:nvSpPr>
          <p:spPr bwMode="auto">
            <a:xfrm>
              <a:off x="8234364" y="6275389"/>
              <a:ext cx="479425" cy="557213"/>
            </a:xfrm>
            <a:custGeom>
              <a:gdLst>
                <a:gd fmla="*/ 0 w 115" name="T0"/>
                <a:gd fmla="*/ 122 h 126" name="T1"/>
                <a:gd fmla="*/ 1 w 115" name="T2"/>
                <a:gd fmla="*/ 120 h 126" name="T3"/>
                <a:gd fmla="*/ 2 w 115" name="T4"/>
                <a:gd fmla="*/ 114 h 126" name="T5"/>
                <a:gd fmla="*/ 9 w 115" name="T6"/>
                <a:gd fmla="*/ 94 h 126" name="T7"/>
                <a:gd fmla="*/ 21 w 115" name="T8"/>
                <a:gd fmla="*/ 67 h 126" name="T9"/>
                <a:gd fmla="*/ 29 w 115" name="T10"/>
                <a:gd fmla="*/ 53 h 126" name="T11"/>
                <a:gd fmla="*/ 40 w 115" name="T12"/>
                <a:gd fmla="*/ 40 h 126" name="T13"/>
                <a:gd fmla="*/ 51 w 115" name="T14"/>
                <a:gd fmla="*/ 28 h 126" name="T15"/>
                <a:gd fmla="*/ 64 w 115" name="T16"/>
                <a:gd fmla="*/ 18 h 126" name="T17"/>
                <a:gd fmla="*/ 71 w 115" name="T18"/>
                <a:gd fmla="*/ 14 h 126" name="T19"/>
                <a:gd fmla="*/ 77 w 115" name="T20"/>
                <a:gd fmla="*/ 10 h 126" name="T21"/>
                <a:gd fmla="*/ 89 w 115" name="T22"/>
                <a:gd fmla="*/ 5 h 126" name="T23"/>
                <a:gd fmla="*/ 100 w 115" name="T24"/>
                <a:gd fmla="*/ 2 h 126" name="T25"/>
                <a:gd fmla="*/ 108 w 115" name="T26"/>
                <a:gd fmla="*/ 1 h 126" name="T27"/>
                <a:gd fmla="*/ 115 w 115" name="T28"/>
                <a:gd fmla="*/ 0 h 126" name="T29"/>
                <a:gd fmla="*/ 109 w 115" name="T30"/>
                <a:gd fmla="*/ 2 h 126" name="T31"/>
                <a:gd fmla="*/ 101 w 115" name="T32"/>
                <a:gd fmla="*/ 6 h 126" name="T33"/>
                <a:gd fmla="*/ 92 w 115" name="T34"/>
                <a:gd fmla="*/ 11 h 126" name="T35"/>
                <a:gd fmla="*/ 82 w 115" name="T36"/>
                <a:gd fmla="*/ 19 h 126" name="T37"/>
                <a:gd fmla="*/ 78 w 115" name="T38"/>
                <a:gd fmla="*/ 23 h 126" name="T39"/>
                <a:gd fmla="*/ 73 w 115" name="T40"/>
                <a:gd fmla="*/ 28 h 126" name="T41"/>
                <a:gd fmla="*/ 64 w 115" name="T42"/>
                <a:gd fmla="*/ 39 h 126" name="T43"/>
                <a:gd fmla="*/ 57 w 115" name="T44"/>
                <a:gd fmla="*/ 52 h 126" name="T45"/>
                <a:gd fmla="*/ 43 w 115" name="T46"/>
                <a:gd fmla="*/ 103 h 126" name="T47"/>
                <a:gd fmla="*/ 42 w 115" name="T48"/>
                <a:gd fmla="*/ 120 h 126" name="T49"/>
                <a:gd fmla="*/ 42 w 115" name="T50"/>
                <a:gd fmla="*/ 124 h 126" name="T51"/>
                <a:gd fmla="*/ 42 w 115" name="T52"/>
                <a:gd fmla="*/ 125 h 126" name="T53"/>
                <a:gd fmla="*/ 42 w 115" name="T54"/>
                <a:gd fmla="*/ 126 h 126" name="T55"/>
                <a:gd fmla="*/ 0 w 115" name="T56"/>
                <a:gd fmla="*/ 122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 name="Freeform 328"/>
            <p:cNvSpPr/>
            <p:nvPr/>
          </p:nvSpPr>
          <p:spPr bwMode="auto">
            <a:xfrm>
              <a:off x="7975601" y="6275389"/>
              <a:ext cx="479425" cy="557213"/>
            </a:xfrm>
            <a:custGeom>
              <a:gdLst>
                <a:gd fmla="*/ 73 w 115" name="T0"/>
                <a:gd fmla="*/ 126 h 126" name="T1"/>
                <a:gd fmla="*/ 73 w 115" name="T2"/>
                <a:gd fmla="*/ 125 h 126" name="T3"/>
                <a:gd fmla="*/ 73 w 115" name="T4"/>
                <a:gd fmla="*/ 124 h 126" name="T5"/>
                <a:gd fmla="*/ 73 w 115" name="T6"/>
                <a:gd fmla="*/ 120 h 126" name="T7"/>
                <a:gd fmla="*/ 72 w 115" name="T8"/>
                <a:gd fmla="*/ 103 h 126" name="T9"/>
                <a:gd fmla="*/ 58 w 115" name="T10"/>
                <a:gd fmla="*/ 52 h 126" name="T11"/>
                <a:gd fmla="*/ 51 w 115" name="T12"/>
                <a:gd fmla="*/ 39 h 126" name="T13"/>
                <a:gd fmla="*/ 42 w 115" name="T14"/>
                <a:gd fmla="*/ 28 h 126" name="T15"/>
                <a:gd fmla="*/ 37 w 115" name="T16"/>
                <a:gd fmla="*/ 23 h 126" name="T17"/>
                <a:gd fmla="*/ 32 w 115" name="T18"/>
                <a:gd fmla="*/ 19 h 126" name="T19"/>
                <a:gd fmla="*/ 23 w 115" name="T20"/>
                <a:gd fmla="*/ 11 h 126" name="T21"/>
                <a:gd fmla="*/ 14 w 115" name="T22"/>
                <a:gd fmla="*/ 6 h 126" name="T23"/>
                <a:gd fmla="*/ 6 w 115" name="T24"/>
                <a:gd fmla="*/ 2 h 126" name="T25"/>
                <a:gd fmla="*/ 0 w 115" name="T26"/>
                <a:gd fmla="*/ 0 h 126" name="T27"/>
                <a:gd fmla="*/ 7 w 115" name="T28"/>
                <a:gd fmla="*/ 1 h 126" name="T29"/>
                <a:gd fmla="*/ 15 w 115" name="T30"/>
                <a:gd fmla="*/ 2 h 126" name="T31"/>
                <a:gd fmla="*/ 26 w 115" name="T32"/>
                <a:gd fmla="*/ 5 h 126" name="T33"/>
                <a:gd fmla="*/ 38 w 115" name="T34"/>
                <a:gd fmla="*/ 10 h 126" name="T35"/>
                <a:gd fmla="*/ 44 w 115" name="T36"/>
                <a:gd fmla="*/ 14 h 126" name="T37"/>
                <a:gd fmla="*/ 51 w 115" name="T38"/>
                <a:gd fmla="*/ 18 h 126" name="T39"/>
                <a:gd fmla="*/ 63 w 115" name="T40"/>
                <a:gd fmla="*/ 28 h 126" name="T41"/>
                <a:gd fmla="*/ 75 w 115" name="T42"/>
                <a:gd fmla="*/ 40 h 126" name="T43"/>
                <a:gd fmla="*/ 86 w 115" name="T44"/>
                <a:gd fmla="*/ 53 h 126" name="T45"/>
                <a:gd fmla="*/ 94 w 115" name="T46"/>
                <a:gd fmla="*/ 67 h 126" name="T47"/>
                <a:gd fmla="*/ 106 w 115" name="T48"/>
                <a:gd fmla="*/ 94 h 126" name="T49"/>
                <a:gd fmla="*/ 113 w 115" name="T50"/>
                <a:gd fmla="*/ 114 h 126" name="T51"/>
                <a:gd fmla="*/ 114 w 115" name="T52"/>
                <a:gd fmla="*/ 120 h 126" name="T53"/>
                <a:gd fmla="*/ 115 w 115" name="T54"/>
                <a:gd fmla="*/ 122 h 126" name="T55"/>
                <a:gd fmla="*/ 73 w 115" name="T56"/>
                <a:gd fmla="*/ 126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 name="Freeform 329"/>
            <p:cNvSpPr/>
            <p:nvPr/>
          </p:nvSpPr>
          <p:spPr bwMode="auto">
            <a:xfrm>
              <a:off x="8255001" y="6515101"/>
              <a:ext cx="492125" cy="317500"/>
            </a:xfrm>
            <a:custGeom>
              <a:gdLst>
                <a:gd fmla="*/ 0 w 118" name="T0"/>
                <a:gd fmla="*/ 65 h 72" name="T1"/>
                <a:gd fmla="*/ 1 w 118" name="T2"/>
                <a:gd fmla="*/ 64 h 72" name="T3"/>
                <a:gd fmla="*/ 1 w 118" name="T4"/>
                <a:gd fmla="*/ 63 h 72" name="T5"/>
                <a:gd fmla="*/ 2 w 118" name="T6"/>
                <a:gd fmla="*/ 60 h 72" name="T7"/>
                <a:gd fmla="*/ 3 w 118" name="T8"/>
                <a:gd fmla="*/ 57 h 72" name="T9"/>
                <a:gd fmla="*/ 7 w 118" name="T10"/>
                <a:gd fmla="*/ 50 h 72" name="T11"/>
                <a:gd fmla="*/ 12 w 118" name="T12"/>
                <a:gd fmla="*/ 42 h 72" name="T13"/>
                <a:gd fmla="*/ 19 w 118" name="T14"/>
                <a:gd fmla="*/ 32 h 72" name="T15"/>
                <a:gd fmla="*/ 28 w 118" name="T16"/>
                <a:gd fmla="*/ 23 h 72" name="T17"/>
                <a:gd fmla="*/ 34 w 118" name="T18"/>
                <a:gd fmla="*/ 19 h 72" name="T19"/>
                <a:gd fmla="*/ 39 w 118" name="T20"/>
                <a:gd fmla="*/ 15 h 72" name="T21"/>
                <a:gd fmla="*/ 45 w 118" name="T22"/>
                <a:gd fmla="*/ 12 h 72" name="T23"/>
                <a:gd fmla="*/ 51 w 118" name="T24"/>
                <a:gd fmla="*/ 9 h 72" name="T25"/>
                <a:gd fmla="*/ 64 w 118" name="T26"/>
                <a:gd fmla="*/ 4 h 72" name="T27"/>
                <a:gd fmla="*/ 76 w 118" name="T28"/>
                <a:gd fmla="*/ 1 h 72" name="T29"/>
                <a:gd fmla="*/ 87 w 118" name="T30"/>
                <a:gd fmla="*/ 0 h 72" name="T31"/>
                <a:gd fmla="*/ 98 w 118" name="T32"/>
                <a:gd fmla="*/ 0 h 72" name="T33"/>
                <a:gd fmla="*/ 102 w 118" name="T34"/>
                <a:gd fmla="*/ 0 h 72" name="T35"/>
                <a:gd fmla="*/ 106 w 118" name="T36"/>
                <a:gd fmla="*/ 1 h 72" name="T37"/>
                <a:gd fmla="*/ 112 w 118" name="T38"/>
                <a:gd fmla="*/ 1 h 72" name="T39"/>
                <a:gd fmla="*/ 118 w 118" name="T40"/>
                <a:gd fmla="*/ 2 h 72" name="T41"/>
                <a:gd fmla="*/ 112 w 118" name="T42"/>
                <a:gd fmla="*/ 3 h 72" name="T43"/>
                <a:gd fmla="*/ 106 w 118" name="T44"/>
                <a:gd fmla="*/ 4 h 72" name="T45"/>
                <a:gd fmla="*/ 102 w 118" name="T46"/>
                <a:gd fmla="*/ 5 h 72" name="T47"/>
                <a:gd fmla="*/ 98 w 118" name="T48"/>
                <a:gd fmla="*/ 7 h 72" name="T49"/>
                <a:gd fmla="*/ 89 w 118" name="T50"/>
                <a:gd fmla="*/ 10 h 72" name="T51"/>
                <a:gd fmla="*/ 80 w 118" name="T52"/>
                <a:gd fmla="*/ 14 h 72" name="T53"/>
                <a:gd fmla="*/ 71 w 118" name="T54"/>
                <a:gd fmla="*/ 20 h 72" name="T55"/>
                <a:gd fmla="*/ 62 w 118" name="T56"/>
                <a:gd fmla="*/ 26 h 72" name="T57"/>
                <a:gd fmla="*/ 59 w 118" name="T58"/>
                <a:gd fmla="*/ 30 h 72" name="T59"/>
                <a:gd fmla="*/ 56 w 118" name="T60"/>
                <a:gd fmla="*/ 34 h 72" name="T61"/>
                <a:gd fmla="*/ 53 w 118" name="T62"/>
                <a:gd fmla="*/ 38 h 72" name="T63"/>
                <a:gd fmla="*/ 50 w 118" name="T64"/>
                <a:gd fmla="*/ 42 h 72" name="T65"/>
                <a:gd fmla="*/ 46 w 118" name="T66"/>
                <a:gd fmla="*/ 50 h 72" name="T67"/>
                <a:gd fmla="*/ 44 w 118" name="T68"/>
                <a:gd fmla="*/ 58 h 72" name="T69"/>
                <a:gd fmla="*/ 42 w 118" name="T70"/>
                <a:gd fmla="*/ 64 h 72" name="T71"/>
                <a:gd fmla="*/ 42 w 118" name="T72"/>
                <a:gd fmla="*/ 68 h 72" name="T73"/>
                <a:gd fmla="*/ 42 w 118" name="T74"/>
                <a:gd fmla="*/ 70 h 72" name="T75"/>
                <a:gd fmla="*/ 42 w 118" name="T76"/>
                <a:gd fmla="*/ 71 h 72" name="T77"/>
                <a:gd fmla="*/ 43 w 118" name="T78"/>
                <a:gd fmla="*/ 71 h 72" name="T79"/>
                <a:gd fmla="*/ 43 w 118" name="T80"/>
                <a:gd fmla="*/ 71 h 72" name="T81"/>
                <a:gd fmla="*/ 42 w 118" name="T82"/>
                <a:gd fmla="*/ 72 h 72" name="T83"/>
                <a:gd fmla="*/ 0 w 118" name="T84"/>
                <a:gd fmla="*/ 65 h 7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 name="Freeform 330"/>
            <p:cNvSpPr/>
            <p:nvPr/>
          </p:nvSpPr>
          <p:spPr bwMode="auto">
            <a:xfrm>
              <a:off x="7924801" y="6515101"/>
              <a:ext cx="492125" cy="317500"/>
            </a:xfrm>
            <a:custGeom>
              <a:gdLst>
                <a:gd fmla="*/ 77 w 118" name="T0"/>
                <a:gd fmla="*/ 72 h 72" name="T1"/>
                <a:gd fmla="*/ 78 w 118" name="T2"/>
                <a:gd fmla="*/ 71 h 72" name="T3"/>
                <a:gd fmla="*/ 78 w 118" name="T4"/>
                <a:gd fmla="*/ 71 h 72" name="T5"/>
                <a:gd fmla="*/ 77 w 118" name="T6"/>
                <a:gd fmla="*/ 71 h 72" name="T7"/>
                <a:gd fmla="*/ 77 w 118" name="T8"/>
                <a:gd fmla="*/ 70 h 72" name="T9"/>
                <a:gd fmla="*/ 77 w 118" name="T10"/>
                <a:gd fmla="*/ 68 h 72" name="T11"/>
                <a:gd fmla="*/ 76 w 118" name="T12"/>
                <a:gd fmla="*/ 64 h 72" name="T13"/>
                <a:gd fmla="*/ 75 w 118" name="T14"/>
                <a:gd fmla="*/ 58 h 72" name="T15"/>
                <a:gd fmla="*/ 72 w 118" name="T16"/>
                <a:gd fmla="*/ 50 h 72" name="T17"/>
                <a:gd fmla="*/ 68 w 118" name="T18"/>
                <a:gd fmla="*/ 42 h 72" name="T19"/>
                <a:gd fmla="*/ 66 w 118" name="T20"/>
                <a:gd fmla="*/ 38 h 72" name="T21"/>
                <a:gd fmla="*/ 63 w 118" name="T22"/>
                <a:gd fmla="*/ 34 h 72" name="T23"/>
                <a:gd fmla="*/ 59 w 118" name="T24"/>
                <a:gd fmla="*/ 30 h 72" name="T25"/>
                <a:gd fmla="*/ 56 w 118" name="T26"/>
                <a:gd fmla="*/ 26 h 72" name="T27"/>
                <a:gd fmla="*/ 47 w 118" name="T28"/>
                <a:gd fmla="*/ 20 h 72" name="T29"/>
                <a:gd fmla="*/ 38 w 118" name="T30"/>
                <a:gd fmla="*/ 14 h 72" name="T31"/>
                <a:gd fmla="*/ 29 w 118" name="T32"/>
                <a:gd fmla="*/ 10 h 72" name="T33"/>
                <a:gd fmla="*/ 20 w 118" name="T34"/>
                <a:gd fmla="*/ 7 h 72" name="T35"/>
                <a:gd fmla="*/ 16 w 118" name="T36"/>
                <a:gd fmla="*/ 5 h 72" name="T37"/>
                <a:gd fmla="*/ 12 w 118" name="T38"/>
                <a:gd fmla="*/ 4 h 72" name="T39"/>
                <a:gd fmla="*/ 6 w 118" name="T40"/>
                <a:gd fmla="*/ 3 h 72" name="T41"/>
                <a:gd fmla="*/ 0 w 118" name="T42"/>
                <a:gd fmla="*/ 2 h 72" name="T43"/>
                <a:gd fmla="*/ 6 w 118" name="T44"/>
                <a:gd fmla="*/ 1 h 72" name="T45"/>
                <a:gd fmla="*/ 12 w 118" name="T46"/>
                <a:gd fmla="*/ 1 h 72" name="T47"/>
                <a:gd fmla="*/ 16 w 118" name="T48"/>
                <a:gd fmla="*/ 0 h 72" name="T49"/>
                <a:gd fmla="*/ 21 w 118" name="T50"/>
                <a:gd fmla="*/ 0 h 72" name="T51"/>
                <a:gd fmla="*/ 31 w 118" name="T52"/>
                <a:gd fmla="*/ 0 h 72" name="T53"/>
                <a:gd fmla="*/ 42 w 118" name="T54"/>
                <a:gd fmla="*/ 1 h 72" name="T55"/>
                <a:gd fmla="*/ 54 w 118" name="T56"/>
                <a:gd fmla="*/ 4 h 72" name="T57"/>
                <a:gd fmla="*/ 67 w 118" name="T58"/>
                <a:gd fmla="*/ 9 h 72" name="T59"/>
                <a:gd fmla="*/ 73 w 118" name="T60"/>
                <a:gd fmla="*/ 12 h 72" name="T61"/>
                <a:gd fmla="*/ 79 w 118" name="T62"/>
                <a:gd fmla="*/ 15 h 72" name="T63"/>
                <a:gd fmla="*/ 85 w 118" name="T64"/>
                <a:gd fmla="*/ 19 h 72" name="T65"/>
                <a:gd fmla="*/ 90 w 118" name="T66"/>
                <a:gd fmla="*/ 23 h 72" name="T67"/>
                <a:gd fmla="*/ 99 w 118" name="T68"/>
                <a:gd fmla="*/ 32 h 72" name="T69"/>
                <a:gd fmla="*/ 106 w 118" name="T70"/>
                <a:gd fmla="*/ 42 h 72" name="T71"/>
                <a:gd fmla="*/ 112 w 118" name="T72"/>
                <a:gd fmla="*/ 50 h 72" name="T73"/>
                <a:gd fmla="*/ 115 w 118" name="T74"/>
                <a:gd fmla="*/ 57 h 72" name="T75"/>
                <a:gd fmla="*/ 116 w 118" name="T76"/>
                <a:gd fmla="*/ 60 h 72" name="T77"/>
                <a:gd fmla="*/ 117 w 118" name="T78"/>
                <a:gd fmla="*/ 63 h 72" name="T79"/>
                <a:gd fmla="*/ 118 w 118" name="T80"/>
                <a:gd fmla="*/ 64 h 72" name="T81"/>
                <a:gd fmla="*/ 118 w 118" name="T82"/>
                <a:gd fmla="*/ 65 h 72" name="T83"/>
                <a:gd fmla="*/ 77 w 118" name="T84"/>
                <a:gd fmla="*/ 72 h 7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 name="Freeform 331"/>
            <p:cNvSpPr/>
            <p:nvPr/>
          </p:nvSpPr>
          <p:spPr bwMode="auto">
            <a:xfrm>
              <a:off x="8250239" y="6218239"/>
              <a:ext cx="174625" cy="525463"/>
            </a:xfrm>
            <a:custGeom>
              <a:gdLst>
                <a:gd fmla="*/ 0 w 42" name="T0"/>
                <a:gd fmla="*/ 119 h 119" name="T1"/>
                <a:gd fmla="*/ 0 w 42" name="T2"/>
                <a:gd fmla="*/ 117 h 119" name="T3"/>
                <a:gd fmla="*/ 0 w 42" name="T4"/>
                <a:gd fmla="*/ 113 h 119" name="T5"/>
                <a:gd fmla="*/ 2 w 42" name="T6"/>
                <a:gd fmla="*/ 99 h 119" name="T7"/>
                <a:gd fmla="*/ 9 w 42" name="T8"/>
                <a:gd fmla="*/ 55 h 119" name="T9"/>
                <a:gd fmla="*/ 16 w 42" name="T10"/>
                <a:gd fmla="*/ 33 h 119" name="T11"/>
                <a:gd fmla="*/ 25 w 42" name="T12"/>
                <a:gd fmla="*/ 14 h 119" name="T13"/>
                <a:gd fmla="*/ 30 w 42" name="T14"/>
                <a:gd fmla="*/ 8 h 119" name="T15"/>
                <a:gd fmla="*/ 34 w 42" name="T16"/>
                <a:gd fmla="*/ 3 h 119" name="T17"/>
                <a:gd fmla="*/ 37 w 42" name="T18"/>
                <a:gd fmla="*/ 1 h 119" name="T19"/>
                <a:gd fmla="*/ 38 w 42" name="T20"/>
                <a:gd fmla="*/ 0 h 119" name="T21"/>
                <a:gd fmla="*/ 37 w 42" name="T22"/>
                <a:gd fmla="*/ 1 h 119" name="T23"/>
                <a:gd fmla="*/ 35 w 42" name="T24"/>
                <a:gd fmla="*/ 4 h 119" name="T25"/>
                <a:gd fmla="*/ 33 w 42" name="T26"/>
                <a:gd fmla="*/ 10 h 119" name="T27"/>
                <a:gd fmla="*/ 31 w 42" name="T28"/>
                <a:gd fmla="*/ 17 h 119" name="T29"/>
                <a:gd fmla="*/ 29 w 42" name="T30"/>
                <a:gd fmla="*/ 36 h 119" name="T31"/>
                <a:gd fmla="*/ 30 w 42" name="T32"/>
                <a:gd fmla="*/ 57 h 119" name="T33"/>
                <a:gd fmla="*/ 37 w 42" name="T34"/>
                <a:gd fmla="*/ 97 h 119" name="T35"/>
                <a:gd fmla="*/ 40 w 42" name="T36"/>
                <a:gd fmla="*/ 110 h 119" name="T37"/>
                <a:gd fmla="*/ 41 w 42" name="T38"/>
                <a:gd fmla="*/ 113 h 119" name="T39"/>
                <a:gd fmla="*/ 42 w 42" name="T40"/>
                <a:gd fmla="*/ 114 h 119" name="T41"/>
                <a:gd fmla="*/ 0 w 42" name="T42"/>
                <a:gd fmla="*/ 119 h 11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335"/>
            <p:cNvSpPr/>
            <p:nvPr/>
          </p:nvSpPr>
          <p:spPr bwMode="auto">
            <a:xfrm>
              <a:off x="3576638" y="5773739"/>
              <a:ext cx="746125" cy="992188"/>
            </a:xfrm>
            <a:custGeom>
              <a:gdLst>
                <a:gd fmla="*/ 192 w 470" name="T0"/>
                <a:gd fmla="*/ 625 h 625" name="T1"/>
                <a:gd fmla="*/ 279 w 470" name="T2"/>
                <a:gd fmla="*/ 625 h 625" name="T3"/>
                <a:gd fmla="*/ 271 w 470" name="T4"/>
                <a:gd fmla="*/ 239 h 625" name="T5"/>
                <a:gd fmla="*/ 470 w 470" name="T6"/>
                <a:gd fmla="*/ 8 h 625" name="T7"/>
                <a:gd fmla="*/ 268 w 470" name="T8"/>
                <a:gd fmla="*/ 169 h 625" name="T9"/>
                <a:gd fmla="*/ 237 w 470" name="T10"/>
                <a:gd fmla="*/ 0 h 625" name="T11"/>
                <a:gd fmla="*/ 205 w 470" name="T12"/>
                <a:gd fmla="*/ 158 h 625" name="T13"/>
                <a:gd fmla="*/ 0 w 470" name="T14"/>
                <a:gd fmla="*/ 8 h 625" name="T15"/>
                <a:gd fmla="*/ 200 w 470" name="T16"/>
                <a:gd fmla="*/ 239 h 625" name="T17"/>
                <a:gd fmla="*/ 192 w 470" name="T18"/>
                <a:gd fmla="*/ 625 h 6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 name="Freeform 340"/>
            <p:cNvSpPr/>
            <p:nvPr/>
          </p:nvSpPr>
          <p:spPr bwMode="auto">
            <a:xfrm>
              <a:off x="3948113" y="5773739"/>
              <a:ext cx="374650" cy="992188"/>
            </a:xfrm>
            <a:custGeom>
              <a:gdLst>
                <a:gd fmla="*/ 3 w 236" name="T0"/>
                <a:gd fmla="*/ 0 h 625" name="T1"/>
                <a:gd fmla="*/ 0 w 236" name="T2"/>
                <a:gd fmla="*/ 8 h 625" name="T3"/>
                <a:gd fmla="*/ 0 w 236" name="T4"/>
                <a:gd fmla="*/ 16 h 625" name="T5"/>
                <a:gd fmla="*/ 0 w 236" name="T6"/>
                <a:gd fmla="*/ 169 h 625" name="T7"/>
                <a:gd fmla="*/ 0 w 236" name="T8"/>
                <a:gd fmla="*/ 177 h 625" name="T9"/>
                <a:gd fmla="*/ 0 w 236" name="T10"/>
                <a:gd fmla="*/ 625 h 625" name="T11"/>
                <a:gd fmla="*/ 45 w 236" name="T12"/>
                <a:gd fmla="*/ 625 h 625" name="T13"/>
                <a:gd fmla="*/ 37 w 236" name="T14"/>
                <a:gd fmla="*/ 239 h 625" name="T15"/>
                <a:gd fmla="*/ 95 w 236" name="T16"/>
                <a:gd fmla="*/ 172 h 625" name="T17"/>
                <a:gd fmla="*/ 236 w 236" name="T18"/>
                <a:gd fmla="*/ 8 h 625" name="T19"/>
                <a:gd fmla="*/ 34 w 236" name="T20"/>
                <a:gd fmla="*/ 169 h 625" name="T21"/>
                <a:gd fmla="*/ 3 w 236" name="T22"/>
                <a:gd fmla="*/ 0 h 6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 name="Freeform 347"/>
            <p:cNvSpPr/>
            <p:nvPr/>
          </p:nvSpPr>
          <p:spPr bwMode="auto">
            <a:xfrm>
              <a:off x="220663"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 name="Freeform 348"/>
            <p:cNvSpPr/>
            <p:nvPr/>
          </p:nvSpPr>
          <p:spPr bwMode="auto">
            <a:xfrm>
              <a:off x="292101" y="6557964"/>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 name="Freeform 349"/>
            <p:cNvSpPr/>
            <p:nvPr/>
          </p:nvSpPr>
          <p:spPr bwMode="auto">
            <a:xfrm>
              <a:off x="371476"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 name="Freeform 350"/>
            <p:cNvSpPr/>
            <p:nvPr/>
          </p:nvSpPr>
          <p:spPr bwMode="auto">
            <a:xfrm>
              <a:off x="461963" y="6545264"/>
              <a:ext cx="76200" cy="211138"/>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 name="Freeform 351"/>
            <p:cNvSpPr/>
            <p:nvPr/>
          </p:nvSpPr>
          <p:spPr bwMode="auto">
            <a:xfrm>
              <a:off x="617538" y="6611939"/>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 name="Freeform 352"/>
            <p:cNvSpPr/>
            <p:nvPr/>
          </p:nvSpPr>
          <p:spPr bwMode="auto">
            <a:xfrm>
              <a:off x="67945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353"/>
            <p:cNvSpPr/>
            <p:nvPr/>
          </p:nvSpPr>
          <p:spPr bwMode="auto">
            <a:xfrm>
              <a:off x="750888" y="6594476"/>
              <a:ext cx="66675" cy="228600"/>
            </a:xfrm>
            <a:custGeom>
              <a:gdLst>
                <a:gd fmla="*/ 7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Freeform 354"/>
            <p:cNvSpPr/>
            <p:nvPr/>
          </p:nvSpPr>
          <p:spPr bwMode="auto">
            <a:xfrm>
              <a:off x="563563" y="6611939"/>
              <a:ext cx="49213" cy="206375"/>
            </a:xfrm>
            <a:custGeom>
              <a:gdLst>
                <a:gd fmla="*/ 8 w 12" name="T0"/>
                <a:gd fmla="*/ 7 h 47" name="T1"/>
                <a:gd fmla="*/ 7 w 12" name="T2"/>
                <a:gd fmla="*/ 3 h 47" name="T3"/>
                <a:gd fmla="*/ 3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Freeform 355"/>
            <p:cNvSpPr/>
            <p:nvPr/>
          </p:nvSpPr>
          <p:spPr bwMode="auto">
            <a:xfrm>
              <a:off x="87313" y="6584951"/>
              <a:ext cx="74613" cy="212725"/>
            </a:xfrm>
            <a:custGeom>
              <a:gdLst>
                <a:gd fmla="*/ 17 w 18" name="T0"/>
                <a:gd fmla="*/ 44 h 48" name="T1"/>
                <a:gd fmla="*/ 16 w 18" name="T2"/>
                <a:gd fmla="*/ 17 h 48" name="T3"/>
                <a:gd fmla="*/ 10 w 18" name="T4"/>
                <a:gd fmla="*/ 15 h 48" name="T5"/>
                <a:gd fmla="*/ 10 w 18" name="T6"/>
                <a:gd fmla="*/ 15 h 48" name="T7"/>
                <a:gd fmla="*/ 9 w 18" name="T8"/>
                <a:gd fmla="*/ 15 h 48" name="T9"/>
                <a:gd fmla="*/ 10 w 18" name="T10"/>
                <a:gd fmla="*/ 4 h 48" name="T11"/>
                <a:gd fmla="*/ 4 w 18" name="T12"/>
                <a:gd fmla="*/ 3 h 48" name="T13"/>
                <a:gd fmla="*/ 1 w 18" name="T14"/>
                <a:gd fmla="*/ 29 h 48" name="T15"/>
                <a:gd fmla="*/ 0 w 18" name="T16"/>
                <a:gd fmla="*/ 30 h 48" name="T17"/>
                <a:gd fmla="*/ 0 w 18" name="T18"/>
                <a:gd fmla="*/ 42 h 48" name="T19"/>
                <a:gd fmla="*/ 1 w 18" name="T20"/>
                <a:gd fmla="*/ 43 h 48" name="T21"/>
                <a:gd fmla="*/ 8 w 18" name="T22"/>
                <a:gd fmla="*/ 42 h 48" name="T23"/>
                <a:gd fmla="*/ 8 w 18" name="T24"/>
                <a:gd fmla="*/ 42 h 48" name="T25"/>
                <a:gd fmla="*/ 8 w 18" name="T26"/>
                <a:gd fmla="*/ 44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356"/>
            <p:cNvSpPr/>
            <p:nvPr/>
          </p:nvSpPr>
          <p:spPr bwMode="auto">
            <a:xfrm>
              <a:off x="241301" y="6651626"/>
              <a:ext cx="20638" cy="146050"/>
            </a:xfrm>
            <a:custGeom>
              <a:gdLst>
                <a:gd fmla="*/ 5 w 5" name="T0"/>
                <a:gd fmla="*/ 3 h 33" name="T1"/>
                <a:gd fmla="*/ 0 w 5" name="T2"/>
                <a:gd fmla="*/ 3 h 33" name="T3"/>
                <a:gd fmla="*/ 0 w 5" name="T4"/>
                <a:gd fmla="*/ 29 h 33" name="T5"/>
                <a:gd fmla="*/ 5 w 5" name="T6"/>
                <a:gd fmla="*/ 29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357"/>
            <p:cNvSpPr/>
            <p:nvPr/>
          </p:nvSpPr>
          <p:spPr bwMode="auto">
            <a:xfrm>
              <a:off x="304801" y="6634164"/>
              <a:ext cx="57150" cy="180975"/>
            </a:xfrm>
            <a:custGeom>
              <a:gdLst>
                <a:gd fmla="*/ 7 w 14" name="T0"/>
                <a:gd fmla="*/ 6 h 41" name="T1"/>
                <a:gd fmla="*/ 7 w 14" name="T2"/>
                <a:gd fmla="*/ 4 h 41" name="T3"/>
                <a:gd fmla="*/ 1 w 14" name="T4"/>
                <a:gd fmla="*/ 6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 name="Freeform 358"/>
            <p:cNvSpPr/>
            <p:nvPr/>
          </p:nvSpPr>
          <p:spPr bwMode="auto">
            <a:xfrm>
              <a:off x="187326" y="6651626"/>
              <a:ext cx="50800" cy="203200"/>
            </a:xfrm>
            <a:custGeom>
              <a:gdLst>
                <a:gd fmla="*/ 8 w 12" name="T0"/>
                <a:gd fmla="*/ 7 h 46" name="T1"/>
                <a:gd fmla="*/ 7 w 12" name="T2"/>
                <a:gd fmla="*/ 2 h 46" name="T3"/>
                <a:gd fmla="*/ 3 w 12" name="T4"/>
                <a:gd fmla="*/ 3 h 46" name="T5"/>
                <a:gd fmla="*/ 4 w 12" name="T6"/>
                <a:gd fmla="*/ 8 h 46" name="T7"/>
                <a:gd fmla="*/ 3 w 12" name="T8"/>
                <a:gd fmla="*/ 10 h 46" name="T9"/>
                <a:gd fmla="*/ 4 w 12" name="T10"/>
                <a:gd fmla="*/ 43 h 46" name="T11"/>
                <a:gd fmla="*/ 11 w 12" name="T12"/>
                <a:gd fmla="*/ 42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 name="Freeform 359"/>
            <p:cNvSpPr/>
            <p:nvPr/>
          </p:nvSpPr>
          <p:spPr bwMode="auto">
            <a:xfrm>
              <a:off x="166688" y="6624639"/>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360"/>
            <p:cNvSpPr/>
            <p:nvPr/>
          </p:nvSpPr>
          <p:spPr bwMode="auto">
            <a:xfrm>
              <a:off x="328613" y="6629401"/>
              <a:ext cx="46038" cy="146050"/>
            </a:xfrm>
            <a:custGeom>
              <a:gdLst>
                <a:gd fmla="*/ 3 w 11" name="T0"/>
                <a:gd fmla="*/ 5 h 33" name="T1"/>
                <a:gd fmla="*/ 3 w 11" name="T2"/>
                <a:gd fmla="*/ 29 h 33" name="T3"/>
                <a:gd fmla="*/ 9 w 11" name="T4"/>
                <a:gd fmla="*/ 27 h 33" name="T5"/>
                <a:gd fmla="*/ 9 w 11" name="T6"/>
                <a:gd fmla="*/ 6 h 33" name="T7"/>
                <a:gd fmla="*/ 3 w 11" name="T8"/>
                <a:gd fmla="*/ 5 h 33" name="T9"/>
              </a:gdLst>
              <a:cxnLst>
                <a:cxn ang="0">
                  <a:pos x="T0" y="T1"/>
                </a:cxn>
                <a:cxn ang="0">
                  <a:pos x="T2" y="T3"/>
                </a:cxn>
                <a:cxn ang="0">
                  <a:pos x="T4" y="T5"/>
                </a:cxn>
                <a:cxn ang="0">
                  <a:pos x="T6" y="T7"/>
                </a:cxn>
                <a:cxn ang="0">
                  <a:pos x="T8" y="T9"/>
                </a:cxn>
              </a:cxnLst>
              <a:rect b="b" l="0" r="r" t="0"/>
              <a:pathLst>
                <a:path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361"/>
            <p:cNvSpPr/>
            <p:nvPr/>
          </p:nvSpPr>
          <p:spPr bwMode="auto">
            <a:xfrm>
              <a:off x="850901" y="6567489"/>
              <a:ext cx="61913" cy="220663"/>
            </a:xfrm>
            <a:custGeom>
              <a:gdLst>
                <a:gd fmla="*/ 11 w 15" name="T0"/>
                <a:gd fmla="*/ 28 h 50" name="T1"/>
                <a:gd fmla="*/ 13 w 15" name="T2"/>
                <a:gd fmla="*/ 6 h 50" name="T3"/>
                <a:gd fmla="*/ 6 w 15" name="T4"/>
                <a:gd fmla="*/ 4 h 50" name="T5"/>
                <a:gd fmla="*/ 4 w 15" name="T6"/>
                <a:gd fmla="*/ 15 h 50" name="T7"/>
                <a:gd fmla="*/ 3 w 15" name="T8"/>
                <a:gd fmla="*/ 17 h 50" name="T9"/>
                <a:gd fmla="*/ 4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362"/>
            <p:cNvSpPr/>
            <p:nvPr/>
          </p:nvSpPr>
          <p:spPr bwMode="auto">
            <a:xfrm>
              <a:off x="938213" y="6624639"/>
              <a:ext cx="33338" cy="141288"/>
            </a:xfrm>
            <a:custGeom>
              <a:gdLst>
                <a:gd fmla="*/ 6 w 8" name="T0"/>
                <a:gd fmla="*/ 4 h 32" name="T1"/>
                <a:gd fmla="*/ 0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363"/>
            <p:cNvSpPr/>
            <p:nvPr/>
          </p:nvSpPr>
          <p:spPr bwMode="auto">
            <a:xfrm>
              <a:off x="417513" y="6607176"/>
              <a:ext cx="33338" cy="136525"/>
            </a:xfrm>
            <a:custGeom>
              <a:gdLst>
                <a:gd fmla="*/ 6 w 8" name="T0"/>
                <a:gd fmla="*/ 3 h 31" name="T1"/>
                <a:gd fmla="*/ 1 w 8" name="T2"/>
                <a:gd fmla="*/ 5 h 31" name="T3"/>
                <a:gd fmla="*/ 3 w 8" name="T4"/>
                <a:gd fmla="*/ 29 h 31" name="T5"/>
                <a:gd fmla="*/ 8 w 8" name="T6"/>
                <a:gd fmla="*/ 29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364"/>
            <p:cNvSpPr/>
            <p:nvPr/>
          </p:nvSpPr>
          <p:spPr bwMode="auto">
            <a:xfrm>
              <a:off x="963613" y="6607176"/>
              <a:ext cx="79375" cy="233363"/>
            </a:xfrm>
            <a:custGeom>
              <a:gdLst>
                <a:gd fmla="*/ 17 w 19" name="T0"/>
                <a:gd fmla="*/ 46 h 53" name="T1"/>
                <a:gd fmla="*/ 12 w 19" name="T2"/>
                <a:gd fmla="*/ 14 h 53" name="T3"/>
                <a:gd fmla="*/ 11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365"/>
            <p:cNvSpPr/>
            <p:nvPr/>
          </p:nvSpPr>
          <p:spPr bwMode="auto">
            <a:xfrm>
              <a:off x="1063626" y="6726239"/>
              <a:ext cx="28575" cy="128588"/>
            </a:xfrm>
            <a:custGeom>
              <a:gdLst>
                <a:gd fmla="*/ 6 w 7" name="T0"/>
                <a:gd fmla="*/ 3 h 29" name="T1"/>
                <a:gd fmla="*/ 1 w 7" name="T2"/>
                <a:gd fmla="*/ 3 h 29" name="T3"/>
                <a:gd fmla="*/ 0 w 7" name="T4"/>
                <a:gd fmla="*/ 25 h 29" name="T5"/>
                <a:gd fmla="*/ 7 w 7" name="T6"/>
                <a:gd fmla="*/ 25 h 29" name="T7"/>
                <a:gd fmla="*/ 6 w 7" name="T8"/>
                <a:gd fmla="*/ 3 h 29" name="T9"/>
              </a:gdLst>
              <a:cxnLst>
                <a:cxn ang="0">
                  <a:pos x="T0" y="T1"/>
                </a:cxn>
                <a:cxn ang="0">
                  <a:pos x="T2" y="T3"/>
                </a:cxn>
                <a:cxn ang="0">
                  <a:pos x="T4" y="T5"/>
                </a:cxn>
                <a:cxn ang="0">
                  <a:pos x="T6" y="T7"/>
                </a:cxn>
                <a:cxn ang="0">
                  <a:pos x="T8" y="T9"/>
                </a:cxn>
              </a:cxnLst>
              <a:rect b="b" l="0" r="r" t="0"/>
              <a:pathLst>
                <a:path h="28"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Freeform 366"/>
            <p:cNvSpPr/>
            <p:nvPr/>
          </p:nvSpPr>
          <p:spPr bwMode="auto">
            <a:xfrm>
              <a:off x="1096963" y="6624639"/>
              <a:ext cx="36513" cy="176213"/>
            </a:xfrm>
            <a:custGeom>
              <a:gdLst>
                <a:gd fmla="*/ 3 w 9" name="T0"/>
                <a:gd fmla="*/ 3 h 40" name="T1"/>
                <a:gd fmla="*/ 0 w 9" name="T2"/>
                <a:gd fmla="*/ 35 h 40" name="T3"/>
                <a:gd fmla="*/ 8 w 9" name="T4"/>
                <a:gd fmla="*/ 35 h 40" name="T5"/>
                <a:gd fmla="*/ 9 w 9" name="T6"/>
                <a:gd fmla="*/ 4 h 40" name="T7"/>
                <a:gd fmla="*/ 3 w 9" name="T8"/>
                <a:gd fmla="*/ 3 h 40" name="T9"/>
              </a:gdLst>
              <a:cxnLst>
                <a:cxn ang="0">
                  <a:pos x="T0" y="T1"/>
                </a:cxn>
                <a:cxn ang="0">
                  <a:pos x="T2" y="T3"/>
                </a:cxn>
                <a:cxn ang="0">
                  <a:pos x="T4" y="T5"/>
                </a:cxn>
                <a:cxn ang="0">
                  <a:pos x="T6" y="T7"/>
                </a:cxn>
                <a:cxn ang="0">
                  <a:pos x="T8" y="T9"/>
                </a:cxn>
              </a:cxnLst>
              <a:rect b="b" l="0" r="r" t="0"/>
              <a:pathLst>
                <a:path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Freeform 367"/>
            <p:cNvSpPr/>
            <p:nvPr/>
          </p:nvSpPr>
          <p:spPr bwMode="auto">
            <a:xfrm>
              <a:off x="1133476" y="6611939"/>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368"/>
            <p:cNvSpPr/>
            <p:nvPr/>
          </p:nvSpPr>
          <p:spPr bwMode="auto">
            <a:xfrm>
              <a:off x="1054101"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369"/>
            <p:cNvSpPr/>
            <p:nvPr/>
          </p:nvSpPr>
          <p:spPr bwMode="auto">
            <a:xfrm>
              <a:off x="1192213" y="6611939"/>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370"/>
            <p:cNvSpPr/>
            <p:nvPr/>
          </p:nvSpPr>
          <p:spPr bwMode="auto">
            <a:xfrm>
              <a:off x="129222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371"/>
            <p:cNvSpPr/>
            <p:nvPr/>
          </p:nvSpPr>
          <p:spPr bwMode="auto">
            <a:xfrm>
              <a:off x="1433513" y="6562726"/>
              <a:ext cx="55563" cy="234950"/>
            </a:xfrm>
            <a:custGeom>
              <a:gdLst>
                <a:gd fmla="*/ 10 w 13" name="T0"/>
                <a:gd fmla="*/ 1 h 53" name="T1"/>
                <a:gd fmla="*/ 4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372"/>
            <p:cNvSpPr/>
            <p:nvPr/>
          </p:nvSpPr>
          <p:spPr bwMode="auto">
            <a:xfrm>
              <a:off x="1500188" y="6557964"/>
              <a:ext cx="71438" cy="212725"/>
            </a:xfrm>
            <a:custGeom>
              <a:gdLst>
                <a:gd fmla="*/ 12 w 17" name="T0"/>
                <a:gd fmla="*/ 2 h 48" name="T1"/>
                <a:gd fmla="*/ 1 w 17" name="T2"/>
                <a:gd fmla="*/ 44 h 48" name="T3"/>
                <a:gd fmla="*/ 7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373"/>
            <p:cNvSpPr/>
            <p:nvPr/>
          </p:nvSpPr>
          <p:spPr bwMode="auto">
            <a:xfrm>
              <a:off x="1584326"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374"/>
            <p:cNvSpPr/>
            <p:nvPr/>
          </p:nvSpPr>
          <p:spPr bwMode="auto">
            <a:xfrm>
              <a:off x="1671638" y="6545264"/>
              <a:ext cx="79375" cy="211138"/>
            </a:xfrm>
            <a:custGeom>
              <a:gdLst>
                <a:gd fmla="*/ 18 w 19" name="T0"/>
                <a:gd fmla="*/ 44 h 48" name="T1"/>
                <a:gd fmla="*/ 17 w 19" name="T2"/>
                <a:gd fmla="*/ 17 h 48" name="T3"/>
                <a:gd fmla="*/ 10 w 19" name="T4"/>
                <a:gd fmla="*/ 15 h 48" name="T5"/>
                <a:gd fmla="*/ 10 w 19" name="T6"/>
                <a:gd fmla="*/ 15 h 48" name="T7"/>
                <a:gd fmla="*/ 10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375"/>
            <p:cNvSpPr/>
            <p:nvPr/>
          </p:nvSpPr>
          <p:spPr bwMode="auto">
            <a:xfrm>
              <a:off x="1825626" y="6611939"/>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376"/>
            <p:cNvSpPr/>
            <p:nvPr/>
          </p:nvSpPr>
          <p:spPr bwMode="auto">
            <a:xfrm>
              <a:off x="1892301" y="6597651"/>
              <a:ext cx="58738" cy="177800"/>
            </a:xfrm>
            <a:custGeom>
              <a:gdLst>
                <a:gd fmla="*/ 7 w 14" name="T0"/>
                <a:gd fmla="*/ 6 h 40" name="T1"/>
                <a:gd fmla="*/ 6 w 14" name="T2"/>
                <a:gd fmla="*/ 3 h 40" name="T3"/>
                <a:gd fmla="*/ 0 w 14" name="T4"/>
                <a:gd fmla="*/ 5 h 40" name="T5"/>
                <a:gd fmla="*/ 2 w 14" name="T6"/>
                <a:gd fmla="*/ 29 h 40" name="T7"/>
                <a:gd fmla="*/ 4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377"/>
            <p:cNvSpPr/>
            <p:nvPr/>
          </p:nvSpPr>
          <p:spPr bwMode="auto">
            <a:xfrm>
              <a:off x="1963738"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378"/>
            <p:cNvSpPr/>
            <p:nvPr/>
          </p:nvSpPr>
          <p:spPr bwMode="auto">
            <a:xfrm>
              <a:off x="1776413" y="6611939"/>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3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379"/>
            <p:cNvSpPr/>
            <p:nvPr/>
          </p:nvSpPr>
          <p:spPr bwMode="auto">
            <a:xfrm>
              <a:off x="1379538" y="6624639"/>
              <a:ext cx="50800" cy="119063"/>
            </a:xfrm>
            <a:custGeom>
              <a:gdLst>
                <a:gd fmla="*/ 12 w 12" name="T0"/>
                <a:gd fmla="*/ 24 h 27" name="T1"/>
                <a:gd fmla="*/ 4 w 12" name="T2"/>
                <a:gd fmla="*/ 2 h 27" name="T3"/>
                <a:gd fmla="*/ 0 w 12" name="T4"/>
                <a:gd fmla="*/ 3 h 27" name="T5"/>
                <a:gd fmla="*/ 9 w 12" name="T6"/>
                <a:gd fmla="*/ 26 h 27" name="T7"/>
                <a:gd fmla="*/ 12 w 12" name="T8"/>
                <a:gd fmla="*/ 24 h 27" name="T9"/>
              </a:gdLst>
              <a:cxnLst>
                <a:cxn ang="0">
                  <a:pos x="T0" y="T1"/>
                </a:cxn>
                <a:cxn ang="0">
                  <a:pos x="T2" y="T3"/>
                </a:cxn>
                <a:cxn ang="0">
                  <a:pos x="T4" y="T5"/>
                </a:cxn>
                <a:cxn ang="0">
                  <a:pos x="T6" y="T7"/>
                </a:cxn>
                <a:cxn ang="0">
                  <a:pos x="T8" y="T9"/>
                </a:cxn>
              </a:cxnLst>
              <a:rect b="b" l="0" r="r" t="0"/>
              <a:pathLst>
                <a:path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380"/>
            <p:cNvSpPr/>
            <p:nvPr/>
          </p:nvSpPr>
          <p:spPr bwMode="auto">
            <a:xfrm>
              <a:off x="1276351"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381"/>
            <p:cNvSpPr/>
            <p:nvPr/>
          </p:nvSpPr>
          <p:spPr bwMode="auto">
            <a:xfrm>
              <a:off x="1543051"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382"/>
            <p:cNvSpPr/>
            <p:nvPr/>
          </p:nvSpPr>
          <p:spPr bwMode="auto">
            <a:xfrm>
              <a:off x="2058988" y="6567489"/>
              <a:ext cx="63500" cy="220663"/>
            </a:xfrm>
            <a:custGeom>
              <a:gdLst>
                <a:gd fmla="*/ 11 w 15" name="T0"/>
                <a:gd fmla="*/ 28 h 50" name="T1"/>
                <a:gd fmla="*/ 14 w 15" name="T2"/>
                <a:gd fmla="*/ 6 h 50" name="T3"/>
                <a:gd fmla="*/ 7 w 15" name="T4"/>
                <a:gd fmla="*/ 4 h 50" name="T5"/>
                <a:gd fmla="*/ 5 w 15" name="T6"/>
                <a:gd fmla="*/ 15 h 50" name="T7"/>
                <a:gd fmla="*/ 4 w 15" name="T8"/>
                <a:gd fmla="*/ 17 h 50" name="T9"/>
                <a:gd fmla="*/ 5 w 15" name="T10"/>
                <a:gd fmla="*/ 46 h 50" name="T11"/>
                <a:gd fmla="*/ 11 w 15" name="T12"/>
                <a:gd fmla="*/ 42 h 50" name="T13"/>
                <a:gd fmla="*/ 9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383"/>
            <p:cNvSpPr/>
            <p:nvPr/>
          </p:nvSpPr>
          <p:spPr bwMode="auto">
            <a:xfrm>
              <a:off x="2146301" y="6624639"/>
              <a:ext cx="33338"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384"/>
            <p:cNvSpPr/>
            <p:nvPr/>
          </p:nvSpPr>
          <p:spPr bwMode="auto">
            <a:xfrm>
              <a:off x="2171701"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6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385"/>
            <p:cNvSpPr/>
            <p:nvPr/>
          </p:nvSpPr>
          <p:spPr bwMode="auto">
            <a:xfrm>
              <a:off x="2276476" y="6726239"/>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386"/>
            <p:cNvSpPr/>
            <p:nvPr/>
          </p:nvSpPr>
          <p:spPr bwMode="auto">
            <a:xfrm>
              <a:off x="2305051" y="6624639"/>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387"/>
            <p:cNvSpPr/>
            <p:nvPr/>
          </p:nvSpPr>
          <p:spPr bwMode="auto">
            <a:xfrm>
              <a:off x="2347913" y="6611939"/>
              <a:ext cx="69850"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388"/>
            <p:cNvSpPr/>
            <p:nvPr/>
          </p:nvSpPr>
          <p:spPr bwMode="auto">
            <a:xfrm>
              <a:off x="2263776"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389"/>
            <p:cNvSpPr/>
            <p:nvPr/>
          </p:nvSpPr>
          <p:spPr bwMode="auto">
            <a:xfrm>
              <a:off x="2405063" y="6611939"/>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390"/>
            <p:cNvSpPr/>
            <p:nvPr/>
          </p:nvSpPr>
          <p:spPr bwMode="auto">
            <a:xfrm>
              <a:off x="250190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391"/>
            <p:cNvSpPr/>
            <p:nvPr/>
          </p:nvSpPr>
          <p:spPr bwMode="auto">
            <a:xfrm>
              <a:off x="264318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392"/>
            <p:cNvSpPr/>
            <p:nvPr/>
          </p:nvSpPr>
          <p:spPr bwMode="auto">
            <a:xfrm>
              <a:off x="2714626" y="6557964"/>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Freeform 393"/>
            <p:cNvSpPr/>
            <p:nvPr/>
          </p:nvSpPr>
          <p:spPr bwMode="auto">
            <a:xfrm>
              <a:off x="2794001" y="6597651"/>
              <a:ext cx="33338" cy="195263"/>
            </a:xfrm>
            <a:custGeom>
              <a:gdLst>
                <a:gd fmla="*/ 7 w 8" name="T0"/>
                <a:gd fmla="*/ 2 h 44" name="T1"/>
                <a:gd fmla="*/ 3 w 8" name="T2"/>
                <a:gd fmla="*/ 2 h 44" name="T3"/>
                <a:gd fmla="*/ 2 w 8" name="T4"/>
                <a:gd fmla="*/ 14 h 44" name="T5"/>
                <a:gd fmla="*/ 0 w 8" name="T6"/>
                <a:gd fmla="*/ 16 h 44" name="T7"/>
                <a:gd fmla="*/ 1 w 8" name="T8"/>
                <a:gd fmla="*/ 33 h 44" name="T9"/>
                <a:gd fmla="*/ 2 w 8" name="T10"/>
                <a:gd fmla="*/ 35 h 44" name="T11"/>
                <a:gd fmla="*/ 2 w 8" name="T12"/>
                <a:gd fmla="*/ 41 h 44" name="T13"/>
                <a:gd fmla="*/ 7 w 8" name="T14"/>
                <a:gd fmla="*/ 41 h 44" name="T15"/>
                <a:gd fmla="*/ 7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Freeform 394"/>
            <p:cNvSpPr/>
            <p:nvPr/>
          </p:nvSpPr>
          <p:spPr bwMode="auto">
            <a:xfrm>
              <a:off x="2884488" y="6545264"/>
              <a:ext cx="79375" cy="211138"/>
            </a:xfrm>
            <a:custGeom>
              <a:gdLst>
                <a:gd fmla="*/ 18 w 19" name="T0"/>
                <a:gd fmla="*/ 44 h 48" name="T1"/>
                <a:gd fmla="*/ 16 w 19" name="T2"/>
                <a:gd fmla="*/ 17 h 48" name="T3"/>
                <a:gd fmla="*/ 10 w 19" name="T4"/>
                <a:gd fmla="*/ 15 h 48" name="T5"/>
                <a:gd fmla="*/ 10 w 19" name="T6"/>
                <a:gd fmla="*/ 15 h 48" name="T7"/>
                <a:gd fmla="*/ 9 w 19" name="T8"/>
                <a:gd fmla="*/ 16 h 48" name="T9"/>
                <a:gd fmla="*/ 10 w 19" name="T10"/>
                <a:gd fmla="*/ 4 h 48" name="T11"/>
                <a:gd fmla="*/ 4 w 19" name="T12"/>
                <a:gd fmla="*/ 3 h 48" name="T13"/>
                <a:gd fmla="*/ 1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Freeform 395"/>
            <p:cNvSpPr/>
            <p:nvPr/>
          </p:nvSpPr>
          <p:spPr bwMode="auto">
            <a:xfrm>
              <a:off x="3038476" y="6611939"/>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Freeform 396"/>
            <p:cNvSpPr/>
            <p:nvPr/>
          </p:nvSpPr>
          <p:spPr bwMode="auto">
            <a:xfrm>
              <a:off x="3101976" y="6597651"/>
              <a:ext cx="58738" cy="177800"/>
            </a:xfrm>
            <a:custGeom>
              <a:gdLst>
                <a:gd fmla="*/ 8 w 14" name="T0"/>
                <a:gd fmla="*/ 6 h 40" name="T1"/>
                <a:gd fmla="*/ 7 w 14" name="T2"/>
                <a:gd fmla="*/ 3 h 40" name="T3"/>
                <a:gd fmla="*/ 1 w 14" name="T4"/>
                <a:gd fmla="*/ 5 h 40" name="T5"/>
                <a:gd fmla="*/ 3 w 14" name="T6"/>
                <a:gd fmla="*/ 29 h 40" name="T7"/>
                <a:gd fmla="*/ 5 w 14" name="T8"/>
                <a:gd fmla="*/ 31 h 40" name="T9"/>
                <a:gd fmla="*/ 6 w 14" name="T10"/>
                <a:gd fmla="*/ 37 h 40" name="T11"/>
                <a:gd fmla="*/ 11 w 14" name="T12"/>
                <a:gd fmla="*/ 37 h 40" name="T13"/>
                <a:gd fmla="*/ 14 w 14" name="T14"/>
                <a:gd fmla="*/ 9 h 40" name="T15"/>
                <a:gd fmla="*/ 8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397"/>
            <p:cNvSpPr/>
            <p:nvPr/>
          </p:nvSpPr>
          <p:spPr bwMode="auto">
            <a:xfrm>
              <a:off x="3176588" y="6594476"/>
              <a:ext cx="63500" cy="228600"/>
            </a:xfrm>
            <a:custGeom>
              <a:gdLst>
                <a:gd fmla="*/ 7 w 15" name="T0"/>
                <a:gd fmla="*/ 4 h 52" name="T1"/>
                <a:gd fmla="*/ 6 w 15" name="T2"/>
                <a:gd fmla="*/ 11 h 52" name="T3"/>
                <a:gd fmla="*/ 2 w 15" name="T4"/>
                <a:gd fmla="*/ 13 h 52" name="T5"/>
                <a:gd fmla="*/ 1 w 15" name="T6"/>
                <a:gd fmla="*/ 23 h 52" name="T7"/>
                <a:gd fmla="*/ 3 w 15" name="T8"/>
                <a:gd fmla="*/ 25 h 52" name="T9"/>
                <a:gd fmla="*/ 4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398"/>
            <p:cNvSpPr/>
            <p:nvPr/>
          </p:nvSpPr>
          <p:spPr bwMode="auto">
            <a:xfrm>
              <a:off x="2984501" y="6611939"/>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399"/>
            <p:cNvSpPr/>
            <p:nvPr/>
          </p:nvSpPr>
          <p:spPr bwMode="auto">
            <a:xfrm>
              <a:off x="2589213" y="6624639"/>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400"/>
            <p:cNvSpPr/>
            <p:nvPr/>
          </p:nvSpPr>
          <p:spPr bwMode="auto">
            <a:xfrm>
              <a:off x="2484438"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401"/>
            <p:cNvSpPr/>
            <p:nvPr/>
          </p:nvSpPr>
          <p:spPr bwMode="auto">
            <a:xfrm>
              <a:off x="2755901" y="6629401"/>
              <a:ext cx="41275" cy="146050"/>
            </a:xfrm>
            <a:custGeom>
              <a:gdLst>
                <a:gd fmla="*/ 2 w 10" name="T0"/>
                <a:gd fmla="*/ 5 h 33" name="T1"/>
                <a:gd fmla="*/ 2 w 10" name="T2"/>
                <a:gd fmla="*/ 29 h 33" name="T3"/>
                <a:gd fmla="*/ 9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402"/>
            <p:cNvSpPr/>
            <p:nvPr/>
          </p:nvSpPr>
          <p:spPr bwMode="auto">
            <a:xfrm>
              <a:off x="3273426" y="6567489"/>
              <a:ext cx="61913" cy="220663"/>
            </a:xfrm>
            <a:custGeom>
              <a:gdLst>
                <a:gd fmla="*/ 11 w 15" name="T0"/>
                <a:gd fmla="*/ 28 h 50" name="T1"/>
                <a:gd fmla="*/ 13 w 15" name="T2"/>
                <a:gd fmla="*/ 6 h 50" name="T3"/>
                <a:gd fmla="*/ 6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403"/>
            <p:cNvSpPr/>
            <p:nvPr/>
          </p:nvSpPr>
          <p:spPr bwMode="auto">
            <a:xfrm>
              <a:off x="3360738" y="6624639"/>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404"/>
            <p:cNvSpPr/>
            <p:nvPr/>
          </p:nvSpPr>
          <p:spPr bwMode="auto">
            <a:xfrm>
              <a:off x="3384551" y="6607176"/>
              <a:ext cx="79375" cy="233363"/>
            </a:xfrm>
            <a:custGeom>
              <a:gdLst>
                <a:gd fmla="*/ 17 w 19" name="T0"/>
                <a:gd fmla="*/ 46 h 53" name="T1"/>
                <a:gd fmla="*/ 12 w 19" name="T2"/>
                <a:gd fmla="*/ 14 h 53" name="T3"/>
                <a:gd fmla="*/ 12 w 19" name="T4"/>
                <a:gd fmla="*/ 13 h 53" name="T5"/>
                <a:gd fmla="*/ 12 w 19" name="T6"/>
                <a:gd fmla="*/ 4 h 53" name="T7"/>
                <a:gd fmla="*/ 7 w 19" name="T8"/>
                <a:gd fmla="*/ 4 h 53" name="T9"/>
                <a:gd fmla="*/ 8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10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405"/>
            <p:cNvSpPr/>
            <p:nvPr/>
          </p:nvSpPr>
          <p:spPr bwMode="auto">
            <a:xfrm>
              <a:off x="3489326" y="6726239"/>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407"/>
            <p:cNvSpPr/>
            <p:nvPr/>
          </p:nvSpPr>
          <p:spPr bwMode="auto">
            <a:xfrm>
              <a:off x="3517900" y="6624638"/>
              <a:ext cx="42863"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408"/>
            <p:cNvSpPr/>
            <p:nvPr/>
          </p:nvSpPr>
          <p:spPr bwMode="auto">
            <a:xfrm>
              <a:off x="3556000" y="6611938"/>
              <a:ext cx="71438" cy="250825"/>
            </a:xfrm>
            <a:custGeom>
              <a:gdLst>
                <a:gd fmla="*/ 7 w 17" name="T0"/>
                <a:gd fmla="*/ 5 h 57" name="T1"/>
                <a:gd fmla="*/ 5 w 17" name="T2"/>
                <a:gd fmla="*/ 12 h 57" name="T3"/>
                <a:gd fmla="*/ 5 w 17" name="T4"/>
                <a:gd fmla="*/ 11 h 57" name="T5"/>
                <a:gd fmla="*/ 2 w 17" name="T6"/>
                <a:gd fmla="*/ 11 h 57" name="T7"/>
                <a:gd fmla="*/ 3 w 17" name="T8"/>
                <a:gd fmla="*/ 19 h 57" name="T9"/>
                <a:gd fmla="*/ 7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409"/>
            <p:cNvSpPr/>
            <p:nvPr/>
          </p:nvSpPr>
          <p:spPr bwMode="auto">
            <a:xfrm>
              <a:off x="3476625"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410"/>
            <p:cNvSpPr/>
            <p:nvPr/>
          </p:nvSpPr>
          <p:spPr bwMode="auto">
            <a:xfrm>
              <a:off x="3617913"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411"/>
            <p:cNvSpPr/>
            <p:nvPr/>
          </p:nvSpPr>
          <p:spPr bwMode="auto">
            <a:xfrm>
              <a:off x="3714750"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412"/>
            <p:cNvSpPr/>
            <p:nvPr/>
          </p:nvSpPr>
          <p:spPr bwMode="auto">
            <a:xfrm>
              <a:off x="3856038" y="6562726"/>
              <a:ext cx="58738" cy="234950"/>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413"/>
            <p:cNvSpPr/>
            <p:nvPr/>
          </p:nvSpPr>
          <p:spPr bwMode="auto">
            <a:xfrm>
              <a:off x="3922713" y="6557963"/>
              <a:ext cx="71438" cy="212725"/>
            </a:xfrm>
            <a:custGeom>
              <a:gdLst>
                <a:gd fmla="*/ 12 w 17" name="T0"/>
                <a:gd fmla="*/ 2 h 48" name="T1"/>
                <a:gd fmla="*/ 1 w 17" name="T2"/>
                <a:gd fmla="*/ 44 h 48" name="T3"/>
                <a:gd fmla="*/ 7 w 17" name="T4"/>
                <a:gd fmla="*/ 44 h 48" name="T5"/>
                <a:gd fmla="*/ 16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414"/>
            <p:cNvSpPr/>
            <p:nvPr/>
          </p:nvSpPr>
          <p:spPr bwMode="auto">
            <a:xfrm>
              <a:off x="4006850"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415"/>
            <p:cNvSpPr/>
            <p:nvPr/>
          </p:nvSpPr>
          <p:spPr bwMode="auto">
            <a:xfrm>
              <a:off x="4098925" y="6545263"/>
              <a:ext cx="74613" cy="211138"/>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416"/>
            <p:cNvSpPr/>
            <p:nvPr/>
          </p:nvSpPr>
          <p:spPr bwMode="auto">
            <a:xfrm>
              <a:off x="4252913" y="6611938"/>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417"/>
            <p:cNvSpPr/>
            <p:nvPr/>
          </p:nvSpPr>
          <p:spPr bwMode="auto">
            <a:xfrm>
              <a:off x="4314825"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418"/>
            <p:cNvSpPr/>
            <p:nvPr/>
          </p:nvSpPr>
          <p:spPr bwMode="auto">
            <a:xfrm>
              <a:off x="4386263" y="6594476"/>
              <a:ext cx="66675" cy="22860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419"/>
            <p:cNvSpPr/>
            <p:nvPr/>
          </p:nvSpPr>
          <p:spPr bwMode="auto">
            <a:xfrm>
              <a:off x="4198938"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420"/>
            <p:cNvSpPr/>
            <p:nvPr/>
          </p:nvSpPr>
          <p:spPr bwMode="auto">
            <a:xfrm>
              <a:off x="3802063" y="6624638"/>
              <a:ext cx="53975" cy="119063"/>
            </a:xfrm>
            <a:custGeom>
              <a:gdLst>
                <a:gd fmla="*/ 12 w 13" name="T0"/>
                <a:gd fmla="*/ 24 h 27" name="T1"/>
                <a:gd fmla="*/ 4 w 13" name="T2"/>
                <a:gd fmla="*/ 2 h 27" name="T3"/>
                <a:gd fmla="*/ 0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421"/>
            <p:cNvSpPr/>
            <p:nvPr/>
          </p:nvSpPr>
          <p:spPr bwMode="auto">
            <a:xfrm>
              <a:off x="369728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422"/>
            <p:cNvSpPr/>
            <p:nvPr/>
          </p:nvSpPr>
          <p:spPr bwMode="auto">
            <a:xfrm>
              <a:off x="3963988" y="6629401"/>
              <a:ext cx="46038" cy="146050"/>
            </a:xfrm>
            <a:custGeom>
              <a:gdLst>
                <a:gd fmla="*/ 3 w 11" name="T0"/>
                <a:gd fmla="*/ 5 h 33" name="T1"/>
                <a:gd fmla="*/ 3 w 11" name="T2"/>
                <a:gd fmla="*/ 29 h 33" name="T3"/>
                <a:gd fmla="*/ 9 w 11" name="T4"/>
                <a:gd fmla="*/ 27 h 33" name="T5"/>
                <a:gd fmla="*/ 9 w 11" name="T6"/>
                <a:gd fmla="*/ 6 h 33" name="T7"/>
                <a:gd fmla="*/ 3 w 11" name="T8"/>
                <a:gd fmla="*/ 5 h 33" name="T9"/>
              </a:gdLst>
              <a:cxnLst>
                <a:cxn ang="0">
                  <a:pos x="T0" y="T1"/>
                </a:cxn>
                <a:cxn ang="0">
                  <a:pos x="T2" y="T3"/>
                </a:cxn>
                <a:cxn ang="0">
                  <a:pos x="T4" y="T5"/>
                </a:cxn>
                <a:cxn ang="0">
                  <a:pos x="T6" y="T7"/>
                </a:cxn>
                <a:cxn ang="0">
                  <a:pos x="T8" y="T9"/>
                </a:cxn>
              </a:cxnLst>
              <a:rect b="b" l="0" r="r" t="0"/>
              <a:pathLst>
                <a:path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423"/>
            <p:cNvSpPr/>
            <p:nvPr/>
          </p:nvSpPr>
          <p:spPr bwMode="auto">
            <a:xfrm>
              <a:off x="4486275" y="6567488"/>
              <a:ext cx="61913" cy="220663"/>
            </a:xfrm>
            <a:custGeom>
              <a:gdLst>
                <a:gd fmla="*/ 10 w 15" name="T0"/>
                <a:gd fmla="*/ 28 h 50" name="T1"/>
                <a:gd fmla="*/ 13 w 15" name="T2"/>
                <a:gd fmla="*/ 6 h 50" name="T3"/>
                <a:gd fmla="*/ 6 w 15" name="T4"/>
                <a:gd fmla="*/ 4 h 50" name="T5"/>
                <a:gd fmla="*/ 4 w 15" name="T6"/>
                <a:gd fmla="*/ 15 h 50" name="T7"/>
                <a:gd fmla="*/ 3 w 15" name="T8"/>
                <a:gd fmla="*/ 17 h 50" name="T9"/>
                <a:gd fmla="*/ 4 w 15" name="T10"/>
                <a:gd fmla="*/ 46 h 50" name="T11"/>
                <a:gd fmla="*/ 11 w 15" name="T12"/>
                <a:gd fmla="*/ 42 h 50" name="T13"/>
                <a:gd fmla="*/ 8 w 15" name="T14"/>
                <a:gd fmla="*/ 30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424"/>
            <p:cNvSpPr/>
            <p:nvPr/>
          </p:nvSpPr>
          <p:spPr bwMode="auto">
            <a:xfrm>
              <a:off x="4573588" y="6624638"/>
              <a:ext cx="33338" cy="141288"/>
            </a:xfrm>
            <a:custGeom>
              <a:gdLst>
                <a:gd fmla="*/ 5 w 8" name="T0"/>
                <a:gd fmla="*/ 4 h 32" name="T1"/>
                <a:gd fmla="*/ 0 w 8" name="T2"/>
                <a:gd fmla="*/ 5 h 32" name="T3"/>
                <a:gd fmla="*/ 3 w 8" name="T4"/>
                <a:gd fmla="*/ 29 h 32" name="T5"/>
                <a:gd fmla="*/ 7 w 8" name="T6"/>
                <a:gd fmla="*/ 29 h 32" name="T7"/>
                <a:gd fmla="*/ 5 w 8" name="T8"/>
                <a:gd fmla="*/ 4 h 32" name="T9"/>
              </a:gdLst>
              <a:cxnLst>
                <a:cxn ang="0">
                  <a:pos x="T0" y="T1"/>
                </a:cxn>
                <a:cxn ang="0">
                  <a:pos x="T2" y="T3"/>
                </a:cxn>
                <a:cxn ang="0">
                  <a:pos x="T4" y="T5"/>
                </a:cxn>
                <a:cxn ang="0">
                  <a:pos x="T6" y="T7"/>
                </a:cxn>
                <a:cxn ang="0">
                  <a:pos x="T8" y="T9"/>
                </a:cxn>
              </a:cxnLst>
              <a:rect b="b" l="0" r="r" t="0"/>
              <a:pathLst>
                <a:path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425"/>
            <p:cNvSpPr/>
            <p:nvPr/>
          </p:nvSpPr>
          <p:spPr bwMode="auto">
            <a:xfrm>
              <a:off x="4598988" y="6607176"/>
              <a:ext cx="79375" cy="233363"/>
            </a:xfrm>
            <a:custGeom>
              <a:gdLst>
                <a:gd fmla="*/ 17 w 19" name="T0"/>
                <a:gd fmla="*/ 46 h 53" name="T1"/>
                <a:gd fmla="*/ 12 w 19" name="T2"/>
                <a:gd fmla="*/ 14 h 53" name="T3"/>
                <a:gd fmla="*/ 11 w 19" name="T4"/>
                <a:gd fmla="*/ 13 h 53" name="T5"/>
                <a:gd fmla="*/ 11 w 19" name="T6"/>
                <a:gd fmla="*/ 4 h 53" name="T7"/>
                <a:gd fmla="*/ 7 w 19" name="T8"/>
                <a:gd fmla="*/ 4 h 53" name="T9"/>
                <a:gd fmla="*/ 7 w 19" name="T10"/>
                <a:gd fmla="*/ 12 h 53" name="T11"/>
                <a:gd fmla="*/ 6 w 19" name="T12"/>
                <a:gd fmla="*/ 14 h 53" name="T13"/>
                <a:gd fmla="*/ 6 w 19" name="T14"/>
                <a:gd fmla="*/ 22 h 53" name="T15"/>
                <a:gd fmla="*/ 4 w 19" name="T16"/>
                <a:gd fmla="*/ 22 h 53" name="T17"/>
                <a:gd fmla="*/ 0 w 19" name="T18"/>
                <a:gd fmla="*/ 39 h 53" name="T19"/>
                <a:gd fmla="*/ 2 w 19" name="T20"/>
                <a:gd fmla="*/ 39 h 53" name="T21"/>
                <a:gd fmla="*/ 5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426"/>
            <p:cNvSpPr/>
            <p:nvPr/>
          </p:nvSpPr>
          <p:spPr bwMode="auto">
            <a:xfrm>
              <a:off x="4699000" y="6726238"/>
              <a:ext cx="28575" cy="128588"/>
            </a:xfrm>
            <a:custGeom>
              <a:gdLst>
                <a:gd fmla="*/ 6 w 7" name="T0"/>
                <a:gd fmla="*/ 3 h 29" name="T1"/>
                <a:gd fmla="*/ 1 w 7" name="T2"/>
                <a:gd fmla="*/ 3 h 29" name="T3"/>
                <a:gd fmla="*/ 0 w 7" name="T4"/>
                <a:gd fmla="*/ 25 h 29" name="T5"/>
                <a:gd fmla="*/ 7 w 7" name="T6"/>
                <a:gd fmla="*/ 25 h 29" name="T7"/>
                <a:gd fmla="*/ 6 w 7" name="T8"/>
                <a:gd fmla="*/ 3 h 29" name="T9"/>
              </a:gdLst>
              <a:cxnLst>
                <a:cxn ang="0">
                  <a:pos x="T0" y="T1"/>
                </a:cxn>
                <a:cxn ang="0">
                  <a:pos x="T2" y="T3"/>
                </a:cxn>
                <a:cxn ang="0">
                  <a:pos x="T4" y="T5"/>
                </a:cxn>
                <a:cxn ang="0">
                  <a:pos x="T6" y="T7"/>
                </a:cxn>
                <a:cxn ang="0">
                  <a:pos x="T8" y="T9"/>
                </a:cxn>
              </a:cxnLst>
              <a:rect b="b" l="0" r="r" t="0"/>
              <a:pathLst>
                <a:path h="28"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427"/>
            <p:cNvSpPr/>
            <p:nvPr/>
          </p:nvSpPr>
          <p:spPr bwMode="auto">
            <a:xfrm>
              <a:off x="4727575" y="6624638"/>
              <a:ext cx="41275" cy="176213"/>
            </a:xfrm>
            <a:custGeom>
              <a:gdLst>
                <a:gd fmla="*/ 3 w 10" name="T0"/>
                <a:gd fmla="*/ 3 h 40" name="T1"/>
                <a:gd fmla="*/ 1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428"/>
            <p:cNvSpPr/>
            <p:nvPr/>
          </p:nvSpPr>
          <p:spPr bwMode="auto">
            <a:xfrm>
              <a:off x="4768850"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429"/>
            <p:cNvSpPr/>
            <p:nvPr/>
          </p:nvSpPr>
          <p:spPr bwMode="auto">
            <a:xfrm>
              <a:off x="4686300"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430"/>
            <p:cNvSpPr/>
            <p:nvPr/>
          </p:nvSpPr>
          <p:spPr bwMode="auto">
            <a:xfrm>
              <a:off x="4827588" y="6611938"/>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431"/>
            <p:cNvSpPr/>
            <p:nvPr/>
          </p:nvSpPr>
          <p:spPr bwMode="auto">
            <a:xfrm>
              <a:off x="4927600" y="6686551"/>
              <a:ext cx="33338" cy="136525"/>
            </a:xfrm>
            <a:custGeom>
              <a:gdLst>
                <a:gd fmla="*/ 0 w 8" name="T0"/>
                <a:gd fmla="*/ 5 h 31" name="T1"/>
                <a:gd fmla="*/ 1 w 8" name="T2"/>
                <a:gd fmla="*/ 27 h 31" name="T3"/>
                <a:gd fmla="*/ 6 w 8" name="T4"/>
                <a:gd fmla="*/ 27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432"/>
            <p:cNvSpPr/>
            <p:nvPr/>
          </p:nvSpPr>
          <p:spPr bwMode="auto">
            <a:xfrm>
              <a:off x="5068888" y="6562726"/>
              <a:ext cx="55563" cy="234950"/>
            </a:xfrm>
            <a:custGeom>
              <a:gdLst>
                <a:gd fmla="*/ 10 w 13" name="T0"/>
                <a:gd fmla="*/ 1 h 53" name="T1"/>
                <a:gd fmla="*/ 4 w 13" name="T2"/>
                <a:gd fmla="*/ 21 h 53" name="T3"/>
                <a:gd fmla="*/ 0 w 13" name="T4"/>
                <a:gd fmla="*/ 24 h 53" name="T5"/>
                <a:gd fmla="*/ 3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433"/>
            <p:cNvSpPr/>
            <p:nvPr/>
          </p:nvSpPr>
          <p:spPr bwMode="auto">
            <a:xfrm>
              <a:off x="5135563" y="6557963"/>
              <a:ext cx="71438" cy="212725"/>
            </a:xfrm>
            <a:custGeom>
              <a:gdLst>
                <a:gd fmla="*/ 12 w 17" name="T0"/>
                <a:gd fmla="*/ 2 h 48" name="T1"/>
                <a:gd fmla="*/ 1 w 17" name="T2"/>
                <a:gd fmla="*/ 44 h 48" name="T3"/>
                <a:gd fmla="*/ 6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434"/>
            <p:cNvSpPr/>
            <p:nvPr/>
          </p:nvSpPr>
          <p:spPr bwMode="auto">
            <a:xfrm>
              <a:off x="5219700" y="6597651"/>
              <a:ext cx="28575" cy="195263"/>
            </a:xfrm>
            <a:custGeom>
              <a:gdLst>
                <a:gd fmla="*/ 6 w 7" name="T0"/>
                <a:gd fmla="*/ 2 h 44" name="T1"/>
                <a:gd fmla="*/ 2 w 7" name="T2"/>
                <a:gd fmla="*/ 2 h 44" name="T3"/>
                <a:gd fmla="*/ 1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435"/>
            <p:cNvSpPr/>
            <p:nvPr/>
          </p:nvSpPr>
          <p:spPr bwMode="auto">
            <a:xfrm>
              <a:off x="5307013" y="6545263"/>
              <a:ext cx="79375" cy="211138"/>
            </a:xfrm>
            <a:custGeom>
              <a:gdLst>
                <a:gd fmla="*/ 18 w 19" name="T0"/>
                <a:gd fmla="*/ 44 h 48" name="T1"/>
                <a:gd fmla="*/ 17 w 19" name="T2"/>
                <a:gd fmla="*/ 17 h 48" name="T3"/>
                <a:gd fmla="*/ 10 w 19" name="T4"/>
                <a:gd fmla="*/ 15 h 48" name="T5"/>
                <a:gd fmla="*/ 10 w 19" name="T6"/>
                <a:gd fmla="*/ 15 h 48" name="T7"/>
                <a:gd fmla="*/ 9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436"/>
            <p:cNvSpPr/>
            <p:nvPr/>
          </p:nvSpPr>
          <p:spPr bwMode="auto">
            <a:xfrm>
              <a:off x="5461000" y="6611938"/>
              <a:ext cx="25400" cy="144463"/>
            </a:xfrm>
            <a:custGeom>
              <a:gdLst>
                <a:gd fmla="*/ 5 w 6" name="T0"/>
                <a:gd fmla="*/ 3 h 33" name="T1"/>
                <a:gd fmla="*/ 1 w 6" name="T2"/>
                <a:gd fmla="*/ 3 h 33" name="T3"/>
                <a:gd fmla="*/ 1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437"/>
            <p:cNvSpPr/>
            <p:nvPr/>
          </p:nvSpPr>
          <p:spPr bwMode="auto">
            <a:xfrm>
              <a:off x="5524500" y="6597651"/>
              <a:ext cx="61913" cy="177800"/>
            </a:xfrm>
            <a:custGeom>
              <a:gdLst>
                <a:gd fmla="*/ 8 w 15" name="T0"/>
                <a:gd fmla="*/ 6 h 40" name="T1"/>
                <a:gd fmla="*/ 7 w 15" name="T2"/>
                <a:gd fmla="*/ 3 h 40" name="T3"/>
                <a:gd fmla="*/ 1 w 15" name="T4"/>
                <a:gd fmla="*/ 5 h 40" name="T5"/>
                <a:gd fmla="*/ 3 w 15" name="T6"/>
                <a:gd fmla="*/ 29 h 40" name="T7"/>
                <a:gd fmla="*/ 5 w 15" name="T8"/>
                <a:gd fmla="*/ 31 h 40" name="T9"/>
                <a:gd fmla="*/ 6 w 15" name="T10"/>
                <a:gd fmla="*/ 37 h 40" name="T11"/>
                <a:gd fmla="*/ 11 w 15" name="T12"/>
                <a:gd fmla="*/ 37 h 40" name="T13"/>
                <a:gd fmla="*/ 14 w 15" name="T14"/>
                <a:gd fmla="*/ 9 h 40" name="T15"/>
                <a:gd fmla="*/ 8 w 15"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438"/>
            <p:cNvSpPr/>
            <p:nvPr/>
          </p:nvSpPr>
          <p:spPr bwMode="auto">
            <a:xfrm>
              <a:off x="5599113"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39"/>
            <p:cNvSpPr/>
            <p:nvPr/>
          </p:nvSpPr>
          <p:spPr bwMode="auto">
            <a:xfrm>
              <a:off x="5407025" y="6611938"/>
              <a:ext cx="50800" cy="206375"/>
            </a:xfrm>
            <a:custGeom>
              <a:gdLst>
                <a:gd fmla="*/ 9 w 12" name="T0"/>
                <a:gd fmla="*/ 7 h 47" name="T1"/>
                <a:gd fmla="*/ 8 w 12" name="T2"/>
                <a:gd fmla="*/ 3 h 47" name="T3"/>
                <a:gd fmla="*/ 4 w 12" name="T4"/>
                <a:gd fmla="*/ 4 h 47" name="T5"/>
                <a:gd fmla="*/ 5 w 12" name="T6"/>
                <a:gd fmla="*/ 8 h 47" name="T7"/>
                <a:gd fmla="*/ 4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9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40"/>
            <p:cNvSpPr/>
            <p:nvPr/>
          </p:nvSpPr>
          <p:spPr bwMode="auto">
            <a:xfrm>
              <a:off x="5014913" y="6624638"/>
              <a:ext cx="50800" cy="119063"/>
            </a:xfrm>
            <a:custGeom>
              <a:gdLst>
                <a:gd fmla="*/ 11 w 12" name="T0"/>
                <a:gd fmla="*/ 24 h 27" name="T1"/>
                <a:gd fmla="*/ 4 w 12" name="T2"/>
                <a:gd fmla="*/ 2 h 27" name="T3"/>
                <a:gd fmla="*/ 0 w 12" name="T4"/>
                <a:gd fmla="*/ 3 h 27" name="T5"/>
                <a:gd fmla="*/ 9 w 12" name="T6"/>
                <a:gd fmla="*/ 26 h 27" name="T7"/>
                <a:gd fmla="*/ 11 w 12" name="T8"/>
                <a:gd fmla="*/ 24 h 27" name="T9"/>
              </a:gdLst>
              <a:cxnLst>
                <a:cxn ang="0">
                  <a:pos x="T0" y="T1"/>
                </a:cxn>
                <a:cxn ang="0">
                  <a:pos x="T2" y="T3"/>
                </a:cxn>
                <a:cxn ang="0">
                  <a:pos x="T4" y="T5"/>
                </a:cxn>
                <a:cxn ang="0">
                  <a:pos x="T6" y="T7"/>
                </a:cxn>
                <a:cxn ang="0">
                  <a:pos x="T8" y="T9"/>
                </a:cxn>
              </a:cxnLst>
              <a:rect b="b" l="0" r="r" t="0"/>
              <a:pathLst>
                <a:path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1"/>
            <p:cNvSpPr/>
            <p:nvPr/>
          </p:nvSpPr>
          <p:spPr bwMode="auto">
            <a:xfrm>
              <a:off x="4911725"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42"/>
            <p:cNvSpPr/>
            <p:nvPr/>
          </p:nvSpPr>
          <p:spPr bwMode="auto">
            <a:xfrm>
              <a:off x="5178425"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43"/>
            <p:cNvSpPr/>
            <p:nvPr/>
          </p:nvSpPr>
          <p:spPr bwMode="auto">
            <a:xfrm>
              <a:off x="5694363" y="6567488"/>
              <a:ext cx="63500" cy="220663"/>
            </a:xfrm>
            <a:custGeom>
              <a:gdLst>
                <a:gd fmla="*/ 11 w 15" name="T0"/>
                <a:gd fmla="*/ 28 h 50" name="T1"/>
                <a:gd fmla="*/ 14 w 15" name="T2"/>
                <a:gd fmla="*/ 6 h 50" name="T3"/>
                <a:gd fmla="*/ 7 w 15" name="T4"/>
                <a:gd fmla="*/ 4 h 50" name="T5"/>
                <a:gd fmla="*/ 5 w 15" name="T6"/>
                <a:gd fmla="*/ 15 h 50" name="T7"/>
                <a:gd fmla="*/ 4 w 15" name="T8"/>
                <a:gd fmla="*/ 17 h 50" name="T9"/>
                <a:gd fmla="*/ 5 w 15" name="T10"/>
                <a:gd fmla="*/ 46 h 50" name="T11"/>
                <a:gd fmla="*/ 11 w 15" name="T12"/>
                <a:gd fmla="*/ 42 h 50" name="T13"/>
                <a:gd fmla="*/ 9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44"/>
            <p:cNvSpPr/>
            <p:nvPr/>
          </p:nvSpPr>
          <p:spPr bwMode="auto">
            <a:xfrm>
              <a:off x="5781675" y="6624638"/>
              <a:ext cx="34925"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45"/>
            <p:cNvSpPr/>
            <p:nvPr/>
          </p:nvSpPr>
          <p:spPr bwMode="auto">
            <a:xfrm>
              <a:off x="5807075" y="6607176"/>
              <a:ext cx="79375" cy="233363"/>
            </a:xfrm>
            <a:custGeom>
              <a:gdLst>
                <a:gd fmla="*/ 18 w 19" name="T0"/>
                <a:gd fmla="*/ 46 h 53" name="T1"/>
                <a:gd fmla="*/ 12 w 19" name="T2"/>
                <a:gd fmla="*/ 14 h 53" name="T3"/>
                <a:gd fmla="*/ 12 w 19" name="T4"/>
                <a:gd fmla="*/ 13 h 53" name="T5"/>
                <a:gd fmla="*/ 12 w 19" name="T6"/>
                <a:gd fmla="*/ 4 h 53" name="T7"/>
                <a:gd fmla="*/ 8 w 19" name="T8"/>
                <a:gd fmla="*/ 4 h 53" name="T9"/>
                <a:gd fmla="*/ 8 w 19" name="T10"/>
                <a:gd fmla="*/ 12 h 53" name="T11"/>
                <a:gd fmla="*/ 7 w 19" name="T12"/>
                <a:gd fmla="*/ 14 h 53" name="T13"/>
                <a:gd fmla="*/ 6 w 19" name="T14"/>
                <a:gd fmla="*/ 22 h 53" name="T15"/>
                <a:gd fmla="*/ 5 w 19" name="T16"/>
                <a:gd fmla="*/ 22 h 53" name="T17"/>
                <a:gd fmla="*/ 1 w 19" name="T18"/>
                <a:gd fmla="*/ 39 h 53" name="T19"/>
                <a:gd fmla="*/ 3 w 19" name="T20"/>
                <a:gd fmla="*/ 39 h 53" name="T21"/>
                <a:gd fmla="*/ 6 w 19" name="T22"/>
                <a:gd fmla="*/ 25 h 53" name="T23"/>
                <a:gd fmla="*/ 10 w 19" name="T24"/>
                <a:gd fmla="*/ 48 h 53" name="T25"/>
                <a:gd fmla="*/ 18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46"/>
            <p:cNvSpPr/>
            <p:nvPr/>
          </p:nvSpPr>
          <p:spPr bwMode="auto">
            <a:xfrm>
              <a:off x="5911850"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447"/>
            <p:cNvSpPr/>
            <p:nvPr/>
          </p:nvSpPr>
          <p:spPr bwMode="auto">
            <a:xfrm>
              <a:off x="5940425" y="6624638"/>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448"/>
            <p:cNvSpPr/>
            <p:nvPr/>
          </p:nvSpPr>
          <p:spPr bwMode="auto">
            <a:xfrm>
              <a:off x="5983288" y="6611938"/>
              <a:ext cx="69850"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4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449"/>
            <p:cNvSpPr/>
            <p:nvPr/>
          </p:nvSpPr>
          <p:spPr bwMode="auto">
            <a:xfrm>
              <a:off x="5899150"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450"/>
            <p:cNvSpPr/>
            <p:nvPr/>
          </p:nvSpPr>
          <p:spPr bwMode="auto">
            <a:xfrm>
              <a:off x="6040438"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451"/>
            <p:cNvSpPr/>
            <p:nvPr/>
          </p:nvSpPr>
          <p:spPr bwMode="auto">
            <a:xfrm>
              <a:off x="613727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452"/>
            <p:cNvSpPr/>
            <p:nvPr/>
          </p:nvSpPr>
          <p:spPr bwMode="auto">
            <a:xfrm>
              <a:off x="6278563"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453"/>
            <p:cNvSpPr/>
            <p:nvPr/>
          </p:nvSpPr>
          <p:spPr bwMode="auto">
            <a:xfrm>
              <a:off x="6350001"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454"/>
            <p:cNvSpPr/>
            <p:nvPr/>
          </p:nvSpPr>
          <p:spPr bwMode="auto">
            <a:xfrm>
              <a:off x="6429376" y="6597651"/>
              <a:ext cx="33338" cy="195263"/>
            </a:xfrm>
            <a:custGeom>
              <a:gdLst>
                <a:gd fmla="*/ 7 w 8" name="T0"/>
                <a:gd fmla="*/ 2 h 44" name="T1"/>
                <a:gd fmla="*/ 3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7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455"/>
            <p:cNvSpPr/>
            <p:nvPr/>
          </p:nvSpPr>
          <p:spPr bwMode="auto">
            <a:xfrm>
              <a:off x="6519863" y="6545263"/>
              <a:ext cx="79375" cy="211138"/>
            </a:xfrm>
            <a:custGeom>
              <a:gdLst>
                <a:gd fmla="*/ 18 w 19" name="T0"/>
                <a:gd fmla="*/ 44 h 48" name="T1"/>
                <a:gd fmla="*/ 15 w 19" name="T2"/>
                <a:gd fmla="*/ 17 h 48" name="T3"/>
                <a:gd fmla="*/ 7 w 19" name="T4"/>
                <a:gd fmla="*/ 15 h 48" name="T5"/>
                <a:gd fmla="*/ 7 w 19" name="T6"/>
                <a:gd fmla="*/ 15 h 48" name="T7"/>
                <a:gd fmla="*/ 8 w 19" name="T8"/>
                <a:gd fmla="*/ 16 h 48" name="T9"/>
                <a:gd fmla="*/ 9 w 19" name="T10"/>
                <a:gd fmla="*/ 4 h 48" name="T11"/>
                <a:gd fmla="*/ 4 w 19" name="T12"/>
                <a:gd fmla="*/ 3 h 48" name="T13"/>
                <a:gd fmla="*/ 1 w 19" name="T14"/>
                <a:gd fmla="*/ 30 h 48" name="T15"/>
                <a:gd fmla="*/ 0 w 19" name="T16"/>
                <a:gd fmla="*/ 31 h 48" name="T17"/>
                <a:gd fmla="*/ 0 w 19" name="T18"/>
                <a:gd fmla="*/ 43 h 48" name="T19"/>
                <a:gd fmla="*/ 2 w 19" name="T20"/>
                <a:gd fmla="*/ 43 h 48" name="T21"/>
                <a:gd fmla="*/ 8 w 19" name="T22"/>
                <a:gd fmla="*/ 43 h 48" name="T23"/>
                <a:gd fmla="*/ 8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456"/>
            <p:cNvSpPr/>
            <p:nvPr/>
          </p:nvSpPr>
          <p:spPr bwMode="auto">
            <a:xfrm>
              <a:off x="6673851" y="6611938"/>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457"/>
            <p:cNvSpPr/>
            <p:nvPr/>
          </p:nvSpPr>
          <p:spPr bwMode="auto">
            <a:xfrm>
              <a:off x="673735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4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458"/>
            <p:cNvSpPr/>
            <p:nvPr/>
          </p:nvSpPr>
          <p:spPr bwMode="auto">
            <a:xfrm>
              <a:off x="6811963" y="6594476"/>
              <a:ext cx="63500" cy="228600"/>
            </a:xfrm>
            <a:custGeom>
              <a:gdLst>
                <a:gd fmla="*/ 7 w 15" name="T0"/>
                <a:gd fmla="*/ 4 h 52" name="T1"/>
                <a:gd fmla="*/ 5 w 15" name="T2"/>
                <a:gd fmla="*/ 11 h 52" name="T3"/>
                <a:gd fmla="*/ 2 w 15" name="T4"/>
                <a:gd fmla="*/ 13 h 52" name="T5"/>
                <a:gd fmla="*/ 1 w 15" name="T6"/>
                <a:gd fmla="*/ 23 h 52" name="T7"/>
                <a:gd fmla="*/ 3 w 15" name="T8"/>
                <a:gd fmla="*/ 25 h 52" name="T9"/>
                <a:gd fmla="*/ 3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459"/>
            <p:cNvSpPr/>
            <p:nvPr/>
          </p:nvSpPr>
          <p:spPr bwMode="auto">
            <a:xfrm>
              <a:off x="6619876" y="6611938"/>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460"/>
            <p:cNvSpPr/>
            <p:nvPr/>
          </p:nvSpPr>
          <p:spPr bwMode="auto">
            <a:xfrm>
              <a:off x="6224588" y="6624638"/>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461"/>
            <p:cNvSpPr/>
            <p:nvPr/>
          </p:nvSpPr>
          <p:spPr bwMode="auto">
            <a:xfrm>
              <a:off x="6119813"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462"/>
            <p:cNvSpPr/>
            <p:nvPr/>
          </p:nvSpPr>
          <p:spPr bwMode="auto">
            <a:xfrm>
              <a:off x="6391276" y="6629401"/>
              <a:ext cx="41275" cy="146050"/>
            </a:xfrm>
            <a:custGeom>
              <a:gdLst>
                <a:gd fmla="*/ 2 w 10" name="T0"/>
                <a:gd fmla="*/ 5 h 33" name="T1"/>
                <a:gd fmla="*/ 2 w 10" name="T2"/>
                <a:gd fmla="*/ 29 h 33" name="T3"/>
                <a:gd fmla="*/ 8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463"/>
            <p:cNvSpPr/>
            <p:nvPr/>
          </p:nvSpPr>
          <p:spPr bwMode="auto">
            <a:xfrm>
              <a:off x="6908801" y="6567488"/>
              <a:ext cx="61913" cy="220663"/>
            </a:xfrm>
            <a:custGeom>
              <a:gdLst>
                <a:gd fmla="*/ 11 w 15" name="T0"/>
                <a:gd fmla="*/ 28 h 50" name="T1"/>
                <a:gd fmla="*/ 13 w 15" name="T2"/>
                <a:gd fmla="*/ 6 h 50" name="T3"/>
                <a:gd fmla="*/ 6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464"/>
            <p:cNvSpPr/>
            <p:nvPr/>
          </p:nvSpPr>
          <p:spPr bwMode="auto">
            <a:xfrm>
              <a:off x="6996113" y="6624638"/>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465"/>
            <p:cNvSpPr/>
            <p:nvPr/>
          </p:nvSpPr>
          <p:spPr bwMode="auto">
            <a:xfrm>
              <a:off x="7019926" y="6607176"/>
              <a:ext cx="79375" cy="233363"/>
            </a:xfrm>
            <a:custGeom>
              <a:gdLst>
                <a:gd fmla="*/ 17 w 19" name="T0"/>
                <a:gd fmla="*/ 46 h 53" name="T1"/>
                <a:gd fmla="*/ 12 w 19" name="T2"/>
                <a:gd fmla="*/ 14 h 53" name="T3"/>
                <a:gd fmla="*/ 12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10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466"/>
            <p:cNvSpPr/>
            <p:nvPr/>
          </p:nvSpPr>
          <p:spPr bwMode="auto">
            <a:xfrm>
              <a:off x="7124701"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467"/>
            <p:cNvSpPr/>
            <p:nvPr/>
          </p:nvSpPr>
          <p:spPr bwMode="auto">
            <a:xfrm>
              <a:off x="7154863" y="6624638"/>
              <a:ext cx="41275"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468"/>
            <p:cNvSpPr/>
            <p:nvPr/>
          </p:nvSpPr>
          <p:spPr bwMode="auto">
            <a:xfrm>
              <a:off x="7191376" y="6611938"/>
              <a:ext cx="71438" cy="250825"/>
            </a:xfrm>
            <a:custGeom>
              <a:gdLst>
                <a:gd fmla="*/ 7 w 17" name="T0"/>
                <a:gd fmla="*/ 5 h 57" name="T1"/>
                <a:gd fmla="*/ 5 w 17" name="T2"/>
                <a:gd fmla="*/ 12 h 57" name="T3"/>
                <a:gd fmla="*/ 5 w 17" name="T4"/>
                <a:gd fmla="*/ 11 h 57" name="T5"/>
                <a:gd fmla="*/ 2 w 17" name="T6"/>
                <a:gd fmla="*/ 11 h 57" name="T7"/>
                <a:gd fmla="*/ 3 w 17" name="T8"/>
                <a:gd fmla="*/ 19 h 57" name="T9"/>
                <a:gd fmla="*/ 7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469"/>
            <p:cNvSpPr/>
            <p:nvPr/>
          </p:nvSpPr>
          <p:spPr bwMode="auto">
            <a:xfrm>
              <a:off x="7112001"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470"/>
            <p:cNvSpPr/>
            <p:nvPr/>
          </p:nvSpPr>
          <p:spPr bwMode="auto">
            <a:xfrm>
              <a:off x="7254876" y="6611938"/>
              <a:ext cx="61913" cy="176213"/>
            </a:xfrm>
            <a:custGeom>
              <a:gdLst>
                <a:gd fmla="*/ 4 w 15" name="T0"/>
                <a:gd fmla="*/ 5 h 40" name="T1"/>
                <a:gd fmla="*/ 3 w 15" name="T2"/>
                <a:gd fmla="*/ 37 h 40" name="T3"/>
                <a:gd fmla="*/ 10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471"/>
            <p:cNvSpPr/>
            <p:nvPr/>
          </p:nvSpPr>
          <p:spPr bwMode="auto">
            <a:xfrm>
              <a:off x="735012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472"/>
            <p:cNvSpPr/>
            <p:nvPr/>
          </p:nvSpPr>
          <p:spPr bwMode="auto">
            <a:xfrm>
              <a:off x="7491413" y="6562726"/>
              <a:ext cx="58738" cy="234950"/>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473"/>
            <p:cNvSpPr/>
            <p:nvPr/>
          </p:nvSpPr>
          <p:spPr bwMode="auto">
            <a:xfrm>
              <a:off x="7558088" y="6557963"/>
              <a:ext cx="71438" cy="212725"/>
            </a:xfrm>
            <a:custGeom>
              <a:gdLst>
                <a:gd fmla="*/ 12 w 17" name="T0"/>
                <a:gd fmla="*/ 2 h 48" name="T1"/>
                <a:gd fmla="*/ 1 w 17" name="T2"/>
                <a:gd fmla="*/ 44 h 48" name="T3"/>
                <a:gd fmla="*/ 7 w 17" name="T4"/>
                <a:gd fmla="*/ 44 h 48" name="T5"/>
                <a:gd fmla="*/ 16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74"/>
            <p:cNvSpPr/>
            <p:nvPr/>
          </p:nvSpPr>
          <p:spPr bwMode="auto">
            <a:xfrm>
              <a:off x="7642226"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2 w 7" name="T10"/>
                <a:gd fmla="*/ 35 h 44" name="T11"/>
                <a:gd fmla="*/ 2 w 7" name="T12"/>
                <a:gd fmla="*/ 41 h 44" name="T13"/>
                <a:gd fmla="*/ 7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475"/>
            <p:cNvSpPr/>
            <p:nvPr/>
          </p:nvSpPr>
          <p:spPr bwMode="auto">
            <a:xfrm>
              <a:off x="7729538" y="6545263"/>
              <a:ext cx="79375" cy="211138"/>
            </a:xfrm>
            <a:custGeom>
              <a:gdLst>
                <a:gd fmla="*/ 18 w 19" name="T0"/>
                <a:gd fmla="*/ 44 h 48" name="T1"/>
                <a:gd fmla="*/ 17 w 19" name="T2"/>
                <a:gd fmla="*/ 17 h 48" name="T3"/>
                <a:gd fmla="*/ 11 w 19" name="T4"/>
                <a:gd fmla="*/ 15 h 48" name="T5"/>
                <a:gd fmla="*/ 11 w 19" name="T6"/>
                <a:gd fmla="*/ 15 h 48" name="T7"/>
                <a:gd fmla="*/ 10 w 19" name="T8"/>
                <a:gd fmla="*/ 16 h 48" name="T9"/>
                <a:gd fmla="*/ 11 w 19" name="T10"/>
                <a:gd fmla="*/ 4 h 48" name="T11"/>
                <a:gd fmla="*/ 5 w 19" name="T12"/>
                <a:gd fmla="*/ 3 h 48" name="T13"/>
                <a:gd fmla="*/ 2 w 19" name="T14"/>
                <a:gd fmla="*/ 30 h 48" name="T15"/>
                <a:gd fmla="*/ 0 w 19" name="T16"/>
                <a:gd fmla="*/ 31 h 48" name="T17"/>
                <a:gd fmla="*/ 1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476"/>
            <p:cNvSpPr/>
            <p:nvPr/>
          </p:nvSpPr>
          <p:spPr bwMode="auto">
            <a:xfrm>
              <a:off x="7883526" y="6611938"/>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477"/>
            <p:cNvSpPr/>
            <p:nvPr/>
          </p:nvSpPr>
          <p:spPr bwMode="auto">
            <a:xfrm>
              <a:off x="795020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478"/>
            <p:cNvSpPr/>
            <p:nvPr/>
          </p:nvSpPr>
          <p:spPr bwMode="auto">
            <a:xfrm>
              <a:off x="8021638" y="6594476"/>
              <a:ext cx="66675" cy="22860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79"/>
            <p:cNvSpPr/>
            <p:nvPr/>
          </p:nvSpPr>
          <p:spPr bwMode="auto">
            <a:xfrm>
              <a:off x="7834313"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80"/>
            <p:cNvSpPr/>
            <p:nvPr/>
          </p:nvSpPr>
          <p:spPr bwMode="auto">
            <a:xfrm>
              <a:off x="7437438" y="6624638"/>
              <a:ext cx="53975" cy="119063"/>
            </a:xfrm>
            <a:custGeom>
              <a:gdLst>
                <a:gd fmla="*/ 12 w 13" name="T0"/>
                <a:gd fmla="*/ 24 h 27" name="T1"/>
                <a:gd fmla="*/ 4 w 13" name="T2"/>
                <a:gd fmla="*/ 2 h 27" name="T3"/>
                <a:gd fmla="*/ 0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81"/>
            <p:cNvSpPr/>
            <p:nvPr/>
          </p:nvSpPr>
          <p:spPr bwMode="auto">
            <a:xfrm>
              <a:off x="7332663"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82"/>
            <p:cNvSpPr/>
            <p:nvPr/>
          </p:nvSpPr>
          <p:spPr bwMode="auto">
            <a:xfrm>
              <a:off x="7600951"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83"/>
            <p:cNvSpPr/>
            <p:nvPr/>
          </p:nvSpPr>
          <p:spPr bwMode="auto">
            <a:xfrm>
              <a:off x="8121651" y="6567488"/>
              <a:ext cx="58738" cy="220663"/>
            </a:xfrm>
            <a:custGeom>
              <a:gdLst>
                <a:gd fmla="*/ 10 w 14" name="T0"/>
                <a:gd fmla="*/ 28 h 50" name="T1"/>
                <a:gd fmla="*/ 13 w 14" name="T2"/>
                <a:gd fmla="*/ 6 h 50" name="T3"/>
                <a:gd fmla="*/ 6 w 14" name="T4"/>
                <a:gd fmla="*/ 4 h 50" name="T5"/>
                <a:gd fmla="*/ 4 w 14" name="T6"/>
                <a:gd fmla="*/ 15 h 50" name="T7"/>
                <a:gd fmla="*/ 3 w 14" name="T8"/>
                <a:gd fmla="*/ 17 h 50" name="T9"/>
                <a:gd fmla="*/ 4 w 14" name="T10"/>
                <a:gd fmla="*/ 46 h 50" name="T11"/>
                <a:gd fmla="*/ 11 w 14" name="T12"/>
                <a:gd fmla="*/ 42 h 50" name="T13"/>
                <a:gd fmla="*/ 8 w 14" name="T14"/>
                <a:gd fmla="*/ 30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84"/>
            <p:cNvSpPr/>
            <p:nvPr/>
          </p:nvSpPr>
          <p:spPr bwMode="auto">
            <a:xfrm>
              <a:off x="8204201" y="6624638"/>
              <a:ext cx="38100" cy="141288"/>
            </a:xfrm>
            <a:custGeom>
              <a:gdLst>
                <a:gd fmla="*/ 6 w 9" name="T0"/>
                <a:gd fmla="*/ 4 h 32" name="T1"/>
                <a:gd fmla="*/ 1 w 9" name="T2"/>
                <a:gd fmla="*/ 5 h 32" name="T3"/>
                <a:gd fmla="*/ 4 w 9" name="T4"/>
                <a:gd fmla="*/ 29 h 32" name="T5"/>
                <a:gd fmla="*/ 8 w 9" name="T6"/>
                <a:gd fmla="*/ 29 h 32" name="T7"/>
                <a:gd fmla="*/ 6 w 9" name="T8"/>
                <a:gd fmla="*/ 4 h 32" name="T9"/>
              </a:gdLst>
              <a:cxnLst>
                <a:cxn ang="0">
                  <a:pos x="T0" y="T1"/>
                </a:cxn>
                <a:cxn ang="0">
                  <a:pos x="T2" y="T3"/>
                </a:cxn>
                <a:cxn ang="0">
                  <a:pos x="T4" y="T5"/>
                </a:cxn>
                <a:cxn ang="0">
                  <a:pos x="T6" y="T7"/>
                </a:cxn>
                <a:cxn ang="0">
                  <a:pos x="T8" y="T9"/>
                </a:cxn>
              </a:cxnLst>
              <a:rect b="b" l="0" r="r" t="0"/>
              <a:pathLst>
                <a:path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485"/>
            <p:cNvSpPr/>
            <p:nvPr/>
          </p:nvSpPr>
          <p:spPr bwMode="auto">
            <a:xfrm>
              <a:off x="8229601"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7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486"/>
            <p:cNvSpPr/>
            <p:nvPr/>
          </p:nvSpPr>
          <p:spPr bwMode="auto">
            <a:xfrm>
              <a:off x="8334376" y="6726238"/>
              <a:ext cx="23813" cy="128588"/>
            </a:xfrm>
            <a:custGeom>
              <a:gdLst>
                <a:gd fmla="*/ 6 w 6" name="T0"/>
                <a:gd fmla="*/ 3 h 29" name="T1"/>
                <a:gd fmla="*/ 1 w 6" name="T2"/>
                <a:gd fmla="*/ 3 h 29" name="T3"/>
                <a:gd fmla="*/ 0 w 6" name="T4"/>
                <a:gd fmla="*/ 25 h 29" name="T5"/>
                <a:gd fmla="*/ 6 w 6" name="T6"/>
                <a:gd fmla="*/ 25 h 29" name="T7"/>
                <a:gd fmla="*/ 6 w 6" name="T8"/>
                <a:gd fmla="*/ 3 h 29" name="T9"/>
              </a:gdLst>
              <a:cxnLst>
                <a:cxn ang="0">
                  <a:pos x="T0" y="T1"/>
                </a:cxn>
                <a:cxn ang="0">
                  <a:pos x="T2" y="T3"/>
                </a:cxn>
                <a:cxn ang="0">
                  <a:pos x="T4" y="T5"/>
                </a:cxn>
                <a:cxn ang="0">
                  <a:pos x="T6" y="T7"/>
                </a:cxn>
                <a:cxn ang="0">
                  <a:pos x="T8" y="T9"/>
                </a:cxn>
              </a:cxnLst>
              <a:rect b="b" l="0" r="r" t="0"/>
              <a:pathLst>
                <a:path h="28"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487"/>
            <p:cNvSpPr/>
            <p:nvPr/>
          </p:nvSpPr>
          <p:spPr bwMode="auto">
            <a:xfrm>
              <a:off x="8362951" y="6624638"/>
              <a:ext cx="41275" cy="176213"/>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488"/>
            <p:cNvSpPr/>
            <p:nvPr/>
          </p:nvSpPr>
          <p:spPr bwMode="auto">
            <a:xfrm>
              <a:off x="8404226"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489"/>
            <p:cNvSpPr/>
            <p:nvPr/>
          </p:nvSpPr>
          <p:spPr bwMode="auto">
            <a:xfrm>
              <a:off x="8321676"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490"/>
            <p:cNvSpPr/>
            <p:nvPr/>
          </p:nvSpPr>
          <p:spPr bwMode="auto">
            <a:xfrm>
              <a:off x="8462963" y="6611938"/>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491"/>
            <p:cNvSpPr/>
            <p:nvPr/>
          </p:nvSpPr>
          <p:spPr bwMode="auto">
            <a:xfrm>
              <a:off x="8559801" y="6686551"/>
              <a:ext cx="33338" cy="136525"/>
            </a:xfrm>
            <a:custGeom>
              <a:gdLst>
                <a:gd fmla="*/ 1 w 8" name="T0"/>
                <a:gd fmla="*/ 5 h 31" name="T1"/>
                <a:gd fmla="*/ 2 w 8" name="T2"/>
                <a:gd fmla="*/ 27 h 31" name="T3"/>
                <a:gd fmla="*/ 7 w 8" name="T4"/>
                <a:gd fmla="*/ 27 h 31" name="T5"/>
                <a:gd fmla="*/ 8 w 8" name="T6"/>
                <a:gd fmla="*/ 5 h 31" name="T7"/>
                <a:gd fmla="*/ 1 w 8" name="T8"/>
                <a:gd fmla="*/ 5 h 31" name="T9"/>
              </a:gdLst>
              <a:cxnLst>
                <a:cxn ang="0">
                  <a:pos x="T0" y="T1"/>
                </a:cxn>
                <a:cxn ang="0">
                  <a:pos x="T2" y="T3"/>
                </a:cxn>
                <a:cxn ang="0">
                  <a:pos x="T4" y="T5"/>
                </a:cxn>
                <a:cxn ang="0">
                  <a:pos x="T6" y="T7"/>
                </a:cxn>
                <a:cxn ang="0">
                  <a:pos x="T8" y="T9"/>
                </a:cxn>
              </a:cxnLst>
              <a:rect b="b" l="0" r="r" t="0"/>
              <a:pathLst>
                <a:path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492"/>
            <p:cNvSpPr/>
            <p:nvPr/>
          </p:nvSpPr>
          <p:spPr bwMode="auto">
            <a:xfrm>
              <a:off x="870108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6 w 14" name="T10"/>
                <a:gd fmla="*/ 46 h 53" name="T11"/>
                <a:gd fmla="*/ 8 w 14" name="T12"/>
                <a:gd fmla="*/ 50 h 53" name="T13"/>
                <a:gd fmla="*/ 13 w 14" name="T14"/>
                <a:gd fmla="*/ 48 h 53" name="T15"/>
                <a:gd fmla="*/ 9 w 14" name="T16"/>
                <a:gd fmla="*/ 33 h 53" name="T17"/>
                <a:gd fmla="*/ 14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493"/>
            <p:cNvSpPr/>
            <p:nvPr/>
          </p:nvSpPr>
          <p:spPr bwMode="auto">
            <a:xfrm>
              <a:off x="8770938"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494"/>
            <p:cNvSpPr/>
            <p:nvPr/>
          </p:nvSpPr>
          <p:spPr bwMode="auto">
            <a:xfrm>
              <a:off x="8855076" y="6597651"/>
              <a:ext cx="28575" cy="195263"/>
            </a:xfrm>
            <a:custGeom>
              <a:gdLst>
                <a:gd fmla="*/ 6 w 7" name="T0"/>
                <a:gd fmla="*/ 2 h 44" name="T1"/>
                <a:gd fmla="*/ 2 w 7" name="T2"/>
                <a:gd fmla="*/ 2 h 44" name="T3"/>
                <a:gd fmla="*/ 1 w 7" name="T4"/>
                <a:gd fmla="*/ 14 h 44" name="T5"/>
                <a:gd fmla="*/ 0 w 7" name="T6"/>
                <a:gd fmla="*/ 16 h 44" name="T7"/>
                <a:gd fmla="*/ 0 w 7" name="T8"/>
                <a:gd fmla="*/ 33 h 44" name="T9"/>
                <a:gd fmla="*/ 1 w 7" name="T10"/>
                <a:gd fmla="*/ 35 h 44" name="T11"/>
                <a:gd fmla="*/ 1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95"/>
            <p:cNvSpPr/>
            <p:nvPr/>
          </p:nvSpPr>
          <p:spPr bwMode="auto">
            <a:xfrm>
              <a:off x="8942388" y="6545263"/>
              <a:ext cx="79375" cy="211138"/>
            </a:xfrm>
            <a:custGeom>
              <a:gdLst>
                <a:gd fmla="*/ 18 w 19" name="T0"/>
                <a:gd fmla="*/ 44 h 48" name="T1"/>
                <a:gd fmla="*/ 18 w 19" name="T2"/>
                <a:gd fmla="*/ 17 h 48" name="T3"/>
                <a:gd fmla="*/ 14 w 19" name="T4"/>
                <a:gd fmla="*/ 15 h 48" name="T5"/>
                <a:gd fmla="*/ 14 w 19" name="T6"/>
                <a:gd fmla="*/ 15 h 48" name="T7"/>
                <a:gd fmla="*/ 11 w 19" name="T8"/>
                <a:gd fmla="*/ 16 h 48" name="T9"/>
                <a:gd fmla="*/ 11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96"/>
            <p:cNvSpPr/>
            <p:nvPr/>
          </p:nvSpPr>
          <p:spPr bwMode="auto">
            <a:xfrm>
              <a:off x="9096376" y="6611938"/>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97"/>
            <p:cNvSpPr/>
            <p:nvPr/>
          </p:nvSpPr>
          <p:spPr bwMode="auto">
            <a:xfrm>
              <a:off x="9159876" y="6597651"/>
              <a:ext cx="61913" cy="177800"/>
            </a:xfrm>
            <a:custGeom>
              <a:gdLst>
                <a:gd fmla="*/ 8 w 15" name="T0"/>
                <a:gd fmla="*/ 6 h 40" name="T1"/>
                <a:gd fmla="*/ 7 w 15" name="T2"/>
                <a:gd fmla="*/ 3 h 40" name="T3"/>
                <a:gd fmla="*/ 1 w 15" name="T4"/>
                <a:gd fmla="*/ 5 h 40" name="T5"/>
                <a:gd fmla="*/ 3 w 15" name="T6"/>
                <a:gd fmla="*/ 29 h 40" name="T7"/>
                <a:gd fmla="*/ 5 w 15" name="T8"/>
                <a:gd fmla="*/ 31 h 40" name="T9"/>
                <a:gd fmla="*/ 6 w 15" name="T10"/>
                <a:gd fmla="*/ 37 h 40" name="T11"/>
                <a:gd fmla="*/ 11 w 15" name="T12"/>
                <a:gd fmla="*/ 37 h 40" name="T13"/>
                <a:gd fmla="*/ 14 w 15" name="T14"/>
                <a:gd fmla="*/ 9 h 40" name="T15"/>
                <a:gd fmla="*/ 8 w 15"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98"/>
            <p:cNvSpPr/>
            <p:nvPr/>
          </p:nvSpPr>
          <p:spPr bwMode="auto">
            <a:xfrm>
              <a:off x="9234488"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99"/>
            <p:cNvSpPr/>
            <p:nvPr/>
          </p:nvSpPr>
          <p:spPr bwMode="auto">
            <a:xfrm>
              <a:off x="9042401" y="6611938"/>
              <a:ext cx="50800" cy="206375"/>
            </a:xfrm>
            <a:custGeom>
              <a:gdLst>
                <a:gd fmla="*/ 9 w 12" name="T0"/>
                <a:gd fmla="*/ 7 h 47" name="T1"/>
                <a:gd fmla="*/ 8 w 12" name="T2"/>
                <a:gd fmla="*/ 3 h 47" name="T3"/>
                <a:gd fmla="*/ 4 w 12" name="T4"/>
                <a:gd fmla="*/ 4 h 47" name="T5"/>
                <a:gd fmla="*/ 5 w 12" name="T6"/>
                <a:gd fmla="*/ 8 h 47" name="T7"/>
                <a:gd fmla="*/ 4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9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500"/>
            <p:cNvSpPr/>
            <p:nvPr/>
          </p:nvSpPr>
          <p:spPr bwMode="auto">
            <a:xfrm>
              <a:off x="8647113" y="6624638"/>
              <a:ext cx="53975" cy="119063"/>
            </a:xfrm>
            <a:custGeom>
              <a:gdLst>
                <a:gd fmla="*/ 12 w 13" name="T0"/>
                <a:gd fmla="*/ 24 h 27" name="T1"/>
                <a:gd fmla="*/ 5 w 13" name="T2"/>
                <a:gd fmla="*/ 2 h 27" name="T3"/>
                <a:gd fmla="*/ 1 w 13" name="T4"/>
                <a:gd fmla="*/ 3 h 27" name="T5"/>
                <a:gd fmla="*/ 10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501"/>
            <p:cNvSpPr/>
            <p:nvPr/>
          </p:nvSpPr>
          <p:spPr bwMode="auto">
            <a:xfrm>
              <a:off x="8542338" y="6572251"/>
              <a:ext cx="79375" cy="193675"/>
            </a:xfrm>
            <a:custGeom>
              <a:gdLst>
                <a:gd fmla="*/ 16 w 19" name="T0"/>
                <a:gd fmla="*/ 37 h 44" name="T1"/>
                <a:gd fmla="*/ 12 w 19" name="T2"/>
                <a:gd fmla="*/ 8 h 44" name="T3"/>
                <a:gd fmla="*/ 7 w 19" name="T4"/>
                <a:gd fmla="*/ 4 h 44" name="T5"/>
                <a:gd fmla="*/ 11 w 19" name="T6"/>
                <a:gd fmla="*/ 41 h 44" name="T7"/>
                <a:gd fmla="*/ 16 w 19" name="T8"/>
                <a:gd fmla="*/ 37 h 44" name="T9"/>
              </a:gdLst>
              <a:cxnLst>
                <a:cxn ang="0">
                  <a:pos x="T0" y="T1"/>
                </a:cxn>
                <a:cxn ang="0">
                  <a:pos x="T2" y="T3"/>
                </a:cxn>
                <a:cxn ang="0">
                  <a:pos x="T4" y="T5"/>
                </a:cxn>
                <a:cxn ang="0">
                  <a:pos x="T6" y="T7"/>
                </a:cxn>
                <a:cxn ang="0">
                  <a:pos x="T8" y="T9"/>
                </a:cxn>
              </a:cxnLst>
              <a:rect b="b" l="0" r="r" t="0"/>
              <a:pathLst>
                <a:path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502"/>
            <p:cNvSpPr/>
            <p:nvPr/>
          </p:nvSpPr>
          <p:spPr bwMode="auto">
            <a:xfrm>
              <a:off x="8813801" y="6629401"/>
              <a:ext cx="41275" cy="146050"/>
            </a:xfrm>
            <a:custGeom>
              <a:gdLst>
                <a:gd fmla="*/ 2 w 10" name="T0"/>
                <a:gd fmla="*/ 5 h 33" name="T1"/>
                <a:gd fmla="*/ 3 w 10" name="T2"/>
                <a:gd fmla="*/ 29 h 33" name="T3"/>
                <a:gd fmla="*/ 9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503"/>
            <p:cNvSpPr/>
            <p:nvPr/>
          </p:nvSpPr>
          <p:spPr bwMode="auto">
            <a:xfrm>
              <a:off x="9329738" y="6567488"/>
              <a:ext cx="63500" cy="220663"/>
            </a:xfrm>
            <a:custGeom>
              <a:gdLst>
                <a:gd fmla="*/ 11 w 15" name="T0"/>
                <a:gd fmla="*/ 28 h 50" name="T1"/>
                <a:gd fmla="*/ 14 w 15" name="T2"/>
                <a:gd fmla="*/ 6 h 50" name="T3"/>
                <a:gd fmla="*/ 7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504"/>
            <p:cNvSpPr/>
            <p:nvPr/>
          </p:nvSpPr>
          <p:spPr bwMode="auto">
            <a:xfrm>
              <a:off x="9418638" y="6624638"/>
              <a:ext cx="33338"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505"/>
            <p:cNvSpPr/>
            <p:nvPr/>
          </p:nvSpPr>
          <p:spPr bwMode="auto">
            <a:xfrm>
              <a:off x="9442451" y="6607176"/>
              <a:ext cx="79375" cy="233363"/>
            </a:xfrm>
            <a:custGeom>
              <a:gdLst>
                <a:gd fmla="*/ 18 w 19" name="T0"/>
                <a:gd fmla="*/ 46 h 53" name="T1"/>
                <a:gd fmla="*/ 12 w 19" name="T2"/>
                <a:gd fmla="*/ 14 h 53" name="T3"/>
                <a:gd fmla="*/ 12 w 19" name="T4"/>
                <a:gd fmla="*/ 13 h 53" name="T5"/>
                <a:gd fmla="*/ 12 w 19" name="T6"/>
                <a:gd fmla="*/ 4 h 53" name="T7"/>
                <a:gd fmla="*/ 8 w 19" name="T8"/>
                <a:gd fmla="*/ 4 h 53" name="T9"/>
                <a:gd fmla="*/ 8 w 19" name="T10"/>
                <a:gd fmla="*/ 12 h 53" name="T11"/>
                <a:gd fmla="*/ 7 w 19" name="T12"/>
                <a:gd fmla="*/ 14 h 53" name="T13"/>
                <a:gd fmla="*/ 6 w 19" name="T14"/>
                <a:gd fmla="*/ 22 h 53" name="T15"/>
                <a:gd fmla="*/ 5 w 19" name="T16"/>
                <a:gd fmla="*/ 22 h 53" name="T17"/>
                <a:gd fmla="*/ 1 w 19" name="T18"/>
                <a:gd fmla="*/ 39 h 53" name="T19"/>
                <a:gd fmla="*/ 2 w 19" name="T20"/>
                <a:gd fmla="*/ 39 h 53" name="T21"/>
                <a:gd fmla="*/ 6 w 19" name="T22"/>
                <a:gd fmla="*/ 25 h 53" name="T23"/>
                <a:gd fmla="*/ 10 w 19" name="T24"/>
                <a:gd fmla="*/ 48 h 53" name="T25"/>
                <a:gd fmla="*/ 18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506"/>
            <p:cNvSpPr/>
            <p:nvPr/>
          </p:nvSpPr>
          <p:spPr bwMode="auto">
            <a:xfrm>
              <a:off x="9547226"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507"/>
            <p:cNvSpPr/>
            <p:nvPr/>
          </p:nvSpPr>
          <p:spPr bwMode="auto">
            <a:xfrm>
              <a:off x="9575801" y="6624638"/>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508"/>
            <p:cNvSpPr/>
            <p:nvPr/>
          </p:nvSpPr>
          <p:spPr bwMode="auto">
            <a:xfrm>
              <a:off x="9618663" y="6611938"/>
              <a:ext cx="66675" cy="250825"/>
            </a:xfrm>
            <a:custGeom>
              <a:gdLst>
                <a:gd fmla="*/ 7 w 16" name="T0"/>
                <a:gd fmla="*/ 5 h 57" name="T1"/>
                <a:gd fmla="*/ 4 w 16" name="T2"/>
                <a:gd fmla="*/ 12 h 57" name="T3"/>
                <a:gd fmla="*/ 4 w 16" name="T4"/>
                <a:gd fmla="*/ 11 h 57" name="T5"/>
                <a:gd fmla="*/ 1 w 16" name="T6"/>
                <a:gd fmla="*/ 11 h 57" name="T7"/>
                <a:gd fmla="*/ 2 w 16" name="T8"/>
                <a:gd fmla="*/ 19 h 57" name="T9"/>
                <a:gd fmla="*/ 6 w 16" name="T10"/>
                <a:gd fmla="*/ 54 h 57" name="T11"/>
                <a:gd fmla="*/ 12 w 16" name="T12"/>
                <a:gd fmla="*/ 52 h 57" name="T13"/>
                <a:gd fmla="*/ 14 w 16" name="T14"/>
                <a:gd fmla="*/ 10 h 57" name="T15"/>
                <a:gd fmla="*/ 7 w 16"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509"/>
            <p:cNvSpPr/>
            <p:nvPr/>
          </p:nvSpPr>
          <p:spPr bwMode="auto">
            <a:xfrm>
              <a:off x="9534526"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510"/>
            <p:cNvSpPr/>
            <p:nvPr/>
          </p:nvSpPr>
          <p:spPr bwMode="auto">
            <a:xfrm>
              <a:off x="9675813"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511"/>
            <p:cNvSpPr/>
            <p:nvPr/>
          </p:nvSpPr>
          <p:spPr bwMode="auto">
            <a:xfrm>
              <a:off x="977265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512"/>
            <p:cNvSpPr/>
            <p:nvPr/>
          </p:nvSpPr>
          <p:spPr bwMode="auto">
            <a:xfrm>
              <a:off x="991393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513"/>
            <p:cNvSpPr/>
            <p:nvPr/>
          </p:nvSpPr>
          <p:spPr bwMode="auto">
            <a:xfrm>
              <a:off x="9985376"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514"/>
            <p:cNvSpPr/>
            <p:nvPr/>
          </p:nvSpPr>
          <p:spPr bwMode="auto">
            <a:xfrm>
              <a:off x="10064751"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515"/>
            <p:cNvSpPr/>
            <p:nvPr/>
          </p:nvSpPr>
          <p:spPr bwMode="auto">
            <a:xfrm>
              <a:off x="10155238" y="6545263"/>
              <a:ext cx="76200" cy="211138"/>
            </a:xfrm>
            <a:custGeom>
              <a:gdLst>
                <a:gd fmla="*/ 18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2 w 18" name="T20"/>
                <a:gd fmla="*/ 43 h 48" name="T21"/>
                <a:gd fmla="*/ 8 w 18" name="T22"/>
                <a:gd fmla="*/ 43 h 48" name="T23"/>
                <a:gd fmla="*/ 8 w 18" name="T24"/>
                <a:gd fmla="*/ 42 h 48" name="T25"/>
                <a:gd fmla="*/ 8 w 18" name="T26"/>
                <a:gd fmla="*/ 45 h 48" name="T27"/>
                <a:gd fmla="*/ 13 w 18" name="T28"/>
                <a:gd fmla="*/ 46 h 48" name="T29"/>
                <a:gd fmla="*/ 18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516"/>
            <p:cNvSpPr/>
            <p:nvPr/>
          </p:nvSpPr>
          <p:spPr bwMode="auto">
            <a:xfrm>
              <a:off x="10310813" y="6611938"/>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517"/>
            <p:cNvSpPr/>
            <p:nvPr/>
          </p:nvSpPr>
          <p:spPr bwMode="auto">
            <a:xfrm>
              <a:off x="10372726"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518"/>
            <p:cNvSpPr/>
            <p:nvPr/>
          </p:nvSpPr>
          <p:spPr bwMode="auto">
            <a:xfrm>
              <a:off x="10444163" y="6594476"/>
              <a:ext cx="66675" cy="228600"/>
            </a:xfrm>
            <a:custGeom>
              <a:gdLst>
                <a:gd fmla="*/ 8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8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519"/>
            <p:cNvSpPr/>
            <p:nvPr/>
          </p:nvSpPr>
          <p:spPr bwMode="auto">
            <a:xfrm>
              <a:off x="10255251" y="6611938"/>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520"/>
            <p:cNvSpPr/>
            <p:nvPr/>
          </p:nvSpPr>
          <p:spPr bwMode="auto">
            <a:xfrm>
              <a:off x="9859963" y="6624638"/>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521"/>
            <p:cNvSpPr/>
            <p:nvPr/>
          </p:nvSpPr>
          <p:spPr bwMode="auto">
            <a:xfrm>
              <a:off x="975518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522"/>
            <p:cNvSpPr/>
            <p:nvPr/>
          </p:nvSpPr>
          <p:spPr bwMode="auto">
            <a:xfrm>
              <a:off x="10026651" y="6629401"/>
              <a:ext cx="41275" cy="146050"/>
            </a:xfrm>
            <a:custGeom>
              <a:gdLst>
                <a:gd fmla="*/ 2 w 10" name="T0"/>
                <a:gd fmla="*/ 5 h 33" name="T1"/>
                <a:gd fmla="*/ 2 w 10" name="T2"/>
                <a:gd fmla="*/ 29 h 33" name="T3"/>
                <a:gd fmla="*/ 8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523"/>
            <p:cNvSpPr/>
            <p:nvPr/>
          </p:nvSpPr>
          <p:spPr bwMode="auto">
            <a:xfrm>
              <a:off x="10544176" y="6567488"/>
              <a:ext cx="61913" cy="220663"/>
            </a:xfrm>
            <a:custGeom>
              <a:gdLst>
                <a:gd fmla="*/ 11 w 15" name="T0"/>
                <a:gd fmla="*/ 28 h 50" name="T1"/>
                <a:gd fmla="*/ 13 w 15" name="T2"/>
                <a:gd fmla="*/ 6 h 50" name="T3"/>
                <a:gd fmla="*/ 6 w 15" name="T4"/>
                <a:gd fmla="*/ 4 h 50" name="T5"/>
                <a:gd fmla="*/ 4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524"/>
            <p:cNvSpPr/>
            <p:nvPr/>
          </p:nvSpPr>
          <p:spPr bwMode="auto">
            <a:xfrm>
              <a:off x="10631488" y="6624638"/>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525"/>
            <p:cNvSpPr/>
            <p:nvPr/>
          </p:nvSpPr>
          <p:spPr bwMode="auto">
            <a:xfrm>
              <a:off x="10656888" y="6607176"/>
              <a:ext cx="77788" cy="233363"/>
            </a:xfrm>
            <a:custGeom>
              <a:gdLst>
                <a:gd fmla="*/ 17 w 19" name="T0"/>
                <a:gd fmla="*/ 46 h 53" name="T1"/>
                <a:gd fmla="*/ 12 w 19" name="T2"/>
                <a:gd fmla="*/ 14 h 53" name="T3"/>
                <a:gd fmla="*/ 12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526"/>
            <p:cNvSpPr/>
            <p:nvPr/>
          </p:nvSpPr>
          <p:spPr bwMode="auto">
            <a:xfrm>
              <a:off x="10760076" y="6726238"/>
              <a:ext cx="25400" cy="128588"/>
            </a:xfrm>
            <a:custGeom>
              <a:gdLst>
                <a:gd fmla="*/ 5 w 6" name="T0"/>
                <a:gd fmla="*/ 3 h 29" name="T1"/>
                <a:gd fmla="*/ 0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527"/>
            <p:cNvSpPr/>
            <p:nvPr/>
          </p:nvSpPr>
          <p:spPr bwMode="auto">
            <a:xfrm>
              <a:off x="10790238" y="6624638"/>
              <a:ext cx="41275"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528"/>
            <p:cNvSpPr/>
            <p:nvPr/>
          </p:nvSpPr>
          <p:spPr bwMode="auto">
            <a:xfrm>
              <a:off x="10826751" y="6611938"/>
              <a:ext cx="71438" cy="250825"/>
            </a:xfrm>
            <a:custGeom>
              <a:gdLst>
                <a:gd fmla="*/ 7 w 17" name="T0"/>
                <a:gd fmla="*/ 5 h 57" name="T1"/>
                <a:gd fmla="*/ 5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529"/>
            <p:cNvSpPr/>
            <p:nvPr/>
          </p:nvSpPr>
          <p:spPr bwMode="auto">
            <a:xfrm>
              <a:off x="10747376"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530"/>
            <p:cNvSpPr/>
            <p:nvPr/>
          </p:nvSpPr>
          <p:spPr bwMode="auto">
            <a:xfrm>
              <a:off x="10890251" y="6611938"/>
              <a:ext cx="61913" cy="176213"/>
            </a:xfrm>
            <a:custGeom>
              <a:gdLst>
                <a:gd fmla="*/ 4 w 15" name="T0"/>
                <a:gd fmla="*/ 5 h 40" name="T1"/>
                <a:gd fmla="*/ 3 w 15" name="T2"/>
                <a:gd fmla="*/ 37 h 40" name="T3"/>
                <a:gd fmla="*/ 9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531"/>
            <p:cNvSpPr/>
            <p:nvPr/>
          </p:nvSpPr>
          <p:spPr bwMode="auto">
            <a:xfrm>
              <a:off x="1098550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532"/>
            <p:cNvSpPr/>
            <p:nvPr/>
          </p:nvSpPr>
          <p:spPr bwMode="auto">
            <a:xfrm>
              <a:off x="11126788" y="6562726"/>
              <a:ext cx="53975" cy="234950"/>
            </a:xfrm>
            <a:custGeom>
              <a:gdLst>
                <a:gd fmla="*/ 10 w 13" name="T0"/>
                <a:gd fmla="*/ 1 h 53" name="T1"/>
                <a:gd fmla="*/ 5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533"/>
            <p:cNvSpPr/>
            <p:nvPr/>
          </p:nvSpPr>
          <p:spPr bwMode="auto">
            <a:xfrm>
              <a:off x="11193463" y="6557963"/>
              <a:ext cx="71438" cy="212725"/>
            </a:xfrm>
            <a:custGeom>
              <a:gdLst>
                <a:gd fmla="*/ 12 w 17" name="T0"/>
                <a:gd fmla="*/ 2 h 48" name="T1"/>
                <a:gd fmla="*/ 1 w 17" name="T2"/>
                <a:gd fmla="*/ 44 h 48" name="T3"/>
                <a:gd fmla="*/ 7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534"/>
            <p:cNvSpPr/>
            <p:nvPr/>
          </p:nvSpPr>
          <p:spPr bwMode="auto">
            <a:xfrm>
              <a:off x="11277601"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535"/>
            <p:cNvSpPr/>
            <p:nvPr/>
          </p:nvSpPr>
          <p:spPr bwMode="auto">
            <a:xfrm>
              <a:off x="11364913" y="6545263"/>
              <a:ext cx="79375" cy="211138"/>
            </a:xfrm>
            <a:custGeom>
              <a:gdLst>
                <a:gd fmla="*/ 18 w 19" name="T0"/>
                <a:gd fmla="*/ 44 h 48" name="T1"/>
                <a:gd fmla="*/ 17 w 19" name="T2"/>
                <a:gd fmla="*/ 17 h 48" name="T3"/>
                <a:gd fmla="*/ 11 w 19" name="T4"/>
                <a:gd fmla="*/ 15 h 48" name="T5"/>
                <a:gd fmla="*/ 11 w 19" name="T6"/>
                <a:gd fmla="*/ 15 h 48" name="T7"/>
                <a:gd fmla="*/ 10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536"/>
            <p:cNvSpPr/>
            <p:nvPr/>
          </p:nvSpPr>
          <p:spPr bwMode="auto">
            <a:xfrm>
              <a:off x="11518901" y="6611938"/>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537"/>
            <p:cNvSpPr/>
            <p:nvPr/>
          </p:nvSpPr>
          <p:spPr bwMode="auto">
            <a:xfrm>
              <a:off x="11585576" y="6597651"/>
              <a:ext cx="58738" cy="177800"/>
            </a:xfrm>
            <a:custGeom>
              <a:gdLst>
                <a:gd fmla="*/ 7 w 14" name="T0"/>
                <a:gd fmla="*/ 6 h 40" name="T1"/>
                <a:gd fmla="*/ 7 w 14" name="T2"/>
                <a:gd fmla="*/ 3 h 40" name="T3"/>
                <a:gd fmla="*/ 1 w 14" name="T4"/>
                <a:gd fmla="*/ 5 h 40" name="T5"/>
                <a:gd fmla="*/ 3 w 14" name="T6"/>
                <a:gd fmla="*/ 29 h 40" name="T7"/>
                <a:gd fmla="*/ 4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538"/>
            <p:cNvSpPr/>
            <p:nvPr/>
          </p:nvSpPr>
          <p:spPr bwMode="auto">
            <a:xfrm>
              <a:off x="11657013"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539"/>
            <p:cNvSpPr/>
            <p:nvPr/>
          </p:nvSpPr>
          <p:spPr bwMode="auto">
            <a:xfrm>
              <a:off x="11469688"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540"/>
            <p:cNvSpPr/>
            <p:nvPr/>
          </p:nvSpPr>
          <p:spPr bwMode="auto">
            <a:xfrm>
              <a:off x="11072813" y="6624638"/>
              <a:ext cx="50800" cy="119063"/>
            </a:xfrm>
            <a:custGeom>
              <a:gdLst>
                <a:gd fmla="*/ 12 w 12" name="T0"/>
                <a:gd fmla="*/ 24 h 27" name="T1"/>
                <a:gd fmla="*/ 4 w 12" name="T2"/>
                <a:gd fmla="*/ 2 h 27" name="T3"/>
                <a:gd fmla="*/ 0 w 12" name="T4"/>
                <a:gd fmla="*/ 3 h 27" name="T5"/>
                <a:gd fmla="*/ 9 w 12" name="T6"/>
                <a:gd fmla="*/ 26 h 27" name="T7"/>
                <a:gd fmla="*/ 12 w 12" name="T8"/>
                <a:gd fmla="*/ 24 h 27" name="T9"/>
              </a:gdLst>
              <a:cxnLst>
                <a:cxn ang="0">
                  <a:pos x="T0" y="T1"/>
                </a:cxn>
                <a:cxn ang="0">
                  <a:pos x="T2" y="T3"/>
                </a:cxn>
                <a:cxn ang="0">
                  <a:pos x="T4" y="T5"/>
                </a:cxn>
                <a:cxn ang="0">
                  <a:pos x="T6" y="T7"/>
                </a:cxn>
                <a:cxn ang="0">
                  <a:pos x="T8" y="T9"/>
                </a:cxn>
              </a:cxnLst>
              <a:rect b="b" l="0" r="r" t="0"/>
              <a:pathLst>
                <a:path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541"/>
            <p:cNvSpPr/>
            <p:nvPr/>
          </p:nvSpPr>
          <p:spPr bwMode="auto">
            <a:xfrm>
              <a:off x="1096803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542"/>
            <p:cNvSpPr/>
            <p:nvPr/>
          </p:nvSpPr>
          <p:spPr bwMode="auto">
            <a:xfrm>
              <a:off x="11236326"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543"/>
            <p:cNvSpPr/>
            <p:nvPr/>
          </p:nvSpPr>
          <p:spPr bwMode="auto">
            <a:xfrm>
              <a:off x="11757026" y="6567488"/>
              <a:ext cx="58738" cy="220663"/>
            </a:xfrm>
            <a:custGeom>
              <a:gdLst>
                <a:gd fmla="*/ 10 w 14" name="T0"/>
                <a:gd fmla="*/ 28 h 50" name="T1"/>
                <a:gd fmla="*/ 13 w 14" name="T2"/>
                <a:gd fmla="*/ 6 h 50" name="T3"/>
                <a:gd fmla="*/ 6 w 14" name="T4"/>
                <a:gd fmla="*/ 4 h 50" name="T5"/>
                <a:gd fmla="*/ 4 w 14" name="T6"/>
                <a:gd fmla="*/ 15 h 50" name="T7"/>
                <a:gd fmla="*/ 3 w 14" name="T8"/>
                <a:gd fmla="*/ 17 h 50" name="T9"/>
                <a:gd fmla="*/ 4 w 14" name="T10"/>
                <a:gd fmla="*/ 46 h 50" name="T11"/>
                <a:gd fmla="*/ 11 w 14" name="T12"/>
                <a:gd fmla="*/ 42 h 50" name="T13"/>
                <a:gd fmla="*/ 8 w 14" name="T14"/>
                <a:gd fmla="*/ 30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544"/>
            <p:cNvSpPr/>
            <p:nvPr/>
          </p:nvSpPr>
          <p:spPr bwMode="auto">
            <a:xfrm>
              <a:off x="11839576" y="6624638"/>
              <a:ext cx="33338" cy="141288"/>
            </a:xfrm>
            <a:custGeom>
              <a:gdLst>
                <a:gd fmla="*/ 6 w 8" name="T0"/>
                <a:gd fmla="*/ 4 h 32" name="T1"/>
                <a:gd fmla="*/ 1 w 8" name="T2"/>
                <a:gd fmla="*/ 5 h 32" name="T3"/>
                <a:gd fmla="*/ 4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545"/>
            <p:cNvSpPr/>
            <p:nvPr/>
          </p:nvSpPr>
          <p:spPr bwMode="auto">
            <a:xfrm>
              <a:off x="11864976"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6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546"/>
            <p:cNvSpPr/>
            <p:nvPr/>
          </p:nvSpPr>
          <p:spPr bwMode="auto">
            <a:xfrm>
              <a:off x="11969751"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547"/>
            <p:cNvSpPr/>
            <p:nvPr/>
          </p:nvSpPr>
          <p:spPr bwMode="auto">
            <a:xfrm>
              <a:off x="11998326" y="6624638"/>
              <a:ext cx="41275" cy="176213"/>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548"/>
            <p:cNvSpPr/>
            <p:nvPr/>
          </p:nvSpPr>
          <p:spPr bwMode="auto">
            <a:xfrm>
              <a:off x="12039601"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549"/>
            <p:cNvSpPr/>
            <p:nvPr/>
          </p:nvSpPr>
          <p:spPr bwMode="auto">
            <a:xfrm>
              <a:off x="11957051"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550"/>
            <p:cNvSpPr/>
            <p:nvPr/>
          </p:nvSpPr>
          <p:spPr bwMode="auto">
            <a:xfrm>
              <a:off x="12098338"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551"/>
            <p:cNvSpPr/>
            <p:nvPr/>
          </p:nvSpPr>
          <p:spPr bwMode="auto">
            <a:xfrm>
              <a:off x="1219517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552"/>
            <p:cNvSpPr/>
            <p:nvPr/>
          </p:nvSpPr>
          <p:spPr bwMode="auto">
            <a:xfrm>
              <a:off x="-25400" y="6677026"/>
              <a:ext cx="12303126" cy="230188"/>
            </a:xfrm>
            <a:custGeom>
              <a:gdLst>
                <a:gd fmla="*/ 2945 w 2951" name="T0"/>
                <a:gd fmla="*/ 17 h 52" name="T1"/>
                <a:gd fmla="*/ 2927 w 2951" name="T2"/>
                <a:gd fmla="*/ 52 h 52" name="T3"/>
                <a:gd fmla="*/ 25 w 2951" name="T4"/>
                <a:gd fmla="*/ 52 h 52" name="T5"/>
                <a:gd fmla="*/ 6 w 2951" name="T6"/>
                <a:gd fmla="*/ 11 h 52" name="T7"/>
                <a:gd fmla="*/ 5 w 2951" name="T8"/>
                <a:gd fmla="*/ 35 h 52" name="T9"/>
                <a:gd fmla="*/ 25 w 2951" name="T10"/>
                <a:gd fmla="*/ 0 h 52" name="T11"/>
                <a:gd fmla="*/ 2927 w 2951" name="T12"/>
                <a:gd fmla="*/ 0 h 52" name="T13"/>
                <a:gd fmla="*/ 2945 w 2951" name="T14"/>
                <a:gd fmla="*/ 34 h 52" name="T15"/>
                <a:gd fmla="*/ 2945 w 2951" name="T16"/>
                <a:gd fmla="*/ 17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553"/>
            <p:cNvSpPr/>
            <p:nvPr/>
          </p:nvSpPr>
          <p:spPr bwMode="auto">
            <a:xfrm>
              <a:off x="-4762" y="6677026"/>
              <a:ext cx="12257088" cy="160338"/>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571" name="直接连接符 35"/>
          <p:cNvSpPr>
            <a:spLocks noChangeShapeType="1"/>
          </p:cNvSpPr>
          <p:nvPr/>
        </p:nvSpPr>
        <p:spPr bwMode="auto">
          <a:xfrm>
            <a:off x="6104619" y="1013056"/>
            <a:ext cx="1588" cy="4395787"/>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sp>
        <p:nvSpPr>
          <p:cNvPr id="572" name="矩形 51"/>
          <p:cNvSpPr>
            <a:spLocks noChangeArrowheads="1"/>
          </p:cNvSpPr>
          <p:nvPr/>
        </p:nvSpPr>
        <p:spPr bwMode="auto">
          <a:xfrm>
            <a:off x="6484031" y="1613131"/>
            <a:ext cx="23164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请输入标题文字</a:t>
            </a:r>
          </a:p>
        </p:txBody>
      </p:sp>
      <p:sp>
        <p:nvSpPr>
          <p:cNvPr id="576" name="矩形 52"/>
          <p:cNvSpPr>
            <a:spLocks noChangeArrowheads="1"/>
          </p:cNvSpPr>
          <p:nvPr/>
        </p:nvSpPr>
        <p:spPr bwMode="auto">
          <a:xfrm>
            <a:off x="6484031" y="2246543"/>
            <a:ext cx="5022850" cy="22860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
        <p:nvSpPr>
          <p:cNvPr id="577" name="直接连接符 40"/>
          <p:cNvSpPr>
            <a:spLocks noChangeShapeType="1"/>
          </p:cNvSpPr>
          <p:nvPr/>
        </p:nvSpPr>
        <p:spPr bwMode="auto">
          <a:xfrm>
            <a:off x="6591982" y="2122718"/>
            <a:ext cx="2525712"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nvGrpSpPr>
          <p:cNvPr id="2" name="组合 1"/>
          <p:cNvGrpSpPr/>
          <p:nvPr/>
        </p:nvGrpSpPr>
        <p:grpSpPr>
          <a:xfrm>
            <a:off x="483282" y="1036868"/>
            <a:ext cx="5235575" cy="4330700"/>
            <a:chOff x="483282" y="1036868"/>
            <a:chExt cx="5235575" cy="4330700"/>
          </a:xfrm>
          <a:solidFill>
            <a:schemeClr val="bg1">
              <a:lumMod val="50000"/>
            </a:schemeClr>
          </a:solidFill>
        </p:grpSpPr>
        <p:sp>
          <p:nvSpPr>
            <p:cNvPr id="484" name="Freeform 5"/>
            <p:cNvSpPr>
              <a:spLocks noChangeArrowheads="1"/>
            </p:cNvSpPr>
            <p:nvPr/>
          </p:nvSpPr>
          <p:spPr bwMode="auto">
            <a:xfrm>
              <a:off x="2681969" y="1092431"/>
              <a:ext cx="2292350" cy="1955800"/>
            </a:xfrm>
            <a:custGeom>
              <a:gdLst>
                <a:gd fmla="*/ 2147483647 w 714" name="T0"/>
                <a:gd fmla="*/ 2147483647 h 609" name="T1"/>
                <a:gd fmla="*/ 2147483647 w 714" name="T2"/>
                <a:gd fmla="*/ 2147483647 h 609" name="T3"/>
                <a:gd fmla="*/ 2147483647 w 714" name="T4"/>
                <a:gd fmla="*/ 2147483647 h 609" name="T5"/>
                <a:gd fmla="*/ 2147483647 w 714" name="T6"/>
                <a:gd fmla="*/ 2147483647 h 609" name="T7"/>
                <a:gd fmla="*/ 2147483647 w 714" name="T8"/>
                <a:gd fmla="*/ 2147483647 h 609" name="T9"/>
                <a:gd fmla="*/ 2147483647 w 714" name="T10"/>
                <a:gd fmla="*/ 2147483647 h 609" name="T11"/>
                <a:gd fmla="*/ 2147483647 w 714" name="T12"/>
                <a:gd fmla="*/ 2147483647 h 609" name="T13"/>
                <a:gd fmla="*/ 2147483647 w 714" name="T14"/>
                <a:gd fmla="*/ 2147483647 h 609" name="T15"/>
                <a:gd fmla="*/ 2147483647 w 714" name="T16"/>
                <a:gd fmla="*/ 2147483647 h 609" name="T17"/>
                <a:gd fmla="*/ 2147483647 w 714" name="T18"/>
                <a:gd fmla="*/ 2147483647 h 609" name="T19"/>
                <a:gd fmla="*/ 2147483647 w 714" name="T20"/>
                <a:gd fmla="*/ 2147483647 h 609" name="T21"/>
                <a:gd fmla="*/ 2147483647 w 714" name="T22"/>
                <a:gd fmla="*/ 2147483647 h 609" name="T23"/>
                <a:gd fmla="*/ 2147483647 w 714" name="T24"/>
                <a:gd fmla="*/ 2147483647 h 609" name="T25"/>
                <a:gd fmla="*/ 2147483647 w 714" name="T26"/>
                <a:gd fmla="*/ 2147483647 h 609" name="T27"/>
                <a:gd fmla="*/ 2147483647 w 714" name="T28"/>
                <a:gd fmla="*/ 2147483647 h 609" name="T29"/>
                <a:gd fmla="*/ 2147483647 w 714" name="T30"/>
                <a:gd fmla="*/ 2147483647 h 609" name="T31"/>
                <a:gd fmla="*/ 2147483647 w 714" name="T32"/>
                <a:gd fmla="*/ 2147483647 h 609" name="T33"/>
                <a:gd fmla="*/ 2147483647 w 714" name="T34"/>
                <a:gd fmla="*/ 2147483647 h 609" name="T35"/>
                <a:gd fmla="*/ 2147483647 w 714" name="T36"/>
                <a:gd fmla="*/ 2147483647 h 609" name="T37"/>
                <a:gd fmla="*/ 2147483647 w 714" name="T38"/>
                <a:gd fmla="*/ 2147483647 h 609" name="T39"/>
                <a:gd fmla="*/ 2147483647 w 714" name="T40"/>
                <a:gd fmla="*/ 2147483647 h 609" name="T41"/>
                <a:gd fmla="*/ 2147483647 w 714" name="T42"/>
                <a:gd fmla="*/ 2147483647 h 609" name="T43"/>
                <a:gd fmla="*/ 2147483647 w 714" name="T44"/>
                <a:gd fmla="*/ 2147483647 h 609" name="T45"/>
                <a:gd fmla="*/ 2147483647 w 714" name="T46"/>
                <a:gd fmla="*/ 2147483647 h 609" name="T47"/>
                <a:gd fmla="*/ 2147483647 w 714" name="T48"/>
                <a:gd fmla="*/ 2147483647 h 609" name="T49"/>
                <a:gd fmla="*/ 2147483647 w 714" name="T50"/>
                <a:gd fmla="*/ 2147483647 h 609" name="T51"/>
                <a:gd fmla="*/ 2147483647 w 714" name="T52"/>
                <a:gd fmla="*/ 2147483647 h 609" name="T53"/>
                <a:gd fmla="*/ 2147483647 w 714" name="T54"/>
                <a:gd fmla="*/ 2147483647 h 609" name="T55"/>
                <a:gd fmla="*/ 2147483647 w 714" name="T56"/>
                <a:gd fmla="*/ 2147483647 h 609" name="T57"/>
                <a:gd fmla="*/ 2147483647 w 714" name="T58"/>
                <a:gd fmla="*/ 2147483647 h 609" name="T59"/>
                <a:gd fmla="*/ 2147483647 w 714" name="T60"/>
                <a:gd fmla="*/ 2147483647 h 609" name="T61"/>
                <a:gd fmla="*/ 2147483647 w 714" name="T62"/>
                <a:gd fmla="*/ 2147483647 h 609" name="T63"/>
                <a:gd fmla="*/ 2147483647 w 714" name="T64"/>
                <a:gd fmla="*/ 2147483647 h 609" name="T65"/>
                <a:gd fmla="*/ 2147483647 w 714" name="T66"/>
                <a:gd fmla="*/ 2147483647 h 609" name="T67"/>
                <a:gd fmla="*/ 2147483647 w 714" name="T68"/>
                <a:gd fmla="*/ 2147483647 h 609" name="T69"/>
                <a:gd fmla="*/ 2147483647 w 714" name="T70"/>
                <a:gd fmla="*/ 2147483647 h 609" name="T71"/>
                <a:gd fmla="*/ 2147483647 w 714" name="T72"/>
                <a:gd fmla="*/ 2147483647 h 609" name="T73"/>
                <a:gd fmla="*/ 2147483647 w 714" name="T74"/>
                <a:gd fmla="*/ 2147483647 h 609" name="T75"/>
                <a:gd fmla="*/ 2147483647 w 714" name="T76"/>
                <a:gd fmla="*/ 2147483647 h 609" name="T77"/>
                <a:gd fmla="*/ 2147483647 w 714" name="T78"/>
                <a:gd fmla="*/ 2147483647 h 609" name="T79"/>
                <a:gd fmla="*/ 2147483647 w 714" name="T80"/>
                <a:gd fmla="*/ 2147483647 h 609" name="T81"/>
                <a:gd fmla="*/ 2147483647 w 714" name="T82"/>
                <a:gd fmla="*/ 2147483647 h 609" name="T83"/>
                <a:gd fmla="*/ 2147483647 w 714" name="T84"/>
                <a:gd fmla="*/ 2147483647 h 609" name="T85"/>
                <a:gd fmla="*/ 2147483647 w 714" name="T86"/>
                <a:gd fmla="*/ 2147483647 h 609" name="T87"/>
                <a:gd fmla="*/ 2147483647 w 714" name="T88"/>
                <a:gd fmla="*/ 2147483647 h 609" name="T89"/>
                <a:gd fmla="*/ 2147483647 w 714" name="T90"/>
                <a:gd fmla="*/ 2147483647 h 609" name="T91"/>
                <a:gd fmla="*/ 2147483647 w 714" name="T92"/>
                <a:gd fmla="*/ 2147483647 h 609" name="T93"/>
                <a:gd fmla="*/ 2147483647 w 714" name="T94"/>
                <a:gd fmla="*/ 2147483647 h 609" name="T95"/>
                <a:gd fmla="*/ 2147483647 w 714" name="T96"/>
                <a:gd fmla="*/ 2147483647 h 609" name="T97"/>
                <a:gd fmla="*/ 2147483647 w 714" name="T98"/>
                <a:gd fmla="*/ 2147483647 h 609" name="T99"/>
                <a:gd fmla="*/ 2147483647 w 714" name="T100"/>
                <a:gd fmla="*/ 2147483647 h 609" name="T101"/>
                <a:gd fmla="*/ 2147483647 w 714" name="T102"/>
                <a:gd fmla="*/ 2147483647 h 609" name="T103"/>
                <a:gd fmla="*/ 2147483647 w 714" name="T104"/>
                <a:gd fmla="*/ 2147483647 h 609" name="T105"/>
                <a:gd fmla="*/ 2147483647 w 714" name="T106"/>
                <a:gd fmla="*/ 2147483647 h 609" name="T107"/>
                <a:gd fmla="*/ 2147483647 w 714" name="T108"/>
                <a:gd fmla="*/ 2147483647 h 609" name="T109"/>
                <a:gd fmla="*/ 2147483647 w 714" name="T110"/>
                <a:gd fmla="*/ 2147483647 h 609" name="T111"/>
                <a:gd fmla="*/ 2147483647 w 714" name="T112"/>
                <a:gd fmla="*/ 2147483647 h 609" name="T113"/>
                <a:gd fmla="*/ 2147483647 w 714" name="T114"/>
                <a:gd fmla="*/ 2147483647 h 609" name="T115"/>
                <a:gd fmla="*/ 2147483647 w 714" name="T116"/>
                <a:gd fmla="*/ 2147483647 h 609" name="T117"/>
                <a:gd fmla="*/ 2147483647 w 714" name="T118"/>
                <a:gd fmla="*/ 2147483647 h 609" name="T119"/>
                <a:gd fmla="*/ 2147483647 w 714" name="T120"/>
                <a:gd fmla="*/ 2147483647 h 609" name="T121"/>
                <a:gd fmla="*/ 2147483647 w 714" name="T122"/>
                <a:gd fmla="*/ 2147483647 h 609"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 fmla="*/ 0 60000 65536" name="T183"/>
                <a:gd fmla="*/ 0 60000 65536" name="T184"/>
                <a:gd fmla="*/ 0 60000 65536" name="T185"/>
                <a:gd fmla="*/ 0 w 714" name="T186"/>
                <a:gd fmla="*/ 0 h 609" name="T187"/>
                <a:gd fmla="*/ 714 w 714" name="T188"/>
                <a:gd fmla="*/ 609 h 609" name="T189"/>
              </a:gd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b="T189" l="T186" r="T188" t="T187"/>
              <a:pathLst>
                <a:path h="609" w="714">
                  <a:moveTo>
                    <a:pt x="699" y="64"/>
                  </a:moveTo>
                  <a:cubicBezTo>
                    <a:pt x="697" y="56"/>
                    <a:pt x="697" y="56"/>
                    <a:pt x="697" y="56"/>
                  </a:cubicBezTo>
                  <a:cubicBezTo>
                    <a:pt x="689" y="43"/>
                    <a:pt x="689" y="43"/>
                    <a:pt x="689" y="43"/>
                  </a:cubicBezTo>
                  <a:cubicBezTo>
                    <a:pt x="683" y="40"/>
                    <a:pt x="683" y="40"/>
                    <a:pt x="683" y="40"/>
                  </a:cubicBezTo>
                  <a:cubicBezTo>
                    <a:pt x="677" y="43"/>
                    <a:pt x="677" y="43"/>
                    <a:pt x="677" y="43"/>
                  </a:cubicBezTo>
                  <a:cubicBezTo>
                    <a:pt x="674" y="50"/>
                    <a:pt x="674" y="50"/>
                    <a:pt x="674" y="50"/>
                  </a:cubicBezTo>
                  <a:cubicBezTo>
                    <a:pt x="673" y="51"/>
                    <a:pt x="673" y="51"/>
                    <a:pt x="673" y="51"/>
                  </a:cubicBezTo>
                  <a:cubicBezTo>
                    <a:pt x="673" y="51"/>
                    <a:pt x="673" y="51"/>
                    <a:pt x="673" y="51"/>
                  </a:cubicBezTo>
                  <a:cubicBezTo>
                    <a:pt x="672" y="51"/>
                    <a:pt x="672" y="51"/>
                    <a:pt x="672" y="51"/>
                  </a:cubicBezTo>
                  <a:cubicBezTo>
                    <a:pt x="661" y="53"/>
                    <a:pt x="661" y="53"/>
                    <a:pt x="661" y="53"/>
                  </a:cubicBezTo>
                  <a:cubicBezTo>
                    <a:pt x="660" y="54"/>
                    <a:pt x="659" y="54"/>
                    <a:pt x="658" y="56"/>
                  </a:cubicBezTo>
                  <a:cubicBezTo>
                    <a:pt x="655" y="58"/>
                    <a:pt x="655" y="58"/>
                    <a:pt x="655" y="58"/>
                  </a:cubicBezTo>
                  <a:cubicBezTo>
                    <a:pt x="649" y="63"/>
                    <a:pt x="649" y="63"/>
                    <a:pt x="649" y="63"/>
                  </a:cubicBezTo>
                  <a:cubicBezTo>
                    <a:pt x="648" y="64"/>
                    <a:pt x="648" y="64"/>
                    <a:pt x="648" y="64"/>
                  </a:cubicBezTo>
                  <a:cubicBezTo>
                    <a:pt x="643" y="65"/>
                    <a:pt x="643" y="65"/>
                    <a:pt x="643" y="65"/>
                  </a:cubicBezTo>
                  <a:cubicBezTo>
                    <a:pt x="640" y="64"/>
                    <a:pt x="637" y="62"/>
                    <a:pt x="632" y="59"/>
                  </a:cubicBezTo>
                  <a:cubicBezTo>
                    <a:pt x="631" y="58"/>
                    <a:pt x="631" y="58"/>
                    <a:pt x="631" y="58"/>
                  </a:cubicBezTo>
                  <a:cubicBezTo>
                    <a:pt x="623" y="50"/>
                    <a:pt x="619" y="45"/>
                    <a:pt x="619" y="42"/>
                  </a:cubicBezTo>
                  <a:cubicBezTo>
                    <a:pt x="619" y="31"/>
                    <a:pt x="619" y="31"/>
                    <a:pt x="619" y="31"/>
                  </a:cubicBezTo>
                  <a:cubicBezTo>
                    <a:pt x="619" y="31"/>
                    <a:pt x="619" y="31"/>
                    <a:pt x="619" y="31"/>
                  </a:cubicBezTo>
                  <a:cubicBezTo>
                    <a:pt x="619" y="30"/>
                    <a:pt x="619" y="30"/>
                    <a:pt x="619" y="30"/>
                  </a:cubicBezTo>
                  <a:cubicBezTo>
                    <a:pt x="621" y="28"/>
                    <a:pt x="621" y="28"/>
                    <a:pt x="621" y="28"/>
                  </a:cubicBezTo>
                  <a:cubicBezTo>
                    <a:pt x="609" y="24"/>
                    <a:pt x="609" y="24"/>
                    <a:pt x="609" y="24"/>
                  </a:cubicBezTo>
                  <a:cubicBezTo>
                    <a:pt x="609" y="28"/>
                    <a:pt x="609" y="28"/>
                    <a:pt x="609" y="28"/>
                  </a:cubicBezTo>
                  <a:cubicBezTo>
                    <a:pt x="609" y="30"/>
                    <a:pt x="607" y="31"/>
                    <a:pt x="605" y="32"/>
                  </a:cubicBezTo>
                  <a:cubicBezTo>
                    <a:pt x="601" y="34"/>
                    <a:pt x="601" y="34"/>
                    <a:pt x="601" y="34"/>
                  </a:cubicBezTo>
                  <a:cubicBezTo>
                    <a:pt x="600" y="34"/>
                    <a:pt x="600" y="34"/>
                    <a:pt x="600" y="34"/>
                  </a:cubicBezTo>
                  <a:cubicBezTo>
                    <a:pt x="600" y="33"/>
                    <a:pt x="600" y="33"/>
                    <a:pt x="600" y="33"/>
                  </a:cubicBezTo>
                  <a:cubicBezTo>
                    <a:pt x="594" y="32"/>
                    <a:pt x="594" y="32"/>
                    <a:pt x="594" y="32"/>
                  </a:cubicBezTo>
                  <a:cubicBezTo>
                    <a:pt x="595" y="36"/>
                    <a:pt x="595" y="36"/>
                    <a:pt x="595" y="36"/>
                  </a:cubicBezTo>
                  <a:cubicBezTo>
                    <a:pt x="585" y="30"/>
                    <a:pt x="585" y="30"/>
                    <a:pt x="585" y="30"/>
                  </a:cubicBezTo>
                  <a:cubicBezTo>
                    <a:pt x="584" y="30"/>
                    <a:pt x="584" y="30"/>
                    <a:pt x="584" y="30"/>
                  </a:cubicBezTo>
                  <a:cubicBezTo>
                    <a:pt x="584" y="29"/>
                    <a:pt x="584" y="29"/>
                    <a:pt x="584" y="29"/>
                  </a:cubicBezTo>
                  <a:cubicBezTo>
                    <a:pt x="584" y="29"/>
                    <a:pt x="584" y="29"/>
                    <a:pt x="584" y="29"/>
                  </a:cubicBezTo>
                  <a:cubicBezTo>
                    <a:pt x="582" y="25"/>
                    <a:pt x="581" y="20"/>
                    <a:pt x="581" y="16"/>
                  </a:cubicBezTo>
                  <a:cubicBezTo>
                    <a:pt x="581" y="12"/>
                    <a:pt x="582" y="9"/>
                    <a:pt x="583" y="8"/>
                  </a:cubicBezTo>
                  <a:cubicBezTo>
                    <a:pt x="586" y="3"/>
                    <a:pt x="586" y="3"/>
                    <a:pt x="586" y="3"/>
                  </a:cubicBezTo>
                  <a:cubicBezTo>
                    <a:pt x="585" y="0"/>
                    <a:pt x="585" y="0"/>
                    <a:pt x="585" y="0"/>
                  </a:cubicBezTo>
                  <a:cubicBezTo>
                    <a:pt x="575" y="1"/>
                    <a:pt x="575" y="1"/>
                    <a:pt x="575" y="1"/>
                  </a:cubicBezTo>
                  <a:cubicBezTo>
                    <a:pt x="569" y="2"/>
                    <a:pt x="566" y="5"/>
                    <a:pt x="564" y="11"/>
                  </a:cubicBezTo>
                  <a:cubicBezTo>
                    <a:pt x="564" y="11"/>
                    <a:pt x="564" y="11"/>
                    <a:pt x="564" y="11"/>
                  </a:cubicBezTo>
                  <a:cubicBezTo>
                    <a:pt x="564" y="11"/>
                    <a:pt x="564" y="11"/>
                    <a:pt x="564" y="11"/>
                  </a:cubicBezTo>
                  <a:cubicBezTo>
                    <a:pt x="558" y="20"/>
                    <a:pt x="558" y="20"/>
                    <a:pt x="558" y="20"/>
                  </a:cubicBezTo>
                  <a:cubicBezTo>
                    <a:pt x="564" y="20"/>
                    <a:pt x="564" y="20"/>
                    <a:pt x="564" y="20"/>
                  </a:cubicBezTo>
                  <a:cubicBezTo>
                    <a:pt x="564" y="20"/>
                    <a:pt x="564" y="20"/>
                    <a:pt x="564" y="20"/>
                  </a:cubicBezTo>
                  <a:cubicBezTo>
                    <a:pt x="565" y="20"/>
                    <a:pt x="565" y="20"/>
                    <a:pt x="565" y="20"/>
                  </a:cubicBezTo>
                  <a:cubicBezTo>
                    <a:pt x="565" y="20"/>
                    <a:pt x="565" y="20"/>
                    <a:pt x="565" y="20"/>
                  </a:cubicBezTo>
                  <a:cubicBezTo>
                    <a:pt x="570" y="22"/>
                    <a:pt x="570" y="22"/>
                    <a:pt x="570" y="22"/>
                  </a:cubicBezTo>
                  <a:cubicBezTo>
                    <a:pt x="571" y="22"/>
                    <a:pt x="571" y="22"/>
                    <a:pt x="571" y="22"/>
                  </a:cubicBezTo>
                  <a:cubicBezTo>
                    <a:pt x="571" y="23"/>
                    <a:pt x="571" y="23"/>
                    <a:pt x="571" y="23"/>
                  </a:cubicBezTo>
                  <a:cubicBezTo>
                    <a:pt x="571" y="24"/>
                    <a:pt x="571" y="24"/>
                    <a:pt x="571" y="24"/>
                  </a:cubicBezTo>
                  <a:cubicBezTo>
                    <a:pt x="572" y="32"/>
                    <a:pt x="572" y="32"/>
                    <a:pt x="572" y="32"/>
                  </a:cubicBezTo>
                  <a:cubicBezTo>
                    <a:pt x="575" y="40"/>
                    <a:pt x="575" y="40"/>
                    <a:pt x="575" y="40"/>
                  </a:cubicBezTo>
                  <a:cubicBezTo>
                    <a:pt x="575" y="41"/>
                    <a:pt x="575" y="41"/>
                    <a:pt x="575" y="41"/>
                  </a:cubicBezTo>
                  <a:cubicBezTo>
                    <a:pt x="575" y="41"/>
                    <a:pt x="575" y="41"/>
                    <a:pt x="575" y="41"/>
                  </a:cubicBezTo>
                  <a:cubicBezTo>
                    <a:pt x="575" y="42"/>
                    <a:pt x="575" y="42"/>
                    <a:pt x="575" y="42"/>
                  </a:cubicBezTo>
                  <a:cubicBezTo>
                    <a:pt x="561" y="68"/>
                    <a:pt x="561" y="68"/>
                    <a:pt x="561" y="68"/>
                  </a:cubicBezTo>
                  <a:cubicBezTo>
                    <a:pt x="559" y="71"/>
                    <a:pt x="558" y="81"/>
                    <a:pt x="557" y="95"/>
                  </a:cubicBezTo>
                  <a:cubicBezTo>
                    <a:pt x="557" y="96"/>
                    <a:pt x="557" y="96"/>
                    <a:pt x="557" y="96"/>
                  </a:cubicBezTo>
                  <a:cubicBezTo>
                    <a:pt x="552" y="106"/>
                    <a:pt x="552" y="106"/>
                    <a:pt x="552" y="106"/>
                  </a:cubicBezTo>
                  <a:cubicBezTo>
                    <a:pt x="555" y="110"/>
                    <a:pt x="555" y="110"/>
                    <a:pt x="555" y="110"/>
                  </a:cubicBezTo>
                  <a:cubicBezTo>
                    <a:pt x="555" y="111"/>
                    <a:pt x="555" y="111"/>
                    <a:pt x="555" y="111"/>
                  </a:cubicBezTo>
                  <a:cubicBezTo>
                    <a:pt x="556" y="117"/>
                    <a:pt x="555" y="121"/>
                    <a:pt x="554" y="122"/>
                  </a:cubicBezTo>
                  <a:cubicBezTo>
                    <a:pt x="553" y="122"/>
                    <a:pt x="553" y="122"/>
                    <a:pt x="553" y="122"/>
                  </a:cubicBezTo>
                  <a:cubicBezTo>
                    <a:pt x="550" y="124"/>
                    <a:pt x="541" y="133"/>
                    <a:pt x="526" y="151"/>
                  </a:cubicBezTo>
                  <a:cubicBezTo>
                    <a:pt x="525" y="152"/>
                    <a:pt x="525" y="152"/>
                    <a:pt x="525" y="152"/>
                  </a:cubicBezTo>
                  <a:cubicBezTo>
                    <a:pt x="524" y="152"/>
                    <a:pt x="524" y="152"/>
                    <a:pt x="524" y="152"/>
                  </a:cubicBezTo>
                  <a:cubicBezTo>
                    <a:pt x="523" y="151"/>
                    <a:pt x="523" y="151"/>
                    <a:pt x="523" y="151"/>
                  </a:cubicBezTo>
                  <a:cubicBezTo>
                    <a:pt x="517" y="148"/>
                    <a:pt x="513" y="144"/>
                    <a:pt x="510" y="141"/>
                  </a:cubicBezTo>
                  <a:cubicBezTo>
                    <a:pt x="507" y="140"/>
                    <a:pt x="501" y="138"/>
                    <a:pt x="491" y="138"/>
                  </a:cubicBezTo>
                  <a:cubicBezTo>
                    <a:pt x="491" y="157"/>
                    <a:pt x="491" y="157"/>
                    <a:pt x="491" y="157"/>
                  </a:cubicBezTo>
                  <a:cubicBezTo>
                    <a:pt x="491" y="157"/>
                    <a:pt x="491" y="157"/>
                    <a:pt x="491" y="157"/>
                  </a:cubicBezTo>
                  <a:cubicBezTo>
                    <a:pt x="483" y="192"/>
                    <a:pt x="483" y="192"/>
                    <a:pt x="483" y="192"/>
                  </a:cubicBezTo>
                  <a:cubicBezTo>
                    <a:pt x="482" y="196"/>
                    <a:pt x="481" y="204"/>
                    <a:pt x="481" y="216"/>
                  </a:cubicBezTo>
                  <a:cubicBezTo>
                    <a:pt x="484" y="220"/>
                    <a:pt x="484" y="220"/>
                    <a:pt x="484" y="220"/>
                  </a:cubicBezTo>
                  <a:cubicBezTo>
                    <a:pt x="487" y="215"/>
                    <a:pt x="487" y="215"/>
                    <a:pt x="487" y="215"/>
                  </a:cubicBezTo>
                  <a:cubicBezTo>
                    <a:pt x="487" y="215"/>
                    <a:pt x="487" y="215"/>
                    <a:pt x="487" y="215"/>
                  </a:cubicBezTo>
                  <a:cubicBezTo>
                    <a:pt x="487" y="214"/>
                    <a:pt x="487" y="214"/>
                    <a:pt x="487" y="214"/>
                  </a:cubicBezTo>
                  <a:cubicBezTo>
                    <a:pt x="497" y="210"/>
                    <a:pt x="497" y="210"/>
                    <a:pt x="497" y="210"/>
                  </a:cubicBezTo>
                  <a:cubicBezTo>
                    <a:pt x="522" y="214"/>
                    <a:pt x="522" y="214"/>
                    <a:pt x="522" y="214"/>
                  </a:cubicBezTo>
                  <a:cubicBezTo>
                    <a:pt x="525" y="210"/>
                    <a:pt x="525" y="210"/>
                    <a:pt x="525" y="210"/>
                  </a:cubicBezTo>
                  <a:cubicBezTo>
                    <a:pt x="529" y="204"/>
                    <a:pt x="529" y="204"/>
                    <a:pt x="529" y="204"/>
                  </a:cubicBezTo>
                  <a:cubicBezTo>
                    <a:pt x="529" y="204"/>
                    <a:pt x="529" y="204"/>
                    <a:pt x="529" y="204"/>
                  </a:cubicBezTo>
                  <a:cubicBezTo>
                    <a:pt x="529" y="204"/>
                    <a:pt x="529" y="204"/>
                    <a:pt x="529" y="204"/>
                  </a:cubicBezTo>
                  <a:cubicBezTo>
                    <a:pt x="530" y="203"/>
                    <a:pt x="530" y="203"/>
                    <a:pt x="530" y="203"/>
                  </a:cubicBezTo>
                  <a:cubicBezTo>
                    <a:pt x="540" y="201"/>
                    <a:pt x="540" y="201"/>
                    <a:pt x="540" y="201"/>
                  </a:cubicBezTo>
                  <a:cubicBezTo>
                    <a:pt x="553" y="200"/>
                    <a:pt x="553" y="200"/>
                    <a:pt x="553" y="200"/>
                  </a:cubicBezTo>
                  <a:cubicBezTo>
                    <a:pt x="557" y="201"/>
                    <a:pt x="562" y="206"/>
                    <a:pt x="568" y="214"/>
                  </a:cubicBezTo>
                  <a:cubicBezTo>
                    <a:pt x="584" y="222"/>
                    <a:pt x="593" y="230"/>
                    <a:pt x="595" y="236"/>
                  </a:cubicBezTo>
                  <a:cubicBezTo>
                    <a:pt x="596" y="239"/>
                    <a:pt x="596" y="242"/>
                    <a:pt x="595" y="244"/>
                  </a:cubicBezTo>
                  <a:cubicBezTo>
                    <a:pt x="593" y="247"/>
                    <a:pt x="591" y="249"/>
                    <a:pt x="587" y="249"/>
                  </a:cubicBezTo>
                  <a:cubicBezTo>
                    <a:pt x="586" y="249"/>
                    <a:pt x="586" y="249"/>
                    <a:pt x="586" y="249"/>
                  </a:cubicBezTo>
                  <a:cubicBezTo>
                    <a:pt x="567" y="248"/>
                    <a:pt x="555" y="248"/>
                    <a:pt x="551" y="250"/>
                  </a:cubicBezTo>
                  <a:cubicBezTo>
                    <a:pt x="542" y="256"/>
                    <a:pt x="542" y="256"/>
                    <a:pt x="542" y="256"/>
                  </a:cubicBezTo>
                  <a:cubicBezTo>
                    <a:pt x="530" y="265"/>
                    <a:pt x="522" y="269"/>
                    <a:pt x="517" y="269"/>
                  </a:cubicBezTo>
                  <a:cubicBezTo>
                    <a:pt x="509" y="270"/>
                    <a:pt x="509" y="270"/>
                    <a:pt x="509" y="270"/>
                  </a:cubicBezTo>
                  <a:cubicBezTo>
                    <a:pt x="505" y="290"/>
                    <a:pt x="505" y="290"/>
                    <a:pt x="505" y="290"/>
                  </a:cubicBezTo>
                  <a:cubicBezTo>
                    <a:pt x="503" y="296"/>
                    <a:pt x="501" y="300"/>
                    <a:pt x="498" y="303"/>
                  </a:cubicBezTo>
                  <a:cubicBezTo>
                    <a:pt x="495" y="306"/>
                    <a:pt x="490" y="308"/>
                    <a:pt x="483" y="310"/>
                  </a:cubicBezTo>
                  <a:cubicBezTo>
                    <a:pt x="476" y="311"/>
                    <a:pt x="469" y="314"/>
                    <a:pt x="463" y="317"/>
                  </a:cubicBezTo>
                  <a:cubicBezTo>
                    <a:pt x="457" y="332"/>
                    <a:pt x="457" y="332"/>
                    <a:pt x="457" y="332"/>
                  </a:cubicBezTo>
                  <a:cubicBezTo>
                    <a:pt x="456" y="332"/>
                    <a:pt x="456" y="332"/>
                    <a:pt x="456" y="332"/>
                  </a:cubicBezTo>
                  <a:cubicBezTo>
                    <a:pt x="456" y="332"/>
                    <a:pt x="456" y="332"/>
                    <a:pt x="456" y="332"/>
                  </a:cubicBezTo>
                  <a:cubicBezTo>
                    <a:pt x="455" y="332"/>
                    <a:pt x="455" y="332"/>
                    <a:pt x="455" y="332"/>
                  </a:cubicBezTo>
                  <a:cubicBezTo>
                    <a:pt x="437" y="340"/>
                    <a:pt x="437" y="340"/>
                    <a:pt x="437" y="340"/>
                  </a:cubicBezTo>
                  <a:cubicBezTo>
                    <a:pt x="436" y="340"/>
                    <a:pt x="436" y="340"/>
                    <a:pt x="436" y="340"/>
                  </a:cubicBezTo>
                  <a:cubicBezTo>
                    <a:pt x="427" y="338"/>
                    <a:pt x="427" y="338"/>
                    <a:pt x="427" y="338"/>
                  </a:cubicBezTo>
                  <a:cubicBezTo>
                    <a:pt x="419" y="336"/>
                    <a:pt x="414" y="334"/>
                    <a:pt x="410" y="332"/>
                  </a:cubicBezTo>
                  <a:cubicBezTo>
                    <a:pt x="405" y="330"/>
                    <a:pt x="400" y="329"/>
                    <a:pt x="395" y="331"/>
                  </a:cubicBezTo>
                  <a:cubicBezTo>
                    <a:pt x="390" y="338"/>
                    <a:pt x="387" y="346"/>
                    <a:pt x="388" y="355"/>
                  </a:cubicBezTo>
                  <a:cubicBezTo>
                    <a:pt x="388" y="360"/>
                    <a:pt x="389" y="363"/>
                    <a:pt x="391" y="364"/>
                  </a:cubicBezTo>
                  <a:cubicBezTo>
                    <a:pt x="393" y="364"/>
                    <a:pt x="393" y="364"/>
                    <a:pt x="393" y="364"/>
                  </a:cubicBezTo>
                  <a:cubicBezTo>
                    <a:pt x="397" y="362"/>
                    <a:pt x="397" y="362"/>
                    <a:pt x="397" y="362"/>
                  </a:cubicBezTo>
                  <a:cubicBezTo>
                    <a:pt x="397" y="374"/>
                    <a:pt x="397" y="374"/>
                    <a:pt x="397" y="374"/>
                  </a:cubicBezTo>
                  <a:cubicBezTo>
                    <a:pt x="397" y="379"/>
                    <a:pt x="396" y="382"/>
                    <a:pt x="393" y="384"/>
                  </a:cubicBezTo>
                  <a:cubicBezTo>
                    <a:pt x="391" y="386"/>
                    <a:pt x="387" y="388"/>
                    <a:pt x="382" y="389"/>
                  </a:cubicBezTo>
                  <a:cubicBezTo>
                    <a:pt x="379" y="390"/>
                    <a:pt x="379" y="390"/>
                    <a:pt x="379" y="390"/>
                  </a:cubicBezTo>
                  <a:cubicBezTo>
                    <a:pt x="375" y="392"/>
                    <a:pt x="366" y="402"/>
                    <a:pt x="354" y="422"/>
                  </a:cubicBezTo>
                  <a:cubicBezTo>
                    <a:pt x="354" y="422"/>
                    <a:pt x="354" y="422"/>
                    <a:pt x="354" y="422"/>
                  </a:cubicBezTo>
                  <a:cubicBezTo>
                    <a:pt x="353" y="422"/>
                    <a:pt x="353" y="422"/>
                    <a:pt x="353" y="422"/>
                  </a:cubicBezTo>
                  <a:cubicBezTo>
                    <a:pt x="341" y="430"/>
                    <a:pt x="341" y="430"/>
                    <a:pt x="341" y="430"/>
                  </a:cubicBezTo>
                  <a:cubicBezTo>
                    <a:pt x="343" y="430"/>
                    <a:pt x="345" y="430"/>
                    <a:pt x="344" y="432"/>
                  </a:cubicBezTo>
                  <a:cubicBezTo>
                    <a:pt x="344" y="434"/>
                    <a:pt x="343" y="434"/>
                    <a:pt x="339" y="434"/>
                  </a:cubicBezTo>
                  <a:cubicBezTo>
                    <a:pt x="305" y="434"/>
                    <a:pt x="305" y="434"/>
                    <a:pt x="305" y="434"/>
                  </a:cubicBezTo>
                  <a:cubicBezTo>
                    <a:pt x="267" y="432"/>
                    <a:pt x="238" y="443"/>
                    <a:pt x="217" y="464"/>
                  </a:cubicBezTo>
                  <a:cubicBezTo>
                    <a:pt x="216" y="465"/>
                    <a:pt x="216" y="465"/>
                    <a:pt x="216" y="465"/>
                  </a:cubicBezTo>
                  <a:cubicBezTo>
                    <a:pt x="215" y="465"/>
                    <a:pt x="215" y="465"/>
                    <a:pt x="215" y="465"/>
                  </a:cubicBezTo>
                  <a:cubicBezTo>
                    <a:pt x="215" y="465"/>
                    <a:pt x="215" y="465"/>
                    <a:pt x="215" y="465"/>
                  </a:cubicBezTo>
                  <a:cubicBezTo>
                    <a:pt x="201" y="467"/>
                    <a:pt x="201" y="467"/>
                    <a:pt x="201" y="467"/>
                  </a:cubicBezTo>
                  <a:cubicBezTo>
                    <a:pt x="200" y="467"/>
                    <a:pt x="200" y="467"/>
                    <a:pt x="200" y="467"/>
                  </a:cubicBezTo>
                  <a:cubicBezTo>
                    <a:pt x="199" y="467"/>
                    <a:pt x="199" y="467"/>
                    <a:pt x="199" y="467"/>
                  </a:cubicBezTo>
                  <a:cubicBezTo>
                    <a:pt x="195" y="458"/>
                    <a:pt x="195" y="458"/>
                    <a:pt x="195" y="458"/>
                  </a:cubicBezTo>
                  <a:cubicBezTo>
                    <a:pt x="181" y="461"/>
                    <a:pt x="181" y="461"/>
                    <a:pt x="181" y="461"/>
                  </a:cubicBezTo>
                  <a:cubicBezTo>
                    <a:pt x="173" y="462"/>
                    <a:pt x="163" y="460"/>
                    <a:pt x="152" y="454"/>
                  </a:cubicBezTo>
                  <a:cubicBezTo>
                    <a:pt x="142" y="450"/>
                    <a:pt x="133" y="444"/>
                    <a:pt x="123" y="436"/>
                  </a:cubicBezTo>
                  <a:cubicBezTo>
                    <a:pt x="117" y="432"/>
                    <a:pt x="110" y="428"/>
                    <a:pt x="101" y="427"/>
                  </a:cubicBezTo>
                  <a:cubicBezTo>
                    <a:pt x="88" y="426"/>
                    <a:pt x="88" y="426"/>
                    <a:pt x="88" y="426"/>
                  </a:cubicBezTo>
                  <a:cubicBezTo>
                    <a:pt x="74" y="428"/>
                    <a:pt x="74" y="428"/>
                    <a:pt x="74" y="428"/>
                  </a:cubicBezTo>
                  <a:cubicBezTo>
                    <a:pt x="63" y="429"/>
                    <a:pt x="53" y="429"/>
                    <a:pt x="43" y="428"/>
                  </a:cubicBezTo>
                  <a:cubicBezTo>
                    <a:pt x="32" y="428"/>
                    <a:pt x="18" y="424"/>
                    <a:pt x="1" y="419"/>
                  </a:cubicBezTo>
                  <a:cubicBezTo>
                    <a:pt x="0" y="422"/>
                    <a:pt x="0" y="422"/>
                    <a:pt x="0" y="422"/>
                  </a:cubicBezTo>
                  <a:cubicBezTo>
                    <a:pt x="0" y="422"/>
                    <a:pt x="0" y="422"/>
                    <a:pt x="0" y="422"/>
                  </a:cubicBezTo>
                  <a:cubicBezTo>
                    <a:pt x="1" y="422"/>
                    <a:pt x="1" y="422"/>
                    <a:pt x="1" y="422"/>
                  </a:cubicBezTo>
                  <a:cubicBezTo>
                    <a:pt x="1" y="422"/>
                    <a:pt x="1" y="422"/>
                    <a:pt x="1" y="422"/>
                  </a:cubicBezTo>
                  <a:cubicBezTo>
                    <a:pt x="1" y="422"/>
                    <a:pt x="1" y="422"/>
                    <a:pt x="1" y="422"/>
                  </a:cubicBezTo>
                  <a:cubicBezTo>
                    <a:pt x="1" y="426"/>
                    <a:pt x="1" y="426"/>
                    <a:pt x="1" y="426"/>
                  </a:cubicBezTo>
                  <a:cubicBezTo>
                    <a:pt x="5" y="434"/>
                    <a:pt x="5" y="434"/>
                    <a:pt x="5" y="434"/>
                  </a:cubicBezTo>
                  <a:cubicBezTo>
                    <a:pt x="13" y="444"/>
                    <a:pt x="13" y="444"/>
                    <a:pt x="13" y="444"/>
                  </a:cubicBezTo>
                  <a:cubicBezTo>
                    <a:pt x="14" y="446"/>
                    <a:pt x="14" y="446"/>
                    <a:pt x="14" y="446"/>
                  </a:cubicBezTo>
                  <a:cubicBezTo>
                    <a:pt x="12" y="453"/>
                    <a:pt x="12" y="453"/>
                    <a:pt x="12" y="453"/>
                  </a:cubicBezTo>
                  <a:cubicBezTo>
                    <a:pt x="12" y="454"/>
                    <a:pt x="12" y="454"/>
                    <a:pt x="12" y="454"/>
                  </a:cubicBezTo>
                  <a:cubicBezTo>
                    <a:pt x="12" y="454"/>
                    <a:pt x="12" y="454"/>
                    <a:pt x="12" y="454"/>
                  </a:cubicBezTo>
                  <a:cubicBezTo>
                    <a:pt x="7" y="460"/>
                    <a:pt x="7" y="460"/>
                    <a:pt x="7" y="460"/>
                  </a:cubicBezTo>
                  <a:cubicBezTo>
                    <a:pt x="12" y="465"/>
                    <a:pt x="12" y="465"/>
                    <a:pt x="12" y="465"/>
                  </a:cubicBezTo>
                  <a:cubicBezTo>
                    <a:pt x="14" y="467"/>
                    <a:pt x="15" y="469"/>
                    <a:pt x="15" y="470"/>
                  </a:cubicBezTo>
                  <a:cubicBezTo>
                    <a:pt x="17" y="478"/>
                    <a:pt x="17" y="478"/>
                    <a:pt x="17" y="478"/>
                  </a:cubicBezTo>
                  <a:cubicBezTo>
                    <a:pt x="23" y="484"/>
                    <a:pt x="23" y="484"/>
                    <a:pt x="23" y="484"/>
                  </a:cubicBezTo>
                  <a:cubicBezTo>
                    <a:pt x="23" y="485"/>
                    <a:pt x="23" y="485"/>
                    <a:pt x="23" y="485"/>
                  </a:cubicBezTo>
                  <a:cubicBezTo>
                    <a:pt x="23" y="490"/>
                    <a:pt x="23" y="490"/>
                    <a:pt x="23" y="490"/>
                  </a:cubicBezTo>
                  <a:cubicBezTo>
                    <a:pt x="23" y="494"/>
                    <a:pt x="23" y="494"/>
                    <a:pt x="23" y="494"/>
                  </a:cubicBezTo>
                  <a:cubicBezTo>
                    <a:pt x="27" y="497"/>
                    <a:pt x="27" y="497"/>
                    <a:pt x="27" y="497"/>
                  </a:cubicBezTo>
                  <a:cubicBezTo>
                    <a:pt x="29" y="496"/>
                    <a:pt x="29" y="496"/>
                    <a:pt x="29" y="496"/>
                  </a:cubicBezTo>
                  <a:cubicBezTo>
                    <a:pt x="30" y="495"/>
                    <a:pt x="30" y="495"/>
                    <a:pt x="30" y="495"/>
                  </a:cubicBezTo>
                  <a:cubicBezTo>
                    <a:pt x="31" y="492"/>
                    <a:pt x="33" y="490"/>
                    <a:pt x="36" y="490"/>
                  </a:cubicBezTo>
                  <a:cubicBezTo>
                    <a:pt x="39" y="488"/>
                    <a:pt x="39" y="488"/>
                    <a:pt x="39" y="488"/>
                  </a:cubicBezTo>
                  <a:cubicBezTo>
                    <a:pt x="60" y="486"/>
                    <a:pt x="60" y="486"/>
                    <a:pt x="60" y="486"/>
                  </a:cubicBezTo>
                  <a:cubicBezTo>
                    <a:pt x="69" y="483"/>
                    <a:pt x="69" y="483"/>
                    <a:pt x="69" y="483"/>
                  </a:cubicBezTo>
                  <a:cubicBezTo>
                    <a:pt x="69" y="483"/>
                    <a:pt x="69" y="483"/>
                    <a:pt x="69" y="483"/>
                  </a:cubicBezTo>
                  <a:cubicBezTo>
                    <a:pt x="71" y="482"/>
                    <a:pt x="71" y="482"/>
                    <a:pt x="71" y="482"/>
                  </a:cubicBezTo>
                  <a:cubicBezTo>
                    <a:pt x="75" y="492"/>
                    <a:pt x="75" y="492"/>
                    <a:pt x="75" y="492"/>
                  </a:cubicBezTo>
                  <a:cubicBezTo>
                    <a:pt x="75" y="492"/>
                    <a:pt x="75" y="492"/>
                    <a:pt x="75" y="492"/>
                  </a:cubicBezTo>
                  <a:cubicBezTo>
                    <a:pt x="75" y="492"/>
                    <a:pt x="75" y="492"/>
                    <a:pt x="75" y="492"/>
                  </a:cubicBezTo>
                  <a:cubicBezTo>
                    <a:pt x="76" y="494"/>
                    <a:pt x="75" y="496"/>
                    <a:pt x="74" y="498"/>
                  </a:cubicBezTo>
                  <a:cubicBezTo>
                    <a:pt x="63" y="514"/>
                    <a:pt x="63" y="514"/>
                    <a:pt x="63" y="514"/>
                  </a:cubicBezTo>
                  <a:cubicBezTo>
                    <a:pt x="63" y="517"/>
                    <a:pt x="63" y="517"/>
                    <a:pt x="63" y="517"/>
                  </a:cubicBezTo>
                  <a:cubicBezTo>
                    <a:pt x="69" y="522"/>
                    <a:pt x="69" y="522"/>
                    <a:pt x="69" y="522"/>
                  </a:cubicBezTo>
                  <a:cubicBezTo>
                    <a:pt x="74" y="526"/>
                    <a:pt x="74" y="526"/>
                    <a:pt x="74" y="526"/>
                  </a:cubicBezTo>
                  <a:cubicBezTo>
                    <a:pt x="74" y="526"/>
                    <a:pt x="74" y="526"/>
                    <a:pt x="74" y="526"/>
                  </a:cubicBezTo>
                  <a:cubicBezTo>
                    <a:pt x="77" y="529"/>
                    <a:pt x="79" y="531"/>
                    <a:pt x="81" y="532"/>
                  </a:cubicBezTo>
                  <a:cubicBezTo>
                    <a:pt x="84" y="532"/>
                    <a:pt x="87" y="535"/>
                    <a:pt x="89" y="538"/>
                  </a:cubicBezTo>
                  <a:cubicBezTo>
                    <a:pt x="89" y="539"/>
                    <a:pt x="89" y="539"/>
                    <a:pt x="89" y="539"/>
                  </a:cubicBezTo>
                  <a:cubicBezTo>
                    <a:pt x="93" y="541"/>
                    <a:pt x="93" y="541"/>
                    <a:pt x="93" y="541"/>
                  </a:cubicBezTo>
                  <a:cubicBezTo>
                    <a:pt x="95" y="541"/>
                    <a:pt x="95" y="541"/>
                    <a:pt x="95" y="541"/>
                  </a:cubicBezTo>
                  <a:cubicBezTo>
                    <a:pt x="95" y="541"/>
                    <a:pt x="95" y="541"/>
                    <a:pt x="95" y="541"/>
                  </a:cubicBezTo>
                  <a:cubicBezTo>
                    <a:pt x="96" y="546"/>
                    <a:pt x="96" y="546"/>
                    <a:pt x="96" y="546"/>
                  </a:cubicBezTo>
                  <a:cubicBezTo>
                    <a:pt x="96" y="546"/>
                    <a:pt x="96" y="546"/>
                    <a:pt x="96" y="546"/>
                  </a:cubicBezTo>
                  <a:cubicBezTo>
                    <a:pt x="97" y="550"/>
                    <a:pt x="97" y="550"/>
                    <a:pt x="97" y="550"/>
                  </a:cubicBezTo>
                  <a:cubicBezTo>
                    <a:pt x="98" y="556"/>
                    <a:pt x="98" y="556"/>
                    <a:pt x="98" y="556"/>
                  </a:cubicBezTo>
                  <a:cubicBezTo>
                    <a:pt x="108" y="558"/>
                    <a:pt x="108" y="558"/>
                    <a:pt x="108" y="558"/>
                  </a:cubicBezTo>
                  <a:cubicBezTo>
                    <a:pt x="109" y="558"/>
                    <a:pt x="109" y="558"/>
                    <a:pt x="109" y="558"/>
                  </a:cubicBezTo>
                  <a:cubicBezTo>
                    <a:pt x="109" y="558"/>
                    <a:pt x="109" y="558"/>
                    <a:pt x="109" y="558"/>
                  </a:cubicBezTo>
                  <a:cubicBezTo>
                    <a:pt x="109" y="559"/>
                    <a:pt x="109" y="559"/>
                    <a:pt x="109" y="559"/>
                  </a:cubicBezTo>
                  <a:cubicBezTo>
                    <a:pt x="110" y="560"/>
                    <a:pt x="110" y="560"/>
                    <a:pt x="110" y="560"/>
                  </a:cubicBezTo>
                  <a:cubicBezTo>
                    <a:pt x="113" y="565"/>
                    <a:pt x="113" y="565"/>
                    <a:pt x="113" y="565"/>
                  </a:cubicBezTo>
                  <a:cubicBezTo>
                    <a:pt x="121" y="568"/>
                    <a:pt x="121" y="568"/>
                    <a:pt x="121" y="568"/>
                  </a:cubicBezTo>
                  <a:cubicBezTo>
                    <a:pt x="126" y="565"/>
                    <a:pt x="126" y="565"/>
                    <a:pt x="126" y="565"/>
                  </a:cubicBezTo>
                  <a:cubicBezTo>
                    <a:pt x="125" y="562"/>
                    <a:pt x="125" y="562"/>
                    <a:pt x="125" y="562"/>
                  </a:cubicBezTo>
                  <a:cubicBezTo>
                    <a:pt x="120" y="557"/>
                    <a:pt x="120" y="557"/>
                    <a:pt x="120" y="557"/>
                  </a:cubicBezTo>
                  <a:cubicBezTo>
                    <a:pt x="121" y="556"/>
                    <a:pt x="121" y="556"/>
                    <a:pt x="121" y="556"/>
                  </a:cubicBezTo>
                  <a:cubicBezTo>
                    <a:pt x="121" y="556"/>
                    <a:pt x="121" y="556"/>
                    <a:pt x="121" y="556"/>
                  </a:cubicBezTo>
                  <a:cubicBezTo>
                    <a:pt x="125" y="547"/>
                    <a:pt x="125" y="547"/>
                    <a:pt x="125" y="547"/>
                  </a:cubicBezTo>
                  <a:cubicBezTo>
                    <a:pt x="135" y="547"/>
                    <a:pt x="135" y="547"/>
                    <a:pt x="135" y="547"/>
                  </a:cubicBezTo>
                  <a:cubicBezTo>
                    <a:pt x="135" y="548"/>
                    <a:pt x="135" y="548"/>
                    <a:pt x="135" y="548"/>
                  </a:cubicBezTo>
                  <a:cubicBezTo>
                    <a:pt x="149" y="552"/>
                    <a:pt x="149" y="552"/>
                    <a:pt x="149" y="552"/>
                  </a:cubicBezTo>
                  <a:cubicBezTo>
                    <a:pt x="157" y="551"/>
                    <a:pt x="157" y="551"/>
                    <a:pt x="157" y="551"/>
                  </a:cubicBezTo>
                  <a:cubicBezTo>
                    <a:pt x="163" y="546"/>
                    <a:pt x="163" y="546"/>
                    <a:pt x="163" y="546"/>
                  </a:cubicBezTo>
                  <a:cubicBezTo>
                    <a:pt x="169" y="537"/>
                    <a:pt x="174" y="534"/>
                    <a:pt x="177" y="536"/>
                  </a:cubicBezTo>
                  <a:cubicBezTo>
                    <a:pt x="180" y="535"/>
                    <a:pt x="180" y="535"/>
                    <a:pt x="180" y="535"/>
                  </a:cubicBezTo>
                  <a:cubicBezTo>
                    <a:pt x="183" y="535"/>
                    <a:pt x="185" y="536"/>
                    <a:pt x="187" y="536"/>
                  </a:cubicBezTo>
                  <a:cubicBezTo>
                    <a:pt x="187" y="537"/>
                    <a:pt x="187" y="538"/>
                    <a:pt x="187" y="538"/>
                  </a:cubicBezTo>
                  <a:cubicBezTo>
                    <a:pt x="187" y="540"/>
                    <a:pt x="189" y="543"/>
                    <a:pt x="191" y="548"/>
                  </a:cubicBezTo>
                  <a:cubicBezTo>
                    <a:pt x="191" y="548"/>
                    <a:pt x="191" y="548"/>
                    <a:pt x="191" y="548"/>
                  </a:cubicBezTo>
                  <a:cubicBezTo>
                    <a:pt x="191" y="548"/>
                    <a:pt x="191" y="548"/>
                    <a:pt x="191" y="548"/>
                  </a:cubicBezTo>
                  <a:cubicBezTo>
                    <a:pt x="193" y="554"/>
                    <a:pt x="193" y="554"/>
                    <a:pt x="193" y="554"/>
                  </a:cubicBezTo>
                  <a:cubicBezTo>
                    <a:pt x="193" y="555"/>
                    <a:pt x="193" y="555"/>
                    <a:pt x="193" y="555"/>
                  </a:cubicBezTo>
                  <a:cubicBezTo>
                    <a:pt x="191" y="562"/>
                    <a:pt x="191" y="562"/>
                    <a:pt x="191" y="562"/>
                  </a:cubicBezTo>
                  <a:cubicBezTo>
                    <a:pt x="191" y="562"/>
                    <a:pt x="191" y="562"/>
                    <a:pt x="191" y="562"/>
                  </a:cubicBezTo>
                  <a:cubicBezTo>
                    <a:pt x="191" y="562"/>
                    <a:pt x="191" y="562"/>
                    <a:pt x="191" y="562"/>
                  </a:cubicBezTo>
                  <a:cubicBezTo>
                    <a:pt x="191" y="562"/>
                    <a:pt x="191" y="562"/>
                    <a:pt x="191" y="562"/>
                  </a:cubicBezTo>
                  <a:cubicBezTo>
                    <a:pt x="184" y="570"/>
                    <a:pt x="184" y="570"/>
                    <a:pt x="184" y="570"/>
                  </a:cubicBezTo>
                  <a:cubicBezTo>
                    <a:pt x="183" y="571"/>
                    <a:pt x="183" y="571"/>
                    <a:pt x="183" y="571"/>
                  </a:cubicBezTo>
                  <a:cubicBezTo>
                    <a:pt x="183" y="571"/>
                    <a:pt x="183" y="571"/>
                    <a:pt x="183" y="571"/>
                  </a:cubicBezTo>
                  <a:cubicBezTo>
                    <a:pt x="169" y="577"/>
                    <a:pt x="169" y="577"/>
                    <a:pt x="169" y="577"/>
                  </a:cubicBezTo>
                  <a:cubicBezTo>
                    <a:pt x="167" y="581"/>
                    <a:pt x="167" y="581"/>
                    <a:pt x="167" y="581"/>
                  </a:cubicBezTo>
                  <a:cubicBezTo>
                    <a:pt x="165" y="593"/>
                    <a:pt x="165" y="593"/>
                    <a:pt x="165" y="593"/>
                  </a:cubicBezTo>
                  <a:cubicBezTo>
                    <a:pt x="166" y="598"/>
                    <a:pt x="166" y="598"/>
                    <a:pt x="166" y="598"/>
                  </a:cubicBezTo>
                  <a:cubicBezTo>
                    <a:pt x="170" y="604"/>
                    <a:pt x="170" y="604"/>
                    <a:pt x="170" y="604"/>
                  </a:cubicBezTo>
                  <a:cubicBezTo>
                    <a:pt x="171" y="606"/>
                    <a:pt x="171" y="606"/>
                    <a:pt x="171" y="606"/>
                  </a:cubicBezTo>
                  <a:cubicBezTo>
                    <a:pt x="176" y="609"/>
                    <a:pt x="176" y="609"/>
                    <a:pt x="176" y="609"/>
                  </a:cubicBezTo>
                  <a:cubicBezTo>
                    <a:pt x="193" y="609"/>
                    <a:pt x="193" y="609"/>
                    <a:pt x="193" y="609"/>
                  </a:cubicBezTo>
                  <a:cubicBezTo>
                    <a:pt x="207" y="607"/>
                    <a:pt x="207" y="607"/>
                    <a:pt x="207" y="607"/>
                  </a:cubicBezTo>
                  <a:cubicBezTo>
                    <a:pt x="209" y="605"/>
                    <a:pt x="209" y="605"/>
                    <a:pt x="209" y="605"/>
                  </a:cubicBezTo>
                  <a:cubicBezTo>
                    <a:pt x="211" y="602"/>
                    <a:pt x="213" y="602"/>
                    <a:pt x="214" y="602"/>
                  </a:cubicBezTo>
                  <a:cubicBezTo>
                    <a:pt x="224" y="603"/>
                    <a:pt x="224" y="603"/>
                    <a:pt x="224" y="603"/>
                  </a:cubicBezTo>
                  <a:cubicBezTo>
                    <a:pt x="225" y="602"/>
                    <a:pt x="225" y="602"/>
                    <a:pt x="225" y="602"/>
                  </a:cubicBezTo>
                  <a:cubicBezTo>
                    <a:pt x="224" y="599"/>
                    <a:pt x="224" y="596"/>
                    <a:pt x="225" y="594"/>
                  </a:cubicBezTo>
                  <a:cubicBezTo>
                    <a:pt x="229" y="587"/>
                    <a:pt x="229" y="587"/>
                    <a:pt x="229" y="587"/>
                  </a:cubicBezTo>
                  <a:cubicBezTo>
                    <a:pt x="229" y="574"/>
                    <a:pt x="229" y="574"/>
                    <a:pt x="229" y="574"/>
                  </a:cubicBezTo>
                  <a:cubicBezTo>
                    <a:pt x="229" y="574"/>
                    <a:pt x="229" y="574"/>
                    <a:pt x="229" y="574"/>
                  </a:cubicBezTo>
                  <a:cubicBezTo>
                    <a:pt x="237" y="553"/>
                    <a:pt x="237" y="553"/>
                    <a:pt x="237" y="553"/>
                  </a:cubicBezTo>
                  <a:cubicBezTo>
                    <a:pt x="237" y="553"/>
                    <a:pt x="237" y="553"/>
                    <a:pt x="237" y="553"/>
                  </a:cubicBezTo>
                  <a:cubicBezTo>
                    <a:pt x="237" y="552"/>
                    <a:pt x="237" y="552"/>
                    <a:pt x="237" y="552"/>
                  </a:cubicBezTo>
                  <a:cubicBezTo>
                    <a:pt x="237" y="552"/>
                    <a:pt x="237" y="552"/>
                    <a:pt x="237" y="552"/>
                  </a:cubicBezTo>
                  <a:cubicBezTo>
                    <a:pt x="237" y="552"/>
                    <a:pt x="237" y="552"/>
                    <a:pt x="237" y="552"/>
                  </a:cubicBezTo>
                  <a:cubicBezTo>
                    <a:pt x="250" y="542"/>
                    <a:pt x="250" y="542"/>
                    <a:pt x="250" y="542"/>
                  </a:cubicBezTo>
                  <a:cubicBezTo>
                    <a:pt x="251" y="541"/>
                    <a:pt x="251" y="541"/>
                    <a:pt x="251" y="541"/>
                  </a:cubicBezTo>
                  <a:cubicBezTo>
                    <a:pt x="261" y="546"/>
                    <a:pt x="261" y="546"/>
                    <a:pt x="261" y="546"/>
                  </a:cubicBezTo>
                  <a:cubicBezTo>
                    <a:pt x="261" y="546"/>
                    <a:pt x="261" y="546"/>
                    <a:pt x="261" y="546"/>
                  </a:cubicBezTo>
                  <a:cubicBezTo>
                    <a:pt x="267" y="550"/>
                    <a:pt x="270" y="553"/>
                    <a:pt x="270" y="555"/>
                  </a:cubicBezTo>
                  <a:cubicBezTo>
                    <a:pt x="269" y="564"/>
                    <a:pt x="269" y="564"/>
                    <a:pt x="269" y="564"/>
                  </a:cubicBezTo>
                  <a:cubicBezTo>
                    <a:pt x="265" y="570"/>
                    <a:pt x="265" y="570"/>
                    <a:pt x="265" y="570"/>
                  </a:cubicBezTo>
                  <a:cubicBezTo>
                    <a:pt x="263" y="578"/>
                    <a:pt x="263" y="578"/>
                    <a:pt x="263" y="578"/>
                  </a:cubicBezTo>
                  <a:cubicBezTo>
                    <a:pt x="263" y="586"/>
                    <a:pt x="263" y="586"/>
                    <a:pt x="263" y="586"/>
                  </a:cubicBezTo>
                  <a:cubicBezTo>
                    <a:pt x="265" y="590"/>
                    <a:pt x="265" y="590"/>
                    <a:pt x="265" y="590"/>
                  </a:cubicBezTo>
                  <a:cubicBezTo>
                    <a:pt x="269" y="590"/>
                    <a:pt x="269" y="590"/>
                    <a:pt x="269" y="590"/>
                  </a:cubicBezTo>
                  <a:cubicBezTo>
                    <a:pt x="270" y="590"/>
                    <a:pt x="270" y="590"/>
                    <a:pt x="270" y="590"/>
                  </a:cubicBezTo>
                  <a:cubicBezTo>
                    <a:pt x="276" y="590"/>
                    <a:pt x="276" y="590"/>
                    <a:pt x="276" y="590"/>
                  </a:cubicBezTo>
                  <a:cubicBezTo>
                    <a:pt x="279" y="592"/>
                    <a:pt x="281" y="594"/>
                    <a:pt x="283" y="598"/>
                  </a:cubicBezTo>
                  <a:cubicBezTo>
                    <a:pt x="286" y="600"/>
                    <a:pt x="286" y="600"/>
                    <a:pt x="286" y="600"/>
                  </a:cubicBezTo>
                  <a:cubicBezTo>
                    <a:pt x="287" y="600"/>
                    <a:pt x="287" y="600"/>
                    <a:pt x="287" y="600"/>
                  </a:cubicBezTo>
                  <a:cubicBezTo>
                    <a:pt x="287" y="600"/>
                    <a:pt x="287" y="600"/>
                    <a:pt x="287" y="600"/>
                  </a:cubicBezTo>
                  <a:cubicBezTo>
                    <a:pt x="287" y="600"/>
                    <a:pt x="287" y="600"/>
                    <a:pt x="287" y="600"/>
                  </a:cubicBezTo>
                  <a:cubicBezTo>
                    <a:pt x="301" y="606"/>
                    <a:pt x="301" y="606"/>
                    <a:pt x="301" y="606"/>
                  </a:cubicBezTo>
                  <a:cubicBezTo>
                    <a:pt x="307" y="608"/>
                    <a:pt x="307" y="608"/>
                    <a:pt x="307" y="608"/>
                  </a:cubicBezTo>
                  <a:cubicBezTo>
                    <a:pt x="315" y="607"/>
                    <a:pt x="315" y="607"/>
                    <a:pt x="315" y="607"/>
                  </a:cubicBezTo>
                  <a:cubicBezTo>
                    <a:pt x="319" y="602"/>
                    <a:pt x="319" y="602"/>
                    <a:pt x="319" y="602"/>
                  </a:cubicBezTo>
                  <a:cubicBezTo>
                    <a:pt x="323" y="582"/>
                    <a:pt x="323" y="582"/>
                    <a:pt x="323" y="582"/>
                  </a:cubicBezTo>
                  <a:cubicBezTo>
                    <a:pt x="324" y="572"/>
                    <a:pt x="324" y="572"/>
                    <a:pt x="324" y="572"/>
                  </a:cubicBezTo>
                  <a:cubicBezTo>
                    <a:pt x="324" y="571"/>
                    <a:pt x="324" y="571"/>
                    <a:pt x="324" y="571"/>
                  </a:cubicBezTo>
                  <a:cubicBezTo>
                    <a:pt x="325" y="570"/>
                    <a:pt x="325" y="570"/>
                    <a:pt x="325" y="570"/>
                  </a:cubicBezTo>
                  <a:cubicBezTo>
                    <a:pt x="325" y="570"/>
                    <a:pt x="325" y="570"/>
                    <a:pt x="325" y="570"/>
                  </a:cubicBezTo>
                  <a:cubicBezTo>
                    <a:pt x="333" y="564"/>
                    <a:pt x="333" y="564"/>
                    <a:pt x="333" y="564"/>
                  </a:cubicBezTo>
                  <a:cubicBezTo>
                    <a:pt x="337" y="558"/>
                    <a:pt x="337" y="558"/>
                    <a:pt x="337" y="558"/>
                  </a:cubicBezTo>
                  <a:cubicBezTo>
                    <a:pt x="337" y="558"/>
                    <a:pt x="337" y="558"/>
                    <a:pt x="337" y="558"/>
                  </a:cubicBezTo>
                  <a:cubicBezTo>
                    <a:pt x="345" y="554"/>
                    <a:pt x="345" y="554"/>
                    <a:pt x="345" y="554"/>
                  </a:cubicBezTo>
                  <a:cubicBezTo>
                    <a:pt x="350" y="551"/>
                    <a:pt x="350" y="551"/>
                    <a:pt x="350" y="551"/>
                  </a:cubicBezTo>
                  <a:cubicBezTo>
                    <a:pt x="356" y="549"/>
                    <a:pt x="356" y="549"/>
                    <a:pt x="356" y="549"/>
                  </a:cubicBezTo>
                  <a:cubicBezTo>
                    <a:pt x="353" y="537"/>
                    <a:pt x="353" y="537"/>
                    <a:pt x="353" y="537"/>
                  </a:cubicBezTo>
                  <a:cubicBezTo>
                    <a:pt x="367" y="538"/>
                    <a:pt x="367" y="538"/>
                    <a:pt x="367" y="538"/>
                  </a:cubicBezTo>
                  <a:cubicBezTo>
                    <a:pt x="367" y="538"/>
                    <a:pt x="367" y="538"/>
                    <a:pt x="367" y="538"/>
                  </a:cubicBezTo>
                  <a:cubicBezTo>
                    <a:pt x="367" y="539"/>
                    <a:pt x="367" y="539"/>
                    <a:pt x="367" y="539"/>
                  </a:cubicBezTo>
                  <a:cubicBezTo>
                    <a:pt x="367" y="539"/>
                    <a:pt x="367" y="539"/>
                    <a:pt x="367" y="539"/>
                  </a:cubicBezTo>
                  <a:cubicBezTo>
                    <a:pt x="374" y="542"/>
                    <a:pt x="374" y="542"/>
                    <a:pt x="374" y="542"/>
                  </a:cubicBezTo>
                  <a:cubicBezTo>
                    <a:pt x="374" y="542"/>
                    <a:pt x="374" y="542"/>
                    <a:pt x="374" y="542"/>
                  </a:cubicBezTo>
                  <a:cubicBezTo>
                    <a:pt x="374" y="541"/>
                    <a:pt x="374" y="541"/>
                    <a:pt x="374" y="541"/>
                  </a:cubicBezTo>
                  <a:cubicBezTo>
                    <a:pt x="376" y="534"/>
                    <a:pt x="376" y="534"/>
                    <a:pt x="376" y="534"/>
                  </a:cubicBezTo>
                  <a:cubicBezTo>
                    <a:pt x="376" y="532"/>
                    <a:pt x="376" y="532"/>
                    <a:pt x="376" y="532"/>
                  </a:cubicBezTo>
                  <a:cubicBezTo>
                    <a:pt x="377" y="533"/>
                    <a:pt x="377" y="533"/>
                    <a:pt x="377" y="533"/>
                  </a:cubicBezTo>
                  <a:cubicBezTo>
                    <a:pt x="378" y="533"/>
                    <a:pt x="378" y="533"/>
                    <a:pt x="378" y="533"/>
                  </a:cubicBezTo>
                  <a:cubicBezTo>
                    <a:pt x="384" y="534"/>
                    <a:pt x="384" y="534"/>
                    <a:pt x="384" y="534"/>
                  </a:cubicBezTo>
                  <a:cubicBezTo>
                    <a:pt x="387" y="534"/>
                    <a:pt x="387" y="534"/>
                    <a:pt x="387" y="534"/>
                  </a:cubicBezTo>
                  <a:cubicBezTo>
                    <a:pt x="393" y="528"/>
                    <a:pt x="393" y="528"/>
                    <a:pt x="393" y="528"/>
                  </a:cubicBezTo>
                  <a:cubicBezTo>
                    <a:pt x="394" y="528"/>
                    <a:pt x="394" y="528"/>
                    <a:pt x="394" y="528"/>
                  </a:cubicBezTo>
                  <a:cubicBezTo>
                    <a:pt x="394" y="527"/>
                    <a:pt x="394" y="527"/>
                    <a:pt x="394" y="527"/>
                  </a:cubicBezTo>
                  <a:cubicBezTo>
                    <a:pt x="395" y="527"/>
                    <a:pt x="395" y="527"/>
                    <a:pt x="395" y="527"/>
                  </a:cubicBezTo>
                  <a:cubicBezTo>
                    <a:pt x="403" y="526"/>
                    <a:pt x="403" y="526"/>
                    <a:pt x="403" y="526"/>
                  </a:cubicBezTo>
                  <a:cubicBezTo>
                    <a:pt x="409" y="519"/>
                    <a:pt x="409" y="519"/>
                    <a:pt x="409" y="519"/>
                  </a:cubicBezTo>
                  <a:cubicBezTo>
                    <a:pt x="413" y="514"/>
                    <a:pt x="413" y="514"/>
                    <a:pt x="413" y="514"/>
                  </a:cubicBezTo>
                  <a:cubicBezTo>
                    <a:pt x="413" y="508"/>
                    <a:pt x="413" y="508"/>
                    <a:pt x="413" y="508"/>
                  </a:cubicBezTo>
                  <a:cubicBezTo>
                    <a:pt x="413" y="505"/>
                    <a:pt x="414" y="504"/>
                    <a:pt x="417" y="502"/>
                  </a:cubicBezTo>
                  <a:cubicBezTo>
                    <a:pt x="417" y="502"/>
                    <a:pt x="417" y="502"/>
                    <a:pt x="417" y="502"/>
                  </a:cubicBezTo>
                  <a:cubicBezTo>
                    <a:pt x="417" y="502"/>
                    <a:pt x="417" y="502"/>
                    <a:pt x="417" y="502"/>
                  </a:cubicBezTo>
                  <a:cubicBezTo>
                    <a:pt x="418" y="502"/>
                    <a:pt x="418" y="502"/>
                    <a:pt x="418" y="502"/>
                  </a:cubicBezTo>
                  <a:cubicBezTo>
                    <a:pt x="425" y="503"/>
                    <a:pt x="425" y="503"/>
                    <a:pt x="425" y="503"/>
                  </a:cubicBezTo>
                  <a:cubicBezTo>
                    <a:pt x="429" y="501"/>
                    <a:pt x="429" y="501"/>
                    <a:pt x="429" y="501"/>
                  </a:cubicBezTo>
                  <a:cubicBezTo>
                    <a:pt x="430" y="496"/>
                    <a:pt x="430" y="496"/>
                    <a:pt x="430" y="496"/>
                  </a:cubicBezTo>
                  <a:cubicBezTo>
                    <a:pt x="438" y="493"/>
                    <a:pt x="438" y="493"/>
                    <a:pt x="438" y="493"/>
                  </a:cubicBezTo>
                  <a:cubicBezTo>
                    <a:pt x="438" y="493"/>
                    <a:pt x="438" y="493"/>
                    <a:pt x="438" y="493"/>
                  </a:cubicBezTo>
                  <a:cubicBezTo>
                    <a:pt x="439" y="493"/>
                    <a:pt x="439" y="493"/>
                    <a:pt x="439" y="493"/>
                  </a:cubicBezTo>
                  <a:cubicBezTo>
                    <a:pt x="439" y="493"/>
                    <a:pt x="439" y="493"/>
                    <a:pt x="439" y="493"/>
                  </a:cubicBezTo>
                  <a:cubicBezTo>
                    <a:pt x="449" y="494"/>
                    <a:pt x="449" y="494"/>
                    <a:pt x="449" y="494"/>
                  </a:cubicBezTo>
                  <a:cubicBezTo>
                    <a:pt x="457" y="492"/>
                    <a:pt x="457" y="492"/>
                    <a:pt x="457" y="492"/>
                  </a:cubicBezTo>
                  <a:cubicBezTo>
                    <a:pt x="461" y="488"/>
                    <a:pt x="461" y="488"/>
                    <a:pt x="461" y="488"/>
                  </a:cubicBezTo>
                  <a:cubicBezTo>
                    <a:pt x="465" y="481"/>
                    <a:pt x="465" y="481"/>
                    <a:pt x="465" y="481"/>
                  </a:cubicBezTo>
                  <a:cubicBezTo>
                    <a:pt x="459" y="475"/>
                    <a:pt x="459" y="475"/>
                    <a:pt x="459" y="475"/>
                  </a:cubicBezTo>
                  <a:cubicBezTo>
                    <a:pt x="459" y="474"/>
                    <a:pt x="459" y="474"/>
                    <a:pt x="459" y="474"/>
                  </a:cubicBezTo>
                  <a:cubicBezTo>
                    <a:pt x="459" y="474"/>
                    <a:pt x="459" y="474"/>
                    <a:pt x="459" y="474"/>
                  </a:cubicBezTo>
                  <a:cubicBezTo>
                    <a:pt x="457" y="470"/>
                    <a:pt x="457" y="470"/>
                    <a:pt x="457" y="470"/>
                  </a:cubicBezTo>
                  <a:cubicBezTo>
                    <a:pt x="457" y="470"/>
                    <a:pt x="457" y="470"/>
                    <a:pt x="457" y="470"/>
                  </a:cubicBezTo>
                  <a:cubicBezTo>
                    <a:pt x="456" y="462"/>
                    <a:pt x="456" y="462"/>
                    <a:pt x="456" y="462"/>
                  </a:cubicBezTo>
                  <a:cubicBezTo>
                    <a:pt x="456" y="462"/>
                    <a:pt x="456" y="462"/>
                    <a:pt x="456" y="462"/>
                  </a:cubicBezTo>
                  <a:cubicBezTo>
                    <a:pt x="459" y="456"/>
                    <a:pt x="459" y="456"/>
                    <a:pt x="459" y="456"/>
                  </a:cubicBezTo>
                  <a:cubicBezTo>
                    <a:pt x="459" y="454"/>
                    <a:pt x="461" y="451"/>
                    <a:pt x="464" y="448"/>
                  </a:cubicBezTo>
                  <a:cubicBezTo>
                    <a:pt x="468" y="439"/>
                    <a:pt x="468" y="439"/>
                    <a:pt x="468" y="439"/>
                  </a:cubicBezTo>
                  <a:cubicBezTo>
                    <a:pt x="468" y="438"/>
                    <a:pt x="468" y="438"/>
                    <a:pt x="468" y="438"/>
                  </a:cubicBezTo>
                  <a:cubicBezTo>
                    <a:pt x="469" y="438"/>
                    <a:pt x="469" y="438"/>
                    <a:pt x="469" y="438"/>
                  </a:cubicBezTo>
                  <a:cubicBezTo>
                    <a:pt x="473" y="432"/>
                    <a:pt x="473" y="432"/>
                    <a:pt x="473" y="432"/>
                  </a:cubicBezTo>
                  <a:cubicBezTo>
                    <a:pt x="479" y="420"/>
                    <a:pt x="479" y="420"/>
                    <a:pt x="479" y="420"/>
                  </a:cubicBezTo>
                  <a:cubicBezTo>
                    <a:pt x="484" y="428"/>
                    <a:pt x="484" y="428"/>
                    <a:pt x="484" y="428"/>
                  </a:cubicBezTo>
                  <a:cubicBezTo>
                    <a:pt x="485" y="428"/>
                    <a:pt x="485" y="428"/>
                    <a:pt x="485" y="428"/>
                  </a:cubicBezTo>
                  <a:cubicBezTo>
                    <a:pt x="485" y="429"/>
                    <a:pt x="485" y="429"/>
                    <a:pt x="485" y="429"/>
                  </a:cubicBezTo>
                  <a:cubicBezTo>
                    <a:pt x="487" y="437"/>
                    <a:pt x="487" y="437"/>
                    <a:pt x="487" y="437"/>
                  </a:cubicBezTo>
                  <a:cubicBezTo>
                    <a:pt x="487" y="437"/>
                    <a:pt x="487" y="437"/>
                    <a:pt x="487" y="437"/>
                  </a:cubicBezTo>
                  <a:cubicBezTo>
                    <a:pt x="488" y="445"/>
                    <a:pt x="488" y="445"/>
                    <a:pt x="488" y="445"/>
                  </a:cubicBezTo>
                  <a:cubicBezTo>
                    <a:pt x="493" y="448"/>
                    <a:pt x="493" y="448"/>
                    <a:pt x="493" y="448"/>
                  </a:cubicBezTo>
                  <a:cubicBezTo>
                    <a:pt x="494" y="448"/>
                    <a:pt x="494" y="448"/>
                    <a:pt x="494" y="448"/>
                  </a:cubicBezTo>
                  <a:cubicBezTo>
                    <a:pt x="494" y="448"/>
                    <a:pt x="494" y="448"/>
                    <a:pt x="494" y="448"/>
                  </a:cubicBezTo>
                  <a:cubicBezTo>
                    <a:pt x="494" y="448"/>
                    <a:pt x="494" y="448"/>
                    <a:pt x="494" y="448"/>
                  </a:cubicBezTo>
                  <a:cubicBezTo>
                    <a:pt x="495" y="448"/>
                    <a:pt x="495" y="448"/>
                    <a:pt x="495" y="448"/>
                  </a:cubicBezTo>
                  <a:cubicBezTo>
                    <a:pt x="496" y="448"/>
                    <a:pt x="496" y="448"/>
                    <a:pt x="496" y="448"/>
                  </a:cubicBezTo>
                  <a:cubicBezTo>
                    <a:pt x="501" y="440"/>
                    <a:pt x="501" y="440"/>
                    <a:pt x="501" y="440"/>
                  </a:cubicBezTo>
                  <a:cubicBezTo>
                    <a:pt x="503" y="432"/>
                    <a:pt x="503" y="432"/>
                    <a:pt x="503" y="432"/>
                  </a:cubicBezTo>
                  <a:cubicBezTo>
                    <a:pt x="505" y="432"/>
                    <a:pt x="505" y="432"/>
                    <a:pt x="505" y="432"/>
                  </a:cubicBezTo>
                  <a:cubicBezTo>
                    <a:pt x="506" y="432"/>
                    <a:pt x="506" y="432"/>
                    <a:pt x="506" y="432"/>
                  </a:cubicBezTo>
                  <a:cubicBezTo>
                    <a:pt x="517" y="436"/>
                    <a:pt x="517" y="436"/>
                    <a:pt x="517" y="436"/>
                  </a:cubicBezTo>
                  <a:cubicBezTo>
                    <a:pt x="523" y="432"/>
                    <a:pt x="523" y="432"/>
                    <a:pt x="523" y="432"/>
                  </a:cubicBezTo>
                  <a:cubicBezTo>
                    <a:pt x="523" y="432"/>
                    <a:pt x="523" y="432"/>
                    <a:pt x="523" y="432"/>
                  </a:cubicBezTo>
                  <a:cubicBezTo>
                    <a:pt x="524" y="432"/>
                    <a:pt x="524" y="432"/>
                    <a:pt x="524" y="432"/>
                  </a:cubicBezTo>
                  <a:cubicBezTo>
                    <a:pt x="530" y="431"/>
                    <a:pt x="530" y="431"/>
                    <a:pt x="530" y="431"/>
                  </a:cubicBezTo>
                  <a:cubicBezTo>
                    <a:pt x="534" y="424"/>
                    <a:pt x="534" y="424"/>
                    <a:pt x="534" y="424"/>
                  </a:cubicBezTo>
                  <a:cubicBezTo>
                    <a:pt x="534" y="416"/>
                    <a:pt x="534" y="416"/>
                    <a:pt x="534" y="416"/>
                  </a:cubicBezTo>
                  <a:cubicBezTo>
                    <a:pt x="537" y="403"/>
                    <a:pt x="537" y="403"/>
                    <a:pt x="537" y="403"/>
                  </a:cubicBezTo>
                  <a:cubicBezTo>
                    <a:pt x="537" y="404"/>
                    <a:pt x="537" y="404"/>
                    <a:pt x="537" y="404"/>
                  </a:cubicBezTo>
                  <a:cubicBezTo>
                    <a:pt x="539" y="404"/>
                    <a:pt x="539" y="404"/>
                    <a:pt x="539" y="404"/>
                  </a:cubicBezTo>
                  <a:cubicBezTo>
                    <a:pt x="547" y="406"/>
                    <a:pt x="547" y="406"/>
                    <a:pt x="547" y="406"/>
                  </a:cubicBezTo>
                  <a:cubicBezTo>
                    <a:pt x="551" y="398"/>
                    <a:pt x="551" y="398"/>
                    <a:pt x="551" y="398"/>
                  </a:cubicBezTo>
                  <a:cubicBezTo>
                    <a:pt x="552" y="398"/>
                    <a:pt x="552" y="398"/>
                    <a:pt x="552" y="398"/>
                  </a:cubicBezTo>
                  <a:cubicBezTo>
                    <a:pt x="553" y="398"/>
                    <a:pt x="553" y="398"/>
                    <a:pt x="553" y="398"/>
                  </a:cubicBezTo>
                  <a:cubicBezTo>
                    <a:pt x="561" y="398"/>
                    <a:pt x="561" y="398"/>
                    <a:pt x="561" y="398"/>
                  </a:cubicBezTo>
                  <a:cubicBezTo>
                    <a:pt x="562" y="398"/>
                    <a:pt x="562" y="398"/>
                    <a:pt x="562" y="398"/>
                  </a:cubicBezTo>
                  <a:cubicBezTo>
                    <a:pt x="562" y="398"/>
                    <a:pt x="562" y="398"/>
                    <a:pt x="562" y="398"/>
                  </a:cubicBezTo>
                  <a:cubicBezTo>
                    <a:pt x="563" y="398"/>
                    <a:pt x="563" y="398"/>
                    <a:pt x="563" y="398"/>
                  </a:cubicBezTo>
                  <a:cubicBezTo>
                    <a:pt x="567" y="404"/>
                    <a:pt x="567" y="404"/>
                    <a:pt x="567" y="404"/>
                  </a:cubicBezTo>
                  <a:cubicBezTo>
                    <a:pt x="567" y="404"/>
                    <a:pt x="567" y="404"/>
                    <a:pt x="567" y="404"/>
                  </a:cubicBezTo>
                  <a:cubicBezTo>
                    <a:pt x="567" y="405"/>
                    <a:pt x="567" y="405"/>
                    <a:pt x="567" y="405"/>
                  </a:cubicBezTo>
                  <a:cubicBezTo>
                    <a:pt x="567" y="406"/>
                    <a:pt x="567" y="406"/>
                    <a:pt x="567" y="406"/>
                  </a:cubicBezTo>
                  <a:cubicBezTo>
                    <a:pt x="568" y="414"/>
                    <a:pt x="568" y="414"/>
                    <a:pt x="568" y="414"/>
                  </a:cubicBezTo>
                  <a:cubicBezTo>
                    <a:pt x="572" y="417"/>
                    <a:pt x="572" y="417"/>
                    <a:pt x="572" y="417"/>
                  </a:cubicBezTo>
                  <a:cubicBezTo>
                    <a:pt x="577" y="412"/>
                    <a:pt x="577" y="412"/>
                    <a:pt x="577" y="412"/>
                  </a:cubicBezTo>
                  <a:cubicBezTo>
                    <a:pt x="579" y="414"/>
                    <a:pt x="579" y="414"/>
                    <a:pt x="579" y="414"/>
                  </a:cubicBezTo>
                  <a:cubicBezTo>
                    <a:pt x="581" y="416"/>
                    <a:pt x="581" y="418"/>
                    <a:pt x="581" y="420"/>
                  </a:cubicBezTo>
                  <a:cubicBezTo>
                    <a:pt x="581" y="427"/>
                    <a:pt x="581" y="427"/>
                    <a:pt x="581" y="427"/>
                  </a:cubicBezTo>
                  <a:cubicBezTo>
                    <a:pt x="579" y="434"/>
                    <a:pt x="579" y="434"/>
                    <a:pt x="579" y="434"/>
                  </a:cubicBezTo>
                  <a:cubicBezTo>
                    <a:pt x="581" y="438"/>
                    <a:pt x="581" y="438"/>
                    <a:pt x="581" y="438"/>
                  </a:cubicBezTo>
                  <a:cubicBezTo>
                    <a:pt x="585" y="442"/>
                    <a:pt x="585" y="442"/>
                    <a:pt x="585" y="442"/>
                  </a:cubicBezTo>
                  <a:cubicBezTo>
                    <a:pt x="601" y="444"/>
                    <a:pt x="601" y="444"/>
                    <a:pt x="601" y="444"/>
                  </a:cubicBezTo>
                  <a:cubicBezTo>
                    <a:pt x="602" y="445"/>
                    <a:pt x="602" y="445"/>
                    <a:pt x="602" y="445"/>
                  </a:cubicBezTo>
                  <a:cubicBezTo>
                    <a:pt x="602" y="445"/>
                    <a:pt x="602" y="445"/>
                    <a:pt x="602" y="445"/>
                  </a:cubicBezTo>
                  <a:cubicBezTo>
                    <a:pt x="603" y="445"/>
                    <a:pt x="603" y="445"/>
                    <a:pt x="603" y="445"/>
                  </a:cubicBezTo>
                  <a:cubicBezTo>
                    <a:pt x="603" y="445"/>
                    <a:pt x="603" y="445"/>
                    <a:pt x="603" y="445"/>
                  </a:cubicBezTo>
                  <a:cubicBezTo>
                    <a:pt x="604" y="446"/>
                    <a:pt x="604" y="446"/>
                    <a:pt x="604" y="446"/>
                  </a:cubicBezTo>
                  <a:cubicBezTo>
                    <a:pt x="609" y="440"/>
                    <a:pt x="609" y="440"/>
                    <a:pt x="609" y="440"/>
                  </a:cubicBezTo>
                  <a:cubicBezTo>
                    <a:pt x="609" y="440"/>
                    <a:pt x="609" y="440"/>
                    <a:pt x="609" y="440"/>
                  </a:cubicBezTo>
                  <a:cubicBezTo>
                    <a:pt x="613" y="436"/>
                    <a:pt x="613" y="436"/>
                    <a:pt x="613" y="436"/>
                  </a:cubicBezTo>
                  <a:cubicBezTo>
                    <a:pt x="611" y="430"/>
                    <a:pt x="611" y="430"/>
                    <a:pt x="611" y="430"/>
                  </a:cubicBezTo>
                  <a:cubicBezTo>
                    <a:pt x="607" y="404"/>
                    <a:pt x="607" y="404"/>
                    <a:pt x="607" y="404"/>
                  </a:cubicBezTo>
                  <a:cubicBezTo>
                    <a:pt x="619" y="410"/>
                    <a:pt x="619" y="410"/>
                    <a:pt x="619" y="410"/>
                  </a:cubicBezTo>
                  <a:cubicBezTo>
                    <a:pt x="619" y="410"/>
                    <a:pt x="619" y="410"/>
                    <a:pt x="619" y="410"/>
                  </a:cubicBezTo>
                  <a:cubicBezTo>
                    <a:pt x="619" y="410"/>
                    <a:pt x="619" y="410"/>
                    <a:pt x="619" y="410"/>
                  </a:cubicBezTo>
                  <a:cubicBezTo>
                    <a:pt x="625" y="416"/>
                    <a:pt x="625" y="416"/>
                    <a:pt x="625" y="416"/>
                  </a:cubicBezTo>
                  <a:cubicBezTo>
                    <a:pt x="628" y="419"/>
                    <a:pt x="628" y="419"/>
                    <a:pt x="628" y="419"/>
                  </a:cubicBezTo>
                  <a:cubicBezTo>
                    <a:pt x="633" y="416"/>
                    <a:pt x="633" y="416"/>
                    <a:pt x="633" y="416"/>
                  </a:cubicBezTo>
                  <a:cubicBezTo>
                    <a:pt x="649" y="398"/>
                    <a:pt x="649" y="398"/>
                    <a:pt x="649" y="398"/>
                  </a:cubicBezTo>
                  <a:cubicBezTo>
                    <a:pt x="649" y="398"/>
                    <a:pt x="649" y="398"/>
                    <a:pt x="649" y="398"/>
                  </a:cubicBezTo>
                  <a:cubicBezTo>
                    <a:pt x="650" y="398"/>
                    <a:pt x="650" y="398"/>
                    <a:pt x="650" y="398"/>
                  </a:cubicBezTo>
                  <a:cubicBezTo>
                    <a:pt x="656" y="393"/>
                    <a:pt x="656" y="393"/>
                    <a:pt x="656" y="393"/>
                  </a:cubicBezTo>
                  <a:cubicBezTo>
                    <a:pt x="663" y="384"/>
                    <a:pt x="663" y="384"/>
                    <a:pt x="663" y="384"/>
                  </a:cubicBezTo>
                  <a:cubicBezTo>
                    <a:pt x="663" y="383"/>
                    <a:pt x="663" y="383"/>
                    <a:pt x="663" y="383"/>
                  </a:cubicBezTo>
                  <a:cubicBezTo>
                    <a:pt x="672" y="385"/>
                    <a:pt x="672" y="385"/>
                    <a:pt x="672" y="385"/>
                  </a:cubicBezTo>
                  <a:cubicBezTo>
                    <a:pt x="677" y="385"/>
                    <a:pt x="677" y="385"/>
                    <a:pt x="677" y="385"/>
                  </a:cubicBezTo>
                  <a:cubicBezTo>
                    <a:pt x="677" y="382"/>
                    <a:pt x="677" y="379"/>
                    <a:pt x="678" y="378"/>
                  </a:cubicBezTo>
                  <a:cubicBezTo>
                    <a:pt x="685" y="370"/>
                    <a:pt x="685" y="370"/>
                    <a:pt x="685" y="370"/>
                  </a:cubicBezTo>
                  <a:cubicBezTo>
                    <a:pt x="687" y="368"/>
                    <a:pt x="687" y="368"/>
                    <a:pt x="687" y="368"/>
                  </a:cubicBezTo>
                  <a:cubicBezTo>
                    <a:pt x="695" y="371"/>
                    <a:pt x="695" y="371"/>
                    <a:pt x="695" y="371"/>
                  </a:cubicBezTo>
                  <a:cubicBezTo>
                    <a:pt x="704" y="370"/>
                    <a:pt x="704" y="370"/>
                    <a:pt x="704" y="370"/>
                  </a:cubicBezTo>
                  <a:cubicBezTo>
                    <a:pt x="711" y="363"/>
                    <a:pt x="711" y="363"/>
                    <a:pt x="711" y="363"/>
                  </a:cubicBezTo>
                  <a:cubicBezTo>
                    <a:pt x="714" y="357"/>
                    <a:pt x="714" y="357"/>
                    <a:pt x="714" y="357"/>
                  </a:cubicBezTo>
                  <a:cubicBezTo>
                    <a:pt x="712" y="354"/>
                    <a:pt x="712" y="354"/>
                    <a:pt x="712" y="354"/>
                  </a:cubicBezTo>
                  <a:cubicBezTo>
                    <a:pt x="706" y="357"/>
                    <a:pt x="706" y="357"/>
                    <a:pt x="706" y="357"/>
                  </a:cubicBezTo>
                  <a:cubicBezTo>
                    <a:pt x="706" y="356"/>
                    <a:pt x="706" y="356"/>
                    <a:pt x="706" y="356"/>
                  </a:cubicBezTo>
                  <a:cubicBezTo>
                    <a:pt x="705" y="356"/>
                    <a:pt x="705" y="356"/>
                    <a:pt x="705" y="356"/>
                  </a:cubicBezTo>
                  <a:cubicBezTo>
                    <a:pt x="698" y="350"/>
                    <a:pt x="698" y="350"/>
                    <a:pt x="698" y="350"/>
                  </a:cubicBezTo>
                  <a:cubicBezTo>
                    <a:pt x="698" y="349"/>
                    <a:pt x="698" y="349"/>
                    <a:pt x="698" y="349"/>
                  </a:cubicBezTo>
                  <a:cubicBezTo>
                    <a:pt x="701" y="338"/>
                    <a:pt x="701" y="338"/>
                    <a:pt x="701" y="338"/>
                  </a:cubicBezTo>
                  <a:cubicBezTo>
                    <a:pt x="701" y="330"/>
                    <a:pt x="701" y="330"/>
                    <a:pt x="701" y="330"/>
                  </a:cubicBezTo>
                  <a:cubicBezTo>
                    <a:pt x="699" y="324"/>
                    <a:pt x="699" y="324"/>
                    <a:pt x="699" y="324"/>
                  </a:cubicBezTo>
                  <a:cubicBezTo>
                    <a:pt x="694" y="322"/>
                    <a:pt x="694" y="322"/>
                    <a:pt x="694" y="322"/>
                  </a:cubicBezTo>
                  <a:cubicBezTo>
                    <a:pt x="694" y="321"/>
                    <a:pt x="694" y="321"/>
                    <a:pt x="694" y="321"/>
                  </a:cubicBezTo>
                  <a:cubicBezTo>
                    <a:pt x="693" y="321"/>
                    <a:pt x="693" y="321"/>
                    <a:pt x="693" y="321"/>
                  </a:cubicBezTo>
                  <a:cubicBezTo>
                    <a:pt x="693" y="320"/>
                    <a:pt x="693" y="320"/>
                    <a:pt x="693" y="320"/>
                  </a:cubicBezTo>
                  <a:cubicBezTo>
                    <a:pt x="688" y="311"/>
                    <a:pt x="688" y="311"/>
                    <a:pt x="688" y="311"/>
                  </a:cubicBezTo>
                  <a:cubicBezTo>
                    <a:pt x="687" y="310"/>
                    <a:pt x="687" y="310"/>
                    <a:pt x="687" y="310"/>
                  </a:cubicBezTo>
                  <a:cubicBezTo>
                    <a:pt x="681" y="318"/>
                    <a:pt x="681" y="318"/>
                    <a:pt x="681" y="318"/>
                  </a:cubicBezTo>
                  <a:cubicBezTo>
                    <a:pt x="674" y="322"/>
                    <a:pt x="674" y="322"/>
                    <a:pt x="674" y="322"/>
                  </a:cubicBezTo>
                  <a:cubicBezTo>
                    <a:pt x="672" y="323"/>
                    <a:pt x="672" y="323"/>
                    <a:pt x="672" y="323"/>
                  </a:cubicBezTo>
                  <a:cubicBezTo>
                    <a:pt x="672" y="322"/>
                    <a:pt x="672" y="322"/>
                    <a:pt x="672" y="322"/>
                  </a:cubicBezTo>
                  <a:cubicBezTo>
                    <a:pt x="671" y="322"/>
                    <a:pt x="671" y="322"/>
                    <a:pt x="671" y="322"/>
                  </a:cubicBezTo>
                  <a:cubicBezTo>
                    <a:pt x="664" y="315"/>
                    <a:pt x="664" y="315"/>
                    <a:pt x="664" y="315"/>
                  </a:cubicBezTo>
                  <a:cubicBezTo>
                    <a:pt x="664" y="314"/>
                    <a:pt x="664" y="314"/>
                    <a:pt x="664" y="314"/>
                  </a:cubicBezTo>
                  <a:cubicBezTo>
                    <a:pt x="659" y="303"/>
                    <a:pt x="659" y="303"/>
                    <a:pt x="659" y="303"/>
                  </a:cubicBezTo>
                  <a:cubicBezTo>
                    <a:pt x="659" y="303"/>
                    <a:pt x="659" y="303"/>
                    <a:pt x="659" y="303"/>
                  </a:cubicBezTo>
                  <a:cubicBezTo>
                    <a:pt x="657" y="295"/>
                    <a:pt x="657" y="295"/>
                    <a:pt x="657" y="295"/>
                  </a:cubicBezTo>
                  <a:cubicBezTo>
                    <a:pt x="657" y="294"/>
                    <a:pt x="657" y="294"/>
                    <a:pt x="657" y="294"/>
                  </a:cubicBezTo>
                  <a:cubicBezTo>
                    <a:pt x="657" y="294"/>
                    <a:pt x="657" y="294"/>
                    <a:pt x="657" y="294"/>
                  </a:cubicBezTo>
                  <a:cubicBezTo>
                    <a:pt x="657" y="282"/>
                    <a:pt x="657" y="282"/>
                    <a:pt x="657" y="282"/>
                  </a:cubicBezTo>
                  <a:cubicBezTo>
                    <a:pt x="656" y="275"/>
                    <a:pt x="656" y="275"/>
                    <a:pt x="656" y="275"/>
                  </a:cubicBezTo>
                  <a:cubicBezTo>
                    <a:pt x="650" y="273"/>
                    <a:pt x="650" y="273"/>
                    <a:pt x="650" y="273"/>
                  </a:cubicBezTo>
                  <a:cubicBezTo>
                    <a:pt x="650" y="273"/>
                    <a:pt x="650" y="273"/>
                    <a:pt x="650" y="273"/>
                  </a:cubicBezTo>
                  <a:cubicBezTo>
                    <a:pt x="650" y="273"/>
                    <a:pt x="650" y="273"/>
                    <a:pt x="650" y="273"/>
                  </a:cubicBezTo>
                  <a:cubicBezTo>
                    <a:pt x="637" y="263"/>
                    <a:pt x="637" y="263"/>
                    <a:pt x="637" y="263"/>
                  </a:cubicBezTo>
                  <a:cubicBezTo>
                    <a:pt x="638" y="262"/>
                    <a:pt x="638" y="262"/>
                    <a:pt x="638" y="262"/>
                  </a:cubicBezTo>
                  <a:cubicBezTo>
                    <a:pt x="644" y="255"/>
                    <a:pt x="644" y="255"/>
                    <a:pt x="644" y="255"/>
                  </a:cubicBezTo>
                  <a:cubicBezTo>
                    <a:pt x="644" y="255"/>
                    <a:pt x="644" y="255"/>
                    <a:pt x="644" y="255"/>
                  </a:cubicBezTo>
                  <a:cubicBezTo>
                    <a:pt x="644" y="254"/>
                    <a:pt x="644" y="254"/>
                    <a:pt x="644" y="254"/>
                  </a:cubicBezTo>
                  <a:cubicBezTo>
                    <a:pt x="645" y="254"/>
                    <a:pt x="645" y="254"/>
                    <a:pt x="645" y="254"/>
                  </a:cubicBezTo>
                  <a:cubicBezTo>
                    <a:pt x="645" y="254"/>
                    <a:pt x="645" y="254"/>
                    <a:pt x="645" y="254"/>
                  </a:cubicBezTo>
                  <a:cubicBezTo>
                    <a:pt x="651" y="254"/>
                    <a:pt x="651" y="254"/>
                    <a:pt x="651" y="254"/>
                  </a:cubicBezTo>
                  <a:cubicBezTo>
                    <a:pt x="652" y="254"/>
                    <a:pt x="652" y="254"/>
                    <a:pt x="652" y="254"/>
                  </a:cubicBezTo>
                  <a:cubicBezTo>
                    <a:pt x="654" y="254"/>
                    <a:pt x="656" y="255"/>
                    <a:pt x="657" y="257"/>
                  </a:cubicBezTo>
                  <a:cubicBezTo>
                    <a:pt x="663" y="261"/>
                    <a:pt x="663" y="261"/>
                    <a:pt x="663" y="261"/>
                  </a:cubicBezTo>
                  <a:cubicBezTo>
                    <a:pt x="669" y="256"/>
                    <a:pt x="669" y="256"/>
                    <a:pt x="669" y="256"/>
                  </a:cubicBezTo>
                  <a:cubicBezTo>
                    <a:pt x="673" y="250"/>
                    <a:pt x="673" y="250"/>
                    <a:pt x="673" y="250"/>
                  </a:cubicBezTo>
                  <a:cubicBezTo>
                    <a:pt x="673" y="245"/>
                    <a:pt x="673" y="245"/>
                    <a:pt x="673" y="245"/>
                  </a:cubicBezTo>
                  <a:cubicBezTo>
                    <a:pt x="672" y="232"/>
                    <a:pt x="672" y="232"/>
                    <a:pt x="672" y="232"/>
                  </a:cubicBezTo>
                  <a:cubicBezTo>
                    <a:pt x="671" y="227"/>
                    <a:pt x="671" y="227"/>
                    <a:pt x="671" y="227"/>
                  </a:cubicBezTo>
                  <a:cubicBezTo>
                    <a:pt x="662" y="226"/>
                    <a:pt x="662" y="226"/>
                    <a:pt x="662" y="226"/>
                  </a:cubicBezTo>
                  <a:cubicBezTo>
                    <a:pt x="662" y="220"/>
                    <a:pt x="662" y="220"/>
                    <a:pt x="662" y="220"/>
                  </a:cubicBezTo>
                  <a:cubicBezTo>
                    <a:pt x="654" y="210"/>
                    <a:pt x="654" y="210"/>
                    <a:pt x="654" y="210"/>
                  </a:cubicBezTo>
                  <a:cubicBezTo>
                    <a:pt x="653" y="210"/>
                    <a:pt x="653" y="210"/>
                    <a:pt x="653" y="210"/>
                  </a:cubicBezTo>
                  <a:cubicBezTo>
                    <a:pt x="649" y="203"/>
                    <a:pt x="649" y="203"/>
                    <a:pt x="649" y="203"/>
                  </a:cubicBezTo>
                  <a:cubicBezTo>
                    <a:pt x="649" y="202"/>
                    <a:pt x="649" y="202"/>
                    <a:pt x="649" y="202"/>
                  </a:cubicBezTo>
                  <a:cubicBezTo>
                    <a:pt x="649" y="201"/>
                    <a:pt x="649" y="201"/>
                    <a:pt x="649" y="201"/>
                  </a:cubicBezTo>
                  <a:cubicBezTo>
                    <a:pt x="649" y="201"/>
                    <a:pt x="649" y="201"/>
                    <a:pt x="649" y="201"/>
                  </a:cubicBezTo>
                  <a:cubicBezTo>
                    <a:pt x="657" y="190"/>
                    <a:pt x="657" y="190"/>
                    <a:pt x="657" y="190"/>
                  </a:cubicBezTo>
                  <a:cubicBezTo>
                    <a:pt x="657" y="189"/>
                    <a:pt x="657" y="189"/>
                    <a:pt x="657" y="189"/>
                  </a:cubicBezTo>
                  <a:cubicBezTo>
                    <a:pt x="658" y="189"/>
                    <a:pt x="658" y="189"/>
                    <a:pt x="658" y="189"/>
                  </a:cubicBezTo>
                  <a:cubicBezTo>
                    <a:pt x="658" y="188"/>
                    <a:pt x="658" y="188"/>
                    <a:pt x="658" y="188"/>
                  </a:cubicBezTo>
                  <a:cubicBezTo>
                    <a:pt x="659" y="188"/>
                    <a:pt x="659" y="188"/>
                    <a:pt x="659" y="188"/>
                  </a:cubicBezTo>
                  <a:cubicBezTo>
                    <a:pt x="662" y="188"/>
                    <a:pt x="662" y="188"/>
                    <a:pt x="662" y="188"/>
                  </a:cubicBezTo>
                  <a:cubicBezTo>
                    <a:pt x="667" y="184"/>
                    <a:pt x="667" y="184"/>
                    <a:pt x="667" y="184"/>
                  </a:cubicBezTo>
                  <a:cubicBezTo>
                    <a:pt x="672" y="168"/>
                    <a:pt x="672" y="168"/>
                    <a:pt x="672" y="168"/>
                  </a:cubicBezTo>
                  <a:cubicBezTo>
                    <a:pt x="672" y="168"/>
                    <a:pt x="672" y="168"/>
                    <a:pt x="672" y="168"/>
                  </a:cubicBezTo>
                  <a:cubicBezTo>
                    <a:pt x="672" y="168"/>
                    <a:pt x="672" y="168"/>
                    <a:pt x="672" y="168"/>
                  </a:cubicBezTo>
                  <a:cubicBezTo>
                    <a:pt x="679" y="161"/>
                    <a:pt x="679" y="161"/>
                    <a:pt x="679" y="161"/>
                  </a:cubicBezTo>
                  <a:cubicBezTo>
                    <a:pt x="679" y="160"/>
                    <a:pt x="679" y="160"/>
                    <a:pt x="679" y="160"/>
                  </a:cubicBezTo>
                  <a:cubicBezTo>
                    <a:pt x="679" y="160"/>
                    <a:pt x="679" y="160"/>
                    <a:pt x="679" y="160"/>
                  </a:cubicBezTo>
                  <a:cubicBezTo>
                    <a:pt x="679" y="160"/>
                    <a:pt x="679" y="160"/>
                    <a:pt x="679" y="160"/>
                  </a:cubicBezTo>
                  <a:cubicBezTo>
                    <a:pt x="687" y="158"/>
                    <a:pt x="687" y="158"/>
                    <a:pt x="687" y="158"/>
                  </a:cubicBezTo>
                  <a:cubicBezTo>
                    <a:pt x="687" y="159"/>
                    <a:pt x="687" y="159"/>
                    <a:pt x="687" y="159"/>
                  </a:cubicBezTo>
                  <a:cubicBezTo>
                    <a:pt x="691" y="163"/>
                    <a:pt x="691" y="163"/>
                    <a:pt x="691" y="163"/>
                  </a:cubicBezTo>
                  <a:cubicBezTo>
                    <a:pt x="693" y="164"/>
                    <a:pt x="693" y="164"/>
                    <a:pt x="693" y="164"/>
                  </a:cubicBezTo>
                  <a:cubicBezTo>
                    <a:pt x="696" y="151"/>
                    <a:pt x="696" y="151"/>
                    <a:pt x="696" y="151"/>
                  </a:cubicBezTo>
                  <a:cubicBezTo>
                    <a:pt x="693" y="142"/>
                    <a:pt x="693" y="142"/>
                    <a:pt x="693" y="142"/>
                  </a:cubicBezTo>
                  <a:cubicBezTo>
                    <a:pt x="693" y="142"/>
                    <a:pt x="693" y="142"/>
                    <a:pt x="693" y="142"/>
                  </a:cubicBezTo>
                  <a:cubicBezTo>
                    <a:pt x="693" y="141"/>
                    <a:pt x="693" y="141"/>
                    <a:pt x="693" y="141"/>
                  </a:cubicBezTo>
                  <a:cubicBezTo>
                    <a:pt x="694" y="131"/>
                    <a:pt x="694" y="131"/>
                    <a:pt x="694" y="131"/>
                  </a:cubicBezTo>
                  <a:cubicBezTo>
                    <a:pt x="694" y="130"/>
                    <a:pt x="694" y="130"/>
                    <a:pt x="694" y="130"/>
                  </a:cubicBezTo>
                  <a:cubicBezTo>
                    <a:pt x="699" y="125"/>
                    <a:pt x="699" y="125"/>
                    <a:pt x="699" y="125"/>
                  </a:cubicBezTo>
                  <a:cubicBezTo>
                    <a:pt x="702" y="120"/>
                    <a:pt x="702" y="120"/>
                    <a:pt x="702" y="120"/>
                  </a:cubicBezTo>
                  <a:cubicBezTo>
                    <a:pt x="702" y="115"/>
                    <a:pt x="702" y="115"/>
                    <a:pt x="702" y="115"/>
                  </a:cubicBezTo>
                  <a:cubicBezTo>
                    <a:pt x="702" y="112"/>
                    <a:pt x="701" y="108"/>
                    <a:pt x="699" y="102"/>
                  </a:cubicBezTo>
                  <a:cubicBezTo>
                    <a:pt x="699" y="102"/>
                    <a:pt x="699" y="102"/>
                    <a:pt x="699" y="102"/>
                  </a:cubicBezTo>
                  <a:cubicBezTo>
                    <a:pt x="699" y="102"/>
                    <a:pt x="699" y="102"/>
                    <a:pt x="699" y="102"/>
                  </a:cubicBezTo>
                  <a:cubicBezTo>
                    <a:pt x="699" y="93"/>
                    <a:pt x="699" y="93"/>
                    <a:pt x="699" y="93"/>
                  </a:cubicBezTo>
                  <a:cubicBezTo>
                    <a:pt x="699" y="92"/>
                    <a:pt x="699" y="92"/>
                    <a:pt x="699" y="92"/>
                  </a:cubicBezTo>
                  <a:cubicBezTo>
                    <a:pt x="701" y="84"/>
                    <a:pt x="701" y="84"/>
                    <a:pt x="701" y="84"/>
                  </a:cubicBezTo>
                  <a:cubicBezTo>
                    <a:pt x="699" y="80"/>
                    <a:pt x="698" y="78"/>
                    <a:pt x="698" y="76"/>
                  </a:cubicBezTo>
                  <a:lnTo>
                    <a:pt x="699" y="64"/>
                  </a:lnTo>
                  <a:close/>
                </a:path>
              </a:pathLst>
            </a:custGeom>
            <a:grpFill/>
            <a:ln>
              <a:noFill/>
            </a:ln>
          </p:spPr>
          <p:txBody>
            <a:bodyPr/>
            <a:lstStyle/>
            <a:p>
              <a:endParaRPr altLang="en-US" lang="zh-CN"/>
            </a:p>
          </p:txBody>
        </p:sp>
        <p:sp>
          <p:nvSpPr>
            <p:cNvPr id="485" name="Freeform 6"/>
            <p:cNvSpPr>
              <a:spLocks noChangeArrowheads="1"/>
            </p:cNvSpPr>
            <p:nvPr/>
          </p:nvSpPr>
          <p:spPr bwMode="auto">
            <a:xfrm>
              <a:off x="2240644" y="2416406"/>
              <a:ext cx="1466850" cy="1239837"/>
            </a:xfrm>
            <a:custGeom>
              <a:gdLst>
                <a:gd fmla="*/ 2147483647 w 456" name="T0"/>
                <a:gd fmla="*/ 2147483647 h 386" name="T1"/>
                <a:gd fmla="*/ 2147483647 w 456" name="T2"/>
                <a:gd fmla="*/ 2147483647 h 386" name="T3"/>
                <a:gd fmla="*/ 2147483647 w 456" name="T4"/>
                <a:gd fmla="*/ 2147483647 h 386" name="T5"/>
                <a:gd fmla="*/ 2147483647 w 456" name="T6"/>
                <a:gd fmla="*/ 2147483647 h 386" name="T7"/>
                <a:gd fmla="*/ 2147483647 w 456" name="T8"/>
                <a:gd fmla="*/ 2147483647 h 386" name="T9"/>
                <a:gd fmla="*/ 2147483647 w 456" name="T10"/>
                <a:gd fmla="*/ 2147483647 h 386" name="T11"/>
                <a:gd fmla="*/ 2147483647 w 456" name="T12"/>
                <a:gd fmla="*/ 2147483647 h 386" name="T13"/>
                <a:gd fmla="*/ 2147483647 w 456" name="T14"/>
                <a:gd fmla="*/ 2147483647 h 386" name="T15"/>
                <a:gd fmla="*/ 2147483647 w 456" name="T16"/>
                <a:gd fmla="*/ 2147483647 h 386" name="T17"/>
                <a:gd fmla="*/ 2147483647 w 456" name="T18"/>
                <a:gd fmla="*/ 2147483647 h 386" name="T19"/>
                <a:gd fmla="*/ 2147483647 w 456" name="T20"/>
                <a:gd fmla="*/ 2147483647 h 386" name="T21"/>
                <a:gd fmla="*/ 2147483647 w 456" name="T22"/>
                <a:gd fmla="*/ 2147483647 h 386" name="T23"/>
                <a:gd fmla="*/ 2147483647 w 456" name="T24"/>
                <a:gd fmla="*/ 2147483647 h 386" name="T25"/>
                <a:gd fmla="*/ 2147483647 w 456" name="T26"/>
                <a:gd fmla="*/ 2147483647 h 386" name="T27"/>
                <a:gd fmla="*/ 2147483647 w 456" name="T28"/>
                <a:gd fmla="*/ 2147483647 h 386" name="T29"/>
                <a:gd fmla="*/ 2147483647 w 456" name="T30"/>
                <a:gd fmla="*/ 2147483647 h 386" name="T31"/>
                <a:gd fmla="*/ 2147483647 w 456" name="T32"/>
                <a:gd fmla="*/ 2147483647 h 386" name="T33"/>
                <a:gd fmla="*/ 2147483647 w 456" name="T34"/>
                <a:gd fmla="*/ 2147483647 h 386" name="T35"/>
                <a:gd fmla="*/ 2147483647 w 456" name="T36"/>
                <a:gd fmla="*/ 2147483647 h 386" name="T37"/>
                <a:gd fmla="*/ 2147483647 w 456" name="T38"/>
                <a:gd fmla="*/ 2147483647 h 386" name="T39"/>
                <a:gd fmla="*/ 2147483647 w 456" name="T40"/>
                <a:gd fmla="*/ 2147483647 h 386" name="T41"/>
                <a:gd fmla="*/ 2147483647 w 456" name="T42"/>
                <a:gd fmla="*/ 2147483647 h 386" name="T43"/>
                <a:gd fmla="*/ 2147483647 w 456" name="T44"/>
                <a:gd fmla="*/ 2147483647 h 386" name="T45"/>
                <a:gd fmla="*/ 2147483647 w 456" name="T46"/>
                <a:gd fmla="*/ 2147483647 h 386" name="T47"/>
                <a:gd fmla="*/ 2147483647 w 456" name="T48"/>
                <a:gd fmla="*/ 2147483647 h 386" name="T49"/>
                <a:gd fmla="*/ 2147483647 w 456" name="T50"/>
                <a:gd fmla="*/ 2147483647 h 386" name="T51"/>
                <a:gd fmla="*/ 2147483647 w 456" name="T52"/>
                <a:gd fmla="*/ 2147483647 h 386" name="T53"/>
                <a:gd fmla="*/ 2147483647 w 456" name="T54"/>
                <a:gd fmla="*/ 2147483647 h 386" name="T55"/>
                <a:gd fmla="*/ 2147483647 w 456" name="T56"/>
                <a:gd fmla="*/ 2147483647 h 386" name="T57"/>
                <a:gd fmla="*/ 2147483647 w 456" name="T58"/>
                <a:gd fmla="*/ 2147483647 h 386" name="T59"/>
                <a:gd fmla="*/ 2147483647 w 456" name="T60"/>
                <a:gd fmla="*/ 2147483647 h 386" name="T61"/>
                <a:gd fmla="*/ 2147483647 w 456" name="T62"/>
                <a:gd fmla="*/ 2147483647 h 386" name="T63"/>
                <a:gd fmla="*/ 2147483647 w 456" name="T64"/>
                <a:gd fmla="*/ 2147483647 h 386" name="T65"/>
                <a:gd fmla="*/ 2147483647 w 456" name="T66"/>
                <a:gd fmla="*/ 2147483647 h 386" name="T67"/>
                <a:gd fmla="*/ 2147483647 w 456" name="T68"/>
                <a:gd fmla="*/ 2147483647 h 386" name="T69"/>
                <a:gd fmla="*/ 2147483647 w 456" name="T70"/>
                <a:gd fmla="*/ 2147483647 h 386" name="T71"/>
                <a:gd fmla="*/ 2147483647 w 456" name="T72"/>
                <a:gd fmla="*/ 2147483647 h 386" name="T73"/>
                <a:gd fmla="*/ 2147483647 w 456" name="T74"/>
                <a:gd fmla="*/ 2147483647 h 386" name="T75"/>
                <a:gd fmla="*/ 2147483647 w 456" name="T76"/>
                <a:gd fmla="*/ 2147483647 h 386" name="T77"/>
                <a:gd fmla="*/ 2147483647 w 456" name="T78"/>
                <a:gd fmla="*/ 2147483647 h 386" name="T79"/>
                <a:gd fmla="*/ 2147483647 w 456" name="T80"/>
                <a:gd fmla="*/ 2147483647 h 386" name="T81"/>
                <a:gd fmla="*/ 2147483647 w 456" name="T82"/>
                <a:gd fmla="*/ 2147483647 h 386" name="T83"/>
                <a:gd fmla="*/ 2147483647 w 456" name="T84"/>
                <a:gd fmla="*/ 2147483647 h 386" name="T85"/>
                <a:gd fmla="*/ 2147483647 w 456" name="T86"/>
                <a:gd fmla="*/ 2147483647 h 386" name="T87"/>
                <a:gd fmla="*/ 2147483647 w 456" name="T88"/>
                <a:gd fmla="*/ 2147483647 h 386" name="T89"/>
                <a:gd fmla="*/ 2147483647 w 456" name="T90"/>
                <a:gd fmla="*/ 2147483647 h 386" name="T91"/>
                <a:gd fmla="*/ 2147483647 w 456" name="T92"/>
                <a:gd fmla="*/ 2147483647 h 386" name="T93"/>
                <a:gd fmla="*/ 2147483647 w 456" name="T94"/>
                <a:gd fmla="*/ 2147483647 h 386" name="T95"/>
                <a:gd fmla="*/ 2147483647 w 456" name="T96"/>
                <a:gd fmla="*/ 2147483647 h 386" name="T97"/>
                <a:gd fmla="*/ 2147483647 w 456" name="T98"/>
                <a:gd fmla="*/ 2147483647 h 386" name="T99"/>
                <a:gd fmla="*/ 2147483647 w 456" name="T100"/>
                <a:gd fmla="*/ 2147483647 h 386" name="T101"/>
                <a:gd fmla="*/ 2147483647 w 456" name="T102"/>
                <a:gd fmla="*/ 2147483647 h 386" name="T103"/>
                <a:gd fmla="*/ 2147483647 w 456" name="T104"/>
                <a:gd fmla="*/ 2147483647 h 386" name="T105"/>
                <a:gd fmla="*/ 2147483647 w 456" name="T106"/>
                <a:gd fmla="*/ 2147483647 h 386" name="T107"/>
                <a:gd fmla="*/ 2147483647 w 456" name="T108"/>
                <a:gd fmla="*/ 2147483647 h 38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w 456" name="T165"/>
                <a:gd fmla="*/ 0 h 386" name="T166"/>
                <a:gd fmla="*/ 456 w 456" name="T167"/>
                <a:gd fmla="*/ 386 h 386" name="T168"/>
              </a:gd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b="T168" l="T165" r="T167" t="T166"/>
              <a:pathLst>
                <a:path h="386" w="456">
                  <a:moveTo>
                    <a:pt x="271" y="140"/>
                  </a:moveTo>
                  <a:cubicBezTo>
                    <a:pt x="265" y="140"/>
                    <a:pt x="265" y="140"/>
                    <a:pt x="265" y="140"/>
                  </a:cubicBezTo>
                  <a:cubicBezTo>
                    <a:pt x="263" y="144"/>
                    <a:pt x="263" y="144"/>
                    <a:pt x="263" y="144"/>
                  </a:cubicBezTo>
                  <a:cubicBezTo>
                    <a:pt x="266" y="148"/>
                    <a:pt x="266" y="148"/>
                    <a:pt x="266" y="148"/>
                  </a:cubicBezTo>
                  <a:cubicBezTo>
                    <a:pt x="266" y="148"/>
                    <a:pt x="266" y="148"/>
                    <a:pt x="266" y="148"/>
                  </a:cubicBezTo>
                  <a:cubicBezTo>
                    <a:pt x="266" y="148"/>
                    <a:pt x="266" y="148"/>
                    <a:pt x="266" y="148"/>
                  </a:cubicBezTo>
                  <a:cubicBezTo>
                    <a:pt x="268" y="154"/>
                    <a:pt x="268" y="154"/>
                    <a:pt x="268" y="154"/>
                  </a:cubicBezTo>
                  <a:cubicBezTo>
                    <a:pt x="268" y="154"/>
                    <a:pt x="268" y="154"/>
                    <a:pt x="268" y="154"/>
                  </a:cubicBezTo>
                  <a:cubicBezTo>
                    <a:pt x="268" y="155"/>
                    <a:pt x="268" y="155"/>
                    <a:pt x="268" y="155"/>
                  </a:cubicBezTo>
                  <a:cubicBezTo>
                    <a:pt x="268" y="156"/>
                    <a:pt x="268" y="156"/>
                    <a:pt x="268" y="156"/>
                  </a:cubicBezTo>
                  <a:cubicBezTo>
                    <a:pt x="259" y="160"/>
                    <a:pt x="259" y="160"/>
                    <a:pt x="259" y="160"/>
                  </a:cubicBezTo>
                  <a:cubicBezTo>
                    <a:pt x="258" y="160"/>
                    <a:pt x="258" y="160"/>
                    <a:pt x="258" y="160"/>
                  </a:cubicBezTo>
                  <a:cubicBezTo>
                    <a:pt x="258" y="160"/>
                    <a:pt x="258" y="160"/>
                    <a:pt x="258" y="160"/>
                  </a:cubicBezTo>
                  <a:cubicBezTo>
                    <a:pt x="258" y="160"/>
                    <a:pt x="258" y="160"/>
                    <a:pt x="258" y="160"/>
                  </a:cubicBezTo>
                  <a:cubicBezTo>
                    <a:pt x="258" y="160"/>
                    <a:pt x="258" y="160"/>
                    <a:pt x="258" y="160"/>
                  </a:cubicBezTo>
                  <a:cubicBezTo>
                    <a:pt x="251" y="160"/>
                    <a:pt x="247" y="158"/>
                    <a:pt x="246" y="155"/>
                  </a:cubicBezTo>
                  <a:cubicBezTo>
                    <a:pt x="244" y="150"/>
                    <a:pt x="244" y="150"/>
                    <a:pt x="244" y="150"/>
                  </a:cubicBezTo>
                  <a:cubicBezTo>
                    <a:pt x="232" y="148"/>
                    <a:pt x="232" y="148"/>
                    <a:pt x="232" y="148"/>
                  </a:cubicBezTo>
                  <a:cubicBezTo>
                    <a:pt x="228" y="132"/>
                    <a:pt x="228" y="132"/>
                    <a:pt x="228" y="132"/>
                  </a:cubicBezTo>
                  <a:cubicBezTo>
                    <a:pt x="226" y="132"/>
                    <a:pt x="224" y="131"/>
                    <a:pt x="223" y="129"/>
                  </a:cubicBezTo>
                  <a:cubicBezTo>
                    <a:pt x="222" y="128"/>
                    <a:pt x="222" y="128"/>
                    <a:pt x="222" y="128"/>
                  </a:cubicBezTo>
                  <a:cubicBezTo>
                    <a:pt x="220" y="126"/>
                    <a:pt x="219" y="124"/>
                    <a:pt x="216" y="124"/>
                  </a:cubicBezTo>
                  <a:cubicBezTo>
                    <a:pt x="213" y="122"/>
                    <a:pt x="210" y="120"/>
                    <a:pt x="208" y="116"/>
                  </a:cubicBezTo>
                  <a:cubicBezTo>
                    <a:pt x="203" y="114"/>
                    <a:pt x="203" y="114"/>
                    <a:pt x="203" y="114"/>
                  </a:cubicBezTo>
                  <a:cubicBezTo>
                    <a:pt x="203" y="114"/>
                    <a:pt x="203" y="114"/>
                    <a:pt x="203" y="114"/>
                  </a:cubicBezTo>
                  <a:cubicBezTo>
                    <a:pt x="203" y="114"/>
                    <a:pt x="203" y="114"/>
                    <a:pt x="203" y="114"/>
                  </a:cubicBezTo>
                  <a:cubicBezTo>
                    <a:pt x="203" y="114"/>
                    <a:pt x="203" y="114"/>
                    <a:pt x="203" y="114"/>
                  </a:cubicBezTo>
                  <a:cubicBezTo>
                    <a:pt x="196" y="107"/>
                    <a:pt x="196" y="107"/>
                    <a:pt x="196" y="107"/>
                  </a:cubicBezTo>
                  <a:cubicBezTo>
                    <a:pt x="196" y="107"/>
                    <a:pt x="196" y="107"/>
                    <a:pt x="196" y="107"/>
                  </a:cubicBezTo>
                  <a:cubicBezTo>
                    <a:pt x="195" y="102"/>
                    <a:pt x="195" y="102"/>
                    <a:pt x="195" y="102"/>
                  </a:cubicBezTo>
                  <a:cubicBezTo>
                    <a:pt x="195" y="101"/>
                    <a:pt x="195" y="101"/>
                    <a:pt x="195" y="101"/>
                  </a:cubicBezTo>
                  <a:cubicBezTo>
                    <a:pt x="208" y="84"/>
                    <a:pt x="208" y="84"/>
                    <a:pt x="208" y="84"/>
                  </a:cubicBezTo>
                  <a:cubicBezTo>
                    <a:pt x="208" y="82"/>
                    <a:pt x="208" y="82"/>
                    <a:pt x="208" y="81"/>
                  </a:cubicBezTo>
                  <a:cubicBezTo>
                    <a:pt x="206" y="76"/>
                    <a:pt x="206" y="76"/>
                    <a:pt x="206" y="76"/>
                  </a:cubicBezTo>
                  <a:cubicBezTo>
                    <a:pt x="199" y="78"/>
                    <a:pt x="199" y="78"/>
                    <a:pt x="199" y="78"/>
                  </a:cubicBezTo>
                  <a:cubicBezTo>
                    <a:pt x="198" y="78"/>
                    <a:pt x="198" y="78"/>
                    <a:pt x="198" y="78"/>
                  </a:cubicBezTo>
                  <a:cubicBezTo>
                    <a:pt x="198" y="79"/>
                    <a:pt x="198" y="79"/>
                    <a:pt x="198" y="79"/>
                  </a:cubicBezTo>
                  <a:cubicBezTo>
                    <a:pt x="198" y="79"/>
                    <a:pt x="198" y="79"/>
                    <a:pt x="198" y="79"/>
                  </a:cubicBezTo>
                  <a:cubicBezTo>
                    <a:pt x="180" y="80"/>
                    <a:pt x="180" y="80"/>
                    <a:pt x="180" y="80"/>
                  </a:cubicBezTo>
                  <a:cubicBezTo>
                    <a:pt x="174" y="82"/>
                    <a:pt x="174" y="82"/>
                    <a:pt x="174" y="82"/>
                  </a:cubicBezTo>
                  <a:cubicBezTo>
                    <a:pt x="171" y="84"/>
                    <a:pt x="171" y="84"/>
                    <a:pt x="171" y="84"/>
                  </a:cubicBezTo>
                  <a:cubicBezTo>
                    <a:pt x="170" y="86"/>
                    <a:pt x="170" y="86"/>
                    <a:pt x="170" y="86"/>
                  </a:cubicBezTo>
                  <a:cubicBezTo>
                    <a:pt x="168" y="88"/>
                    <a:pt x="166" y="90"/>
                    <a:pt x="162" y="89"/>
                  </a:cubicBezTo>
                  <a:cubicBezTo>
                    <a:pt x="162" y="89"/>
                    <a:pt x="162" y="89"/>
                    <a:pt x="162" y="89"/>
                  </a:cubicBezTo>
                  <a:cubicBezTo>
                    <a:pt x="162" y="88"/>
                    <a:pt x="162" y="88"/>
                    <a:pt x="162" y="88"/>
                  </a:cubicBezTo>
                  <a:cubicBezTo>
                    <a:pt x="156" y="84"/>
                    <a:pt x="156" y="84"/>
                    <a:pt x="156" y="84"/>
                  </a:cubicBezTo>
                  <a:cubicBezTo>
                    <a:pt x="156" y="74"/>
                    <a:pt x="156" y="74"/>
                    <a:pt x="156" y="74"/>
                  </a:cubicBezTo>
                  <a:cubicBezTo>
                    <a:pt x="152" y="72"/>
                    <a:pt x="150" y="69"/>
                    <a:pt x="150" y="67"/>
                  </a:cubicBezTo>
                  <a:cubicBezTo>
                    <a:pt x="148" y="58"/>
                    <a:pt x="148" y="58"/>
                    <a:pt x="148" y="58"/>
                  </a:cubicBezTo>
                  <a:cubicBezTo>
                    <a:pt x="144" y="54"/>
                    <a:pt x="144" y="54"/>
                    <a:pt x="144" y="54"/>
                  </a:cubicBezTo>
                  <a:cubicBezTo>
                    <a:pt x="140" y="50"/>
                    <a:pt x="140" y="50"/>
                    <a:pt x="140" y="50"/>
                  </a:cubicBezTo>
                  <a:cubicBezTo>
                    <a:pt x="138" y="49"/>
                    <a:pt x="138" y="49"/>
                    <a:pt x="138" y="49"/>
                  </a:cubicBezTo>
                  <a:cubicBezTo>
                    <a:pt x="145" y="40"/>
                    <a:pt x="145" y="40"/>
                    <a:pt x="145" y="40"/>
                  </a:cubicBezTo>
                  <a:cubicBezTo>
                    <a:pt x="146" y="34"/>
                    <a:pt x="146" y="34"/>
                    <a:pt x="146" y="34"/>
                  </a:cubicBezTo>
                  <a:cubicBezTo>
                    <a:pt x="138" y="24"/>
                    <a:pt x="138" y="24"/>
                    <a:pt x="138" y="24"/>
                  </a:cubicBezTo>
                  <a:cubicBezTo>
                    <a:pt x="138" y="24"/>
                    <a:pt x="138" y="24"/>
                    <a:pt x="138" y="24"/>
                  </a:cubicBezTo>
                  <a:cubicBezTo>
                    <a:pt x="138" y="24"/>
                    <a:pt x="138" y="24"/>
                    <a:pt x="138" y="24"/>
                  </a:cubicBezTo>
                  <a:cubicBezTo>
                    <a:pt x="134" y="16"/>
                    <a:pt x="134" y="16"/>
                    <a:pt x="134" y="16"/>
                  </a:cubicBezTo>
                  <a:cubicBezTo>
                    <a:pt x="134" y="16"/>
                    <a:pt x="134" y="16"/>
                    <a:pt x="134" y="16"/>
                  </a:cubicBezTo>
                  <a:cubicBezTo>
                    <a:pt x="134" y="16"/>
                    <a:pt x="134" y="16"/>
                    <a:pt x="134" y="16"/>
                  </a:cubicBezTo>
                  <a:cubicBezTo>
                    <a:pt x="134" y="12"/>
                    <a:pt x="134" y="12"/>
                    <a:pt x="134" y="12"/>
                  </a:cubicBezTo>
                  <a:cubicBezTo>
                    <a:pt x="128" y="8"/>
                    <a:pt x="128" y="8"/>
                    <a:pt x="128" y="8"/>
                  </a:cubicBezTo>
                  <a:cubicBezTo>
                    <a:pt x="128" y="7"/>
                    <a:pt x="128" y="7"/>
                    <a:pt x="128" y="7"/>
                  </a:cubicBezTo>
                  <a:cubicBezTo>
                    <a:pt x="128" y="7"/>
                    <a:pt x="128" y="7"/>
                    <a:pt x="128" y="7"/>
                  </a:cubicBezTo>
                  <a:cubicBezTo>
                    <a:pt x="128" y="7"/>
                    <a:pt x="128" y="7"/>
                    <a:pt x="128" y="7"/>
                  </a:cubicBezTo>
                  <a:cubicBezTo>
                    <a:pt x="123" y="1"/>
                    <a:pt x="123" y="1"/>
                    <a:pt x="123" y="1"/>
                  </a:cubicBezTo>
                  <a:cubicBezTo>
                    <a:pt x="116" y="0"/>
                    <a:pt x="116" y="0"/>
                    <a:pt x="116" y="0"/>
                  </a:cubicBezTo>
                  <a:cubicBezTo>
                    <a:pt x="108" y="2"/>
                    <a:pt x="108" y="2"/>
                    <a:pt x="108" y="2"/>
                  </a:cubicBezTo>
                  <a:cubicBezTo>
                    <a:pt x="106" y="4"/>
                    <a:pt x="106" y="4"/>
                    <a:pt x="106" y="4"/>
                  </a:cubicBezTo>
                  <a:cubicBezTo>
                    <a:pt x="105" y="15"/>
                    <a:pt x="105" y="15"/>
                    <a:pt x="105" y="15"/>
                  </a:cubicBezTo>
                  <a:cubicBezTo>
                    <a:pt x="105" y="28"/>
                    <a:pt x="105" y="28"/>
                    <a:pt x="105" y="28"/>
                  </a:cubicBezTo>
                  <a:cubicBezTo>
                    <a:pt x="104" y="28"/>
                    <a:pt x="104" y="28"/>
                    <a:pt x="104" y="28"/>
                  </a:cubicBezTo>
                  <a:cubicBezTo>
                    <a:pt x="96" y="31"/>
                    <a:pt x="96" y="31"/>
                    <a:pt x="96" y="31"/>
                  </a:cubicBezTo>
                  <a:cubicBezTo>
                    <a:pt x="96" y="31"/>
                    <a:pt x="96" y="31"/>
                    <a:pt x="96" y="31"/>
                  </a:cubicBezTo>
                  <a:cubicBezTo>
                    <a:pt x="96" y="31"/>
                    <a:pt x="96" y="31"/>
                    <a:pt x="96" y="31"/>
                  </a:cubicBezTo>
                  <a:cubicBezTo>
                    <a:pt x="96" y="31"/>
                    <a:pt x="96" y="31"/>
                    <a:pt x="96" y="31"/>
                  </a:cubicBezTo>
                  <a:cubicBezTo>
                    <a:pt x="89" y="32"/>
                    <a:pt x="89" y="32"/>
                    <a:pt x="89" y="32"/>
                  </a:cubicBezTo>
                  <a:cubicBezTo>
                    <a:pt x="86" y="34"/>
                    <a:pt x="82" y="36"/>
                    <a:pt x="77" y="37"/>
                  </a:cubicBezTo>
                  <a:cubicBezTo>
                    <a:pt x="76" y="38"/>
                    <a:pt x="76" y="38"/>
                    <a:pt x="76" y="38"/>
                  </a:cubicBezTo>
                  <a:cubicBezTo>
                    <a:pt x="76" y="38"/>
                    <a:pt x="76" y="38"/>
                    <a:pt x="76" y="38"/>
                  </a:cubicBezTo>
                  <a:cubicBezTo>
                    <a:pt x="76" y="38"/>
                    <a:pt x="76" y="38"/>
                    <a:pt x="76" y="38"/>
                  </a:cubicBezTo>
                  <a:cubicBezTo>
                    <a:pt x="62" y="34"/>
                    <a:pt x="62" y="34"/>
                    <a:pt x="62" y="34"/>
                  </a:cubicBezTo>
                  <a:cubicBezTo>
                    <a:pt x="57" y="40"/>
                    <a:pt x="57" y="40"/>
                    <a:pt x="57" y="40"/>
                  </a:cubicBezTo>
                  <a:cubicBezTo>
                    <a:pt x="56" y="42"/>
                    <a:pt x="53" y="44"/>
                    <a:pt x="49" y="44"/>
                  </a:cubicBezTo>
                  <a:cubicBezTo>
                    <a:pt x="41" y="51"/>
                    <a:pt x="41" y="51"/>
                    <a:pt x="41" y="51"/>
                  </a:cubicBezTo>
                  <a:cubicBezTo>
                    <a:pt x="36" y="58"/>
                    <a:pt x="36" y="58"/>
                    <a:pt x="36" y="58"/>
                  </a:cubicBezTo>
                  <a:cubicBezTo>
                    <a:pt x="36" y="58"/>
                    <a:pt x="36" y="58"/>
                    <a:pt x="36" y="58"/>
                  </a:cubicBezTo>
                  <a:cubicBezTo>
                    <a:pt x="36" y="59"/>
                    <a:pt x="36" y="59"/>
                    <a:pt x="36" y="59"/>
                  </a:cubicBezTo>
                  <a:cubicBezTo>
                    <a:pt x="34" y="62"/>
                    <a:pt x="32" y="65"/>
                    <a:pt x="30" y="66"/>
                  </a:cubicBezTo>
                  <a:cubicBezTo>
                    <a:pt x="25" y="72"/>
                    <a:pt x="25" y="72"/>
                    <a:pt x="25" y="72"/>
                  </a:cubicBezTo>
                  <a:cubicBezTo>
                    <a:pt x="25" y="73"/>
                    <a:pt x="25" y="73"/>
                    <a:pt x="25" y="73"/>
                  </a:cubicBezTo>
                  <a:cubicBezTo>
                    <a:pt x="25" y="73"/>
                    <a:pt x="25" y="73"/>
                    <a:pt x="25" y="73"/>
                  </a:cubicBezTo>
                  <a:cubicBezTo>
                    <a:pt x="22" y="75"/>
                    <a:pt x="22" y="75"/>
                    <a:pt x="22" y="75"/>
                  </a:cubicBezTo>
                  <a:cubicBezTo>
                    <a:pt x="20" y="76"/>
                    <a:pt x="18" y="76"/>
                    <a:pt x="16" y="76"/>
                  </a:cubicBezTo>
                  <a:cubicBezTo>
                    <a:pt x="6" y="76"/>
                    <a:pt x="6" y="76"/>
                    <a:pt x="6" y="76"/>
                  </a:cubicBezTo>
                  <a:cubicBezTo>
                    <a:pt x="4" y="79"/>
                    <a:pt x="4" y="79"/>
                    <a:pt x="4" y="79"/>
                  </a:cubicBezTo>
                  <a:cubicBezTo>
                    <a:pt x="0" y="86"/>
                    <a:pt x="0" y="86"/>
                    <a:pt x="0" y="86"/>
                  </a:cubicBezTo>
                  <a:cubicBezTo>
                    <a:pt x="2" y="92"/>
                    <a:pt x="2" y="92"/>
                    <a:pt x="2" y="92"/>
                  </a:cubicBezTo>
                  <a:cubicBezTo>
                    <a:pt x="1" y="108"/>
                    <a:pt x="1" y="108"/>
                    <a:pt x="1" y="108"/>
                  </a:cubicBezTo>
                  <a:cubicBezTo>
                    <a:pt x="4" y="112"/>
                    <a:pt x="4" y="112"/>
                    <a:pt x="4" y="112"/>
                  </a:cubicBezTo>
                  <a:cubicBezTo>
                    <a:pt x="4" y="113"/>
                    <a:pt x="4" y="113"/>
                    <a:pt x="4" y="113"/>
                  </a:cubicBezTo>
                  <a:cubicBezTo>
                    <a:pt x="5" y="116"/>
                    <a:pt x="5" y="116"/>
                    <a:pt x="5" y="116"/>
                  </a:cubicBezTo>
                  <a:cubicBezTo>
                    <a:pt x="11" y="116"/>
                    <a:pt x="11" y="116"/>
                    <a:pt x="11" y="116"/>
                  </a:cubicBezTo>
                  <a:cubicBezTo>
                    <a:pt x="20" y="118"/>
                    <a:pt x="20" y="118"/>
                    <a:pt x="20" y="118"/>
                  </a:cubicBezTo>
                  <a:cubicBezTo>
                    <a:pt x="33" y="119"/>
                    <a:pt x="33" y="119"/>
                    <a:pt x="33" y="119"/>
                  </a:cubicBezTo>
                  <a:cubicBezTo>
                    <a:pt x="38" y="118"/>
                    <a:pt x="38" y="118"/>
                    <a:pt x="38" y="118"/>
                  </a:cubicBezTo>
                  <a:cubicBezTo>
                    <a:pt x="39" y="118"/>
                    <a:pt x="39" y="118"/>
                    <a:pt x="39" y="118"/>
                  </a:cubicBezTo>
                  <a:cubicBezTo>
                    <a:pt x="40" y="118"/>
                    <a:pt x="40" y="118"/>
                    <a:pt x="40" y="118"/>
                  </a:cubicBezTo>
                  <a:cubicBezTo>
                    <a:pt x="50" y="122"/>
                    <a:pt x="50" y="122"/>
                    <a:pt x="50" y="122"/>
                  </a:cubicBezTo>
                  <a:cubicBezTo>
                    <a:pt x="50" y="122"/>
                    <a:pt x="50" y="122"/>
                    <a:pt x="50" y="122"/>
                  </a:cubicBezTo>
                  <a:cubicBezTo>
                    <a:pt x="51" y="122"/>
                    <a:pt x="51" y="122"/>
                    <a:pt x="51" y="122"/>
                  </a:cubicBezTo>
                  <a:cubicBezTo>
                    <a:pt x="56" y="127"/>
                    <a:pt x="56" y="127"/>
                    <a:pt x="56" y="127"/>
                  </a:cubicBezTo>
                  <a:cubicBezTo>
                    <a:pt x="68" y="131"/>
                    <a:pt x="68" y="131"/>
                    <a:pt x="68" y="131"/>
                  </a:cubicBezTo>
                  <a:cubicBezTo>
                    <a:pt x="69" y="131"/>
                    <a:pt x="69" y="131"/>
                    <a:pt x="69" y="131"/>
                  </a:cubicBezTo>
                  <a:cubicBezTo>
                    <a:pt x="77" y="136"/>
                    <a:pt x="77" y="136"/>
                    <a:pt x="77" y="136"/>
                  </a:cubicBezTo>
                  <a:cubicBezTo>
                    <a:pt x="96" y="154"/>
                    <a:pt x="96" y="154"/>
                    <a:pt x="96" y="154"/>
                  </a:cubicBezTo>
                  <a:cubicBezTo>
                    <a:pt x="105" y="158"/>
                    <a:pt x="105" y="158"/>
                    <a:pt x="105" y="158"/>
                  </a:cubicBezTo>
                  <a:cubicBezTo>
                    <a:pt x="109" y="156"/>
                    <a:pt x="109" y="156"/>
                    <a:pt x="109" y="156"/>
                  </a:cubicBezTo>
                  <a:cubicBezTo>
                    <a:pt x="112" y="150"/>
                    <a:pt x="112" y="150"/>
                    <a:pt x="112" y="150"/>
                  </a:cubicBezTo>
                  <a:cubicBezTo>
                    <a:pt x="110" y="139"/>
                    <a:pt x="110" y="139"/>
                    <a:pt x="110" y="139"/>
                  </a:cubicBezTo>
                  <a:cubicBezTo>
                    <a:pt x="110" y="136"/>
                    <a:pt x="113" y="134"/>
                    <a:pt x="118" y="132"/>
                  </a:cubicBezTo>
                  <a:cubicBezTo>
                    <a:pt x="118" y="131"/>
                    <a:pt x="118" y="131"/>
                    <a:pt x="118" y="131"/>
                  </a:cubicBezTo>
                  <a:cubicBezTo>
                    <a:pt x="143" y="146"/>
                    <a:pt x="143" y="146"/>
                    <a:pt x="143" y="146"/>
                  </a:cubicBezTo>
                  <a:cubicBezTo>
                    <a:pt x="146" y="145"/>
                    <a:pt x="146" y="145"/>
                    <a:pt x="146" y="145"/>
                  </a:cubicBezTo>
                  <a:cubicBezTo>
                    <a:pt x="151" y="142"/>
                    <a:pt x="151" y="142"/>
                    <a:pt x="151" y="142"/>
                  </a:cubicBezTo>
                  <a:cubicBezTo>
                    <a:pt x="152" y="142"/>
                    <a:pt x="152" y="142"/>
                    <a:pt x="152" y="142"/>
                  </a:cubicBezTo>
                  <a:cubicBezTo>
                    <a:pt x="155" y="142"/>
                    <a:pt x="155" y="142"/>
                    <a:pt x="155" y="142"/>
                  </a:cubicBezTo>
                  <a:cubicBezTo>
                    <a:pt x="160" y="138"/>
                    <a:pt x="160" y="138"/>
                    <a:pt x="160" y="138"/>
                  </a:cubicBezTo>
                  <a:cubicBezTo>
                    <a:pt x="161" y="138"/>
                    <a:pt x="161" y="138"/>
                    <a:pt x="161" y="138"/>
                  </a:cubicBezTo>
                  <a:cubicBezTo>
                    <a:pt x="162" y="138"/>
                    <a:pt x="162" y="138"/>
                    <a:pt x="162" y="138"/>
                  </a:cubicBezTo>
                  <a:cubicBezTo>
                    <a:pt x="176" y="148"/>
                    <a:pt x="176" y="148"/>
                    <a:pt x="176" y="148"/>
                  </a:cubicBezTo>
                  <a:cubicBezTo>
                    <a:pt x="177" y="149"/>
                    <a:pt x="177" y="149"/>
                    <a:pt x="177" y="149"/>
                  </a:cubicBezTo>
                  <a:cubicBezTo>
                    <a:pt x="186" y="156"/>
                    <a:pt x="186" y="156"/>
                    <a:pt x="186" y="156"/>
                  </a:cubicBezTo>
                  <a:cubicBezTo>
                    <a:pt x="188" y="158"/>
                    <a:pt x="192" y="161"/>
                    <a:pt x="194" y="165"/>
                  </a:cubicBezTo>
                  <a:cubicBezTo>
                    <a:pt x="199" y="170"/>
                    <a:pt x="199" y="170"/>
                    <a:pt x="199" y="170"/>
                  </a:cubicBezTo>
                  <a:cubicBezTo>
                    <a:pt x="202" y="169"/>
                    <a:pt x="202" y="169"/>
                    <a:pt x="202" y="169"/>
                  </a:cubicBezTo>
                  <a:cubicBezTo>
                    <a:pt x="206" y="162"/>
                    <a:pt x="206" y="162"/>
                    <a:pt x="206" y="162"/>
                  </a:cubicBezTo>
                  <a:cubicBezTo>
                    <a:pt x="215" y="168"/>
                    <a:pt x="215" y="168"/>
                    <a:pt x="215" y="168"/>
                  </a:cubicBezTo>
                  <a:cubicBezTo>
                    <a:pt x="215" y="168"/>
                    <a:pt x="215" y="168"/>
                    <a:pt x="215" y="168"/>
                  </a:cubicBezTo>
                  <a:cubicBezTo>
                    <a:pt x="216" y="168"/>
                    <a:pt x="216" y="168"/>
                    <a:pt x="216" y="168"/>
                  </a:cubicBezTo>
                  <a:cubicBezTo>
                    <a:pt x="216" y="168"/>
                    <a:pt x="216" y="168"/>
                    <a:pt x="216" y="168"/>
                  </a:cubicBezTo>
                  <a:cubicBezTo>
                    <a:pt x="222" y="176"/>
                    <a:pt x="222" y="176"/>
                    <a:pt x="222" y="176"/>
                  </a:cubicBezTo>
                  <a:cubicBezTo>
                    <a:pt x="240" y="190"/>
                    <a:pt x="240" y="190"/>
                    <a:pt x="240" y="190"/>
                  </a:cubicBezTo>
                  <a:cubicBezTo>
                    <a:pt x="240" y="190"/>
                    <a:pt x="240" y="190"/>
                    <a:pt x="240" y="190"/>
                  </a:cubicBezTo>
                  <a:cubicBezTo>
                    <a:pt x="246" y="196"/>
                    <a:pt x="246" y="196"/>
                    <a:pt x="246" y="196"/>
                  </a:cubicBezTo>
                  <a:cubicBezTo>
                    <a:pt x="261" y="191"/>
                    <a:pt x="261" y="191"/>
                    <a:pt x="261" y="191"/>
                  </a:cubicBezTo>
                  <a:cubicBezTo>
                    <a:pt x="262" y="203"/>
                    <a:pt x="262" y="203"/>
                    <a:pt x="262" y="203"/>
                  </a:cubicBezTo>
                  <a:cubicBezTo>
                    <a:pt x="269" y="210"/>
                    <a:pt x="269" y="210"/>
                    <a:pt x="269" y="210"/>
                  </a:cubicBezTo>
                  <a:cubicBezTo>
                    <a:pt x="269" y="210"/>
                    <a:pt x="269" y="210"/>
                    <a:pt x="269" y="210"/>
                  </a:cubicBezTo>
                  <a:cubicBezTo>
                    <a:pt x="269" y="210"/>
                    <a:pt x="269" y="210"/>
                    <a:pt x="269" y="210"/>
                  </a:cubicBezTo>
                  <a:cubicBezTo>
                    <a:pt x="274" y="218"/>
                    <a:pt x="274" y="218"/>
                    <a:pt x="274" y="218"/>
                  </a:cubicBezTo>
                  <a:cubicBezTo>
                    <a:pt x="274" y="219"/>
                    <a:pt x="274" y="219"/>
                    <a:pt x="274" y="219"/>
                  </a:cubicBezTo>
                  <a:cubicBezTo>
                    <a:pt x="274" y="219"/>
                    <a:pt x="274" y="219"/>
                    <a:pt x="274" y="219"/>
                  </a:cubicBezTo>
                  <a:cubicBezTo>
                    <a:pt x="274" y="220"/>
                    <a:pt x="274" y="220"/>
                    <a:pt x="274" y="220"/>
                  </a:cubicBezTo>
                  <a:cubicBezTo>
                    <a:pt x="280" y="247"/>
                    <a:pt x="280" y="247"/>
                    <a:pt x="280" y="247"/>
                  </a:cubicBezTo>
                  <a:cubicBezTo>
                    <a:pt x="286" y="258"/>
                    <a:pt x="286" y="258"/>
                    <a:pt x="286" y="258"/>
                  </a:cubicBezTo>
                  <a:cubicBezTo>
                    <a:pt x="278" y="279"/>
                    <a:pt x="278" y="279"/>
                    <a:pt x="278" y="279"/>
                  </a:cubicBezTo>
                  <a:cubicBezTo>
                    <a:pt x="278" y="280"/>
                    <a:pt x="278" y="280"/>
                    <a:pt x="278" y="280"/>
                  </a:cubicBezTo>
                  <a:cubicBezTo>
                    <a:pt x="272" y="282"/>
                    <a:pt x="272" y="282"/>
                    <a:pt x="272" y="282"/>
                  </a:cubicBezTo>
                  <a:cubicBezTo>
                    <a:pt x="272" y="288"/>
                    <a:pt x="272" y="288"/>
                    <a:pt x="272" y="288"/>
                  </a:cubicBezTo>
                  <a:cubicBezTo>
                    <a:pt x="271" y="288"/>
                    <a:pt x="271" y="288"/>
                    <a:pt x="271" y="288"/>
                  </a:cubicBezTo>
                  <a:cubicBezTo>
                    <a:pt x="264" y="299"/>
                    <a:pt x="264" y="299"/>
                    <a:pt x="264" y="299"/>
                  </a:cubicBezTo>
                  <a:cubicBezTo>
                    <a:pt x="264" y="299"/>
                    <a:pt x="264" y="299"/>
                    <a:pt x="264" y="299"/>
                  </a:cubicBezTo>
                  <a:cubicBezTo>
                    <a:pt x="254" y="300"/>
                    <a:pt x="254" y="300"/>
                    <a:pt x="254" y="300"/>
                  </a:cubicBezTo>
                  <a:cubicBezTo>
                    <a:pt x="244" y="308"/>
                    <a:pt x="244" y="308"/>
                    <a:pt x="244" y="308"/>
                  </a:cubicBezTo>
                  <a:cubicBezTo>
                    <a:pt x="246" y="309"/>
                    <a:pt x="247" y="310"/>
                    <a:pt x="250" y="311"/>
                  </a:cubicBezTo>
                  <a:cubicBezTo>
                    <a:pt x="254" y="312"/>
                    <a:pt x="254" y="316"/>
                    <a:pt x="252" y="321"/>
                  </a:cubicBezTo>
                  <a:cubicBezTo>
                    <a:pt x="252" y="322"/>
                    <a:pt x="252" y="322"/>
                    <a:pt x="252" y="322"/>
                  </a:cubicBezTo>
                  <a:cubicBezTo>
                    <a:pt x="246" y="328"/>
                    <a:pt x="246" y="328"/>
                    <a:pt x="246" y="328"/>
                  </a:cubicBezTo>
                  <a:cubicBezTo>
                    <a:pt x="245" y="328"/>
                    <a:pt x="245" y="328"/>
                    <a:pt x="245" y="328"/>
                  </a:cubicBezTo>
                  <a:cubicBezTo>
                    <a:pt x="245" y="329"/>
                    <a:pt x="245" y="329"/>
                    <a:pt x="245" y="329"/>
                  </a:cubicBezTo>
                  <a:cubicBezTo>
                    <a:pt x="244" y="329"/>
                    <a:pt x="244" y="329"/>
                    <a:pt x="244" y="329"/>
                  </a:cubicBezTo>
                  <a:cubicBezTo>
                    <a:pt x="244" y="329"/>
                    <a:pt x="244" y="329"/>
                    <a:pt x="244" y="329"/>
                  </a:cubicBezTo>
                  <a:cubicBezTo>
                    <a:pt x="225" y="326"/>
                    <a:pt x="225" y="326"/>
                    <a:pt x="225" y="326"/>
                  </a:cubicBezTo>
                  <a:cubicBezTo>
                    <a:pt x="224" y="333"/>
                    <a:pt x="224" y="333"/>
                    <a:pt x="224" y="333"/>
                  </a:cubicBezTo>
                  <a:cubicBezTo>
                    <a:pt x="226" y="348"/>
                    <a:pt x="226" y="348"/>
                    <a:pt x="226" y="348"/>
                  </a:cubicBezTo>
                  <a:cubicBezTo>
                    <a:pt x="242" y="354"/>
                    <a:pt x="242" y="354"/>
                    <a:pt x="242" y="354"/>
                  </a:cubicBezTo>
                  <a:cubicBezTo>
                    <a:pt x="242" y="355"/>
                    <a:pt x="242" y="355"/>
                    <a:pt x="242" y="355"/>
                  </a:cubicBezTo>
                  <a:cubicBezTo>
                    <a:pt x="242" y="355"/>
                    <a:pt x="242" y="355"/>
                    <a:pt x="242" y="355"/>
                  </a:cubicBezTo>
                  <a:cubicBezTo>
                    <a:pt x="248" y="353"/>
                    <a:pt x="248" y="353"/>
                    <a:pt x="248" y="353"/>
                  </a:cubicBezTo>
                  <a:cubicBezTo>
                    <a:pt x="249" y="353"/>
                    <a:pt x="249" y="353"/>
                    <a:pt x="249" y="353"/>
                  </a:cubicBezTo>
                  <a:cubicBezTo>
                    <a:pt x="250" y="352"/>
                    <a:pt x="250" y="352"/>
                    <a:pt x="250" y="352"/>
                  </a:cubicBezTo>
                  <a:cubicBezTo>
                    <a:pt x="250" y="353"/>
                    <a:pt x="250" y="353"/>
                    <a:pt x="250" y="353"/>
                  </a:cubicBezTo>
                  <a:cubicBezTo>
                    <a:pt x="250" y="353"/>
                    <a:pt x="250" y="353"/>
                    <a:pt x="250" y="353"/>
                  </a:cubicBezTo>
                  <a:cubicBezTo>
                    <a:pt x="255" y="356"/>
                    <a:pt x="255" y="356"/>
                    <a:pt x="255" y="356"/>
                  </a:cubicBezTo>
                  <a:cubicBezTo>
                    <a:pt x="262" y="356"/>
                    <a:pt x="262" y="356"/>
                    <a:pt x="262" y="356"/>
                  </a:cubicBezTo>
                  <a:cubicBezTo>
                    <a:pt x="264" y="355"/>
                    <a:pt x="264" y="355"/>
                    <a:pt x="264" y="355"/>
                  </a:cubicBezTo>
                  <a:cubicBezTo>
                    <a:pt x="262" y="348"/>
                    <a:pt x="262" y="348"/>
                    <a:pt x="262" y="348"/>
                  </a:cubicBezTo>
                  <a:cubicBezTo>
                    <a:pt x="262" y="348"/>
                    <a:pt x="262" y="348"/>
                    <a:pt x="262" y="348"/>
                  </a:cubicBezTo>
                  <a:cubicBezTo>
                    <a:pt x="262" y="348"/>
                    <a:pt x="262" y="348"/>
                    <a:pt x="262" y="348"/>
                  </a:cubicBezTo>
                  <a:cubicBezTo>
                    <a:pt x="260" y="340"/>
                    <a:pt x="260" y="340"/>
                    <a:pt x="260" y="340"/>
                  </a:cubicBezTo>
                  <a:cubicBezTo>
                    <a:pt x="260" y="339"/>
                    <a:pt x="260" y="339"/>
                    <a:pt x="260" y="339"/>
                  </a:cubicBezTo>
                  <a:cubicBezTo>
                    <a:pt x="260" y="338"/>
                    <a:pt x="260" y="338"/>
                    <a:pt x="260" y="338"/>
                  </a:cubicBezTo>
                  <a:cubicBezTo>
                    <a:pt x="260" y="338"/>
                    <a:pt x="260" y="338"/>
                    <a:pt x="260" y="338"/>
                  </a:cubicBezTo>
                  <a:cubicBezTo>
                    <a:pt x="260" y="338"/>
                    <a:pt x="260" y="338"/>
                    <a:pt x="260" y="338"/>
                  </a:cubicBezTo>
                  <a:cubicBezTo>
                    <a:pt x="263" y="335"/>
                    <a:pt x="263" y="335"/>
                    <a:pt x="263" y="335"/>
                  </a:cubicBezTo>
                  <a:cubicBezTo>
                    <a:pt x="264" y="334"/>
                    <a:pt x="264" y="334"/>
                    <a:pt x="264" y="334"/>
                  </a:cubicBezTo>
                  <a:cubicBezTo>
                    <a:pt x="264" y="334"/>
                    <a:pt x="264" y="334"/>
                    <a:pt x="264" y="334"/>
                  </a:cubicBezTo>
                  <a:cubicBezTo>
                    <a:pt x="264" y="334"/>
                    <a:pt x="264" y="334"/>
                    <a:pt x="264" y="334"/>
                  </a:cubicBezTo>
                  <a:cubicBezTo>
                    <a:pt x="268" y="328"/>
                    <a:pt x="268" y="328"/>
                    <a:pt x="268" y="328"/>
                  </a:cubicBezTo>
                  <a:cubicBezTo>
                    <a:pt x="269" y="327"/>
                    <a:pt x="269" y="327"/>
                    <a:pt x="269" y="327"/>
                  </a:cubicBezTo>
                  <a:cubicBezTo>
                    <a:pt x="276" y="322"/>
                    <a:pt x="276" y="322"/>
                    <a:pt x="276" y="322"/>
                  </a:cubicBezTo>
                  <a:cubicBezTo>
                    <a:pt x="276" y="322"/>
                    <a:pt x="276" y="322"/>
                    <a:pt x="276" y="322"/>
                  </a:cubicBezTo>
                  <a:cubicBezTo>
                    <a:pt x="276" y="321"/>
                    <a:pt x="276" y="321"/>
                    <a:pt x="276" y="321"/>
                  </a:cubicBezTo>
                  <a:cubicBezTo>
                    <a:pt x="277" y="321"/>
                    <a:pt x="277" y="321"/>
                    <a:pt x="277" y="321"/>
                  </a:cubicBezTo>
                  <a:cubicBezTo>
                    <a:pt x="277" y="321"/>
                    <a:pt x="277" y="321"/>
                    <a:pt x="277" y="321"/>
                  </a:cubicBezTo>
                  <a:cubicBezTo>
                    <a:pt x="286" y="320"/>
                    <a:pt x="286" y="320"/>
                    <a:pt x="286" y="320"/>
                  </a:cubicBezTo>
                  <a:cubicBezTo>
                    <a:pt x="286" y="322"/>
                    <a:pt x="286" y="322"/>
                    <a:pt x="286" y="322"/>
                  </a:cubicBezTo>
                  <a:cubicBezTo>
                    <a:pt x="286" y="325"/>
                    <a:pt x="286" y="327"/>
                    <a:pt x="286" y="328"/>
                  </a:cubicBezTo>
                  <a:cubicBezTo>
                    <a:pt x="288" y="332"/>
                    <a:pt x="288" y="332"/>
                    <a:pt x="288" y="332"/>
                  </a:cubicBezTo>
                  <a:cubicBezTo>
                    <a:pt x="290" y="337"/>
                    <a:pt x="290" y="337"/>
                    <a:pt x="290" y="337"/>
                  </a:cubicBezTo>
                  <a:cubicBezTo>
                    <a:pt x="298" y="342"/>
                    <a:pt x="298" y="342"/>
                    <a:pt x="298" y="342"/>
                  </a:cubicBezTo>
                  <a:cubicBezTo>
                    <a:pt x="320" y="344"/>
                    <a:pt x="320" y="344"/>
                    <a:pt x="320" y="344"/>
                  </a:cubicBezTo>
                  <a:cubicBezTo>
                    <a:pt x="321" y="344"/>
                    <a:pt x="321" y="344"/>
                    <a:pt x="321" y="344"/>
                  </a:cubicBezTo>
                  <a:cubicBezTo>
                    <a:pt x="322" y="344"/>
                    <a:pt x="322" y="344"/>
                    <a:pt x="322" y="344"/>
                  </a:cubicBezTo>
                  <a:cubicBezTo>
                    <a:pt x="322" y="345"/>
                    <a:pt x="322" y="345"/>
                    <a:pt x="322" y="345"/>
                  </a:cubicBezTo>
                  <a:cubicBezTo>
                    <a:pt x="322" y="346"/>
                    <a:pt x="322" y="346"/>
                    <a:pt x="322" y="346"/>
                  </a:cubicBezTo>
                  <a:cubicBezTo>
                    <a:pt x="322" y="353"/>
                    <a:pt x="322" y="353"/>
                    <a:pt x="322" y="353"/>
                  </a:cubicBezTo>
                  <a:cubicBezTo>
                    <a:pt x="328" y="360"/>
                    <a:pt x="328" y="360"/>
                    <a:pt x="328" y="360"/>
                  </a:cubicBezTo>
                  <a:cubicBezTo>
                    <a:pt x="333" y="362"/>
                    <a:pt x="333" y="362"/>
                    <a:pt x="333" y="362"/>
                  </a:cubicBezTo>
                  <a:cubicBezTo>
                    <a:pt x="334" y="362"/>
                    <a:pt x="334" y="362"/>
                    <a:pt x="334" y="362"/>
                  </a:cubicBezTo>
                  <a:cubicBezTo>
                    <a:pt x="334" y="362"/>
                    <a:pt x="334" y="362"/>
                    <a:pt x="334" y="362"/>
                  </a:cubicBezTo>
                  <a:cubicBezTo>
                    <a:pt x="334" y="363"/>
                    <a:pt x="334" y="363"/>
                    <a:pt x="334" y="363"/>
                  </a:cubicBezTo>
                  <a:cubicBezTo>
                    <a:pt x="334" y="366"/>
                    <a:pt x="334" y="366"/>
                    <a:pt x="334" y="366"/>
                  </a:cubicBezTo>
                  <a:cubicBezTo>
                    <a:pt x="334" y="370"/>
                    <a:pt x="334" y="370"/>
                    <a:pt x="334" y="370"/>
                  </a:cubicBezTo>
                  <a:cubicBezTo>
                    <a:pt x="332" y="378"/>
                    <a:pt x="332" y="378"/>
                    <a:pt x="332" y="378"/>
                  </a:cubicBezTo>
                  <a:cubicBezTo>
                    <a:pt x="335" y="380"/>
                    <a:pt x="335" y="380"/>
                    <a:pt x="335" y="380"/>
                  </a:cubicBezTo>
                  <a:cubicBezTo>
                    <a:pt x="338" y="380"/>
                    <a:pt x="341" y="380"/>
                    <a:pt x="344" y="382"/>
                  </a:cubicBezTo>
                  <a:cubicBezTo>
                    <a:pt x="353" y="386"/>
                    <a:pt x="353" y="386"/>
                    <a:pt x="353" y="386"/>
                  </a:cubicBezTo>
                  <a:cubicBezTo>
                    <a:pt x="358" y="382"/>
                    <a:pt x="358" y="382"/>
                    <a:pt x="358" y="382"/>
                  </a:cubicBezTo>
                  <a:cubicBezTo>
                    <a:pt x="364" y="375"/>
                    <a:pt x="364" y="375"/>
                    <a:pt x="364" y="375"/>
                  </a:cubicBezTo>
                  <a:cubicBezTo>
                    <a:pt x="365" y="372"/>
                    <a:pt x="365" y="372"/>
                    <a:pt x="365" y="372"/>
                  </a:cubicBezTo>
                  <a:cubicBezTo>
                    <a:pt x="365" y="372"/>
                    <a:pt x="365" y="372"/>
                    <a:pt x="365" y="372"/>
                  </a:cubicBezTo>
                  <a:cubicBezTo>
                    <a:pt x="366" y="371"/>
                    <a:pt x="366" y="371"/>
                    <a:pt x="366" y="371"/>
                  </a:cubicBezTo>
                  <a:cubicBezTo>
                    <a:pt x="367" y="370"/>
                    <a:pt x="367" y="370"/>
                    <a:pt x="367" y="370"/>
                  </a:cubicBezTo>
                  <a:cubicBezTo>
                    <a:pt x="367" y="370"/>
                    <a:pt x="367" y="370"/>
                    <a:pt x="367" y="370"/>
                  </a:cubicBezTo>
                  <a:cubicBezTo>
                    <a:pt x="365" y="361"/>
                    <a:pt x="365" y="361"/>
                    <a:pt x="365" y="361"/>
                  </a:cubicBezTo>
                  <a:cubicBezTo>
                    <a:pt x="364" y="357"/>
                    <a:pt x="364" y="357"/>
                    <a:pt x="364" y="357"/>
                  </a:cubicBezTo>
                  <a:cubicBezTo>
                    <a:pt x="364" y="356"/>
                    <a:pt x="364" y="356"/>
                    <a:pt x="364" y="356"/>
                  </a:cubicBezTo>
                  <a:cubicBezTo>
                    <a:pt x="364" y="356"/>
                    <a:pt x="364" y="356"/>
                    <a:pt x="364" y="356"/>
                  </a:cubicBezTo>
                  <a:cubicBezTo>
                    <a:pt x="364" y="356"/>
                    <a:pt x="364" y="356"/>
                    <a:pt x="364" y="356"/>
                  </a:cubicBezTo>
                  <a:cubicBezTo>
                    <a:pt x="364" y="355"/>
                    <a:pt x="364" y="355"/>
                    <a:pt x="364" y="355"/>
                  </a:cubicBezTo>
                  <a:cubicBezTo>
                    <a:pt x="368" y="350"/>
                    <a:pt x="368" y="350"/>
                    <a:pt x="368" y="350"/>
                  </a:cubicBezTo>
                  <a:cubicBezTo>
                    <a:pt x="368" y="350"/>
                    <a:pt x="368" y="350"/>
                    <a:pt x="368" y="350"/>
                  </a:cubicBezTo>
                  <a:cubicBezTo>
                    <a:pt x="368" y="350"/>
                    <a:pt x="368" y="350"/>
                    <a:pt x="368" y="350"/>
                  </a:cubicBezTo>
                  <a:cubicBezTo>
                    <a:pt x="374" y="345"/>
                    <a:pt x="374" y="345"/>
                    <a:pt x="374" y="345"/>
                  </a:cubicBezTo>
                  <a:cubicBezTo>
                    <a:pt x="375" y="345"/>
                    <a:pt x="375" y="345"/>
                    <a:pt x="375" y="345"/>
                  </a:cubicBezTo>
                  <a:cubicBezTo>
                    <a:pt x="388" y="345"/>
                    <a:pt x="388" y="345"/>
                    <a:pt x="388" y="345"/>
                  </a:cubicBezTo>
                  <a:cubicBezTo>
                    <a:pt x="390" y="344"/>
                    <a:pt x="390" y="344"/>
                    <a:pt x="390" y="344"/>
                  </a:cubicBezTo>
                  <a:cubicBezTo>
                    <a:pt x="390" y="338"/>
                    <a:pt x="390" y="338"/>
                    <a:pt x="390" y="338"/>
                  </a:cubicBezTo>
                  <a:cubicBezTo>
                    <a:pt x="388" y="332"/>
                    <a:pt x="388" y="332"/>
                    <a:pt x="388" y="332"/>
                  </a:cubicBezTo>
                  <a:cubicBezTo>
                    <a:pt x="383" y="324"/>
                    <a:pt x="383" y="324"/>
                    <a:pt x="383" y="324"/>
                  </a:cubicBezTo>
                  <a:cubicBezTo>
                    <a:pt x="383" y="324"/>
                    <a:pt x="383" y="324"/>
                    <a:pt x="383" y="324"/>
                  </a:cubicBezTo>
                  <a:cubicBezTo>
                    <a:pt x="383" y="324"/>
                    <a:pt x="383" y="324"/>
                    <a:pt x="383" y="324"/>
                  </a:cubicBezTo>
                  <a:cubicBezTo>
                    <a:pt x="383" y="314"/>
                    <a:pt x="383" y="314"/>
                    <a:pt x="383" y="314"/>
                  </a:cubicBezTo>
                  <a:cubicBezTo>
                    <a:pt x="383" y="313"/>
                    <a:pt x="383" y="313"/>
                    <a:pt x="383" y="313"/>
                  </a:cubicBezTo>
                  <a:cubicBezTo>
                    <a:pt x="383" y="313"/>
                    <a:pt x="383" y="313"/>
                    <a:pt x="383" y="313"/>
                  </a:cubicBezTo>
                  <a:cubicBezTo>
                    <a:pt x="385" y="307"/>
                    <a:pt x="385" y="307"/>
                    <a:pt x="385" y="307"/>
                  </a:cubicBezTo>
                  <a:cubicBezTo>
                    <a:pt x="385" y="307"/>
                    <a:pt x="385" y="307"/>
                    <a:pt x="385" y="307"/>
                  </a:cubicBezTo>
                  <a:cubicBezTo>
                    <a:pt x="386" y="307"/>
                    <a:pt x="386" y="307"/>
                    <a:pt x="386" y="307"/>
                  </a:cubicBezTo>
                  <a:cubicBezTo>
                    <a:pt x="386" y="307"/>
                    <a:pt x="386" y="307"/>
                    <a:pt x="386" y="307"/>
                  </a:cubicBezTo>
                  <a:cubicBezTo>
                    <a:pt x="396" y="291"/>
                    <a:pt x="396" y="291"/>
                    <a:pt x="396" y="291"/>
                  </a:cubicBezTo>
                  <a:cubicBezTo>
                    <a:pt x="397" y="291"/>
                    <a:pt x="397" y="291"/>
                    <a:pt x="397" y="291"/>
                  </a:cubicBezTo>
                  <a:cubicBezTo>
                    <a:pt x="397" y="291"/>
                    <a:pt x="397" y="291"/>
                    <a:pt x="397" y="291"/>
                  </a:cubicBezTo>
                  <a:cubicBezTo>
                    <a:pt x="398" y="290"/>
                    <a:pt x="398" y="290"/>
                    <a:pt x="398" y="290"/>
                  </a:cubicBezTo>
                  <a:cubicBezTo>
                    <a:pt x="400" y="290"/>
                    <a:pt x="400" y="290"/>
                    <a:pt x="400" y="290"/>
                  </a:cubicBezTo>
                  <a:cubicBezTo>
                    <a:pt x="404" y="291"/>
                    <a:pt x="404" y="291"/>
                    <a:pt x="404" y="291"/>
                  </a:cubicBezTo>
                  <a:cubicBezTo>
                    <a:pt x="414" y="296"/>
                    <a:pt x="414" y="296"/>
                    <a:pt x="414" y="296"/>
                  </a:cubicBezTo>
                  <a:cubicBezTo>
                    <a:pt x="420" y="298"/>
                    <a:pt x="420" y="298"/>
                    <a:pt x="420" y="298"/>
                  </a:cubicBezTo>
                  <a:cubicBezTo>
                    <a:pt x="420" y="295"/>
                    <a:pt x="420" y="295"/>
                    <a:pt x="420" y="295"/>
                  </a:cubicBezTo>
                  <a:cubicBezTo>
                    <a:pt x="419" y="294"/>
                    <a:pt x="419" y="294"/>
                    <a:pt x="419" y="294"/>
                  </a:cubicBezTo>
                  <a:cubicBezTo>
                    <a:pt x="419" y="293"/>
                    <a:pt x="419" y="293"/>
                    <a:pt x="419" y="293"/>
                  </a:cubicBezTo>
                  <a:cubicBezTo>
                    <a:pt x="419" y="290"/>
                    <a:pt x="420" y="288"/>
                    <a:pt x="423" y="286"/>
                  </a:cubicBezTo>
                  <a:cubicBezTo>
                    <a:pt x="430" y="281"/>
                    <a:pt x="430" y="281"/>
                    <a:pt x="430" y="281"/>
                  </a:cubicBezTo>
                  <a:cubicBezTo>
                    <a:pt x="430" y="281"/>
                    <a:pt x="430" y="281"/>
                    <a:pt x="430" y="281"/>
                  </a:cubicBezTo>
                  <a:cubicBezTo>
                    <a:pt x="430" y="281"/>
                    <a:pt x="430" y="281"/>
                    <a:pt x="430" y="281"/>
                  </a:cubicBezTo>
                  <a:cubicBezTo>
                    <a:pt x="430" y="280"/>
                    <a:pt x="430" y="280"/>
                    <a:pt x="430" y="280"/>
                  </a:cubicBezTo>
                  <a:cubicBezTo>
                    <a:pt x="434" y="279"/>
                    <a:pt x="437" y="278"/>
                    <a:pt x="438" y="278"/>
                  </a:cubicBezTo>
                  <a:cubicBezTo>
                    <a:pt x="445" y="278"/>
                    <a:pt x="445" y="278"/>
                    <a:pt x="445" y="278"/>
                  </a:cubicBezTo>
                  <a:cubicBezTo>
                    <a:pt x="446" y="278"/>
                    <a:pt x="446" y="278"/>
                    <a:pt x="446" y="278"/>
                  </a:cubicBezTo>
                  <a:cubicBezTo>
                    <a:pt x="446" y="278"/>
                    <a:pt x="446" y="278"/>
                    <a:pt x="446" y="278"/>
                  </a:cubicBezTo>
                  <a:cubicBezTo>
                    <a:pt x="450" y="278"/>
                    <a:pt x="450" y="278"/>
                    <a:pt x="450" y="278"/>
                  </a:cubicBezTo>
                  <a:cubicBezTo>
                    <a:pt x="452" y="268"/>
                    <a:pt x="452" y="268"/>
                    <a:pt x="452" y="268"/>
                  </a:cubicBezTo>
                  <a:cubicBezTo>
                    <a:pt x="452" y="262"/>
                    <a:pt x="452" y="262"/>
                    <a:pt x="452" y="262"/>
                  </a:cubicBezTo>
                  <a:cubicBezTo>
                    <a:pt x="452" y="257"/>
                    <a:pt x="452" y="254"/>
                    <a:pt x="454" y="254"/>
                  </a:cubicBezTo>
                  <a:cubicBezTo>
                    <a:pt x="456" y="248"/>
                    <a:pt x="456" y="248"/>
                    <a:pt x="456" y="248"/>
                  </a:cubicBezTo>
                  <a:cubicBezTo>
                    <a:pt x="453" y="244"/>
                    <a:pt x="453" y="244"/>
                    <a:pt x="453" y="244"/>
                  </a:cubicBezTo>
                  <a:cubicBezTo>
                    <a:pt x="448" y="240"/>
                    <a:pt x="448" y="240"/>
                    <a:pt x="448" y="240"/>
                  </a:cubicBezTo>
                  <a:cubicBezTo>
                    <a:pt x="438" y="238"/>
                    <a:pt x="438" y="238"/>
                    <a:pt x="438" y="238"/>
                  </a:cubicBezTo>
                  <a:cubicBezTo>
                    <a:pt x="436" y="238"/>
                    <a:pt x="432" y="236"/>
                    <a:pt x="426" y="230"/>
                  </a:cubicBezTo>
                  <a:cubicBezTo>
                    <a:pt x="420" y="228"/>
                    <a:pt x="420" y="228"/>
                    <a:pt x="420" y="228"/>
                  </a:cubicBezTo>
                  <a:cubicBezTo>
                    <a:pt x="420" y="228"/>
                    <a:pt x="420" y="228"/>
                    <a:pt x="420" y="228"/>
                  </a:cubicBezTo>
                  <a:cubicBezTo>
                    <a:pt x="420" y="227"/>
                    <a:pt x="420" y="227"/>
                    <a:pt x="420" y="227"/>
                  </a:cubicBezTo>
                  <a:cubicBezTo>
                    <a:pt x="412" y="218"/>
                    <a:pt x="412" y="218"/>
                    <a:pt x="412" y="218"/>
                  </a:cubicBezTo>
                  <a:cubicBezTo>
                    <a:pt x="406" y="218"/>
                    <a:pt x="406" y="218"/>
                    <a:pt x="406" y="218"/>
                  </a:cubicBezTo>
                  <a:cubicBezTo>
                    <a:pt x="405" y="218"/>
                    <a:pt x="405" y="218"/>
                    <a:pt x="405" y="218"/>
                  </a:cubicBezTo>
                  <a:cubicBezTo>
                    <a:pt x="405" y="218"/>
                    <a:pt x="405" y="218"/>
                    <a:pt x="405" y="218"/>
                  </a:cubicBezTo>
                  <a:cubicBezTo>
                    <a:pt x="399" y="215"/>
                    <a:pt x="399" y="215"/>
                    <a:pt x="399" y="215"/>
                  </a:cubicBezTo>
                  <a:cubicBezTo>
                    <a:pt x="395" y="220"/>
                    <a:pt x="395" y="220"/>
                    <a:pt x="395" y="220"/>
                  </a:cubicBezTo>
                  <a:cubicBezTo>
                    <a:pt x="394" y="238"/>
                    <a:pt x="394" y="238"/>
                    <a:pt x="394" y="238"/>
                  </a:cubicBezTo>
                  <a:cubicBezTo>
                    <a:pt x="396" y="246"/>
                    <a:pt x="396" y="246"/>
                    <a:pt x="396" y="246"/>
                  </a:cubicBezTo>
                  <a:cubicBezTo>
                    <a:pt x="398" y="246"/>
                    <a:pt x="398" y="246"/>
                    <a:pt x="398" y="246"/>
                  </a:cubicBezTo>
                  <a:cubicBezTo>
                    <a:pt x="399" y="246"/>
                    <a:pt x="399" y="246"/>
                    <a:pt x="399" y="246"/>
                  </a:cubicBezTo>
                  <a:cubicBezTo>
                    <a:pt x="404" y="248"/>
                    <a:pt x="404" y="248"/>
                    <a:pt x="404" y="248"/>
                  </a:cubicBezTo>
                  <a:cubicBezTo>
                    <a:pt x="404" y="248"/>
                    <a:pt x="404" y="248"/>
                    <a:pt x="404" y="248"/>
                  </a:cubicBezTo>
                  <a:cubicBezTo>
                    <a:pt x="404" y="248"/>
                    <a:pt x="404" y="248"/>
                    <a:pt x="404" y="248"/>
                  </a:cubicBezTo>
                  <a:cubicBezTo>
                    <a:pt x="407" y="255"/>
                    <a:pt x="407" y="255"/>
                    <a:pt x="407" y="255"/>
                  </a:cubicBezTo>
                  <a:cubicBezTo>
                    <a:pt x="408" y="255"/>
                    <a:pt x="408" y="255"/>
                    <a:pt x="408" y="255"/>
                  </a:cubicBezTo>
                  <a:cubicBezTo>
                    <a:pt x="408" y="256"/>
                    <a:pt x="408" y="256"/>
                    <a:pt x="408" y="256"/>
                  </a:cubicBezTo>
                  <a:cubicBezTo>
                    <a:pt x="408" y="256"/>
                    <a:pt x="408" y="256"/>
                    <a:pt x="408" y="256"/>
                  </a:cubicBezTo>
                  <a:cubicBezTo>
                    <a:pt x="408" y="256"/>
                    <a:pt x="408" y="256"/>
                    <a:pt x="408" y="256"/>
                  </a:cubicBezTo>
                  <a:cubicBezTo>
                    <a:pt x="406" y="268"/>
                    <a:pt x="406" y="268"/>
                    <a:pt x="406" y="268"/>
                  </a:cubicBezTo>
                  <a:cubicBezTo>
                    <a:pt x="406" y="269"/>
                    <a:pt x="406" y="269"/>
                    <a:pt x="406" y="269"/>
                  </a:cubicBezTo>
                  <a:cubicBezTo>
                    <a:pt x="406" y="270"/>
                    <a:pt x="406" y="270"/>
                    <a:pt x="406" y="270"/>
                  </a:cubicBezTo>
                  <a:cubicBezTo>
                    <a:pt x="406" y="270"/>
                    <a:pt x="406" y="270"/>
                    <a:pt x="406" y="270"/>
                  </a:cubicBezTo>
                  <a:cubicBezTo>
                    <a:pt x="404" y="271"/>
                    <a:pt x="402" y="272"/>
                    <a:pt x="400" y="273"/>
                  </a:cubicBezTo>
                  <a:cubicBezTo>
                    <a:pt x="399" y="274"/>
                    <a:pt x="399" y="274"/>
                    <a:pt x="399" y="274"/>
                  </a:cubicBezTo>
                  <a:cubicBezTo>
                    <a:pt x="399" y="273"/>
                    <a:pt x="399" y="273"/>
                    <a:pt x="399" y="273"/>
                  </a:cubicBezTo>
                  <a:cubicBezTo>
                    <a:pt x="398" y="273"/>
                    <a:pt x="398" y="273"/>
                    <a:pt x="398" y="273"/>
                  </a:cubicBezTo>
                  <a:cubicBezTo>
                    <a:pt x="396" y="272"/>
                    <a:pt x="396" y="272"/>
                    <a:pt x="396" y="272"/>
                  </a:cubicBezTo>
                  <a:cubicBezTo>
                    <a:pt x="389" y="275"/>
                    <a:pt x="389" y="275"/>
                    <a:pt x="389" y="275"/>
                  </a:cubicBezTo>
                  <a:cubicBezTo>
                    <a:pt x="389" y="275"/>
                    <a:pt x="389" y="275"/>
                    <a:pt x="389" y="275"/>
                  </a:cubicBezTo>
                  <a:cubicBezTo>
                    <a:pt x="389" y="276"/>
                    <a:pt x="389" y="276"/>
                    <a:pt x="389" y="276"/>
                  </a:cubicBezTo>
                  <a:cubicBezTo>
                    <a:pt x="390" y="276"/>
                    <a:pt x="390" y="276"/>
                    <a:pt x="390" y="276"/>
                  </a:cubicBezTo>
                  <a:cubicBezTo>
                    <a:pt x="391" y="287"/>
                    <a:pt x="391" y="287"/>
                    <a:pt x="391" y="287"/>
                  </a:cubicBezTo>
                  <a:cubicBezTo>
                    <a:pt x="391" y="289"/>
                    <a:pt x="390" y="290"/>
                    <a:pt x="388" y="290"/>
                  </a:cubicBezTo>
                  <a:cubicBezTo>
                    <a:pt x="384" y="290"/>
                    <a:pt x="384" y="290"/>
                    <a:pt x="384" y="290"/>
                  </a:cubicBezTo>
                  <a:cubicBezTo>
                    <a:pt x="381" y="290"/>
                    <a:pt x="380" y="289"/>
                    <a:pt x="379" y="288"/>
                  </a:cubicBezTo>
                  <a:cubicBezTo>
                    <a:pt x="374" y="284"/>
                    <a:pt x="374" y="284"/>
                    <a:pt x="374" y="284"/>
                  </a:cubicBezTo>
                  <a:cubicBezTo>
                    <a:pt x="374" y="284"/>
                    <a:pt x="374" y="284"/>
                    <a:pt x="374" y="284"/>
                  </a:cubicBezTo>
                  <a:cubicBezTo>
                    <a:pt x="373" y="284"/>
                    <a:pt x="373" y="284"/>
                    <a:pt x="373" y="284"/>
                  </a:cubicBezTo>
                  <a:cubicBezTo>
                    <a:pt x="373" y="283"/>
                    <a:pt x="373" y="283"/>
                    <a:pt x="373" y="283"/>
                  </a:cubicBezTo>
                  <a:cubicBezTo>
                    <a:pt x="370" y="276"/>
                    <a:pt x="370" y="276"/>
                    <a:pt x="370" y="276"/>
                  </a:cubicBezTo>
                  <a:cubicBezTo>
                    <a:pt x="370" y="276"/>
                    <a:pt x="368" y="274"/>
                    <a:pt x="364" y="273"/>
                  </a:cubicBezTo>
                  <a:cubicBezTo>
                    <a:pt x="363" y="273"/>
                    <a:pt x="363" y="273"/>
                    <a:pt x="363" y="273"/>
                  </a:cubicBezTo>
                  <a:cubicBezTo>
                    <a:pt x="363" y="273"/>
                    <a:pt x="363" y="273"/>
                    <a:pt x="363" y="273"/>
                  </a:cubicBezTo>
                  <a:cubicBezTo>
                    <a:pt x="357" y="269"/>
                    <a:pt x="357" y="269"/>
                    <a:pt x="357" y="269"/>
                  </a:cubicBezTo>
                  <a:cubicBezTo>
                    <a:pt x="356" y="269"/>
                    <a:pt x="356" y="269"/>
                    <a:pt x="356" y="269"/>
                  </a:cubicBezTo>
                  <a:cubicBezTo>
                    <a:pt x="356" y="268"/>
                    <a:pt x="356" y="268"/>
                    <a:pt x="356" y="268"/>
                  </a:cubicBezTo>
                  <a:cubicBezTo>
                    <a:pt x="356" y="268"/>
                    <a:pt x="356" y="268"/>
                    <a:pt x="356" y="268"/>
                  </a:cubicBezTo>
                  <a:cubicBezTo>
                    <a:pt x="355" y="262"/>
                    <a:pt x="355" y="262"/>
                    <a:pt x="355" y="262"/>
                  </a:cubicBezTo>
                  <a:cubicBezTo>
                    <a:pt x="356" y="256"/>
                    <a:pt x="356" y="256"/>
                    <a:pt x="356" y="256"/>
                  </a:cubicBezTo>
                  <a:cubicBezTo>
                    <a:pt x="356" y="256"/>
                    <a:pt x="356" y="256"/>
                    <a:pt x="356" y="256"/>
                  </a:cubicBezTo>
                  <a:cubicBezTo>
                    <a:pt x="356" y="256"/>
                    <a:pt x="356" y="256"/>
                    <a:pt x="356" y="256"/>
                  </a:cubicBezTo>
                  <a:cubicBezTo>
                    <a:pt x="356" y="256"/>
                    <a:pt x="356" y="256"/>
                    <a:pt x="356" y="256"/>
                  </a:cubicBezTo>
                  <a:cubicBezTo>
                    <a:pt x="358" y="253"/>
                    <a:pt x="358" y="253"/>
                    <a:pt x="358" y="253"/>
                  </a:cubicBezTo>
                  <a:cubicBezTo>
                    <a:pt x="358" y="251"/>
                    <a:pt x="358" y="251"/>
                    <a:pt x="358" y="251"/>
                  </a:cubicBezTo>
                  <a:cubicBezTo>
                    <a:pt x="356" y="244"/>
                    <a:pt x="356" y="244"/>
                    <a:pt x="356" y="244"/>
                  </a:cubicBezTo>
                  <a:cubicBezTo>
                    <a:pt x="350" y="239"/>
                    <a:pt x="350" y="239"/>
                    <a:pt x="350" y="239"/>
                  </a:cubicBezTo>
                  <a:cubicBezTo>
                    <a:pt x="350" y="238"/>
                    <a:pt x="350" y="238"/>
                    <a:pt x="350" y="238"/>
                  </a:cubicBezTo>
                  <a:cubicBezTo>
                    <a:pt x="349" y="222"/>
                    <a:pt x="349" y="222"/>
                    <a:pt x="349" y="222"/>
                  </a:cubicBezTo>
                  <a:cubicBezTo>
                    <a:pt x="345" y="218"/>
                    <a:pt x="345" y="218"/>
                    <a:pt x="345" y="218"/>
                  </a:cubicBezTo>
                  <a:cubicBezTo>
                    <a:pt x="344" y="218"/>
                    <a:pt x="344" y="218"/>
                    <a:pt x="344" y="218"/>
                  </a:cubicBezTo>
                  <a:cubicBezTo>
                    <a:pt x="344" y="217"/>
                    <a:pt x="344" y="217"/>
                    <a:pt x="344" y="217"/>
                  </a:cubicBezTo>
                  <a:cubicBezTo>
                    <a:pt x="344" y="217"/>
                    <a:pt x="344" y="217"/>
                    <a:pt x="344" y="217"/>
                  </a:cubicBezTo>
                  <a:cubicBezTo>
                    <a:pt x="341" y="210"/>
                    <a:pt x="341" y="210"/>
                    <a:pt x="341" y="210"/>
                  </a:cubicBezTo>
                  <a:cubicBezTo>
                    <a:pt x="326" y="208"/>
                    <a:pt x="326" y="208"/>
                    <a:pt x="326" y="208"/>
                  </a:cubicBezTo>
                  <a:cubicBezTo>
                    <a:pt x="323" y="207"/>
                    <a:pt x="320" y="204"/>
                    <a:pt x="319" y="201"/>
                  </a:cubicBezTo>
                  <a:cubicBezTo>
                    <a:pt x="312" y="201"/>
                    <a:pt x="312" y="201"/>
                    <a:pt x="312" y="201"/>
                  </a:cubicBezTo>
                  <a:cubicBezTo>
                    <a:pt x="310" y="200"/>
                    <a:pt x="308" y="199"/>
                    <a:pt x="305" y="196"/>
                  </a:cubicBezTo>
                  <a:cubicBezTo>
                    <a:pt x="304" y="195"/>
                    <a:pt x="304" y="195"/>
                    <a:pt x="304" y="195"/>
                  </a:cubicBezTo>
                  <a:cubicBezTo>
                    <a:pt x="302" y="194"/>
                    <a:pt x="301" y="191"/>
                    <a:pt x="299" y="188"/>
                  </a:cubicBezTo>
                  <a:cubicBezTo>
                    <a:pt x="299" y="188"/>
                    <a:pt x="299" y="188"/>
                    <a:pt x="299" y="188"/>
                  </a:cubicBezTo>
                  <a:cubicBezTo>
                    <a:pt x="299" y="188"/>
                    <a:pt x="299" y="188"/>
                    <a:pt x="299" y="188"/>
                  </a:cubicBezTo>
                  <a:cubicBezTo>
                    <a:pt x="298" y="181"/>
                    <a:pt x="298" y="181"/>
                    <a:pt x="298" y="181"/>
                  </a:cubicBezTo>
                  <a:cubicBezTo>
                    <a:pt x="298" y="181"/>
                    <a:pt x="298" y="181"/>
                    <a:pt x="298" y="181"/>
                  </a:cubicBezTo>
                  <a:cubicBezTo>
                    <a:pt x="298" y="181"/>
                    <a:pt x="298" y="181"/>
                    <a:pt x="298" y="181"/>
                  </a:cubicBezTo>
                  <a:cubicBezTo>
                    <a:pt x="298" y="180"/>
                    <a:pt x="298" y="180"/>
                    <a:pt x="298" y="180"/>
                  </a:cubicBezTo>
                  <a:cubicBezTo>
                    <a:pt x="298" y="180"/>
                    <a:pt x="298" y="180"/>
                    <a:pt x="298" y="180"/>
                  </a:cubicBezTo>
                  <a:cubicBezTo>
                    <a:pt x="300" y="168"/>
                    <a:pt x="300" y="168"/>
                    <a:pt x="300" y="168"/>
                  </a:cubicBezTo>
                  <a:cubicBezTo>
                    <a:pt x="300" y="168"/>
                    <a:pt x="300" y="168"/>
                    <a:pt x="300" y="168"/>
                  </a:cubicBezTo>
                  <a:cubicBezTo>
                    <a:pt x="302" y="162"/>
                    <a:pt x="302" y="162"/>
                    <a:pt x="302" y="162"/>
                  </a:cubicBezTo>
                  <a:cubicBezTo>
                    <a:pt x="302" y="162"/>
                    <a:pt x="302" y="162"/>
                    <a:pt x="302" y="162"/>
                  </a:cubicBezTo>
                  <a:cubicBezTo>
                    <a:pt x="302" y="162"/>
                    <a:pt x="302" y="162"/>
                    <a:pt x="302" y="162"/>
                  </a:cubicBezTo>
                  <a:cubicBezTo>
                    <a:pt x="303" y="162"/>
                    <a:pt x="303" y="162"/>
                    <a:pt x="303" y="162"/>
                  </a:cubicBezTo>
                  <a:cubicBezTo>
                    <a:pt x="318" y="155"/>
                    <a:pt x="318" y="155"/>
                    <a:pt x="318" y="155"/>
                  </a:cubicBezTo>
                  <a:cubicBezTo>
                    <a:pt x="324" y="148"/>
                    <a:pt x="324" y="148"/>
                    <a:pt x="324" y="148"/>
                  </a:cubicBezTo>
                  <a:cubicBezTo>
                    <a:pt x="325" y="142"/>
                    <a:pt x="325" y="142"/>
                    <a:pt x="325" y="142"/>
                  </a:cubicBezTo>
                  <a:cubicBezTo>
                    <a:pt x="324" y="138"/>
                    <a:pt x="324" y="138"/>
                    <a:pt x="324" y="138"/>
                  </a:cubicBezTo>
                  <a:cubicBezTo>
                    <a:pt x="322" y="132"/>
                    <a:pt x="320" y="129"/>
                    <a:pt x="320" y="127"/>
                  </a:cubicBezTo>
                  <a:cubicBezTo>
                    <a:pt x="317" y="128"/>
                    <a:pt x="317" y="128"/>
                    <a:pt x="317" y="128"/>
                  </a:cubicBezTo>
                  <a:cubicBezTo>
                    <a:pt x="312" y="127"/>
                    <a:pt x="312" y="127"/>
                    <a:pt x="312" y="127"/>
                  </a:cubicBezTo>
                  <a:cubicBezTo>
                    <a:pt x="310" y="128"/>
                    <a:pt x="307" y="131"/>
                    <a:pt x="303" y="136"/>
                  </a:cubicBezTo>
                  <a:cubicBezTo>
                    <a:pt x="296" y="143"/>
                    <a:pt x="296" y="143"/>
                    <a:pt x="296" y="143"/>
                  </a:cubicBezTo>
                  <a:cubicBezTo>
                    <a:pt x="296" y="143"/>
                    <a:pt x="296" y="143"/>
                    <a:pt x="296" y="143"/>
                  </a:cubicBezTo>
                  <a:cubicBezTo>
                    <a:pt x="295" y="143"/>
                    <a:pt x="295" y="143"/>
                    <a:pt x="295" y="143"/>
                  </a:cubicBezTo>
                  <a:cubicBezTo>
                    <a:pt x="290" y="144"/>
                    <a:pt x="286" y="145"/>
                    <a:pt x="284" y="144"/>
                  </a:cubicBezTo>
                  <a:lnTo>
                    <a:pt x="271" y="140"/>
                  </a:lnTo>
                  <a:close/>
                </a:path>
              </a:pathLst>
            </a:custGeom>
            <a:grpFill/>
            <a:ln>
              <a:noFill/>
            </a:ln>
          </p:spPr>
          <p:txBody>
            <a:bodyPr/>
            <a:lstStyle/>
            <a:p>
              <a:endParaRPr altLang="en-US" lang="zh-CN"/>
            </a:p>
          </p:txBody>
        </p:sp>
        <p:sp>
          <p:nvSpPr>
            <p:cNvPr id="486" name="Freeform 7"/>
            <p:cNvSpPr>
              <a:spLocks noChangeArrowheads="1"/>
            </p:cNvSpPr>
            <p:nvPr/>
          </p:nvSpPr>
          <p:spPr bwMode="auto">
            <a:xfrm>
              <a:off x="3280457" y="2846618"/>
              <a:ext cx="296862" cy="487363"/>
            </a:xfrm>
            <a:custGeom>
              <a:gdLst>
                <a:gd fmla="*/ 2147483647 w 92" name="T0"/>
                <a:gd fmla="*/ 2147483647 h 152" name="T1"/>
                <a:gd fmla="*/ 2147483647 w 92" name="T2"/>
                <a:gd fmla="*/ 2147483647 h 152" name="T3"/>
                <a:gd fmla="*/ 2147483647 w 92" name="T4"/>
                <a:gd fmla="*/ 2147483647 h 152" name="T5"/>
                <a:gd fmla="*/ 2147483647 w 92" name="T6"/>
                <a:gd fmla="*/ 2147483647 h 152" name="T7"/>
                <a:gd fmla="*/ 2147483647 w 92" name="T8"/>
                <a:gd fmla="*/ 2147483647 h 152" name="T9"/>
                <a:gd fmla="*/ 2147483647 w 92" name="T10"/>
                <a:gd fmla="*/ 2147483647 h 152" name="T11"/>
                <a:gd fmla="*/ 2147483647 w 92" name="T12"/>
                <a:gd fmla="*/ 2147483647 h 152" name="T13"/>
                <a:gd fmla="*/ 2147483647 w 92" name="T14"/>
                <a:gd fmla="*/ 2147483647 h 152" name="T15"/>
                <a:gd fmla="*/ 2147483647 w 92" name="T16"/>
                <a:gd fmla="*/ 2147483647 h 152" name="T17"/>
                <a:gd fmla="*/ 2147483647 w 92" name="T18"/>
                <a:gd fmla="*/ 2147483647 h 152" name="T19"/>
                <a:gd fmla="*/ 2147483647 w 92" name="T20"/>
                <a:gd fmla="*/ 2147483647 h 152" name="T21"/>
                <a:gd fmla="*/ 2147483647 w 92" name="T22"/>
                <a:gd fmla="*/ 2147483647 h 152" name="T23"/>
                <a:gd fmla="*/ 2147483647 w 92" name="T24"/>
                <a:gd fmla="*/ 2147483647 h 152" name="T25"/>
                <a:gd fmla="*/ 2147483647 w 92" name="T26"/>
                <a:gd fmla="*/ 2147483647 h 152" name="T27"/>
                <a:gd fmla="*/ 2147483647 w 92" name="T28"/>
                <a:gd fmla="*/ 2147483647 h 152" name="T29"/>
                <a:gd fmla="*/ 2147483647 w 92" name="T30"/>
                <a:gd fmla="*/ 2147483647 h 152" name="T31"/>
                <a:gd fmla="*/ 2147483647 w 92" name="T32"/>
                <a:gd fmla="*/ 2147483647 h 152" name="T33"/>
                <a:gd fmla="*/ 2147483647 w 92" name="T34"/>
                <a:gd fmla="*/ 2147483647 h 152" name="T35"/>
                <a:gd fmla="*/ 2147483647 w 92" name="T36"/>
                <a:gd fmla="*/ 2147483647 h 152" name="T37"/>
                <a:gd fmla="*/ 2147483647 w 92" name="T38"/>
                <a:gd fmla="*/ 2147483647 h 152" name="T39"/>
                <a:gd fmla="*/ 2147483647 w 92" name="T40"/>
                <a:gd fmla="*/ 2147483647 h 152" name="T41"/>
                <a:gd fmla="*/ 2147483647 w 92" name="T42"/>
                <a:gd fmla="*/ 2147483647 h 152" name="T43"/>
                <a:gd fmla="*/ 2147483647 w 92" name="T44"/>
                <a:gd fmla="*/ 2147483647 h 152" name="T45"/>
                <a:gd fmla="*/ 2147483647 w 92" name="T46"/>
                <a:gd fmla="*/ 2147483647 h 152" name="T47"/>
                <a:gd fmla="*/ 2147483647 w 92" name="T48"/>
                <a:gd fmla="*/ 2147483647 h 152" name="T49"/>
                <a:gd fmla="*/ 2147483647 w 92" name="T50"/>
                <a:gd fmla="*/ 2147483647 h 152" name="T51"/>
                <a:gd fmla="*/ 2147483647 w 92" name="T52"/>
                <a:gd fmla="*/ 2147483647 h 152" name="T53"/>
                <a:gd fmla="*/ 2147483647 w 92" name="T54"/>
                <a:gd fmla="*/ 2147483647 h 152" name="T55"/>
                <a:gd fmla="*/ 2147483647 w 92" name="T56"/>
                <a:gd fmla="*/ 2147483647 h 152" name="T57"/>
                <a:gd fmla="*/ 2147483647 w 92" name="T58"/>
                <a:gd fmla="*/ 2147483647 h 152" name="T59"/>
                <a:gd fmla="*/ 2147483647 w 92" name="T60"/>
                <a:gd fmla="*/ 2147483647 h 152" name="T61"/>
                <a:gd fmla="*/ 2147483647 w 92" name="T62"/>
                <a:gd fmla="*/ 2147483647 h 152" name="T63"/>
                <a:gd fmla="*/ 2147483647 w 92" name="T64"/>
                <a:gd fmla="*/ 2147483647 h 152" name="T65"/>
                <a:gd fmla="*/ 2147483647 w 92" name="T66"/>
                <a:gd fmla="*/ 2147483647 h 152" name="T67"/>
                <a:gd fmla="*/ 2147483647 w 92" name="T68"/>
                <a:gd fmla="*/ 2147483647 h 152" name="T69"/>
                <a:gd fmla="*/ 2147483647 w 92" name="T70"/>
                <a:gd fmla="*/ 2147483647 h 152" name="T71"/>
                <a:gd fmla="*/ 2147483647 w 92" name="T72"/>
                <a:gd fmla="*/ 2147483647 h 152" name="T73"/>
                <a:gd fmla="*/ 2147483647 w 92" name="T74"/>
                <a:gd fmla="*/ 2147483647 h 152" name="T75"/>
                <a:gd fmla="*/ 2147483647 w 92" name="T76"/>
                <a:gd fmla="*/ 2147483647 h 152" name="T77"/>
                <a:gd fmla="*/ 2147483647 w 92" name="T78"/>
                <a:gd fmla="*/ 2147483647 h 152" name="T79"/>
                <a:gd fmla="*/ 2147483647 w 92" name="T80"/>
                <a:gd fmla="*/ 0 h 152"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w 92" name="T123"/>
                <a:gd fmla="*/ 0 h 152" name="T124"/>
                <a:gd fmla="*/ 92 w 92" name="T125"/>
                <a:gd fmla="*/ 152 h 152" name="T126"/>
              </a:gd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b="T126" l="T123" r="T125" t="T124"/>
              <a:pathLst>
                <a:path h="152" w="92">
                  <a:moveTo>
                    <a:pt x="54" y="9"/>
                  </a:moveTo>
                  <a:cubicBezTo>
                    <a:pt x="46" y="29"/>
                    <a:pt x="46" y="29"/>
                    <a:pt x="46" y="29"/>
                  </a:cubicBezTo>
                  <a:cubicBezTo>
                    <a:pt x="46" y="42"/>
                    <a:pt x="46" y="42"/>
                    <a:pt x="46" y="42"/>
                  </a:cubicBezTo>
                  <a:cubicBezTo>
                    <a:pt x="46" y="43"/>
                    <a:pt x="46" y="43"/>
                    <a:pt x="46" y="43"/>
                  </a:cubicBezTo>
                  <a:cubicBezTo>
                    <a:pt x="42" y="50"/>
                    <a:pt x="42" y="50"/>
                    <a:pt x="42" y="50"/>
                  </a:cubicBezTo>
                  <a:cubicBezTo>
                    <a:pt x="42" y="54"/>
                    <a:pt x="42" y="54"/>
                    <a:pt x="42" y="54"/>
                  </a:cubicBezTo>
                  <a:cubicBezTo>
                    <a:pt x="42" y="57"/>
                    <a:pt x="41" y="60"/>
                    <a:pt x="38" y="61"/>
                  </a:cubicBezTo>
                  <a:cubicBezTo>
                    <a:pt x="38" y="62"/>
                    <a:pt x="38" y="62"/>
                    <a:pt x="38" y="62"/>
                  </a:cubicBezTo>
                  <a:cubicBezTo>
                    <a:pt x="37" y="62"/>
                    <a:pt x="37" y="62"/>
                    <a:pt x="37" y="62"/>
                  </a:cubicBezTo>
                  <a:cubicBezTo>
                    <a:pt x="37" y="61"/>
                    <a:pt x="37" y="61"/>
                    <a:pt x="37" y="61"/>
                  </a:cubicBezTo>
                  <a:cubicBezTo>
                    <a:pt x="27" y="60"/>
                    <a:pt x="27" y="60"/>
                    <a:pt x="27" y="60"/>
                  </a:cubicBezTo>
                  <a:cubicBezTo>
                    <a:pt x="22" y="65"/>
                    <a:pt x="22" y="65"/>
                    <a:pt x="22" y="65"/>
                  </a:cubicBezTo>
                  <a:cubicBezTo>
                    <a:pt x="6" y="67"/>
                    <a:pt x="6" y="67"/>
                    <a:pt x="6" y="67"/>
                  </a:cubicBezTo>
                  <a:cubicBezTo>
                    <a:pt x="6" y="67"/>
                    <a:pt x="6" y="67"/>
                    <a:pt x="6" y="67"/>
                  </a:cubicBezTo>
                  <a:cubicBezTo>
                    <a:pt x="0" y="67"/>
                    <a:pt x="0" y="67"/>
                    <a:pt x="0" y="67"/>
                  </a:cubicBezTo>
                  <a:cubicBezTo>
                    <a:pt x="4" y="70"/>
                    <a:pt x="4" y="70"/>
                    <a:pt x="4" y="70"/>
                  </a:cubicBezTo>
                  <a:cubicBezTo>
                    <a:pt x="18" y="72"/>
                    <a:pt x="18" y="72"/>
                    <a:pt x="18" y="72"/>
                  </a:cubicBezTo>
                  <a:cubicBezTo>
                    <a:pt x="19" y="72"/>
                    <a:pt x="19" y="72"/>
                    <a:pt x="19" y="72"/>
                  </a:cubicBezTo>
                  <a:cubicBezTo>
                    <a:pt x="20" y="72"/>
                    <a:pt x="20" y="72"/>
                    <a:pt x="20" y="72"/>
                  </a:cubicBezTo>
                  <a:cubicBezTo>
                    <a:pt x="20" y="72"/>
                    <a:pt x="20" y="72"/>
                    <a:pt x="20" y="72"/>
                  </a:cubicBezTo>
                  <a:cubicBezTo>
                    <a:pt x="20" y="72"/>
                    <a:pt x="20" y="72"/>
                    <a:pt x="20" y="72"/>
                  </a:cubicBezTo>
                  <a:cubicBezTo>
                    <a:pt x="24" y="81"/>
                    <a:pt x="24" y="81"/>
                    <a:pt x="24" y="81"/>
                  </a:cubicBezTo>
                  <a:cubicBezTo>
                    <a:pt x="28" y="84"/>
                    <a:pt x="28" y="84"/>
                    <a:pt x="28" y="84"/>
                  </a:cubicBezTo>
                  <a:cubicBezTo>
                    <a:pt x="29" y="86"/>
                    <a:pt x="30" y="88"/>
                    <a:pt x="30" y="92"/>
                  </a:cubicBezTo>
                  <a:cubicBezTo>
                    <a:pt x="30" y="103"/>
                    <a:pt x="30" y="103"/>
                    <a:pt x="30" y="103"/>
                  </a:cubicBezTo>
                  <a:cubicBezTo>
                    <a:pt x="35" y="108"/>
                    <a:pt x="35" y="108"/>
                    <a:pt x="35" y="108"/>
                  </a:cubicBezTo>
                  <a:cubicBezTo>
                    <a:pt x="36" y="108"/>
                    <a:pt x="36" y="108"/>
                    <a:pt x="36" y="108"/>
                  </a:cubicBezTo>
                  <a:cubicBezTo>
                    <a:pt x="36" y="108"/>
                    <a:pt x="36" y="108"/>
                    <a:pt x="36" y="108"/>
                  </a:cubicBezTo>
                  <a:cubicBezTo>
                    <a:pt x="36" y="108"/>
                    <a:pt x="36" y="108"/>
                    <a:pt x="36" y="108"/>
                  </a:cubicBezTo>
                  <a:cubicBezTo>
                    <a:pt x="38" y="116"/>
                    <a:pt x="38" y="116"/>
                    <a:pt x="38" y="116"/>
                  </a:cubicBezTo>
                  <a:cubicBezTo>
                    <a:pt x="38" y="120"/>
                    <a:pt x="38" y="120"/>
                    <a:pt x="38" y="120"/>
                  </a:cubicBezTo>
                  <a:cubicBezTo>
                    <a:pt x="36" y="124"/>
                    <a:pt x="36" y="124"/>
                    <a:pt x="36" y="124"/>
                  </a:cubicBezTo>
                  <a:cubicBezTo>
                    <a:pt x="35" y="128"/>
                    <a:pt x="35" y="128"/>
                    <a:pt x="35" y="128"/>
                  </a:cubicBezTo>
                  <a:cubicBezTo>
                    <a:pt x="36" y="132"/>
                    <a:pt x="36" y="132"/>
                    <a:pt x="36" y="132"/>
                  </a:cubicBezTo>
                  <a:cubicBezTo>
                    <a:pt x="41" y="135"/>
                    <a:pt x="41" y="135"/>
                    <a:pt x="41" y="135"/>
                  </a:cubicBezTo>
                  <a:cubicBezTo>
                    <a:pt x="46" y="137"/>
                    <a:pt x="49" y="138"/>
                    <a:pt x="50" y="140"/>
                  </a:cubicBezTo>
                  <a:cubicBezTo>
                    <a:pt x="53" y="146"/>
                    <a:pt x="53" y="146"/>
                    <a:pt x="53" y="146"/>
                  </a:cubicBezTo>
                  <a:cubicBezTo>
                    <a:pt x="56" y="148"/>
                    <a:pt x="58" y="150"/>
                    <a:pt x="58" y="151"/>
                  </a:cubicBezTo>
                  <a:cubicBezTo>
                    <a:pt x="62" y="152"/>
                    <a:pt x="62" y="152"/>
                    <a:pt x="62" y="152"/>
                  </a:cubicBezTo>
                  <a:cubicBezTo>
                    <a:pt x="62" y="152"/>
                    <a:pt x="62" y="152"/>
                    <a:pt x="62" y="152"/>
                  </a:cubicBezTo>
                  <a:cubicBezTo>
                    <a:pt x="61" y="144"/>
                    <a:pt x="61" y="144"/>
                    <a:pt x="61" y="144"/>
                  </a:cubicBezTo>
                  <a:cubicBezTo>
                    <a:pt x="60" y="142"/>
                    <a:pt x="60" y="140"/>
                    <a:pt x="61" y="139"/>
                  </a:cubicBezTo>
                  <a:cubicBezTo>
                    <a:pt x="62" y="138"/>
                    <a:pt x="63" y="137"/>
                    <a:pt x="64" y="136"/>
                  </a:cubicBezTo>
                  <a:cubicBezTo>
                    <a:pt x="70" y="134"/>
                    <a:pt x="70" y="134"/>
                    <a:pt x="70" y="134"/>
                  </a:cubicBezTo>
                  <a:cubicBezTo>
                    <a:pt x="70" y="134"/>
                    <a:pt x="70" y="134"/>
                    <a:pt x="70" y="134"/>
                  </a:cubicBezTo>
                  <a:cubicBezTo>
                    <a:pt x="71" y="134"/>
                    <a:pt x="71" y="134"/>
                    <a:pt x="71" y="134"/>
                  </a:cubicBezTo>
                  <a:cubicBezTo>
                    <a:pt x="71" y="134"/>
                    <a:pt x="71" y="134"/>
                    <a:pt x="71" y="134"/>
                  </a:cubicBezTo>
                  <a:cubicBezTo>
                    <a:pt x="72" y="134"/>
                    <a:pt x="72" y="134"/>
                    <a:pt x="72" y="134"/>
                  </a:cubicBezTo>
                  <a:cubicBezTo>
                    <a:pt x="74" y="135"/>
                    <a:pt x="74" y="135"/>
                    <a:pt x="74" y="135"/>
                  </a:cubicBezTo>
                  <a:cubicBezTo>
                    <a:pt x="78" y="133"/>
                    <a:pt x="78" y="133"/>
                    <a:pt x="78" y="133"/>
                  </a:cubicBezTo>
                  <a:cubicBezTo>
                    <a:pt x="78" y="132"/>
                    <a:pt x="78" y="132"/>
                    <a:pt x="78" y="132"/>
                  </a:cubicBezTo>
                  <a:cubicBezTo>
                    <a:pt x="79" y="122"/>
                    <a:pt x="79" y="122"/>
                    <a:pt x="79" y="122"/>
                  </a:cubicBezTo>
                  <a:cubicBezTo>
                    <a:pt x="77" y="118"/>
                    <a:pt x="77" y="118"/>
                    <a:pt x="77" y="118"/>
                  </a:cubicBezTo>
                  <a:cubicBezTo>
                    <a:pt x="74" y="116"/>
                    <a:pt x="74" y="116"/>
                    <a:pt x="74" y="116"/>
                  </a:cubicBezTo>
                  <a:cubicBezTo>
                    <a:pt x="70" y="116"/>
                    <a:pt x="70" y="116"/>
                    <a:pt x="70" y="116"/>
                  </a:cubicBezTo>
                  <a:cubicBezTo>
                    <a:pt x="69" y="116"/>
                    <a:pt x="69" y="116"/>
                    <a:pt x="69" y="116"/>
                  </a:cubicBezTo>
                  <a:cubicBezTo>
                    <a:pt x="68" y="115"/>
                    <a:pt x="68" y="115"/>
                    <a:pt x="68" y="115"/>
                  </a:cubicBezTo>
                  <a:cubicBezTo>
                    <a:pt x="66" y="105"/>
                    <a:pt x="66" y="105"/>
                    <a:pt x="66" y="105"/>
                  </a:cubicBezTo>
                  <a:cubicBezTo>
                    <a:pt x="67" y="84"/>
                    <a:pt x="67" y="84"/>
                    <a:pt x="67" y="84"/>
                  </a:cubicBezTo>
                  <a:cubicBezTo>
                    <a:pt x="68" y="84"/>
                    <a:pt x="68" y="84"/>
                    <a:pt x="68" y="84"/>
                  </a:cubicBezTo>
                  <a:cubicBezTo>
                    <a:pt x="74" y="75"/>
                    <a:pt x="74" y="75"/>
                    <a:pt x="74" y="75"/>
                  </a:cubicBezTo>
                  <a:cubicBezTo>
                    <a:pt x="82" y="80"/>
                    <a:pt x="82" y="80"/>
                    <a:pt x="82" y="80"/>
                  </a:cubicBezTo>
                  <a:cubicBezTo>
                    <a:pt x="88" y="80"/>
                    <a:pt x="88" y="80"/>
                    <a:pt x="88" y="80"/>
                  </a:cubicBezTo>
                  <a:cubicBezTo>
                    <a:pt x="92" y="54"/>
                    <a:pt x="92" y="54"/>
                    <a:pt x="92" y="54"/>
                  </a:cubicBezTo>
                  <a:cubicBezTo>
                    <a:pt x="90" y="51"/>
                    <a:pt x="89" y="49"/>
                    <a:pt x="87" y="48"/>
                  </a:cubicBezTo>
                  <a:cubicBezTo>
                    <a:pt x="84" y="48"/>
                    <a:pt x="84" y="48"/>
                    <a:pt x="84" y="48"/>
                  </a:cubicBezTo>
                  <a:cubicBezTo>
                    <a:pt x="84" y="48"/>
                    <a:pt x="84" y="48"/>
                    <a:pt x="84" y="48"/>
                  </a:cubicBezTo>
                  <a:cubicBezTo>
                    <a:pt x="83" y="48"/>
                    <a:pt x="83" y="48"/>
                    <a:pt x="83" y="48"/>
                  </a:cubicBezTo>
                  <a:cubicBezTo>
                    <a:pt x="77" y="49"/>
                    <a:pt x="77" y="49"/>
                    <a:pt x="77" y="49"/>
                  </a:cubicBezTo>
                  <a:cubicBezTo>
                    <a:pt x="76" y="48"/>
                    <a:pt x="76" y="48"/>
                    <a:pt x="76" y="48"/>
                  </a:cubicBezTo>
                  <a:cubicBezTo>
                    <a:pt x="76" y="48"/>
                    <a:pt x="76" y="48"/>
                    <a:pt x="76" y="48"/>
                  </a:cubicBezTo>
                  <a:cubicBezTo>
                    <a:pt x="72" y="42"/>
                    <a:pt x="72" y="42"/>
                    <a:pt x="72" y="42"/>
                  </a:cubicBezTo>
                  <a:cubicBezTo>
                    <a:pt x="72" y="42"/>
                    <a:pt x="72" y="42"/>
                    <a:pt x="72" y="42"/>
                  </a:cubicBezTo>
                  <a:cubicBezTo>
                    <a:pt x="71" y="42"/>
                    <a:pt x="71" y="42"/>
                    <a:pt x="71" y="42"/>
                  </a:cubicBezTo>
                  <a:cubicBezTo>
                    <a:pt x="71" y="32"/>
                    <a:pt x="71" y="32"/>
                    <a:pt x="71" y="32"/>
                  </a:cubicBezTo>
                  <a:cubicBezTo>
                    <a:pt x="73" y="26"/>
                    <a:pt x="73" y="26"/>
                    <a:pt x="73" y="26"/>
                  </a:cubicBezTo>
                  <a:cubicBezTo>
                    <a:pt x="74" y="24"/>
                    <a:pt x="74" y="24"/>
                    <a:pt x="74" y="24"/>
                  </a:cubicBezTo>
                  <a:cubicBezTo>
                    <a:pt x="74" y="22"/>
                    <a:pt x="75" y="20"/>
                    <a:pt x="76" y="18"/>
                  </a:cubicBezTo>
                  <a:cubicBezTo>
                    <a:pt x="78" y="16"/>
                    <a:pt x="78" y="16"/>
                    <a:pt x="78" y="16"/>
                  </a:cubicBezTo>
                  <a:cubicBezTo>
                    <a:pt x="78" y="10"/>
                    <a:pt x="78" y="10"/>
                    <a:pt x="78" y="10"/>
                  </a:cubicBezTo>
                  <a:cubicBezTo>
                    <a:pt x="72" y="4"/>
                    <a:pt x="72" y="4"/>
                    <a:pt x="72" y="4"/>
                  </a:cubicBezTo>
                  <a:cubicBezTo>
                    <a:pt x="64" y="0"/>
                    <a:pt x="64" y="0"/>
                    <a:pt x="64" y="0"/>
                  </a:cubicBezTo>
                  <a:lnTo>
                    <a:pt x="54" y="9"/>
                  </a:lnTo>
                  <a:close/>
                </a:path>
              </a:pathLst>
            </a:custGeom>
            <a:grpFill/>
            <a:ln>
              <a:noFill/>
            </a:ln>
          </p:spPr>
          <p:txBody>
            <a:bodyPr/>
            <a:lstStyle/>
            <a:p>
              <a:endParaRPr altLang="en-US" lang="zh-CN"/>
            </a:p>
          </p:txBody>
        </p:sp>
        <p:sp>
          <p:nvSpPr>
            <p:cNvPr id="487" name="Freeform 8"/>
            <p:cNvSpPr>
              <a:spLocks noChangeArrowheads="1"/>
            </p:cNvSpPr>
            <p:nvPr/>
          </p:nvSpPr>
          <p:spPr bwMode="auto">
            <a:xfrm>
              <a:off x="483282" y="1560743"/>
              <a:ext cx="2095500" cy="1584325"/>
            </a:xfrm>
            <a:custGeom>
              <a:gdLst>
                <a:gd fmla="*/ 2147483647 w 652" name="T0"/>
                <a:gd fmla="*/ 2147483647 h 493" name="T1"/>
                <a:gd fmla="*/ 2147483647 w 652" name="T2"/>
                <a:gd fmla="*/ 2147483647 h 493" name="T3"/>
                <a:gd fmla="*/ 2147483647 w 652" name="T4"/>
                <a:gd fmla="*/ 2147483647 h 493" name="T5"/>
                <a:gd fmla="*/ 2147483647 w 652" name="T6"/>
                <a:gd fmla="*/ 2147483647 h 493" name="T7"/>
                <a:gd fmla="*/ 2147483647 w 652" name="T8"/>
                <a:gd fmla="*/ 2147483647 h 493" name="T9"/>
                <a:gd fmla="*/ 2147483647 w 652" name="T10"/>
                <a:gd fmla="*/ 2147483647 h 493" name="T11"/>
                <a:gd fmla="*/ 2147483647 w 652" name="T12"/>
                <a:gd fmla="*/ 2147483647 h 493" name="T13"/>
                <a:gd fmla="*/ 2147483647 w 652" name="T14"/>
                <a:gd fmla="*/ 2147483647 h 493" name="T15"/>
                <a:gd fmla="*/ 2147483647 w 652" name="T16"/>
                <a:gd fmla="*/ 2147483647 h 493" name="T17"/>
                <a:gd fmla="*/ 2147483647 w 652" name="T18"/>
                <a:gd fmla="*/ 2147483647 h 493" name="T19"/>
                <a:gd fmla="*/ 2147483647 w 652" name="T20"/>
                <a:gd fmla="*/ 2147483647 h 493" name="T21"/>
                <a:gd fmla="*/ 2147483647 w 652" name="T22"/>
                <a:gd fmla="*/ 2147483647 h 493" name="T23"/>
                <a:gd fmla="*/ 2147483647 w 652" name="T24"/>
                <a:gd fmla="*/ 2147483647 h 493" name="T25"/>
                <a:gd fmla="*/ 2147483647 w 652" name="T26"/>
                <a:gd fmla="*/ 2147483647 h 493" name="T27"/>
                <a:gd fmla="*/ 2147483647 w 652" name="T28"/>
                <a:gd fmla="*/ 2147483647 h 493" name="T29"/>
                <a:gd fmla="*/ 2147483647 w 652" name="T30"/>
                <a:gd fmla="*/ 2147483647 h 493" name="T31"/>
                <a:gd fmla="*/ 2147483647 w 652" name="T32"/>
                <a:gd fmla="*/ 2147483647 h 493" name="T33"/>
                <a:gd fmla="*/ 2147483647 w 652" name="T34"/>
                <a:gd fmla="*/ 2147483647 h 493" name="T35"/>
                <a:gd fmla="*/ 2147483647 w 652" name="T36"/>
                <a:gd fmla="*/ 2147483647 h 493" name="T37"/>
                <a:gd fmla="*/ 2147483647 w 652" name="T38"/>
                <a:gd fmla="*/ 2147483647 h 493" name="T39"/>
                <a:gd fmla="*/ 2147483647 w 652" name="T40"/>
                <a:gd fmla="*/ 2147483647 h 493" name="T41"/>
                <a:gd fmla="*/ 2147483647 w 652" name="T42"/>
                <a:gd fmla="*/ 2147483647 h 493" name="T43"/>
                <a:gd fmla="*/ 2147483647 w 652" name="T44"/>
                <a:gd fmla="*/ 2147483647 h 493" name="T45"/>
                <a:gd fmla="*/ 2147483647 w 652" name="T46"/>
                <a:gd fmla="*/ 2147483647 h 493" name="T47"/>
                <a:gd fmla="*/ 2147483647 w 652" name="T48"/>
                <a:gd fmla="*/ 2147483647 h 493" name="T49"/>
                <a:gd fmla="*/ 2147483647 w 652" name="T50"/>
                <a:gd fmla="*/ 2147483647 h 493" name="T51"/>
                <a:gd fmla="*/ 2147483647 w 652" name="T52"/>
                <a:gd fmla="*/ 2147483647 h 493" name="T53"/>
                <a:gd fmla="*/ 2147483647 w 652" name="T54"/>
                <a:gd fmla="*/ 2147483647 h 493" name="T55"/>
                <a:gd fmla="*/ 2147483647 w 652" name="T56"/>
                <a:gd fmla="*/ 2147483647 h 493" name="T57"/>
                <a:gd fmla="*/ 2147483647 w 652" name="T58"/>
                <a:gd fmla="*/ 2147483647 h 493" name="T59"/>
                <a:gd fmla="*/ 2147483647 w 652" name="T60"/>
                <a:gd fmla="*/ 2147483647 h 493" name="T61"/>
                <a:gd fmla="*/ 2147483647 w 652" name="T62"/>
                <a:gd fmla="*/ 2147483647 h 493" name="T63"/>
                <a:gd fmla="*/ 2147483647 w 652" name="T64"/>
                <a:gd fmla="*/ 2147483647 h 493" name="T65"/>
                <a:gd fmla="*/ 2147483647 w 652" name="T66"/>
                <a:gd fmla="*/ 2147483647 h 493" name="T67"/>
                <a:gd fmla="*/ 2147483647 w 652" name="T68"/>
                <a:gd fmla="*/ 2147483647 h 493" name="T69"/>
                <a:gd fmla="*/ 2147483647 w 652" name="T70"/>
                <a:gd fmla="*/ 2147483647 h 493" name="T71"/>
                <a:gd fmla="*/ 2147483647 w 652" name="T72"/>
                <a:gd fmla="*/ 2147483647 h 493" name="T73"/>
                <a:gd fmla="*/ 2147483647 w 652" name="T74"/>
                <a:gd fmla="*/ 2147483647 h 493" name="T75"/>
                <a:gd fmla="*/ 2147483647 w 652" name="T76"/>
                <a:gd fmla="*/ 2147483647 h 493" name="T77"/>
                <a:gd fmla="*/ 2147483647 w 652" name="T78"/>
                <a:gd fmla="*/ 2147483647 h 493" name="T79"/>
                <a:gd fmla="*/ 2147483647 w 652" name="T80"/>
                <a:gd fmla="*/ 2147483647 h 493" name="T81"/>
                <a:gd fmla="*/ 2147483647 w 652" name="T82"/>
                <a:gd fmla="*/ 2147483647 h 493" name="T83"/>
                <a:gd fmla="*/ 2147483647 w 652" name="T84"/>
                <a:gd fmla="*/ 2147483647 h 493" name="T85"/>
                <a:gd fmla="*/ 2147483647 w 652" name="T86"/>
                <a:gd fmla="*/ 2147483647 h 493" name="T87"/>
                <a:gd fmla="*/ 2147483647 w 652" name="T88"/>
                <a:gd fmla="*/ 2147483647 h 493" name="T89"/>
                <a:gd fmla="*/ 2147483647 w 652" name="T90"/>
                <a:gd fmla="*/ 2147483647 h 493" name="T91"/>
                <a:gd fmla="*/ 2147483647 w 652" name="T92"/>
                <a:gd fmla="*/ 2147483647 h 493" name="T93"/>
                <a:gd fmla="*/ 2147483647 w 652" name="T94"/>
                <a:gd fmla="*/ 2147483647 h 493" name="T95"/>
                <a:gd fmla="*/ 2147483647 w 652" name="T96"/>
                <a:gd fmla="*/ 2147483647 h 493" name="T97"/>
                <a:gd fmla="*/ 2147483647 w 652" name="T98"/>
                <a:gd fmla="*/ 2147483647 h 493" name="T99"/>
                <a:gd fmla="*/ 2147483647 w 652" name="T100"/>
                <a:gd fmla="*/ 2147483647 h 493"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w 652" name="T153"/>
                <a:gd fmla="*/ 0 h 493" name="T154"/>
                <a:gd fmla="*/ 652 w 652" name="T155"/>
                <a:gd fmla="*/ 493 h 493" name="T156"/>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T156" l="T153" r="T155" t="T154"/>
              <a:pathLst>
                <a:path h="492" w="652">
                  <a:moveTo>
                    <a:pt x="651" y="265"/>
                  </a:moveTo>
                  <a:cubicBezTo>
                    <a:pt x="652" y="265"/>
                    <a:pt x="652" y="265"/>
                    <a:pt x="652" y="265"/>
                  </a:cubicBezTo>
                  <a:cubicBezTo>
                    <a:pt x="652" y="265"/>
                    <a:pt x="652" y="265"/>
                    <a:pt x="652" y="265"/>
                  </a:cubicBezTo>
                  <a:cubicBezTo>
                    <a:pt x="652" y="264"/>
                    <a:pt x="652" y="264"/>
                    <a:pt x="652" y="264"/>
                  </a:cubicBezTo>
                  <a:cubicBezTo>
                    <a:pt x="639" y="228"/>
                    <a:pt x="639" y="228"/>
                    <a:pt x="639" y="228"/>
                  </a:cubicBezTo>
                  <a:cubicBezTo>
                    <a:pt x="631" y="222"/>
                    <a:pt x="631" y="222"/>
                    <a:pt x="631" y="222"/>
                  </a:cubicBezTo>
                  <a:cubicBezTo>
                    <a:pt x="631" y="221"/>
                    <a:pt x="631" y="221"/>
                    <a:pt x="631" y="221"/>
                  </a:cubicBezTo>
                  <a:cubicBezTo>
                    <a:pt x="629" y="206"/>
                    <a:pt x="629" y="206"/>
                    <a:pt x="629" y="206"/>
                  </a:cubicBezTo>
                  <a:cubicBezTo>
                    <a:pt x="613" y="204"/>
                    <a:pt x="613" y="204"/>
                    <a:pt x="613" y="204"/>
                  </a:cubicBezTo>
                  <a:cubicBezTo>
                    <a:pt x="612" y="204"/>
                    <a:pt x="612" y="204"/>
                    <a:pt x="612" y="204"/>
                  </a:cubicBezTo>
                  <a:cubicBezTo>
                    <a:pt x="611" y="204"/>
                    <a:pt x="611" y="204"/>
                    <a:pt x="611" y="204"/>
                  </a:cubicBezTo>
                  <a:cubicBezTo>
                    <a:pt x="611" y="203"/>
                    <a:pt x="611" y="203"/>
                    <a:pt x="611" y="203"/>
                  </a:cubicBezTo>
                  <a:cubicBezTo>
                    <a:pt x="611" y="202"/>
                    <a:pt x="611" y="202"/>
                    <a:pt x="611" y="202"/>
                  </a:cubicBezTo>
                  <a:cubicBezTo>
                    <a:pt x="611" y="202"/>
                    <a:pt x="611" y="202"/>
                    <a:pt x="611" y="202"/>
                  </a:cubicBezTo>
                  <a:cubicBezTo>
                    <a:pt x="609" y="196"/>
                    <a:pt x="604" y="190"/>
                    <a:pt x="596" y="184"/>
                  </a:cubicBezTo>
                  <a:cubicBezTo>
                    <a:pt x="591" y="180"/>
                    <a:pt x="587" y="178"/>
                    <a:pt x="583" y="177"/>
                  </a:cubicBezTo>
                  <a:cubicBezTo>
                    <a:pt x="581" y="176"/>
                    <a:pt x="578" y="174"/>
                    <a:pt x="576" y="173"/>
                  </a:cubicBezTo>
                  <a:cubicBezTo>
                    <a:pt x="571" y="169"/>
                    <a:pt x="553" y="166"/>
                    <a:pt x="521" y="166"/>
                  </a:cubicBezTo>
                  <a:cubicBezTo>
                    <a:pt x="520" y="166"/>
                    <a:pt x="520" y="166"/>
                    <a:pt x="520" y="166"/>
                  </a:cubicBezTo>
                  <a:cubicBezTo>
                    <a:pt x="520" y="166"/>
                    <a:pt x="520" y="166"/>
                    <a:pt x="520" y="166"/>
                  </a:cubicBezTo>
                  <a:cubicBezTo>
                    <a:pt x="516" y="160"/>
                    <a:pt x="516" y="160"/>
                    <a:pt x="516" y="160"/>
                  </a:cubicBezTo>
                  <a:cubicBezTo>
                    <a:pt x="515" y="156"/>
                    <a:pt x="513" y="153"/>
                    <a:pt x="513" y="150"/>
                  </a:cubicBezTo>
                  <a:cubicBezTo>
                    <a:pt x="513" y="145"/>
                    <a:pt x="518" y="131"/>
                    <a:pt x="529" y="107"/>
                  </a:cubicBezTo>
                  <a:cubicBezTo>
                    <a:pt x="524" y="90"/>
                    <a:pt x="524" y="90"/>
                    <a:pt x="524" y="90"/>
                  </a:cubicBezTo>
                  <a:cubicBezTo>
                    <a:pt x="524" y="90"/>
                    <a:pt x="524" y="90"/>
                    <a:pt x="524" y="90"/>
                  </a:cubicBezTo>
                  <a:cubicBezTo>
                    <a:pt x="518" y="62"/>
                    <a:pt x="518" y="62"/>
                    <a:pt x="518" y="62"/>
                  </a:cubicBezTo>
                  <a:cubicBezTo>
                    <a:pt x="517" y="58"/>
                    <a:pt x="510" y="54"/>
                    <a:pt x="498" y="50"/>
                  </a:cubicBezTo>
                  <a:cubicBezTo>
                    <a:pt x="496" y="50"/>
                    <a:pt x="493" y="49"/>
                    <a:pt x="491" y="47"/>
                  </a:cubicBezTo>
                  <a:cubicBezTo>
                    <a:pt x="487" y="45"/>
                    <a:pt x="483" y="42"/>
                    <a:pt x="482" y="37"/>
                  </a:cubicBezTo>
                  <a:cubicBezTo>
                    <a:pt x="479" y="32"/>
                    <a:pt x="475" y="28"/>
                    <a:pt x="470" y="25"/>
                  </a:cubicBezTo>
                  <a:cubicBezTo>
                    <a:pt x="469" y="25"/>
                    <a:pt x="469" y="25"/>
                    <a:pt x="469" y="25"/>
                  </a:cubicBezTo>
                  <a:cubicBezTo>
                    <a:pt x="469" y="24"/>
                    <a:pt x="469" y="24"/>
                    <a:pt x="469" y="24"/>
                  </a:cubicBezTo>
                  <a:cubicBezTo>
                    <a:pt x="464" y="0"/>
                    <a:pt x="464" y="0"/>
                    <a:pt x="464" y="0"/>
                  </a:cubicBezTo>
                  <a:cubicBezTo>
                    <a:pt x="445" y="2"/>
                    <a:pt x="445" y="2"/>
                    <a:pt x="445" y="2"/>
                  </a:cubicBezTo>
                  <a:cubicBezTo>
                    <a:pt x="443" y="7"/>
                    <a:pt x="443" y="7"/>
                    <a:pt x="443" y="7"/>
                  </a:cubicBezTo>
                  <a:cubicBezTo>
                    <a:pt x="441" y="15"/>
                    <a:pt x="438" y="19"/>
                    <a:pt x="435" y="19"/>
                  </a:cubicBezTo>
                  <a:cubicBezTo>
                    <a:pt x="423" y="23"/>
                    <a:pt x="423" y="23"/>
                    <a:pt x="423" y="23"/>
                  </a:cubicBezTo>
                  <a:cubicBezTo>
                    <a:pt x="415" y="26"/>
                    <a:pt x="411" y="29"/>
                    <a:pt x="408" y="33"/>
                  </a:cubicBezTo>
                  <a:cubicBezTo>
                    <a:pt x="407" y="34"/>
                    <a:pt x="406" y="39"/>
                    <a:pt x="405" y="46"/>
                  </a:cubicBezTo>
                  <a:cubicBezTo>
                    <a:pt x="404" y="53"/>
                    <a:pt x="403" y="58"/>
                    <a:pt x="401" y="61"/>
                  </a:cubicBezTo>
                  <a:cubicBezTo>
                    <a:pt x="399" y="66"/>
                    <a:pt x="395" y="70"/>
                    <a:pt x="389" y="72"/>
                  </a:cubicBezTo>
                  <a:cubicBezTo>
                    <a:pt x="379" y="76"/>
                    <a:pt x="361" y="70"/>
                    <a:pt x="337" y="52"/>
                  </a:cubicBezTo>
                  <a:cubicBezTo>
                    <a:pt x="304" y="94"/>
                    <a:pt x="304" y="94"/>
                    <a:pt x="304" y="94"/>
                  </a:cubicBezTo>
                  <a:cubicBezTo>
                    <a:pt x="308" y="112"/>
                    <a:pt x="308" y="112"/>
                    <a:pt x="308" y="112"/>
                  </a:cubicBezTo>
                  <a:cubicBezTo>
                    <a:pt x="309" y="112"/>
                    <a:pt x="309" y="112"/>
                    <a:pt x="309" y="112"/>
                  </a:cubicBezTo>
                  <a:cubicBezTo>
                    <a:pt x="309" y="112"/>
                    <a:pt x="309" y="112"/>
                    <a:pt x="309" y="112"/>
                  </a:cubicBezTo>
                  <a:cubicBezTo>
                    <a:pt x="308" y="113"/>
                    <a:pt x="308" y="113"/>
                    <a:pt x="308" y="113"/>
                  </a:cubicBezTo>
                  <a:cubicBezTo>
                    <a:pt x="308" y="113"/>
                    <a:pt x="308" y="113"/>
                    <a:pt x="308" y="113"/>
                  </a:cubicBezTo>
                  <a:cubicBezTo>
                    <a:pt x="307" y="116"/>
                    <a:pt x="304" y="117"/>
                    <a:pt x="301" y="118"/>
                  </a:cubicBezTo>
                  <a:cubicBezTo>
                    <a:pt x="298" y="118"/>
                    <a:pt x="295" y="117"/>
                    <a:pt x="291" y="115"/>
                  </a:cubicBezTo>
                  <a:cubicBezTo>
                    <a:pt x="288" y="112"/>
                    <a:pt x="279" y="110"/>
                    <a:pt x="264" y="110"/>
                  </a:cubicBezTo>
                  <a:cubicBezTo>
                    <a:pt x="257" y="109"/>
                    <a:pt x="257" y="109"/>
                    <a:pt x="257" y="109"/>
                  </a:cubicBezTo>
                  <a:cubicBezTo>
                    <a:pt x="257" y="109"/>
                    <a:pt x="257" y="109"/>
                    <a:pt x="257" y="109"/>
                  </a:cubicBezTo>
                  <a:cubicBezTo>
                    <a:pt x="247" y="108"/>
                    <a:pt x="247" y="108"/>
                    <a:pt x="247" y="108"/>
                  </a:cubicBezTo>
                  <a:cubicBezTo>
                    <a:pt x="237" y="110"/>
                    <a:pt x="237" y="110"/>
                    <a:pt x="237" y="110"/>
                  </a:cubicBezTo>
                  <a:cubicBezTo>
                    <a:pt x="241" y="117"/>
                    <a:pt x="241" y="117"/>
                    <a:pt x="241" y="117"/>
                  </a:cubicBezTo>
                  <a:cubicBezTo>
                    <a:pt x="245" y="122"/>
                    <a:pt x="247" y="126"/>
                    <a:pt x="247" y="128"/>
                  </a:cubicBezTo>
                  <a:cubicBezTo>
                    <a:pt x="242" y="154"/>
                    <a:pt x="242" y="154"/>
                    <a:pt x="242" y="154"/>
                  </a:cubicBezTo>
                  <a:cubicBezTo>
                    <a:pt x="244" y="168"/>
                    <a:pt x="244" y="168"/>
                    <a:pt x="244" y="168"/>
                  </a:cubicBezTo>
                  <a:cubicBezTo>
                    <a:pt x="245" y="168"/>
                    <a:pt x="245" y="168"/>
                    <a:pt x="245" y="168"/>
                  </a:cubicBezTo>
                  <a:cubicBezTo>
                    <a:pt x="245" y="168"/>
                    <a:pt x="245" y="168"/>
                    <a:pt x="245" y="168"/>
                  </a:cubicBezTo>
                  <a:cubicBezTo>
                    <a:pt x="244" y="168"/>
                    <a:pt x="244" y="168"/>
                    <a:pt x="244" y="168"/>
                  </a:cubicBezTo>
                  <a:cubicBezTo>
                    <a:pt x="244" y="168"/>
                    <a:pt x="244" y="168"/>
                    <a:pt x="244" y="168"/>
                  </a:cubicBezTo>
                  <a:cubicBezTo>
                    <a:pt x="236" y="194"/>
                    <a:pt x="236" y="194"/>
                    <a:pt x="236" y="194"/>
                  </a:cubicBezTo>
                  <a:cubicBezTo>
                    <a:pt x="236" y="197"/>
                    <a:pt x="235" y="198"/>
                    <a:pt x="234" y="198"/>
                  </a:cubicBezTo>
                  <a:cubicBezTo>
                    <a:pt x="233" y="198"/>
                    <a:pt x="233" y="198"/>
                    <a:pt x="233" y="198"/>
                  </a:cubicBezTo>
                  <a:cubicBezTo>
                    <a:pt x="233" y="197"/>
                    <a:pt x="233" y="197"/>
                    <a:pt x="233" y="197"/>
                  </a:cubicBezTo>
                  <a:cubicBezTo>
                    <a:pt x="232" y="195"/>
                    <a:pt x="232" y="195"/>
                    <a:pt x="232" y="195"/>
                  </a:cubicBezTo>
                  <a:cubicBezTo>
                    <a:pt x="231" y="192"/>
                    <a:pt x="230" y="190"/>
                    <a:pt x="229" y="191"/>
                  </a:cubicBezTo>
                  <a:cubicBezTo>
                    <a:pt x="228" y="191"/>
                    <a:pt x="227" y="193"/>
                    <a:pt x="226" y="196"/>
                  </a:cubicBezTo>
                  <a:cubicBezTo>
                    <a:pt x="225" y="204"/>
                    <a:pt x="220" y="210"/>
                    <a:pt x="213" y="216"/>
                  </a:cubicBezTo>
                  <a:cubicBezTo>
                    <a:pt x="206" y="222"/>
                    <a:pt x="206" y="222"/>
                    <a:pt x="206" y="222"/>
                  </a:cubicBezTo>
                  <a:cubicBezTo>
                    <a:pt x="203" y="224"/>
                    <a:pt x="203" y="224"/>
                    <a:pt x="203" y="224"/>
                  </a:cubicBezTo>
                  <a:cubicBezTo>
                    <a:pt x="203" y="224"/>
                    <a:pt x="203" y="224"/>
                    <a:pt x="203" y="224"/>
                  </a:cubicBezTo>
                  <a:cubicBezTo>
                    <a:pt x="202" y="224"/>
                    <a:pt x="202" y="224"/>
                    <a:pt x="202" y="224"/>
                  </a:cubicBezTo>
                  <a:cubicBezTo>
                    <a:pt x="176" y="224"/>
                    <a:pt x="176" y="224"/>
                    <a:pt x="176" y="224"/>
                  </a:cubicBezTo>
                  <a:cubicBezTo>
                    <a:pt x="166" y="234"/>
                    <a:pt x="166" y="234"/>
                    <a:pt x="166" y="234"/>
                  </a:cubicBezTo>
                  <a:cubicBezTo>
                    <a:pt x="166" y="234"/>
                    <a:pt x="166" y="234"/>
                    <a:pt x="166" y="234"/>
                  </a:cubicBezTo>
                  <a:cubicBezTo>
                    <a:pt x="165" y="234"/>
                    <a:pt x="165" y="234"/>
                    <a:pt x="165" y="234"/>
                  </a:cubicBezTo>
                  <a:cubicBezTo>
                    <a:pt x="165" y="234"/>
                    <a:pt x="165" y="234"/>
                    <a:pt x="165" y="234"/>
                  </a:cubicBezTo>
                  <a:cubicBezTo>
                    <a:pt x="137" y="230"/>
                    <a:pt x="137" y="230"/>
                    <a:pt x="137" y="230"/>
                  </a:cubicBezTo>
                  <a:cubicBezTo>
                    <a:pt x="133" y="234"/>
                    <a:pt x="128" y="236"/>
                    <a:pt x="124" y="235"/>
                  </a:cubicBezTo>
                  <a:cubicBezTo>
                    <a:pt x="120" y="234"/>
                    <a:pt x="113" y="236"/>
                    <a:pt x="103" y="239"/>
                  </a:cubicBezTo>
                  <a:cubicBezTo>
                    <a:pt x="92" y="252"/>
                    <a:pt x="92" y="252"/>
                    <a:pt x="92" y="252"/>
                  </a:cubicBezTo>
                  <a:cubicBezTo>
                    <a:pt x="92" y="253"/>
                    <a:pt x="92" y="253"/>
                    <a:pt x="92" y="253"/>
                  </a:cubicBezTo>
                  <a:cubicBezTo>
                    <a:pt x="74" y="254"/>
                    <a:pt x="74" y="254"/>
                    <a:pt x="74" y="254"/>
                  </a:cubicBezTo>
                  <a:cubicBezTo>
                    <a:pt x="74" y="239"/>
                    <a:pt x="74" y="239"/>
                    <a:pt x="74" y="239"/>
                  </a:cubicBezTo>
                  <a:cubicBezTo>
                    <a:pt x="63" y="239"/>
                    <a:pt x="63" y="239"/>
                    <a:pt x="63" y="239"/>
                  </a:cubicBezTo>
                  <a:cubicBezTo>
                    <a:pt x="61" y="245"/>
                    <a:pt x="61" y="245"/>
                    <a:pt x="61" y="245"/>
                  </a:cubicBezTo>
                  <a:cubicBezTo>
                    <a:pt x="53" y="247"/>
                    <a:pt x="53" y="247"/>
                    <a:pt x="53" y="247"/>
                  </a:cubicBezTo>
                  <a:cubicBezTo>
                    <a:pt x="52" y="247"/>
                    <a:pt x="52" y="247"/>
                    <a:pt x="52" y="247"/>
                  </a:cubicBezTo>
                  <a:cubicBezTo>
                    <a:pt x="52" y="247"/>
                    <a:pt x="52" y="247"/>
                    <a:pt x="52" y="247"/>
                  </a:cubicBezTo>
                  <a:cubicBezTo>
                    <a:pt x="51" y="247"/>
                    <a:pt x="51" y="247"/>
                    <a:pt x="51" y="247"/>
                  </a:cubicBezTo>
                  <a:cubicBezTo>
                    <a:pt x="51" y="247"/>
                    <a:pt x="51" y="247"/>
                    <a:pt x="51" y="247"/>
                  </a:cubicBezTo>
                  <a:cubicBezTo>
                    <a:pt x="46" y="244"/>
                    <a:pt x="39" y="241"/>
                    <a:pt x="33" y="240"/>
                  </a:cubicBezTo>
                  <a:cubicBezTo>
                    <a:pt x="29" y="240"/>
                    <a:pt x="25" y="242"/>
                    <a:pt x="19" y="248"/>
                  </a:cubicBezTo>
                  <a:cubicBezTo>
                    <a:pt x="12" y="254"/>
                    <a:pt x="7" y="259"/>
                    <a:pt x="5" y="264"/>
                  </a:cubicBezTo>
                  <a:cubicBezTo>
                    <a:pt x="6" y="264"/>
                    <a:pt x="7" y="266"/>
                    <a:pt x="7" y="268"/>
                  </a:cubicBezTo>
                  <a:cubicBezTo>
                    <a:pt x="7" y="271"/>
                    <a:pt x="8" y="274"/>
                    <a:pt x="8" y="277"/>
                  </a:cubicBezTo>
                  <a:cubicBezTo>
                    <a:pt x="7" y="280"/>
                    <a:pt x="6" y="282"/>
                    <a:pt x="5" y="284"/>
                  </a:cubicBezTo>
                  <a:cubicBezTo>
                    <a:pt x="3" y="285"/>
                    <a:pt x="1" y="288"/>
                    <a:pt x="0" y="295"/>
                  </a:cubicBezTo>
                  <a:cubicBezTo>
                    <a:pt x="7" y="299"/>
                    <a:pt x="7" y="299"/>
                    <a:pt x="7" y="299"/>
                  </a:cubicBezTo>
                  <a:cubicBezTo>
                    <a:pt x="15" y="290"/>
                    <a:pt x="15" y="290"/>
                    <a:pt x="15" y="290"/>
                  </a:cubicBezTo>
                  <a:cubicBezTo>
                    <a:pt x="27" y="302"/>
                    <a:pt x="27" y="302"/>
                    <a:pt x="27" y="302"/>
                  </a:cubicBezTo>
                  <a:cubicBezTo>
                    <a:pt x="27" y="303"/>
                    <a:pt x="27" y="303"/>
                    <a:pt x="27" y="303"/>
                  </a:cubicBezTo>
                  <a:cubicBezTo>
                    <a:pt x="29" y="325"/>
                    <a:pt x="29" y="325"/>
                    <a:pt x="29" y="325"/>
                  </a:cubicBezTo>
                  <a:cubicBezTo>
                    <a:pt x="29" y="326"/>
                    <a:pt x="29" y="326"/>
                    <a:pt x="29" y="326"/>
                  </a:cubicBezTo>
                  <a:cubicBezTo>
                    <a:pt x="29" y="326"/>
                    <a:pt x="29" y="326"/>
                    <a:pt x="29" y="326"/>
                  </a:cubicBezTo>
                  <a:cubicBezTo>
                    <a:pt x="22" y="356"/>
                    <a:pt x="22" y="356"/>
                    <a:pt x="22" y="356"/>
                  </a:cubicBezTo>
                  <a:cubicBezTo>
                    <a:pt x="21" y="356"/>
                    <a:pt x="21" y="356"/>
                    <a:pt x="21" y="356"/>
                  </a:cubicBezTo>
                  <a:cubicBezTo>
                    <a:pt x="11" y="356"/>
                    <a:pt x="5" y="356"/>
                    <a:pt x="3" y="358"/>
                  </a:cubicBezTo>
                  <a:cubicBezTo>
                    <a:pt x="3" y="360"/>
                    <a:pt x="7" y="363"/>
                    <a:pt x="14" y="368"/>
                  </a:cubicBezTo>
                  <a:cubicBezTo>
                    <a:pt x="20" y="367"/>
                    <a:pt x="20" y="367"/>
                    <a:pt x="20" y="367"/>
                  </a:cubicBezTo>
                  <a:cubicBezTo>
                    <a:pt x="21" y="367"/>
                    <a:pt x="21" y="367"/>
                    <a:pt x="21" y="367"/>
                  </a:cubicBezTo>
                  <a:cubicBezTo>
                    <a:pt x="21" y="367"/>
                    <a:pt x="21" y="367"/>
                    <a:pt x="21" y="367"/>
                  </a:cubicBezTo>
                  <a:cubicBezTo>
                    <a:pt x="35" y="380"/>
                    <a:pt x="35" y="380"/>
                    <a:pt x="35" y="380"/>
                  </a:cubicBezTo>
                  <a:cubicBezTo>
                    <a:pt x="40" y="384"/>
                    <a:pt x="39" y="392"/>
                    <a:pt x="33" y="403"/>
                  </a:cubicBezTo>
                  <a:cubicBezTo>
                    <a:pt x="35" y="416"/>
                    <a:pt x="35" y="416"/>
                    <a:pt x="35" y="416"/>
                  </a:cubicBezTo>
                  <a:cubicBezTo>
                    <a:pt x="40" y="417"/>
                    <a:pt x="40" y="417"/>
                    <a:pt x="40" y="417"/>
                  </a:cubicBezTo>
                  <a:cubicBezTo>
                    <a:pt x="60" y="417"/>
                    <a:pt x="60" y="417"/>
                    <a:pt x="60" y="417"/>
                  </a:cubicBezTo>
                  <a:cubicBezTo>
                    <a:pt x="50" y="426"/>
                    <a:pt x="50" y="426"/>
                    <a:pt x="50" y="426"/>
                  </a:cubicBezTo>
                  <a:cubicBezTo>
                    <a:pt x="56" y="430"/>
                    <a:pt x="56" y="430"/>
                    <a:pt x="56" y="430"/>
                  </a:cubicBezTo>
                  <a:cubicBezTo>
                    <a:pt x="56" y="430"/>
                    <a:pt x="56" y="430"/>
                    <a:pt x="56" y="430"/>
                  </a:cubicBezTo>
                  <a:cubicBezTo>
                    <a:pt x="64" y="434"/>
                    <a:pt x="64" y="434"/>
                    <a:pt x="64" y="434"/>
                  </a:cubicBezTo>
                  <a:cubicBezTo>
                    <a:pt x="85" y="443"/>
                    <a:pt x="85" y="443"/>
                    <a:pt x="85" y="443"/>
                  </a:cubicBezTo>
                  <a:cubicBezTo>
                    <a:pt x="86" y="444"/>
                    <a:pt x="86" y="444"/>
                    <a:pt x="86" y="444"/>
                  </a:cubicBezTo>
                  <a:cubicBezTo>
                    <a:pt x="87" y="444"/>
                    <a:pt x="87" y="444"/>
                    <a:pt x="87" y="444"/>
                  </a:cubicBezTo>
                  <a:cubicBezTo>
                    <a:pt x="89" y="476"/>
                    <a:pt x="89" y="476"/>
                    <a:pt x="89" y="476"/>
                  </a:cubicBezTo>
                  <a:cubicBezTo>
                    <a:pt x="89" y="483"/>
                    <a:pt x="94" y="488"/>
                    <a:pt x="103" y="491"/>
                  </a:cubicBezTo>
                  <a:cubicBezTo>
                    <a:pt x="105" y="490"/>
                    <a:pt x="105" y="490"/>
                    <a:pt x="105" y="490"/>
                  </a:cubicBezTo>
                  <a:cubicBezTo>
                    <a:pt x="105" y="490"/>
                    <a:pt x="105" y="490"/>
                    <a:pt x="105" y="490"/>
                  </a:cubicBezTo>
                  <a:cubicBezTo>
                    <a:pt x="106" y="490"/>
                    <a:pt x="106" y="490"/>
                    <a:pt x="106" y="490"/>
                  </a:cubicBezTo>
                  <a:cubicBezTo>
                    <a:pt x="128" y="493"/>
                    <a:pt x="128" y="493"/>
                    <a:pt x="128" y="493"/>
                  </a:cubicBezTo>
                  <a:cubicBezTo>
                    <a:pt x="130" y="493"/>
                    <a:pt x="130" y="493"/>
                    <a:pt x="130" y="493"/>
                  </a:cubicBezTo>
                  <a:cubicBezTo>
                    <a:pt x="130" y="493"/>
                    <a:pt x="130" y="493"/>
                    <a:pt x="130" y="493"/>
                  </a:cubicBezTo>
                  <a:cubicBezTo>
                    <a:pt x="130" y="492"/>
                    <a:pt x="130" y="492"/>
                    <a:pt x="130" y="492"/>
                  </a:cubicBezTo>
                  <a:cubicBezTo>
                    <a:pt x="133" y="488"/>
                    <a:pt x="134" y="484"/>
                    <a:pt x="134" y="484"/>
                  </a:cubicBezTo>
                  <a:cubicBezTo>
                    <a:pt x="134" y="483"/>
                    <a:pt x="134" y="483"/>
                    <a:pt x="134" y="483"/>
                  </a:cubicBezTo>
                  <a:cubicBezTo>
                    <a:pt x="134" y="479"/>
                    <a:pt x="135" y="476"/>
                    <a:pt x="139" y="474"/>
                  </a:cubicBezTo>
                  <a:cubicBezTo>
                    <a:pt x="142" y="471"/>
                    <a:pt x="144" y="469"/>
                    <a:pt x="145" y="466"/>
                  </a:cubicBezTo>
                  <a:cubicBezTo>
                    <a:pt x="145" y="466"/>
                    <a:pt x="145" y="466"/>
                    <a:pt x="145" y="466"/>
                  </a:cubicBezTo>
                  <a:cubicBezTo>
                    <a:pt x="147" y="462"/>
                    <a:pt x="151" y="462"/>
                    <a:pt x="157" y="464"/>
                  </a:cubicBezTo>
                  <a:cubicBezTo>
                    <a:pt x="158" y="464"/>
                    <a:pt x="158" y="464"/>
                    <a:pt x="158" y="464"/>
                  </a:cubicBezTo>
                  <a:cubicBezTo>
                    <a:pt x="158" y="464"/>
                    <a:pt x="158" y="464"/>
                    <a:pt x="158" y="464"/>
                  </a:cubicBezTo>
                  <a:cubicBezTo>
                    <a:pt x="165" y="468"/>
                    <a:pt x="165" y="468"/>
                    <a:pt x="165" y="468"/>
                  </a:cubicBezTo>
                  <a:cubicBezTo>
                    <a:pt x="191" y="473"/>
                    <a:pt x="191" y="473"/>
                    <a:pt x="191" y="473"/>
                  </a:cubicBezTo>
                  <a:cubicBezTo>
                    <a:pt x="206" y="472"/>
                    <a:pt x="206" y="472"/>
                    <a:pt x="206" y="472"/>
                  </a:cubicBezTo>
                  <a:cubicBezTo>
                    <a:pt x="217" y="467"/>
                    <a:pt x="217" y="467"/>
                    <a:pt x="217" y="467"/>
                  </a:cubicBezTo>
                  <a:cubicBezTo>
                    <a:pt x="219" y="464"/>
                    <a:pt x="221" y="463"/>
                    <a:pt x="222" y="462"/>
                  </a:cubicBezTo>
                  <a:cubicBezTo>
                    <a:pt x="224" y="462"/>
                    <a:pt x="227" y="462"/>
                    <a:pt x="230" y="465"/>
                  </a:cubicBezTo>
                  <a:cubicBezTo>
                    <a:pt x="232" y="466"/>
                    <a:pt x="232" y="466"/>
                    <a:pt x="232" y="466"/>
                  </a:cubicBezTo>
                  <a:cubicBezTo>
                    <a:pt x="233" y="467"/>
                    <a:pt x="235" y="470"/>
                    <a:pt x="236" y="474"/>
                  </a:cubicBezTo>
                  <a:cubicBezTo>
                    <a:pt x="244" y="480"/>
                    <a:pt x="244" y="480"/>
                    <a:pt x="244" y="480"/>
                  </a:cubicBezTo>
                  <a:cubicBezTo>
                    <a:pt x="250" y="480"/>
                    <a:pt x="250" y="480"/>
                    <a:pt x="250" y="480"/>
                  </a:cubicBezTo>
                  <a:cubicBezTo>
                    <a:pt x="251" y="480"/>
                    <a:pt x="251" y="480"/>
                    <a:pt x="251" y="480"/>
                  </a:cubicBezTo>
                  <a:cubicBezTo>
                    <a:pt x="251" y="480"/>
                    <a:pt x="251" y="480"/>
                    <a:pt x="251" y="480"/>
                  </a:cubicBezTo>
                  <a:cubicBezTo>
                    <a:pt x="252" y="480"/>
                    <a:pt x="252" y="480"/>
                    <a:pt x="252" y="480"/>
                  </a:cubicBezTo>
                  <a:cubicBezTo>
                    <a:pt x="260" y="484"/>
                    <a:pt x="260" y="484"/>
                    <a:pt x="260" y="484"/>
                  </a:cubicBezTo>
                  <a:cubicBezTo>
                    <a:pt x="276" y="482"/>
                    <a:pt x="276" y="482"/>
                    <a:pt x="276" y="482"/>
                  </a:cubicBezTo>
                  <a:cubicBezTo>
                    <a:pt x="285" y="480"/>
                    <a:pt x="285" y="480"/>
                    <a:pt x="285" y="480"/>
                  </a:cubicBezTo>
                  <a:cubicBezTo>
                    <a:pt x="307" y="482"/>
                    <a:pt x="307" y="482"/>
                    <a:pt x="307" y="482"/>
                  </a:cubicBezTo>
                  <a:cubicBezTo>
                    <a:pt x="317" y="479"/>
                    <a:pt x="317" y="479"/>
                    <a:pt x="317" y="479"/>
                  </a:cubicBezTo>
                  <a:cubicBezTo>
                    <a:pt x="329" y="474"/>
                    <a:pt x="329" y="474"/>
                    <a:pt x="329" y="474"/>
                  </a:cubicBezTo>
                  <a:cubicBezTo>
                    <a:pt x="331" y="472"/>
                    <a:pt x="334" y="471"/>
                    <a:pt x="338" y="470"/>
                  </a:cubicBezTo>
                  <a:cubicBezTo>
                    <a:pt x="360" y="470"/>
                    <a:pt x="360" y="470"/>
                    <a:pt x="360" y="470"/>
                  </a:cubicBezTo>
                  <a:cubicBezTo>
                    <a:pt x="368" y="467"/>
                    <a:pt x="368" y="467"/>
                    <a:pt x="368" y="467"/>
                  </a:cubicBezTo>
                  <a:cubicBezTo>
                    <a:pt x="371" y="465"/>
                    <a:pt x="374" y="464"/>
                    <a:pt x="377" y="464"/>
                  </a:cubicBezTo>
                  <a:cubicBezTo>
                    <a:pt x="389" y="464"/>
                    <a:pt x="389" y="464"/>
                    <a:pt x="389" y="464"/>
                  </a:cubicBezTo>
                  <a:cubicBezTo>
                    <a:pt x="395" y="468"/>
                    <a:pt x="395" y="468"/>
                    <a:pt x="395" y="468"/>
                  </a:cubicBezTo>
                  <a:cubicBezTo>
                    <a:pt x="413" y="472"/>
                    <a:pt x="413" y="472"/>
                    <a:pt x="413" y="472"/>
                  </a:cubicBezTo>
                  <a:cubicBezTo>
                    <a:pt x="415" y="472"/>
                    <a:pt x="417" y="474"/>
                    <a:pt x="421" y="478"/>
                  </a:cubicBezTo>
                  <a:cubicBezTo>
                    <a:pt x="429" y="482"/>
                    <a:pt x="429" y="482"/>
                    <a:pt x="429" y="482"/>
                  </a:cubicBezTo>
                  <a:cubicBezTo>
                    <a:pt x="429" y="483"/>
                    <a:pt x="429" y="483"/>
                    <a:pt x="429" y="483"/>
                  </a:cubicBezTo>
                  <a:cubicBezTo>
                    <a:pt x="446" y="484"/>
                    <a:pt x="446" y="484"/>
                    <a:pt x="446" y="484"/>
                  </a:cubicBezTo>
                  <a:cubicBezTo>
                    <a:pt x="446" y="484"/>
                    <a:pt x="446" y="484"/>
                    <a:pt x="446" y="484"/>
                  </a:cubicBezTo>
                  <a:cubicBezTo>
                    <a:pt x="446" y="484"/>
                    <a:pt x="446" y="484"/>
                    <a:pt x="446" y="484"/>
                  </a:cubicBezTo>
                  <a:cubicBezTo>
                    <a:pt x="454" y="488"/>
                    <a:pt x="454" y="488"/>
                    <a:pt x="454" y="488"/>
                  </a:cubicBezTo>
                  <a:cubicBezTo>
                    <a:pt x="464" y="490"/>
                    <a:pt x="464" y="490"/>
                    <a:pt x="464" y="490"/>
                  </a:cubicBezTo>
                  <a:cubicBezTo>
                    <a:pt x="464" y="490"/>
                    <a:pt x="464" y="490"/>
                    <a:pt x="464" y="490"/>
                  </a:cubicBezTo>
                  <a:cubicBezTo>
                    <a:pt x="473" y="491"/>
                    <a:pt x="473" y="491"/>
                    <a:pt x="473" y="491"/>
                  </a:cubicBezTo>
                  <a:cubicBezTo>
                    <a:pt x="475" y="486"/>
                    <a:pt x="475" y="486"/>
                    <a:pt x="475" y="486"/>
                  </a:cubicBezTo>
                  <a:cubicBezTo>
                    <a:pt x="471" y="478"/>
                    <a:pt x="471" y="478"/>
                    <a:pt x="471" y="478"/>
                  </a:cubicBezTo>
                  <a:cubicBezTo>
                    <a:pt x="470" y="470"/>
                    <a:pt x="470" y="470"/>
                    <a:pt x="470" y="470"/>
                  </a:cubicBezTo>
                  <a:cubicBezTo>
                    <a:pt x="470" y="470"/>
                    <a:pt x="470" y="470"/>
                    <a:pt x="470" y="470"/>
                  </a:cubicBezTo>
                  <a:cubicBezTo>
                    <a:pt x="469" y="470"/>
                    <a:pt x="469" y="470"/>
                    <a:pt x="469" y="470"/>
                  </a:cubicBezTo>
                  <a:cubicBezTo>
                    <a:pt x="471" y="468"/>
                    <a:pt x="471" y="468"/>
                    <a:pt x="471" y="468"/>
                  </a:cubicBezTo>
                  <a:cubicBezTo>
                    <a:pt x="476" y="461"/>
                    <a:pt x="476" y="461"/>
                    <a:pt x="476" y="461"/>
                  </a:cubicBezTo>
                  <a:cubicBezTo>
                    <a:pt x="476" y="460"/>
                    <a:pt x="476" y="460"/>
                    <a:pt x="476" y="460"/>
                  </a:cubicBezTo>
                  <a:cubicBezTo>
                    <a:pt x="476" y="460"/>
                    <a:pt x="476" y="460"/>
                    <a:pt x="476" y="460"/>
                  </a:cubicBezTo>
                  <a:cubicBezTo>
                    <a:pt x="477" y="460"/>
                    <a:pt x="477" y="460"/>
                    <a:pt x="477" y="460"/>
                  </a:cubicBezTo>
                  <a:cubicBezTo>
                    <a:pt x="477" y="460"/>
                    <a:pt x="477" y="460"/>
                    <a:pt x="477" y="460"/>
                  </a:cubicBezTo>
                  <a:cubicBezTo>
                    <a:pt x="482" y="456"/>
                    <a:pt x="482" y="456"/>
                    <a:pt x="482" y="456"/>
                  </a:cubicBezTo>
                  <a:cubicBezTo>
                    <a:pt x="482" y="456"/>
                    <a:pt x="482" y="456"/>
                    <a:pt x="482" y="456"/>
                  </a:cubicBezTo>
                  <a:cubicBezTo>
                    <a:pt x="481" y="454"/>
                    <a:pt x="481" y="454"/>
                    <a:pt x="481" y="454"/>
                  </a:cubicBezTo>
                  <a:cubicBezTo>
                    <a:pt x="479" y="446"/>
                    <a:pt x="479" y="446"/>
                    <a:pt x="479" y="446"/>
                  </a:cubicBezTo>
                  <a:cubicBezTo>
                    <a:pt x="479" y="444"/>
                    <a:pt x="477" y="444"/>
                    <a:pt x="475" y="442"/>
                  </a:cubicBezTo>
                  <a:cubicBezTo>
                    <a:pt x="475" y="442"/>
                    <a:pt x="475" y="442"/>
                    <a:pt x="475" y="442"/>
                  </a:cubicBezTo>
                  <a:cubicBezTo>
                    <a:pt x="469" y="436"/>
                    <a:pt x="469" y="436"/>
                    <a:pt x="469" y="436"/>
                  </a:cubicBezTo>
                  <a:cubicBezTo>
                    <a:pt x="461" y="429"/>
                    <a:pt x="461" y="429"/>
                    <a:pt x="461" y="429"/>
                  </a:cubicBezTo>
                  <a:cubicBezTo>
                    <a:pt x="461" y="428"/>
                    <a:pt x="461" y="428"/>
                    <a:pt x="461" y="428"/>
                  </a:cubicBezTo>
                  <a:cubicBezTo>
                    <a:pt x="460" y="428"/>
                    <a:pt x="460" y="428"/>
                    <a:pt x="460" y="428"/>
                  </a:cubicBezTo>
                  <a:cubicBezTo>
                    <a:pt x="461" y="428"/>
                    <a:pt x="461" y="428"/>
                    <a:pt x="461" y="428"/>
                  </a:cubicBezTo>
                  <a:cubicBezTo>
                    <a:pt x="461" y="427"/>
                    <a:pt x="461" y="427"/>
                    <a:pt x="461" y="427"/>
                  </a:cubicBezTo>
                  <a:cubicBezTo>
                    <a:pt x="462" y="419"/>
                    <a:pt x="462" y="419"/>
                    <a:pt x="462" y="419"/>
                  </a:cubicBezTo>
                  <a:cubicBezTo>
                    <a:pt x="462" y="414"/>
                    <a:pt x="462" y="414"/>
                    <a:pt x="462" y="414"/>
                  </a:cubicBezTo>
                  <a:cubicBezTo>
                    <a:pt x="458" y="404"/>
                    <a:pt x="458" y="404"/>
                    <a:pt x="458" y="404"/>
                  </a:cubicBezTo>
                  <a:cubicBezTo>
                    <a:pt x="467" y="402"/>
                    <a:pt x="467" y="402"/>
                    <a:pt x="467" y="402"/>
                  </a:cubicBezTo>
                  <a:cubicBezTo>
                    <a:pt x="472" y="398"/>
                    <a:pt x="472" y="398"/>
                    <a:pt x="472" y="398"/>
                  </a:cubicBezTo>
                  <a:cubicBezTo>
                    <a:pt x="483" y="398"/>
                    <a:pt x="483" y="398"/>
                    <a:pt x="483" y="398"/>
                  </a:cubicBezTo>
                  <a:cubicBezTo>
                    <a:pt x="494" y="396"/>
                    <a:pt x="494" y="396"/>
                    <a:pt x="494" y="396"/>
                  </a:cubicBezTo>
                  <a:cubicBezTo>
                    <a:pt x="495" y="396"/>
                    <a:pt x="495" y="396"/>
                    <a:pt x="495" y="396"/>
                  </a:cubicBezTo>
                  <a:cubicBezTo>
                    <a:pt x="502" y="397"/>
                    <a:pt x="502" y="397"/>
                    <a:pt x="502" y="397"/>
                  </a:cubicBezTo>
                  <a:cubicBezTo>
                    <a:pt x="511" y="394"/>
                    <a:pt x="511" y="394"/>
                    <a:pt x="511" y="394"/>
                  </a:cubicBezTo>
                  <a:cubicBezTo>
                    <a:pt x="521" y="392"/>
                    <a:pt x="521" y="392"/>
                    <a:pt x="521" y="392"/>
                  </a:cubicBezTo>
                  <a:cubicBezTo>
                    <a:pt x="527" y="390"/>
                    <a:pt x="527" y="390"/>
                    <a:pt x="527" y="390"/>
                  </a:cubicBezTo>
                  <a:cubicBezTo>
                    <a:pt x="528" y="390"/>
                    <a:pt x="528" y="390"/>
                    <a:pt x="528" y="390"/>
                  </a:cubicBezTo>
                  <a:cubicBezTo>
                    <a:pt x="545" y="386"/>
                    <a:pt x="545" y="386"/>
                    <a:pt x="545" y="386"/>
                  </a:cubicBezTo>
                  <a:cubicBezTo>
                    <a:pt x="548" y="384"/>
                    <a:pt x="548" y="384"/>
                    <a:pt x="548" y="384"/>
                  </a:cubicBezTo>
                  <a:cubicBezTo>
                    <a:pt x="547" y="380"/>
                    <a:pt x="547" y="380"/>
                    <a:pt x="547" y="380"/>
                  </a:cubicBezTo>
                  <a:cubicBezTo>
                    <a:pt x="544" y="375"/>
                    <a:pt x="544" y="375"/>
                    <a:pt x="544" y="375"/>
                  </a:cubicBezTo>
                  <a:cubicBezTo>
                    <a:pt x="544" y="374"/>
                    <a:pt x="544" y="374"/>
                    <a:pt x="544" y="374"/>
                  </a:cubicBezTo>
                  <a:cubicBezTo>
                    <a:pt x="543" y="374"/>
                    <a:pt x="543" y="374"/>
                    <a:pt x="543" y="374"/>
                  </a:cubicBezTo>
                  <a:cubicBezTo>
                    <a:pt x="543" y="374"/>
                    <a:pt x="543" y="374"/>
                    <a:pt x="543" y="374"/>
                  </a:cubicBezTo>
                  <a:cubicBezTo>
                    <a:pt x="544" y="368"/>
                    <a:pt x="544" y="368"/>
                    <a:pt x="544" y="368"/>
                  </a:cubicBezTo>
                  <a:cubicBezTo>
                    <a:pt x="545" y="367"/>
                    <a:pt x="545" y="367"/>
                    <a:pt x="545" y="367"/>
                  </a:cubicBezTo>
                  <a:cubicBezTo>
                    <a:pt x="545" y="359"/>
                    <a:pt x="545" y="359"/>
                    <a:pt x="545" y="359"/>
                  </a:cubicBezTo>
                  <a:cubicBezTo>
                    <a:pt x="543" y="352"/>
                    <a:pt x="543" y="352"/>
                    <a:pt x="543" y="352"/>
                  </a:cubicBezTo>
                  <a:cubicBezTo>
                    <a:pt x="543" y="352"/>
                    <a:pt x="543" y="352"/>
                    <a:pt x="543" y="352"/>
                  </a:cubicBezTo>
                  <a:cubicBezTo>
                    <a:pt x="543" y="351"/>
                    <a:pt x="543" y="351"/>
                    <a:pt x="543" y="351"/>
                  </a:cubicBezTo>
                  <a:cubicBezTo>
                    <a:pt x="547" y="343"/>
                    <a:pt x="547" y="343"/>
                    <a:pt x="547" y="343"/>
                  </a:cubicBezTo>
                  <a:cubicBezTo>
                    <a:pt x="549" y="340"/>
                    <a:pt x="551" y="338"/>
                    <a:pt x="553" y="338"/>
                  </a:cubicBezTo>
                  <a:cubicBezTo>
                    <a:pt x="563" y="338"/>
                    <a:pt x="563" y="338"/>
                    <a:pt x="563" y="338"/>
                  </a:cubicBezTo>
                  <a:cubicBezTo>
                    <a:pt x="565" y="338"/>
                    <a:pt x="567" y="338"/>
                    <a:pt x="569" y="336"/>
                  </a:cubicBezTo>
                  <a:cubicBezTo>
                    <a:pt x="585" y="315"/>
                    <a:pt x="585" y="315"/>
                    <a:pt x="585" y="315"/>
                  </a:cubicBezTo>
                  <a:cubicBezTo>
                    <a:pt x="585" y="314"/>
                    <a:pt x="585" y="314"/>
                    <a:pt x="585" y="314"/>
                  </a:cubicBezTo>
                  <a:cubicBezTo>
                    <a:pt x="585" y="314"/>
                    <a:pt x="585" y="314"/>
                    <a:pt x="585" y="314"/>
                  </a:cubicBezTo>
                  <a:cubicBezTo>
                    <a:pt x="593" y="307"/>
                    <a:pt x="593" y="307"/>
                    <a:pt x="593" y="307"/>
                  </a:cubicBezTo>
                  <a:cubicBezTo>
                    <a:pt x="594" y="306"/>
                    <a:pt x="594" y="306"/>
                    <a:pt x="594" y="306"/>
                  </a:cubicBezTo>
                  <a:cubicBezTo>
                    <a:pt x="597" y="306"/>
                    <a:pt x="599" y="304"/>
                    <a:pt x="601" y="304"/>
                  </a:cubicBezTo>
                  <a:cubicBezTo>
                    <a:pt x="603" y="302"/>
                    <a:pt x="603" y="302"/>
                    <a:pt x="603" y="302"/>
                  </a:cubicBezTo>
                  <a:cubicBezTo>
                    <a:pt x="605" y="298"/>
                    <a:pt x="608" y="296"/>
                    <a:pt x="609" y="296"/>
                  </a:cubicBezTo>
                  <a:cubicBezTo>
                    <a:pt x="623" y="299"/>
                    <a:pt x="623" y="299"/>
                    <a:pt x="623" y="299"/>
                  </a:cubicBezTo>
                  <a:cubicBezTo>
                    <a:pt x="635" y="294"/>
                    <a:pt x="635" y="294"/>
                    <a:pt x="635" y="294"/>
                  </a:cubicBezTo>
                  <a:cubicBezTo>
                    <a:pt x="635" y="294"/>
                    <a:pt x="635" y="294"/>
                    <a:pt x="635" y="294"/>
                  </a:cubicBezTo>
                  <a:cubicBezTo>
                    <a:pt x="635" y="294"/>
                    <a:pt x="635" y="294"/>
                    <a:pt x="635" y="294"/>
                  </a:cubicBezTo>
                  <a:cubicBezTo>
                    <a:pt x="635" y="294"/>
                    <a:pt x="635" y="294"/>
                    <a:pt x="635" y="294"/>
                  </a:cubicBezTo>
                  <a:cubicBezTo>
                    <a:pt x="635" y="294"/>
                    <a:pt x="635" y="294"/>
                    <a:pt x="635" y="294"/>
                  </a:cubicBezTo>
                  <a:cubicBezTo>
                    <a:pt x="642" y="293"/>
                    <a:pt x="642" y="293"/>
                    <a:pt x="642" y="293"/>
                  </a:cubicBezTo>
                  <a:cubicBezTo>
                    <a:pt x="648" y="290"/>
                    <a:pt x="648" y="290"/>
                    <a:pt x="648" y="290"/>
                  </a:cubicBezTo>
                  <a:cubicBezTo>
                    <a:pt x="648" y="281"/>
                    <a:pt x="648" y="281"/>
                    <a:pt x="648" y="281"/>
                  </a:cubicBezTo>
                  <a:cubicBezTo>
                    <a:pt x="649" y="270"/>
                    <a:pt x="649" y="270"/>
                    <a:pt x="649" y="270"/>
                  </a:cubicBezTo>
                  <a:cubicBezTo>
                    <a:pt x="649" y="269"/>
                    <a:pt x="649" y="269"/>
                    <a:pt x="649" y="269"/>
                  </a:cubicBezTo>
                  <a:cubicBezTo>
                    <a:pt x="649" y="269"/>
                    <a:pt x="649" y="269"/>
                    <a:pt x="649" y="269"/>
                  </a:cubicBezTo>
                  <a:cubicBezTo>
                    <a:pt x="649" y="269"/>
                    <a:pt x="649" y="269"/>
                    <a:pt x="649" y="269"/>
                  </a:cubicBezTo>
                  <a:cubicBezTo>
                    <a:pt x="651" y="266"/>
                    <a:pt x="651" y="266"/>
                    <a:pt x="651" y="266"/>
                  </a:cubicBezTo>
                  <a:lnTo>
                    <a:pt x="651" y="265"/>
                  </a:lnTo>
                  <a:close/>
                </a:path>
              </a:pathLst>
            </a:custGeom>
            <a:grpFill/>
            <a:ln>
              <a:noFill/>
            </a:ln>
          </p:spPr>
          <p:txBody>
            <a:bodyPr/>
            <a:lstStyle/>
            <a:p>
              <a:endParaRPr altLang="en-US" lang="zh-CN"/>
            </a:p>
          </p:txBody>
        </p:sp>
        <p:sp>
          <p:nvSpPr>
            <p:cNvPr id="494" name="Freeform 10"/>
            <p:cNvSpPr>
              <a:spLocks noChangeArrowheads="1"/>
            </p:cNvSpPr>
            <p:nvPr/>
          </p:nvSpPr>
          <p:spPr bwMode="auto">
            <a:xfrm>
              <a:off x="2589894" y="3459393"/>
              <a:ext cx="1130300" cy="990600"/>
            </a:xfrm>
            <a:custGeom>
              <a:gdLst>
                <a:gd fmla="*/ 2147483647 w 351" name="T0"/>
                <a:gd fmla="*/ 2147483647 h 308" name="T1"/>
                <a:gd fmla="*/ 2147483647 w 351" name="T2"/>
                <a:gd fmla="*/ 2147483647 h 308" name="T3"/>
                <a:gd fmla="*/ 2147483647 w 351" name="T4"/>
                <a:gd fmla="*/ 2147483647 h 308" name="T5"/>
                <a:gd fmla="*/ 2147483647 w 351" name="T6"/>
                <a:gd fmla="*/ 2147483647 h 308" name="T7"/>
                <a:gd fmla="*/ 2147483647 w 351" name="T8"/>
                <a:gd fmla="*/ 2147483647 h 308" name="T9"/>
                <a:gd fmla="*/ 2147483647 w 351" name="T10"/>
                <a:gd fmla="*/ 2147483647 h 308" name="T11"/>
                <a:gd fmla="*/ 2147483647 w 351" name="T12"/>
                <a:gd fmla="*/ 2147483647 h 308" name="T13"/>
                <a:gd fmla="*/ 2147483647 w 351" name="T14"/>
                <a:gd fmla="*/ 2147483647 h 308" name="T15"/>
                <a:gd fmla="*/ 2147483647 w 351" name="T16"/>
                <a:gd fmla="*/ 2147483647 h 308" name="T17"/>
                <a:gd fmla="*/ 2147483647 w 351" name="T18"/>
                <a:gd fmla="*/ 2147483647 h 308" name="T19"/>
                <a:gd fmla="*/ 2147483647 w 351" name="T20"/>
                <a:gd fmla="*/ 2147483647 h 308" name="T21"/>
                <a:gd fmla="*/ 2147483647 w 351" name="T22"/>
                <a:gd fmla="*/ 2147483647 h 308" name="T23"/>
                <a:gd fmla="*/ 2147483647 w 351" name="T24"/>
                <a:gd fmla="*/ 2147483647 h 308" name="T25"/>
                <a:gd fmla="*/ 2147483647 w 351" name="T26"/>
                <a:gd fmla="*/ 2147483647 h 308" name="T27"/>
                <a:gd fmla="*/ 2147483647 w 351" name="T28"/>
                <a:gd fmla="*/ 2147483647 h 308" name="T29"/>
                <a:gd fmla="*/ 2147483647 w 351" name="T30"/>
                <a:gd fmla="*/ 2147483647 h 308" name="T31"/>
                <a:gd fmla="*/ 2147483647 w 351" name="T32"/>
                <a:gd fmla="*/ 2147483647 h 308" name="T33"/>
                <a:gd fmla="*/ 2147483647 w 351" name="T34"/>
                <a:gd fmla="*/ 2147483647 h 308" name="T35"/>
                <a:gd fmla="*/ 2147483647 w 351" name="T36"/>
                <a:gd fmla="*/ 2147483647 h 308" name="T37"/>
                <a:gd fmla="*/ 2147483647 w 351" name="T38"/>
                <a:gd fmla="*/ 2147483647 h 308" name="T39"/>
                <a:gd fmla="*/ 2147483647 w 351" name="T40"/>
                <a:gd fmla="*/ 2147483647 h 308" name="T41"/>
                <a:gd fmla="*/ 2147483647 w 351" name="T42"/>
                <a:gd fmla="*/ 2147483647 h 308" name="T43"/>
                <a:gd fmla="*/ 2147483647 w 351" name="T44"/>
                <a:gd fmla="*/ 2147483647 h 308" name="T45"/>
                <a:gd fmla="*/ 2147483647 w 351" name="T46"/>
                <a:gd fmla="*/ 2147483647 h 308" name="T47"/>
                <a:gd fmla="*/ 2147483647 w 351" name="T48"/>
                <a:gd fmla="*/ 2147483647 h 308" name="T49"/>
                <a:gd fmla="*/ 2147483647 w 351" name="T50"/>
                <a:gd fmla="*/ 2147483647 h 308" name="T51"/>
                <a:gd fmla="*/ 2147483647 w 351" name="T52"/>
                <a:gd fmla="*/ 2147483647 h 308" name="T53"/>
                <a:gd fmla="*/ 2147483647 w 351" name="T54"/>
                <a:gd fmla="*/ 2147483647 h 308" name="T55"/>
                <a:gd fmla="*/ 2147483647 w 351" name="T56"/>
                <a:gd fmla="*/ 2147483647 h 308" name="T57"/>
                <a:gd fmla="*/ 2147483647 w 351" name="T58"/>
                <a:gd fmla="*/ 2147483647 h 308" name="T59"/>
                <a:gd fmla="*/ 2147483647 w 351" name="T60"/>
                <a:gd fmla="*/ 2147483647 h 308" name="T61"/>
                <a:gd fmla="*/ 2147483647 w 351" name="T62"/>
                <a:gd fmla="*/ 2147483647 h 308" name="T63"/>
                <a:gd fmla="*/ 2147483647 w 351" name="T64"/>
                <a:gd fmla="*/ 2147483647 h 308" name="T65"/>
                <a:gd fmla="*/ 2147483647 w 351" name="T66"/>
                <a:gd fmla="*/ 2147483647 h 308" name="T67"/>
                <a:gd fmla="*/ 2147483647 w 351" name="T68"/>
                <a:gd fmla="*/ 2147483647 h 308" name="T69"/>
                <a:gd fmla="*/ 2147483647 w 351" name="T70"/>
                <a:gd fmla="*/ 2147483647 h 308" name="T71"/>
                <a:gd fmla="*/ 2147483647 w 351" name="T72"/>
                <a:gd fmla="*/ 2147483647 h 308" name="T73"/>
                <a:gd fmla="*/ 2147483647 w 351" name="T74"/>
                <a:gd fmla="*/ 2147483647 h 308" name="T75"/>
                <a:gd fmla="*/ 2147483647 w 351" name="T76"/>
                <a:gd fmla="*/ 2147483647 h 308" name="T77"/>
                <a:gd fmla="*/ 2147483647 w 351" name="T78"/>
                <a:gd fmla="*/ 2147483647 h 308" name="T79"/>
                <a:gd fmla="*/ 2147483647 w 351" name="T80"/>
                <a:gd fmla="*/ 2147483647 h 308" name="T81"/>
                <a:gd fmla="*/ 2147483647 w 351" name="T82"/>
                <a:gd fmla="*/ 2147483647 h 308" name="T83"/>
                <a:gd fmla="*/ 2147483647 w 351" name="T84"/>
                <a:gd fmla="*/ 2147483647 h 308" name="T85"/>
                <a:gd fmla="*/ 2147483647 w 351" name="T86"/>
                <a:gd fmla="*/ 2147483647 h 308" name="T87"/>
                <a:gd fmla="*/ 2147483647 w 351" name="T88"/>
                <a:gd fmla="*/ 2147483647 h 308" name="T89"/>
                <a:gd fmla="*/ 2147483647 w 351" name="T90"/>
                <a:gd fmla="*/ 2147483647 h 308" name="T91"/>
                <a:gd fmla="*/ 2147483647 w 351" name="T92"/>
                <a:gd fmla="*/ 2147483647 h 308" name="T93"/>
                <a:gd fmla="*/ 2147483647 w 351" name="T94"/>
                <a:gd fmla="*/ 2147483647 h 308" name="T95"/>
                <a:gd fmla="*/ 2147483647 w 351" name="T96"/>
                <a:gd fmla="*/ 2147483647 h 308" name="T97"/>
                <a:gd fmla="*/ 2147483647 w 351" name="T98"/>
                <a:gd fmla="*/ 2147483647 h 308" name="T99"/>
                <a:gd fmla="*/ 2147483647 w 351" name="T100"/>
                <a:gd fmla="*/ 2147483647 h 308" name="T101"/>
                <a:gd fmla="*/ 2147483647 w 351" name="T102"/>
                <a:gd fmla="*/ 2147483647 h 308" name="T103"/>
                <a:gd fmla="*/ 2147483647 w 351" name="T104"/>
                <a:gd fmla="*/ 2147483647 h 308" name="T105"/>
                <a:gd fmla="*/ 2147483647 w 351" name="T106"/>
                <a:gd fmla="*/ 2147483647 h 308" name="T107"/>
                <a:gd fmla="*/ 2147483647 w 351" name="T108"/>
                <a:gd fmla="*/ 2147483647 h 308" name="T109"/>
                <a:gd fmla="*/ 2147483647 w 351" name="T110"/>
                <a:gd fmla="*/ 2147483647 h 308"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w 351" name="T168"/>
                <a:gd fmla="*/ 0 h 308" name="T169"/>
                <a:gd fmla="*/ 351 w 351" name="T170"/>
                <a:gd fmla="*/ 308 h 308" name="T171"/>
              </a:gd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b="T171" l="T168" r="T170" t="T169"/>
              <a:pathLst>
                <a:path h="308" w="351">
                  <a:moveTo>
                    <a:pt x="33" y="7"/>
                  </a:moveTo>
                  <a:cubicBezTo>
                    <a:pt x="23" y="5"/>
                    <a:pt x="23" y="5"/>
                    <a:pt x="23" y="5"/>
                  </a:cubicBezTo>
                  <a:cubicBezTo>
                    <a:pt x="14" y="3"/>
                    <a:pt x="14" y="3"/>
                    <a:pt x="14" y="3"/>
                  </a:cubicBezTo>
                  <a:cubicBezTo>
                    <a:pt x="11" y="7"/>
                    <a:pt x="11" y="7"/>
                    <a:pt x="11" y="7"/>
                  </a:cubicBezTo>
                  <a:cubicBezTo>
                    <a:pt x="10" y="14"/>
                    <a:pt x="10" y="14"/>
                    <a:pt x="10" y="14"/>
                  </a:cubicBezTo>
                  <a:cubicBezTo>
                    <a:pt x="10" y="14"/>
                    <a:pt x="10" y="14"/>
                    <a:pt x="10" y="14"/>
                  </a:cubicBezTo>
                  <a:cubicBezTo>
                    <a:pt x="13" y="25"/>
                    <a:pt x="13" y="25"/>
                    <a:pt x="13" y="25"/>
                  </a:cubicBezTo>
                  <a:cubicBezTo>
                    <a:pt x="13" y="33"/>
                    <a:pt x="13" y="33"/>
                    <a:pt x="13" y="33"/>
                  </a:cubicBezTo>
                  <a:cubicBezTo>
                    <a:pt x="13" y="35"/>
                    <a:pt x="13" y="35"/>
                    <a:pt x="13" y="35"/>
                  </a:cubicBezTo>
                  <a:cubicBezTo>
                    <a:pt x="9" y="35"/>
                    <a:pt x="9" y="35"/>
                    <a:pt x="9" y="35"/>
                  </a:cubicBezTo>
                  <a:cubicBezTo>
                    <a:pt x="11" y="45"/>
                    <a:pt x="11" y="45"/>
                    <a:pt x="11" y="45"/>
                  </a:cubicBezTo>
                  <a:cubicBezTo>
                    <a:pt x="3" y="47"/>
                    <a:pt x="3" y="47"/>
                    <a:pt x="3" y="47"/>
                  </a:cubicBezTo>
                  <a:cubicBezTo>
                    <a:pt x="0" y="53"/>
                    <a:pt x="0" y="53"/>
                    <a:pt x="0" y="53"/>
                  </a:cubicBezTo>
                  <a:cubicBezTo>
                    <a:pt x="4" y="57"/>
                    <a:pt x="4" y="57"/>
                    <a:pt x="4" y="57"/>
                  </a:cubicBezTo>
                  <a:cubicBezTo>
                    <a:pt x="5" y="57"/>
                    <a:pt x="5" y="57"/>
                    <a:pt x="5" y="57"/>
                  </a:cubicBezTo>
                  <a:cubicBezTo>
                    <a:pt x="5" y="57"/>
                    <a:pt x="5" y="57"/>
                    <a:pt x="5" y="57"/>
                  </a:cubicBezTo>
                  <a:cubicBezTo>
                    <a:pt x="19" y="68"/>
                    <a:pt x="19" y="68"/>
                    <a:pt x="19" y="68"/>
                  </a:cubicBezTo>
                  <a:cubicBezTo>
                    <a:pt x="19" y="69"/>
                    <a:pt x="19" y="69"/>
                    <a:pt x="19" y="69"/>
                  </a:cubicBezTo>
                  <a:cubicBezTo>
                    <a:pt x="19" y="69"/>
                    <a:pt x="19" y="69"/>
                    <a:pt x="19" y="69"/>
                  </a:cubicBezTo>
                  <a:cubicBezTo>
                    <a:pt x="19" y="69"/>
                    <a:pt x="19" y="69"/>
                    <a:pt x="19" y="69"/>
                  </a:cubicBezTo>
                  <a:cubicBezTo>
                    <a:pt x="19" y="69"/>
                    <a:pt x="19" y="69"/>
                    <a:pt x="19" y="69"/>
                  </a:cubicBezTo>
                  <a:cubicBezTo>
                    <a:pt x="21" y="79"/>
                    <a:pt x="21" y="79"/>
                    <a:pt x="21" y="79"/>
                  </a:cubicBezTo>
                  <a:cubicBezTo>
                    <a:pt x="28" y="89"/>
                    <a:pt x="28" y="89"/>
                    <a:pt x="28" y="89"/>
                  </a:cubicBezTo>
                  <a:cubicBezTo>
                    <a:pt x="29" y="91"/>
                    <a:pt x="31" y="93"/>
                    <a:pt x="35" y="97"/>
                  </a:cubicBezTo>
                  <a:cubicBezTo>
                    <a:pt x="35" y="97"/>
                    <a:pt x="35" y="97"/>
                    <a:pt x="35" y="97"/>
                  </a:cubicBezTo>
                  <a:cubicBezTo>
                    <a:pt x="36" y="97"/>
                    <a:pt x="36" y="97"/>
                    <a:pt x="36" y="97"/>
                  </a:cubicBezTo>
                  <a:cubicBezTo>
                    <a:pt x="36" y="97"/>
                    <a:pt x="36" y="97"/>
                    <a:pt x="36" y="97"/>
                  </a:cubicBezTo>
                  <a:cubicBezTo>
                    <a:pt x="35" y="98"/>
                    <a:pt x="35" y="98"/>
                    <a:pt x="35" y="98"/>
                  </a:cubicBezTo>
                  <a:cubicBezTo>
                    <a:pt x="35" y="107"/>
                    <a:pt x="35" y="107"/>
                    <a:pt x="35" y="107"/>
                  </a:cubicBezTo>
                  <a:cubicBezTo>
                    <a:pt x="37" y="109"/>
                    <a:pt x="37" y="115"/>
                    <a:pt x="37" y="122"/>
                  </a:cubicBezTo>
                  <a:cubicBezTo>
                    <a:pt x="41" y="127"/>
                    <a:pt x="42" y="131"/>
                    <a:pt x="42" y="133"/>
                  </a:cubicBezTo>
                  <a:cubicBezTo>
                    <a:pt x="42" y="135"/>
                    <a:pt x="43" y="138"/>
                    <a:pt x="45" y="143"/>
                  </a:cubicBezTo>
                  <a:cubicBezTo>
                    <a:pt x="45" y="143"/>
                    <a:pt x="45" y="143"/>
                    <a:pt x="45" y="143"/>
                  </a:cubicBezTo>
                  <a:cubicBezTo>
                    <a:pt x="45" y="143"/>
                    <a:pt x="45" y="143"/>
                    <a:pt x="45" y="143"/>
                  </a:cubicBezTo>
                  <a:cubicBezTo>
                    <a:pt x="45" y="143"/>
                    <a:pt x="45" y="143"/>
                    <a:pt x="45" y="143"/>
                  </a:cubicBezTo>
                  <a:cubicBezTo>
                    <a:pt x="46" y="149"/>
                    <a:pt x="46" y="153"/>
                    <a:pt x="45" y="157"/>
                  </a:cubicBezTo>
                  <a:cubicBezTo>
                    <a:pt x="43" y="160"/>
                    <a:pt x="45" y="165"/>
                    <a:pt x="49" y="173"/>
                  </a:cubicBezTo>
                  <a:cubicBezTo>
                    <a:pt x="50" y="173"/>
                    <a:pt x="50" y="173"/>
                    <a:pt x="50" y="173"/>
                  </a:cubicBezTo>
                  <a:cubicBezTo>
                    <a:pt x="50" y="174"/>
                    <a:pt x="50" y="174"/>
                    <a:pt x="50" y="174"/>
                  </a:cubicBezTo>
                  <a:cubicBezTo>
                    <a:pt x="50" y="175"/>
                    <a:pt x="50" y="175"/>
                    <a:pt x="50" y="175"/>
                  </a:cubicBezTo>
                  <a:cubicBezTo>
                    <a:pt x="43" y="189"/>
                    <a:pt x="43" y="189"/>
                    <a:pt x="43" y="189"/>
                  </a:cubicBezTo>
                  <a:cubicBezTo>
                    <a:pt x="45" y="192"/>
                    <a:pt x="45" y="194"/>
                    <a:pt x="45" y="196"/>
                  </a:cubicBezTo>
                  <a:cubicBezTo>
                    <a:pt x="43" y="209"/>
                    <a:pt x="43" y="209"/>
                    <a:pt x="43" y="209"/>
                  </a:cubicBezTo>
                  <a:cubicBezTo>
                    <a:pt x="43" y="213"/>
                    <a:pt x="43" y="216"/>
                    <a:pt x="45" y="217"/>
                  </a:cubicBezTo>
                  <a:cubicBezTo>
                    <a:pt x="47" y="218"/>
                    <a:pt x="47" y="218"/>
                    <a:pt x="47" y="218"/>
                  </a:cubicBezTo>
                  <a:cubicBezTo>
                    <a:pt x="51" y="220"/>
                    <a:pt x="52" y="222"/>
                    <a:pt x="52" y="224"/>
                  </a:cubicBezTo>
                  <a:cubicBezTo>
                    <a:pt x="51" y="231"/>
                    <a:pt x="51" y="231"/>
                    <a:pt x="51" y="231"/>
                  </a:cubicBezTo>
                  <a:cubicBezTo>
                    <a:pt x="53" y="231"/>
                    <a:pt x="53" y="231"/>
                    <a:pt x="53" y="231"/>
                  </a:cubicBezTo>
                  <a:cubicBezTo>
                    <a:pt x="54" y="232"/>
                    <a:pt x="54" y="232"/>
                    <a:pt x="54" y="232"/>
                  </a:cubicBezTo>
                  <a:cubicBezTo>
                    <a:pt x="55" y="231"/>
                    <a:pt x="55" y="231"/>
                    <a:pt x="55" y="231"/>
                  </a:cubicBezTo>
                  <a:cubicBezTo>
                    <a:pt x="56" y="229"/>
                    <a:pt x="57" y="228"/>
                    <a:pt x="58" y="226"/>
                  </a:cubicBezTo>
                  <a:cubicBezTo>
                    <a:pt x="59" y="225"/>
                    <a:pt x="59" y="225"/>
                    <a:pt x="59" y="225"/>
                  </a:cubicBezTo>
                  <a:cubicBezTo>
                    <a:pt x="59" y="224"/>
                    <a:pt x="59" y="224"/>
                    <a:pt x="59" y="224"/>
                  </a:cubicBezTo>
                  <a:cubicBezTo>
                    <a:pt x="61" y="223"/>
                    <a:pt x="61" y="222"/>
                    <a:pt x="63" y="220"/>
                  </a:cubicBezTo>
                  <a:cubicBezTo>
                    <a:pt x="63" y="218"/>
                    <a:pt x="63" y="215"/>
                    <a:pt x="62" y="213"/>
                  </a:cubicBezTo>
                  <a:cubicBezTo>
                    <a:pt x="61" y="211"/>
                    <a:pt x="61" y="211"/>
                    <a:pt x="61" y="211"/>
                  </a:cubicBezTo>
                  <a:cubicBezTo>
                    <a:pt x="63" y="210"/>
                    <a:pt x="63" y="210"/>
                    <a:pt x="63" y="210"/>
                  </a:cubicBezTo>
                  <a:cubicBezTo>
                    <a:pt x="70" y="209"/>
                    <a:pt x="73" y="209"/>
                    <a:pt x="75" y="212"/>
                  </a:cubicBezTo>
                  <a:cubicBezTo>
                    <a:pt x="78" y="220"/>
                    <a:pt x="78" y="220"/>
                    <a:pt x="78" y="220"/>
                  </a:cubicBezTo>
                  <a:cubicBezTo>
                    <a:pt x="78" y="220"/>
                    <a:pt x="78" y="220"/>
                    <a:pt x="78" y="220"/>
                  </a:cubicBezTo>
                  <a:cubicBezTo>
                    <a:pt x="78" y="221"/>
                    <a:pt x="78" y="221"/>
                    <a:pt x="78" y="221"/>
                  </a:cubicBezTo>
                  <a:cubicBezTo>
                    <a:pt x="79" y="234"/>
                    <a:pt x="79" y="234"/>
                    <a:pt x="79" y="234"/>
                  </a:cubicBezTo>
                  <a:cubicBezTo>
                    <a:pt x="85" y="237"/>
                    <a:pt x="85" y="237"/>
                    <a:pt x="85" y="237"/>
                  </a:cubicBezTo>
                  <a:cubicBezTo>
                    <a:pt x="85" y="237"/>
                    <a:pt x="85" y="237"/>
                    <a:pt x="85" y="237"/>
                  </a:cubicBezTo>
                  <a:cubicBezTo>
                    <a:pt x="85" y="237"/>
                    <a:pt x="85" y="237"/>
                    <a:pt x="85" y="237"/>
                  </a:cubicBezTo>
                  <a:cubicBezTo>
                    <a:pt x="89" y="239"/>
                    <a:pt x="89" y="239"/>
                    <a:pt x="89" y="239"/>
                  </a:cubicBezTo>
                  <a:cubicBezTo>
                    <a:pt x="92" y="236"/>
                    <a:pt x="92" y="236"/>
                    <a:pt x="92" y="236"/>
                  </a:cubicBezTo>
                  <a:cubicBezTo>
                    <a:pt x="95" y="233"/>
                    <a:pt x="95" y="233"/>
                    <a:pt x="95" y="233"/>
                  </a:cubicBezTo>
                  <a:cubicBezTo>
                    <a:pt x="97" y="233"/>
                    <a:pt x="97" y="233"/>
                    <a:pt x="97" y="233"/>
                  </a:cubicBezTo>
                  <a:cubicBezTo>
                    <a:pt x="99" y="234"/>
                    <a:pt x="101" y="236"/>
                    <a:pt x="102" y="239"/>
                  </a:cubicBezTo>
                  <a:cubicBezTo>
                    <a:pt x="103" y="249"/>
                    <a:pt x="103" y="249"/>
                    <a:pt x="103" y="249"/>
                  </a:cubicBezTo>
                  <a:cubicBezTo>
                    <a:pt x="104" y="251"/>
                    <a:pt x="104" y="251"/>
                    <a:pt x="104" y="251"/>
                  </a:cubicBezTo>
                  <a:cubicBezTo>
                    <a:pt x="115" y="274"/>
                    <a:pt x="115" y="274"/>
                    <a:pt x="115" y="274"/>
                  </a:cubicBezTo>
                  <a:cubicBezTo>
                    <a:pt x="119" y="278"/>
                    <a:pt x="119" y="278"/>
                    <a:pt x="119" y="278"/>
                  </a:cubicBezTo>
                  <a:cubicBezTo>
                    <a:pt x="119" y="279"/>
                    <a:pt x="119" y="279"/>
                    <a:pt x="119" y="279"/>
                  </a:cubicBezTo>
                  <a:cubicBezTo>
                    <a:pt x="119" y="279"/>
                    <a:pt x="119" y="279"/>
                    <a:pt x="119" y="279"/>
                  </a:cubicBezTo>
                  <a:cubicBezTo>
                    <a:pt x="121" y="289"/>
                    <a:pt x="121" y="289"/>
                    <a:pt x="121" y="289"/>
                  </a:cubicBezTo>
                  <a:cubicBezTo>
                    <a:pt x="121" y="289"/>
                    <a:pt x="121" y="289"/>
                    <a:pt x="121" y="289"/>
                  </a:cubicBezTo>
                  <a:cubicBezTo>
                    <a:pt x="122" y="298"/>
                    <a:pt x="122" y="298"/>
                    <a:pt x="122" y="298"/>
                  </a:cubicBezTo>
                  <a:cubicBezTo>
                    <a:pt x="123" y="299"/>
                    <a:pt x="123" y="299"/>
                    <a:pt x="123" y="299"/>
                  </a:cubicBezTo>
                  <a:cubicBezTo>
                    <a:pt x="125" y="295"/>
                    <a:pt x="128" y="293"/>
                    <a:pt x="129" y="293"/>
                  </a:cubicBezTo>
                  <a:cubicBezTo>
                    <a:pt x="131" y="294"/>
                    <a:pt x="131" y="295"/>
                    <a:pt x="131" y="296"/>
                  </a:cubicBezTo>
                  <a:cubicBezTo>
                    <a:pt x="131" y="299"/>
                    <a:pt x="131" y="299"/>
                    <a:pt x="131" y="299"/>
                  </a:cubicBezTo>
                  <a:cubicBezTo>
                    <a:pt x="131" y="306"/>
                    <a:pt x="131" y="306"/>
                    <a:pt x="131" y="306"/>
                  </a:cubicBezTo>
                  <a:cubicBezTo>
                    <a:pt x="131" y="308"/>
                    <a:pt x="131" y="308"/>
                    <a:pt x="131" y="308"/>
                  </a:cubicBezTo>
                  <a:cubicBezTo>
                    <a:pt x="133" y="308"/>
                    <a:pt x="135" y="308"/>
                    <a:pt x="135" y="307"/>
                  </a:cubicBezTo>
                  <a:cubicBezTo>
                    <a:pt x="139" y="301"/>
                    <a:pt x="139" y="301"/>
                    <a:pt x="139" y="301"/>
                  </a:cubicBezTo>
                  <a:cubicBezTo>
                    <a:pt x="144" y="297"/>
                    <a:pt x="144" y="297"/>
                    <a:pt x="144" y="297"/>
                  </a:cubicBezTo>
                  <a:cubicBezTo>
                    <a:pt x="147" y="295"/>
                    <a:pt x="149" y="293"/>
                    <a:pt x="153" y="293"/>
                  </a:cubicBezTo>
                  <a:cubicBezTo>
                    <a:pt x="153" y="293"/>
                    <a:pt x="153" y="293"/>
                    <a:pt x="153" y="293"/>
                  </a:cubicBezTo>
                  <a:cubicBezTo>
                    <a:pt x="161" y="295"/>
                    <a:pt x="161" y="295"/>
                    <a:pt x="161" y="295"/>
                  </a:cubicBezTo>
                  <a:cubicBezTo>
                    <a:pt x="164" y="294"/>
                    <a:pt x="164" y="294"/>
                    <a:pt x="164" y="294"/>
                  </a:cubicBezTo>
                  <a:cubicBezTo>
                    <a:pt x="168" y="288"/>
                    <a:pt x="168" y="288"/>
                    <a:pt x="168" y="288"/>
                  </a:cubicBezTo>
                  <a:cubicBezTo>
                    <a:pt x="167" y="279"/>
                    <a:pt x="167" y="279"/>
                    <a:pt x="167" y="279"/>
                  </a:cubicBezTo>
                  <a:cubicBezTo>
                    <a:pt x="165" y="275"/>
                    <a:pt x="163" y="271"/>
                    <a:pt x="164" y="268"/>
                  </a:cubicBezTo>
                  <a:cubicBezTo>
                    <a:pt x="165" y="261"/>
                    <a:pt x="165" y="261"/>
                    <a:pt x="165" y="261"/>
                  </a:cubicBezTo>
                  <a:cubicBezTo>
                    <a:pt x="165" y="260"/>
                    <a:pt x="165" y="260"/>
                    <a:pt x="165" y="260"/>
                  </a:cubicBezTo>
                  <a:cubicBezTo>
                    <a:pt x="166" y="259"/>
                    <a:pt x="166" y="259"/>
                    <a:pt x="166" y="259"/>
                  </a:cubicBezTo>
                  <a:cubicBezTo>
                    <a:pt x="166" y="259"/>
                    <a:pt x="166" y="259"/>
                    <a:pt x="166" y="259"/>
                  </a:cubicBezTo>
                  <a:cubicBezTo>
                    <a:pt x="173" y="255"/>
                    <a:pt x="173" y="255"/>
                    <a:pt x="173" y="255"/>
                  </a:cubicBezTo>
                  <a:cubicBezTo>
                    <a:pt x="174" y="255"/>
                    <a:pt x="174" y="255"/>
                    <a:pt x="174" y="255"/>
                  </a:cubicBezTo>
                  <a:cubicBezTo>
                    <a:pt x="174" y="255"/>
                    <a:pt x="174" y="255"/>
                    <a:pt x="174" y="255"/>
                  </a:cubicBezTo>
                  <a:cubicBezTo>
                    <a:pt x="179" y="251"/>
                    <a:pt x="179" y="251"/>
                    <a:pt x="179" y="251"/>
                  </a:cubicBezTo>
                  <a:cubicBezTo>
                    <a:pt x="186" y="242"/>
                    <a:pt x="186" y="242"/>
                    <a:pt x="186" y="242"/>
                  </a:cubicBezTo>
                  <a:cubicBezTo>
                    <a:pt x="187" y="235"/>
                    <a:pt x="187" y="235"/>
                    <a:pt x="187" y="235"/>
                  </a:cubicBezTo>
                  <a:cubicBezTo>
                    <a:pt x="179" y="218"/>
                    <a:pt x="179" y="218"/>
                    <a:pt x="179" y="218"/>
                  </a:cubicBezTo>
                  <a:cubicBezTo>
                    <a:pt x="195" y="225"/>
                    <a:pt x="195" y="225"/>
                    <a:pt x="195" y="225"/>
                  </a:cubicBezTo>
                  <a:cubicBezTo>
                    <a:pt x="195" y="219"/>
                    <a:pt x="195" y="219"/>
                    <a:pt x="195" y="219"/>
                  </a:cubicBezTo>
                  <a:cubicBezTo>
                    <a:pt x="195" y="219"/>
                    <a:pt x="195" y="219"/>
                    <a:pt x="195" y="219"/>
                  </a:cubicBezTo>
                  <a:cubicBezTo>
                    <a:pt x="195" y="218"/>
                    <a:pt x="195" y="218"/>
                    <a:pt x="195" y="218"/>
                  </a:cubicBezTo>
                  <a:cubicBezTo>
                    <a:pt x="201" y="213"/>
                    <a:pt x="201" y="213"/>
                    <a:pt x="201" y="213"/>
                  </a:cubicBezTo>
                  <a:cubicBezTo>
                    <a:pt x="213" y="210"/>
                    <a:pt x="213" y="210"/>
                    <a:pt x="213" y="210"/>
                  </a:cubicBezTo>
                  <a:cubicBezTo>
                    <a:pt x="214" y="210"/>
                    <a:pt x="214" y="210"/>
                    <a:pt x="214" y="210"/>
                  </a:cubicBezTo>
                  <a:cubicBezTo>
                    <a:pt x="221" y="225"/>
                    <a:pt x="221" y="225"/>
                    <a:pt x="221" y="225"/>
                  </a:cubicBezTo>
                  <a:cubicBezTo>
                    <a:pt x="221" y="225"/>
                    <a:pt x="221" y="225"/>
                    <a:pt x="221" y="225"/>
                  </a:cubicBezTo>
                  <a:cubicBezTo>
                    <a:pt x="220" y="231"/>
                    <a:pt x="220" y="231"/>
                    <a:pt x="220" y="231"/>
                  </a:cubicBezTo>
                  <a:cubicBezTo>
                    <a:pt x="221" y="236"/>
                    <a:pt x="221" y="236"/>
                    <a:pt x="221" y="236"/>
                  </a:cubicBezTo>
                  <a:cubicBezTo>
                    <a:pt x="221" y="239"/>
                    <a:pt x="223" y="240"/>
                    <a:pt x="224" y="240"/>
                  </a:cubicBezTo>
                  <a:cubicBezTo>
                    <a:pt x="226" y="240"/>
                    <a:pt x="227" y="239"/>
                    <a:pt x="229" y="237"/>
                  </a:cubicBezTo>
                  <a:cubicBezTo>
                    <a:pt x="229" y="236"/>
                    <a:pt x="229" y="236"/>
                    <a:pt x="229" y="236"/>
                  </a:cubicBezTo>
                  <a:cubicBezTo>
                    <a:pt x="229" y="236"/>
                    <a:pt x="229" y="236"/>
                    <a:pt x="229" y="236"/>
                  </a:cubicBezTo>
                  <a:cubicBezTo>
                    <a:pt x="230" y="236"/>
                    <a:pt x="230" y="236"/>
                    <a:pt x="230" y="236"/>
                  </a:cubicBezTo>
                  <a:cubicBezTo>
                    <a:pt x="239" y="233"/>
                    <a:pt x="239" y="233"/>
                    <a:pt x="239" y="233"/>
                  </a:cubicBezTo>
                  <a:cubicBezTo>
                    <a:pt x="239" y="233"/>
                    <a:pt x="239" y="233"/>
                    <a:pt x="239" y="233"/>
                  </a:cubicBezTo>
                  <a:cubicBezTo>
                    <a:pt x="240" y="233"/>
                    <a:pt x="240" y="233"/>
                    <a:pt x="240" y="233"/>
                  </a:cubicBezTo>
                  <a:cubicBezTo>
                    <a:pt x="245" y="233"/>
                    <a:pt x="247" y="234"/>
                    <a:pt x="249" y="236"/>
                  </a:cubicBezTo>
                  <a:cubicBezTo>
                    <a:pt x="249" y="247"/>
                    <a:pt x="249" y="247"/>
                    <a:pt x="249" y="247"/>
                  </a:cubicBezTo>
                  <a:cubicBezTo>
                    <a:pt x="249" y="247"/>
                    <a:pt x="249" y="247"/>
                    <a:pt x="249" y="247"/>
                  </a:cubicBezTo>
                  <a:cubicBezTo>
                    <a:pt x="251" y="248"/>
                    <a:pt x="251" y="248"/>
                    <a:pt x="251" y="248"/>
                  </a:cubicBezTo>
                  <a:cubicBezTo>
                    <a:pt x="255" y="249"/>
                    <a:pt x="255" y="249"/>
                    <a:pt x="255" y="249"/>
                  </a:cubicBezTo>
                  <a:cubicBezTo>
                    <a:pt x="261" y="249"/>
                    <a:pt x="261" y="249"/>
                    <a:pt x="261" y="249"/>
                  </a:cubicBezTo>
                  <a:cubicBezTo>
                    <a:pt x="271" y="246"/>
                    <a:pt x="271" y="246"/>
                    <a:pt x="271" y="246"/>
                  </a:cubicBezTo>
                  <a:cubicBezTo>
                    <a:pt x="277" y="241"/>
                    <a:pt x="277" y="241"/>
                    <a:pt x="277" y="241"/>
                  </a:cubicBezTo>
                  <a:cubicBezTo>
                    <a:pt x="278" y="236"/>
                    <a:pt x="278" y="236"/>
                    <a:pt x="278" y="236"/>
                  </a:cubicBezTo>
                  <a:cubicBezTo>
                    <a:pt x="275" y="233"/>
                    <a:pt x="275" y="233"/>
                    <a:pt x="275" y="233"/>
                  </a:cubicBezTo>
                  <a:cubicBezTo>
                    <a:pt x="265" y="229"/>
                    <a:pt x="265" y="229"/>
                    <a:pt x="265" y="229"/>
                  </a:cubicBezTo>
                  <a:cubicBezTo>
                    <a:pt x="265" y="229"/>
                    <a:pt x="265" y="229"/>
                    <a:pt x="265" y="229"/>
                  </a:cubicBezTo>
                  <a:cubicBezTo>
                    <a:pt x="264" y="229"/>
                    <a:pt x="264" y="229"/>
                    <a:pt x="264" y="229"/>
                  </a:cubicBezTo>
                  <a:cubicBezTo>
                    <a:pt x="264" y="229"/>
                    <a:pt x="264" y="229"/>
                    <a:pt x="264" y="229"/>
                  </a:cubicBezTo>
                  <a:cubicBezTo>
                    <a:pt x="264" y="229"/>
                    <a:pt x="264" y="229"/>
                    <a:pt x="264" y="229"/>
                  </a:cubicBezTo>
                  <a:cubicBezTo>
                    <a:pt x="252" y="217"/>
                    <a:pt x="252" y="217"/>
                    <a:pt x="252" y="217"/>
                  </a:cubicBezTo>
                  <a:cubicBezTo>
                    <a:pt x="253" y="216"/>
                    <a:pt x="253" y="216"/>
                    <a:pt x="253" y="216"/>
                  </a:cubicBezTo>
                  <a:cubicBezTo>
                    <a:pt x="259" y="211"/>
                    <a:pt x="259" y="211"/>
                    <a:pt x="259" y="211"/>
                  </a:cubicBezTo>
                  <a:cubicBezTo>
                    <a:pt x="259" y="210"/>
                    <a:pt x="259" y="210"/>
                    <a:pt x="259" y="210"/>
                  </a:cubicBezTo>
                  <a:cubicBezTo>
                    <a:pt x="259" y="210"/>
                    <a:pt x="259" y="210"/>
                    <a:pt x="259" y="210"/>
                  </a:cubicBezTo>
                  <a:cubicBezTo>
                    <a:pt x="265" y="208"/>
                    <a:pt x="265" y="208"/>
                    <a:pt x="265" y="208"/>
                  </a:cubicBezTo>
                  <a:cubicBezTo>
                    <a:pt x="265" y="208"/>
                    <a:pt x="265" y="208"/>
                    <a:pt x="265" y="208"/>
                  </a:cubicBezTo>
                  <a:cubicBezTo>
                    <a:pt x="267" y="208"/>
                    <a:pt x="267" y="208"/>
                    <a:pt x="267" y="208"/>
                  </a:cubicBezTo>
                  <a:cubicBezTo>
                    <a:pt x="275" y="209"/>
                    <a:pt x="275" y="209"/>
                    <a:pt x="275" y="209"/>
                  </a:cubicBezTo>
                  <a:cubicBezTo>
                    <a:pt x="275" y="209"/>
                    <a:pt x="275" y="209"/>
                    <a:pt x="275" y="209"/>
                  </a:cubicBezTo>
                  <a:cubicBezTo>
                    <a:pt x="275" y="210"/>
                    <a:pt x="275" y="210"/>
                    <a:pt x="275" y="210"/>
                  </a:cubicBezTo>
                  <a:cubicBezTo>
                    <a:pt x="275" y="207"/>
                    <a:pt x="275" y="207"/>
                    <a:pt x="275" y="207"/>
                  </a:cubicBezTo>
                  <a:cubicBezTo>
                    <a:pt x="272" y="201"/>
                    <a:pt x="272" y="201"/>
                    <a:pt x="272" y="201"/>
                  </a:cubicBezTo>
                  <a:cubicBezTo>
                    <a:pt x="266" y="198"/>
                    <a:pt x="266" y="198"/>
                    <a:pt x="266" y="198"/>
                  </a:cubicBezTo>
                  <a:cubicBezTo>
                    <a:pt x="259" y="187"/>
                    <a:pt x="259" y="187"/>
                    <a:pt x="259" y="187"/>
                  </a:cubicBezTo>
                  <a:cubicBezTo>
                    <a:pt x="259" y="187"/>
                    <a:pt x="259" y="187"/>
                    <a:pt x="259" y="187"/>
                  </a:cubicBezTo>
                  <a:cubicBezTo>
                    <a:pt x="258" y="186"/>
                    <a:pt x="258" y="186"/>
                    <a:pt x="258" y="186"/>
                  </a:cubicBezTo>
                  <a:cubicBezTo>
                    <a:pt x="258" y="186"/>
                    <a:pt x="258" y="186"/>
                    <a:pt x="258" y="186"/>
                  </a:cubicBezTo>
                  <a:cubicBezTo>
                    <a:pt x="255" y="173"/>
                    <a:pt x="255" y="173"/>
                    <a:pt x="255" y="173"/>
                  </a:cubicBezTo>
                  <a:cubicBezTo>
                    <a:pt x="255" y="163"/>
                    <a:pt x="255" y="163"/>
                    <a:pt x="255" y="163"/>
                  </a:cubicBezTo>
                  <a:cubicBezTo>
                    <a:pt x="261" y="157"/>
                    <a:pt x="261" y="157"/>
                    <a:pt x="261" y="157"/>
                  </a:cubicBezTo>
                  <a:cubicBezTo>
                    <a:pt x="271" y="157"/>
                    <a:pt x="271" y="157"/>
                    <a:pt x="271" y="157"/>
                  </a:cubicBezTo>
                  <a:cubicBezTo>
                    <a:pt x="293" y="159"/>
                    <a:pt x="293" y="159"/>
                    <a:pt x="293" y="159"/>
                  </a:cubicBezTo>
                  <a:cubicBezTo>
                    <a:pt x="303" y="144"/>
                    <a:pt x="303" y="144"/>
                    <a:pt x="303" y="144"/>
                  </a:cubicBezTo>
                  <a:cubicBezTo>
                    <a:pt x="303" y="143"/>
                    <a:pt x="303" y="143"/>
                    <a:pt x="303" y="143"/>
                  </a:cubicBezTo>
                  <a:cubicBezTo>
                    <a:pt x="304" y="143"/>
                    <a:pt x="304" y="143"/>
                    <a:pt x="304" y="143"/>
                  </a:cubicBezTo>
                  <a:cubicBezTo>
                    <a:pt x="313" y="139"/>
                    <a:pt x="313" y="139"/>
                    <a:pt x="313" y="139"/>
                  </a:cubicBezTo>
                  <a:cubicBezTo>
                    <a:pt x="317" y="130"/>
                    <a:pt x="317" y="130"/>
                    <a:pt x="317" y="130"/>
                  </a:cubicBezTo>
                  <a:cubicBezTo>
                    <a:pt x="317" y="129"/>
                    <a:pt x="317" y="129"/>
                    <a:pt x="317" y="129"/>
                  </a:cubicBezTo>
                  <a:cubicBezTo>
                    <a:pt x="327" y="121"/>
                    <a:pt x="327" y="121"/>
                    <a:pt x="327" y="121"/>
                  </a:cubicBezTo>
                  <a:cubicBezTo>
                    <a:pt x="332" y="112"/>
                    <a:pt x="332" y="112"/>
                    <a:pt x="332" y="112"/>
                  </a:cubicBezTo>
                  <a:cubicBezTo>
                    <a:pt x="332" y="112"/>
                    <a:pt x="332" y="112"/>
                    <a:pt x="332" y="112"/>
                  </a:cubicBezTo>
                  <a:cubicBezTo>
                    <a:pt x="333" y="112"/>
                    <a:pt x="333" y="112"/>
                    <a:pt x="333" y="112"/>
                  </a:cubicBezTo>
                  <a:cubicBezTo>
                    <a:pt x="333" y="111"/>
                    <a:pt x="333" y="111"/>
                    <a:pt x="333" y="111"/>
                  </a:cubicBezTo>
                  <a:cubicBezTo>
                    <a:pt x="333" y="111"/>
                    <a:pt x="333" y="111"/>
                    <a:pt x="333" y="111"/>
                  </a:cubicBezTo>
                  <a:cubicBezTo>
                    <a:pt x="337" y="107"/>
                    <a:pt x="337" y="107"/>
                    <a:pt x="337" y="107"/>
                  </a:cubicBezTo>
                  <a:cubicBezTo>
                    <a:pt x="341" y="99"/>
                    <a:pt x="341" y="99"/>
                    <a:pt x="341" y="99"/>
                  </a:cubicBezTo>
                  <a:cubicBezTo>
                    <a:pt x="343" y="87"/>
                    <a:pt x="343" y="87"/>
                    <a:pt x="343" y="87"/>
                  </a:cubicBezTo>
                  <a:cubicBezTo>
                    <a:pt x="343" y="86"/>
                    <a:pt x="343" y="86"/>
                    <a:pt x="343" y="86"/>
                  </a:cubicBezTo>
                  <a:cubicBezTo>
                    <a:pt x="343" y="85"/>
                    <a:pt x="343" y="85"/>
                    <a:pt x="343" y="85"/>
                  </a:cubicBezTo>
                  <a:cubicBezTo>
                    <a:pt x="350" y="81"/>
                    <a:pt x="350" y="81"/>
                    <a:pt x="350" y="81"/>
                  </a:cubicBezTo>
                  <a:cubicBezTo>
                    <a:pt x="351" y="79"/>
                    <a:pt x="351" y="79"/>
                    <a:pt x="351" y="79"/>
                  </a:cubicBezTo>
                  <a:cubicBezTo>
                    <a:pt x="342" y="78"/>
                    <a:pt x="342" y="78"/>
                    <a:pt x="342" y="78"/>
                  </a:cubicBezTo>
                  <a:cubicBezTo>
                    <a:pt x="326" y="79"/>
                    <a:pt x="326" y="79"/>
                    <a:pt x="326" y="79"/>
                  </a:cubicBezTo>
                  <a:cubicBezTo>
                    <a:pt x="325" y="78"/>
                    <a:pt x="325" y="78"/>
                    <a:pt x="325" y="78"/>
                  </a:cubicBezTo>
                  <a:cubicBezTo>
                    <a:pt x="319" y="73"/>
                    <a:pt x="319" y="73"/>
                    <a:pt x="319" y="73"/>
                  </a:cubicBezTo>
                  <a:cubicBezTo>
                    <a:pt x="319" y="73"/>
                    <a:pt x="319" y="73"/>
                    <a:pt x="319" y="73"/>
                  </a:cubicBezTo>
                  <a:cubicBezTo>
                    <a:pt x="319" y="73"/>
                    <a:pt x="319" y="73"/>
                    <a:pt x="319" y="73"/>
                  </a:cubicBezTo>
                  <a:cubicBezTo>
                    <a:pt x="319" y="73"/>
                    <a:pt x="319" y="73"/>
                    <a:pt x="319" y="73"/>
                  </a:cubicBezTo>
                  <a:cubicBezTo>
                    <a:pt x="315" y="68"/>
                    <a:pt x="315" y="68"/>
                    <a:pt x="315" y="68"/>
                  </a:cubicBezTo>
                  <a:cubicBezTo>
                    <a:pt x="315" y="69"/>
                    <a:pt x="315" y="69"/>
                    <a:pt x="315" y="69"/>
                  </a:cubicBezTo>
                  <a:cubicBezTo>
                    <a:pt x="314" y="69"/>
                    <a:pt x="314" y="69"/>
                    <a:pt x="314" y="69"/>
                  </a:cubicBezTo>
                  <a:cubicBezTo>
                    <a:pt x="313" y="71"/>
                    <a:pt x="311" y="71"/>
                    <a:pt x="309" y="71"/>
                  </a:cubicBezTo>
                  <a:cubicBezTo>
                    <a:pt x="307" y="72"/>
                    <a:pt x="307" y="72"/>
                    <a:pt x="307" y="72"/>
                  </a:cubicBezTo>
                  <a:cubicBezTo>
                    <a:pt x="306" y="73"/>
                    <a:pt x="305" y="73"/>
                    <a:pt x="304" y="73"/>
                  </a:cubicBezTo>
                  <a:cubicBezTo>
                    <a:pt x="303" y="73"/>
                    <a:pt x="303" y="71"/>
                    <a:pt x="302" y="69"/>
                  </a:cubicBezTo>
                  <a:cubicBezTo>
                    <a:pt x="302" y="67"/>
                    <a:pt x="301" y="65"/>
                    <a:pt x="299" y="63"/>
                  </a:cubicBezTo>
                  <a:cubicBezTo>
                    <a:pt x="298" y="63"/>
                    <a:pt x="298" y="63"/>
                    <a:pt x="298" y="63"/>
                  </a:cubicBezTo>
                  <a:cubicBezTo>
                    <a:pt x="298" y="63"/>
                    <a:pt x="298" y="63"/>
                    <a:pt x="298" y="63"/>
                  </a:cubicBezTo>
                  <a:cubicBezTo>
                    <a:pt x="298" y="63"/>
                    <a:pt x="298" y="63"/>
                    <a:pt x="298" y="63"/>
                  </a:cubicBezTo>
                  <a:cubicBezTo>
                    <a:pt x="296" y="57"/>
                    <a:pt x="296" y="57"/>
                    <a:pt x="296" y="57"/>
                  </a:cubicBezTo>
                  <a:cubicBezTo>
                    <a:pt x="294" y="57"/>
                    <a:pt x="294" y="57"/>
                    <a:pt x="294" y="57"/>
                  </a:cubicBezTo>
                  <a:cubicBezTo>
                    <a:pt x="288" y="61"/>
                    <a:pt x="288" y="61"/>
                    <a:pt x="288" y="61"/>
                  </a:cubicBezTo>
                  <a:cubicBezTo>
                    <a:pt x="288" y="62"/>
                    <a:pt x="288" y="62"/>
                    <a:pt x="288" y="62"/>
                  </a:cubicBezTo>
                  <a:cubicBezTo>
                    <a:pt x="287" y="62"/>
                    <a:pt x="287" y="62"/>
                    <a:pt x="287" y="62"/>
                  </a:cubicBezTo>
                  <a:cubicBezTo>
                    <a:pt x="273" y="65"/>
                    <a:pt x="273" y="65"/>
                    <a:pt x="273" y="65"/>
                  </a:cubicBezTo>
                  <a:cubicBezTo>
                    <a:pt x="273" y="65"/>
                    <a:pt x="273" y="65"/>
                    <a:pt x="273" y="65"/>
                  </a:cubicBezTo>
                  <a:cubicBezTo>
                    <a:pt x="272" y="64"/>
                    <a:pt x="272" y="64"/>
                    <a:pt x="272" y="64"/>
                  </a:cubicBezTo>
                  <a:cubicBezTo>
                    <a:pt x="263" y="58"/>
                    <a:pt x="263" y="58"/>
                    <a:pt x="263" y="58"/>
                  </a:cubicBezTo>
                  <a:cubicBezTo>
                    <a:pt x="263" y="58"/>
                    <a:pt x="263" y="58"/>
                    <a:pt x="263" y="58"/>
                  </a:cubicBezTo>
                  <a:cubicBezTo>
                    <a:pt x="262" y="57"/>
                    <a:pt x="262" y="57"/>
                    <a:pt x="262" y="57"/>
                  </a:cubicBezTo>
                  <a:cubicBezTo>
                    <a:pt x="262" y="57"/>
                    <a:pt x="262" y="57"/>
                    <a:pt x="262" y="57"/>
                  </a:cubicBezTo>
                  <a:cubicBezTo>
                    <a:pt x="262" y="57"/>
                    <a:pt x="262" y="57"/>
                    <a:pt x="262" y="57"/>
                  </a:cubicBezTo>
                  <a:cubicBezTo>
                    <a:pt x="259" y="52"/>
                    <a:pt x="259" y="52"/>
                    <a:pt x="259" y="52"/>
                  </a:cubicBezTo>
                  <a:cubicBezTo>
                    <a:pt x="253" y="59"/>
                    <a:pt x="253" y="59"/>
                    <a:pt x="253" y="59"/>
                  </a:cubicBezTo>
                  <a:cubicBezTo>
                    <a:pt x="248" y="65"/>
                    <a:pt x="244" y="67"/>
                    <a:pt x="242" y="65"/>
                  </a:cubicBezTo>
                  <a:cubicBezTo>
                    <a:pt x="233" y="60"/>
                    <a:pt x="233" y="60"/>
                    <a:pt x="233" y="60"/>
                  </a:cubicBezTo>
                  <a:cubicBezTo>
                    <a:pt x="226" y="59"/>
                    <a:pt x="226" y="59"/>
                    <a:pt x="226" y="59"/>
                  </a:cubicBezTo>
                  <a:cubicBezTo>
                    <a:pt x="225" y="60"/>
                    <a:pt x="225" y="60"/>
                    <a:pt x="225" y="60"/>
                  </a:cubicBezTo>
                  <a:cubicBezTo>
                    <a:pt x="219" y="55"/>
                    <a:pt x="219" y="55"/>
                    <a:pt x="219" y="55"/>
                  </a:cubicBezTo>
                  <a:cubicBezTo>
                    <a:pt x="219" y="55"/>
                    <a:pt x="219" y="55"/>
                    <a:pt x="219" y="55"/>
                  </a:cubicBezTo>
                  <a:cubicBezTo>
                    <a:pt x="218" y="55"/>
                    <a:pt x="218" y="55"/>
                    <a:pt x="218" y="55"/>
                  </a:cubicBezTo>
                  <a:cubicBezTo>
                    <a:pt x="221" y="44"/>
                    <a:pt x="221" y="44"/>
                    <a:pt x="221" y="44"/>
                  </a:cubicBezTo>
                  <a:cubicBezTo>
                    <a:pt x="221" y="40"/>
                    <a:pt x="221" y="40"/>
                    <a:pt x="221" y="40"/>
                  </a:cubicBezTo>
                  <a:cubicBezTo>
                    <a:pt x="217" y="39"/>
                    <a:pt x="217" y="39"/>
                    <a:pt x="217" y="39"/>
                  </a:cubicBezTo>
                  <a:cubicBezTo>
                    <a:pt x="217" y="39"/>
                    <a:pt x="217" y="39"/>
                    <a:pt x="217" y="39"/>
                  </a:cubicBezTo>
                  <a:cubicBezTo>
                    <a:pt x="208" y="29"/>
                    <a:pt x="208" y="29"/>
                    <a:pt x="208" y="29"/>
                  </a:cubicBezTo>
                  <a:cubicBezTo>
                    <a:pt x="209" y="23"/>
                    <a:pt x="209" y="23"/>
                    <a:pt x="209" y="23"/>
                  </a:cubicBezTo>
                  <a:cubicBezTo>
                    <a:pt x="188" y="21"/>
                    <a:pt x="188" y="21"/>
                    <a:pt x="188" y="21"/>
                  </a:cubicBezTo>
                  <a:cubicBezTo>
                    <a:pt x="180" y="16"/>
                    <a:pt x="180" y="16"/>
                    <a:pt x="180" y="16"/>
                  </a:cubicBezTo>
                  <a:cubicBezTo>
                    <a:pt x="178" y="15"/>
                    <a:pt x="176" y="13"/>
                    <a:pt x="175" y="9"/>
                  </a:cubicBezTo>
                  <a:cubicBezTo>
                    <a:pt x="174" y="6"/>
                    <a:pt x="174" y="6"/>
                    <a:pt x="174" y="6"/>
                  </a:cubicBezTo>
                  <a:cubicBezTo>
                    <a:pt x="172" y="0"/>
                    <a:pt x="172" y="0"/>
                    <a:pt x="172" y="0"/>
                  </a:cubicBezTo>
                  <a:cubicBezTo>
                    <a:pt x="169" y="0"/>
                    <a:pt x="169" y="0"/>
                    <a:pt x="169" y="0"/>
                  </a:cubicBezTo>
                  <a:cubicBezTo>
                    <a:pt x="163" y="5"/>
                    <a:pt x="163" y="5"/>
                    <a:pt x="163" y="5"/>
                  </a:cubicBezTo>
                  <a:cubicBezTo>
                    <a:pt x="155" y="15"/>
                    <a:pt x="155" y="15"/>
                    <a:pt x="155" y="15"/>
                  </a:cubicBezTo>
                  <a:cubicBezTo>
                    <a:pt x="157" y="21"/>
                    <a:pt x="157" y="21"/>
                    <a:pt x="157" y="21"/>
                  </a:cubicBezTo>
                  <a:cubicBezTo>
                    <a:pt x="159" y="30"/>
                    <a:pt x="159" y="30"/>
                    <a:pt x="159" y="30"/>
                  </a:cubicBezTo>
                  <a:cubicBezTo>
                    <a:pt x="159" y="31"/>
                    <a:pt x="159" y="31"/>
                    <a:pt x="159" y="31"/>
                  </a:cubicBezTo>
                  <a:cubicBezTo>
                    <a:pt x="160" y="31"/>
                    <a:pt x="160" y="31"/>
                    <a:pt x="160" y="31"/>
                  </a:cubicBezTo>
                  <a:cubicBezTo>
                    <a:pt x="159" y="31"/>
                    <a:pt x="159" y="31"/>
                    <a:pt x="159" y="31"/>
                  </a:cubicBezTo>
                  <a:cubicBezTo>
                    <a:pt x="159" y="31"/>
                    <a:pt x="159" y="31"/>
                    <a:pt x="159" y="31"/>
                  </a:cubicBezTo>
                  <a:cubicBezTo>
                    <a:pt x="159" y="34"/>
                    <a:pt x="156" y="35"/>
                    <a:pt x="153" y="35"/>
                  </a:cubicBezTo>
                  <a:cubicBezTo>
                    <a:pt x="145" y="35"/>
                    <a:pt x="145" y="35"/>
                    <a:pt x="145" y="35"/>
                  </a:cubicBezTo>
                  <a:cubicBezTo>
                    <a:pt x="140" y="33"/>
                    <a:pt x="140" y="33"/>
                    <a:pt x="140" y="33"/>
                  </a:cubicBezTo>
                  <a:cubicBezTo>
                    <a:pt x="134" y="35"/>
                    <a:pt x="134" y="35"/>
                    <a:pt x="134" y="35"/>
                  </a:cubicBezTo>
                  <a:cubicBezTo>
                    <a:pt x="133" y="35"/>
                    <a:pt x="133" y="35"/>
                    <a:pt x="133" y="35"/>
                  </a:cubicBezTo>
                  <a:cubicBezTo>
                    <a:pt x="132" y="35"/>
                    <a:pt x="132" y="35"/>
                    <a:pt x="132" y="35"/>
                  </a:cubicBezTo>
                  <a:cubicBezTo>
                    <a:pt x="131" y="41"/>
                    <a:pt x="131" y="41"/>
                    <a:pt x="131" y="41"/>
                  </a:cubicBezTo>
                  <a:cubicBezTo>
                    <a:pt x="131" y="41"/>
                    <a:pt x="131" y="41"/>
                    <a:pt x="131" y="41"/>
                  </a:cubicBezTo>
                  <a:cubicBezTo>
                    <a:pt x="131" y="43"/>
                    <a:pt x="131" y="43"/>
                    <a:pt x="131" y="43"/>
                  </a:cubicBezTo>
                  <a:cubicBezTo>
                    <a:pt x="129" y="43"/>
                    <a:pt x="129" y="43"/>
                    <a:pt x="129" y="43"/>
                  </a:cubicBezTo>
                  <a:cubicBezTo>
                    <a:pt x="119" y="39"/>
                    <a:pt x="119" y="39"/>
                    <a:pt x="119" y="39"/>
                  </a:cubicBezTo>
                  <a:cubicBezTo>
                    <a:pt x="119" y="43"/>
                    <a:pt x="120" y="45"/>
                    <a:pt x="121" y="48"/>
                  </a:cubicBezTo>
                  <a:cubicBezTo>
                    <a:pt x="123" y="51"/>
                    <a:pt x="123" y="53"/>
                    <a:pt x="122" y="55"/>
                  </a:cubicBezTo>
                  <a:cubicBezTo>
                    <a:pt x="121" y="58"/>
                    <a:pt x="121" y="58"/>
                    <a:pt x="121" y="58"/>
                  </a:cubicBezTo>
                  <a:cubicBezTo>
                    <a:pt x="119" y="59"/>
                    <a:pt x="116" y="60"/>
                    <a:pt x="111" y="59"/>
                  </a:cubicBezTo>
                  <a:cubicBezTo>
                    <a:pt x="104" y="59"/>
                    <a:pt x="104" y="59"/>
                    <a:pt x="104" y="59"/>
                  </a:cubicBezTo>
                  <a:cubicBezTo>
                    <a:pt x="103" y="71"/>
                    <a:pt x="103" y="71"/>
                    <a:pt x="103" y="71"/>
                  </a:cubicBezTo>
                  <a:cubicBezTo>
                    <a:pt x="95" y="67"/>
                    <a:pt x="95" y="67"/>
                    <a:pt x="95" y="67"/>
                  </a:cubicBezTo>
                  <a:cubicBezTo>
                    <a:pt x="94" y="67"/>
                    <a:pt x="94" y="67"/>
                    <a:pt x="94" y="67"/>
                  </a:cubicBezTo>
                  <a:cubicBezTo>
                    <a:pt x="94" y="67"/>
                    <a:pt x="94" y="67"/>
                    <a:pt x="94" y="67"/>
                  </a:cubicBezTo>
                  <a:cubicBezTo>
                    <a:pt x="89" y="59"/>
                    <a:pt x="89" y="59"/>
                    <a:pt x="89" y="59"/>
                  </a:cubicBezTo>
                  <a:cubicBezTo>
                    <a:pt x="80" y="55"/>
                    <a:pt x="80" y="55"/>
                    <a:pt x="80" y="55"/>
                  </a:cubicBezTo>
                  <a:cubicBezTo>
                    <a:pt x="77" y="50"/>
                    <a:pt x="77" y="50"/>
                    <a:pt x="77" y="50"/>
                  </a:cubicBezTo>
                  <a:cubicBezTo>
                    <a:pt x="74" y="53"/>
                    <a:pt x="74" y="53"/>
                    <a:pt x="74" y="53"/>
                  </a:cubicBezTo>
                  <a:cubicBezTo>
                    <a:pt x="73" y="53"/>
                    <a:pt x="73" y="53"/>
                    <a:pt x="73" y="53"/>
                  </a:cubicBezTo>
                  <a:cubicBezTo>
                    <a:pt x="67" y="54"/>
                    <a:pt x="67" y="54"/>
                    <a:pt x="67" y="54"/>
                  </a:cubicBezTo>
                  <a:cubicBezTo>
                    <a:pt x="66" y="54"/>
                    <a:pt x="66" y="54"/>
                    <a:pt x="66" y="54"/>
                  </a:cubicBezTo>
                  <a:cubicBezTo>
                    <a:pt x="63" y="47"/>
                    <a:pt x="63" y="47"/>
                    <a:pt x="63" y="47"/>
                  </a:cubicBezTo>
                  <a:cubicBezTo>
                    <a:pt x="59" y="43"/>
                    <a:pt x="59" y="43"/>
                    <a:pt x="59" y="43"/>
                  </a:cubicBezTo>
                  <a:cubicBezTo>
                    <a:pt x="59" y="42"/>
                    <a:pt x="59" y="42"/>
                    <a:pt x="59" y="42"/>
                  </a:cubicBezTo>
                  <a:cubicBezTo>
                    <a:pt x="56" y="38"/>
                    <a:pt x="54" y="35"/>
                    <a:pt x="53" y="33"/>
                  </a:cubicBezTo>
                  <a:cubicBezTo>
                    <a:pt x="53" y="32"/>
                    <a:pt x="53" y="31"/>
                    <a:pt x="51" y="31"/>
                  </a:cubicBezTo>
                  <a:cubicBezTo>
                    <a:pt x="49" y="31"/>
                    <a:pt x="49" y="31"/>
                    <a:pt x="49" y="31"/>
                  </a:cubicBezTo>
                  <a:cubicBezTo>
                    <a:pt x="46" y="29"/>
                    <a:pt x="44" y="27"/>
                    <a:pt x="43" y="23"/>
                  </a:cubicBezTo>
                  <a:cubicBezTo>
                    <a:pt x="41" y="17"/>
                    <a:pt x="41" y="17"/>
                    <a:pt x="41" y="17"/>
                  </a:cubicBezTo>
                  <a:cubicBezTo>
                    <a:pt x="41" y="11"/>
                    <a:pt x="41" y="11"/>
                    <a:pt x="41" y="11"/>
                  </a:cubicBezTo>
                  <a:cubicBezTo>
                    <a:pt x="39" y="6"/>
                    <a:pt x="39" y="6"/>
                    <a:pt x="39" y="6"/>
                  </a:cubicBezTo>
                  <a:cubicBezTo>
                    <a:pt x="34" y="7"/>
                    <a:pt x="34" y="7"/>
                    <a:pt x="34" y="7"/>
                  </a:cubicBezTo>
                  <a:cubicBezTo>
                    <a:pt x="33" y="7"/>
                    <a:pt x="33" y="7"/>
                    <a:pt x="33" y="7"/>
                  </a:cubicBezTo>
                  <a:cubicBezTo>
                    <a:pt x="33" y="7"/>
                    <a:pt x="33" y="7"/>
                    <a:pt x="33" y="7"/>
                  </a:cubicBezTo>
                  <a:close/>
                </a:path>
              </a:pathLst>
            </a:custGeom>
            <a:grpFill/>
            <a:ln>
              <a:noFill/>
            </a:ln>
          </p:spPr>
          <p:txBody>
            <a:bodyPr/>
            <a:lstStyle/>
            <a:p>
              <a:endParaRPr altLang="en-US" lang="zh-CN"/>
            </a:p>
          </p:txBody>
        </p:sp>
        <p:sp>
          <p:nvSpPr>
            <p:cNvPr id="495" name="Freeform 11"/>
            <p:cNvSpPr>
              <a:spLocks noChangeArrowheads="1"/>
            </p:cNvSpPr>
            <p:nvPr/>
          </p:nvSpPr>
          <p:spPr bwMode="auto">
            <a:xfrm>
              <a:off x="715057" y="3059343"/>
              <a:ext cx="2020887" cy="1225550"/>
            </a:xfrm>
            <a:custGeom>
              <a:gdLst>
                <a:gd fmla="*/ 2147483647 w 629" name="T0"/>
                <a:gd fmla="*/ 2147483647 h 382" name="T1"/>
                <a:gd fmla="*/ 2147483647 w 629" name="T2"/>
                <a:gd fmla="*/ 2147483647 h 382" name="T3"/>
                <a:gd fmla="*/ 2147483647 w 629" name="T4"/>
                <a:gd fmla="*/ 2147483647 h 382" name="T5"/>
                <a:gd fmla="*/ 2147483647 w 629" name="T6"/>
                <a:gd fmla="*/ 2147483647 h 382" name="T7"/>
                <a:gd fmla="*/ 2147483647 w 629" name="T8"/>
                <a:gd fmla="*/ 2147483647 h 382" name="T9"/>
                <a:gd fmla="*/ 2147483647 w 629" name="T10"/>
                <a:gd fmla="*/ 2147483647 h 382" name="T11"/>
                <a:gd fmla="*/ 2147483647 w 629" name="T12"/>
                <a:gd fmla="*/ 2147483647 h 382" name="T13"/>
                <a:gd fmla="*/ 2147483647 w 629" name="T14"/>
                <a:gd fmla="*/ 2147483647 h 382" name="T15"/>
                <a:gd fmla="*/ 2147483647 w 629" name="T16"/>
                <a:gd fmla="*/ 2147483647 h 382" name="T17"/>
                <a:gd fmla="*/ 2147483647 w 629" name="T18"/>
                <a:gd fmla="*/ 2147483647 h 382" name="T19"/>
                <a:gd fmla="*/ 2147483647 w 629" name="T20"/>
                <a:gd fmla="*/ 2147483647 h 382" name="T21"/>
                <a:gd fmla="*/ 2147483647 w 629" name="T22"/>
                <a:gd fmla="*/ 2147483647 h 382" name="T23"/>
                <a:gd fmla="*/ 2147483647 w 629" name="T24"/>
                <a:gd fmla="*/ 2147483647 h 382" name="T25"/>
                <a:gd fmla="*/ 2147483647 w 629" name="T26"/>
                <a:gd fmla="*/ 2147483647 h 382" name="T27"/>
                <a:gd fmla="*/ 2147483647 w 629" name="T28"/>
                <a:gd fmla="*/ 2147483647 h 382" name="T29"/>
                <a:gd fmla="*/ 2147483647 w 629" name="T30"/>
                <a:gd fmla="*/ 2147483647 h 382" name="T31"/>
                <a:gd fmla="*/ 2147483647 w 629" name="T32"/>
                <a:gd fmla="*/ 2147483647 h 382" name="T33"/>
                <a:gd fmla="*/ 2147483647 w 629" name="T34"/>
                <a:gd fmla="*/ 2147483647 h 382" name="T35"/>
                <a:gd fmla="*/ 2147483647 w 629" name="T36"/>
                <a:gd fmla="*/ 2147483647 h 382" name="T37"/>
                <a:gd fmla="*/ 2147483647 w 629" name="T38"/>
                <a:gd fmla="*/ 2147483647 h 382" name="T39"/>
                <a:gd fmla="*/ 2147483647 w 629" name="T40"/>
                <a:gd fmla="*/ 2147483647 h 382" name="T41"/>
                <a:gd fmla="*/ 2147483647 w 629" name="T42"/>
                <a:gd fmla="*/ 2147483647 h 382" name="T43"/>
                <a:gd fmla="*/ 2147483647 w 629" name="T44"/>
                <a:gd fmla="*/ 2147483647 h 382" name="T45"/>
                <a:gd fmla="*/ 2147483647 w 629" name="T46"/>
                <a:gd fmla="*/ 2147483647 h 382" name="T47"/>
                <a:gd fmla="*/ 2147483647 w 629" name="T48"/>
                <a:gd fmla="*/ 2147483647 h 382" name="T49"/>
                <a:gd fmla="*/ 2147483647 w 629" name="T50"/>
                <a:gd fmla="*/ 2147483647 h 382" name="T51"/>
                <a:gd fmla="*/ 2147483647 w 629" name="T52"/>
                <a:gd fmla="*/ 2147483647 h 382" name="T53"/>
                <a:gd fmla="*/ 2147483647 w 629" name="T54"/>
                <a:gd fmla="*/ 2147483647 h 382" name="T55"/>
                <a:gd fmla="*/ 2147483647 w 629" name="T56"/>
                <a:gd fmla="*/ 2147483647 h 382" name="T57"/>
                <a:gd fmla="*/ 2147483647 w 629" name="T58"/>
                <a:gd fmla="*/ 2147483647 h 382" name="T59"/>
                <a:gd fmla="*/ 2147483647 w 629" name="T60"/>
                <a:gd fmla="*/ 2147483647 h 382" name="T61"/>
                <a:gd fmla="*/ 2147483647 w 629" name="T62"/>
                <a:gd fmla="*/ 2147483647 h 382" name="T63"/>
                <a:gd fmla="*/ 2147483647 w 629" name="T64"/>
                <a:gd fmla="*/ 2147483647 h 382" name="T65"/>
                <a:gd fmla="*/ 2147483647 w 629" name="T66"/>
                <a:gd fmla="*/ 2147483647 h 382" name="T67"/>
                <a:gd fmla="*/ 2147483647 w 629" name="T68"/>
                <a:gd fmla="*/ 2147483647 h 382" name="T69"/>
                <a:gd fmla="*/ 2147483647 w 629" name="T70"/>
                <a:gd fmla="*/ 2147483647 h 382" name="T71"/>
                <a:gd fmla="*/ 2147483647 w 629" name="T72"/>
                <a:gd fmla="*/ 2147483647 h 382" name="T73"/>
                <a:gd fmla="*/ 2147483647 w 629" name="T74"/>
                <a:gd fmla="*/ 2147483647 h 382" name="T75"/>
                <a:gd fmla="*/ 2147483647 w 629" name="T76"/>
                <a:gd fmla="*/ 2147483647 h 382" name="T77"/>
                <a:gd fmla="*/ 2147483647 w 629" name="T78"/>
                <a:gd fmla="*/ 2147483647 h 382" name="T79"/>
                <a:gd fmla="*/ 2147483647 w 629" name="T80"/>
                <a:gd fmla="*/ 2147483647 h 382" name="T81"/>
                <a:gd fmla="*/ 2147483647 w 629" name="T82"/>
                <a:gd fmla="*/ 2147483647 h 382" name="T83"/>
                <a:gd fmla="*/ 2147483647 w 629" name="T84"/>
                <a:gd fmla="*/ 2147483647 h 382" name="T85"/>
                <a:gd fmla="*/ 2147483647 w 629" name="T86"/>
                <a:gd fmla="*/ 2147483647 h 382" name="T87"/>
                <a:gd fmla="*/ 2147483647 w 629" name="T88"/>
                <a:gd fmla="*/ 2147483647 h 382" name="T89"/>
                <a:gd fmla="*/ 2147483647 w 629" name="T90"/>
                <a:gd fmla="*/ 2147483647 h 382" name="T91"/>
                <a:gd fmla="*/ 2147483647 w 629" name="T92"/>
                <a:gd fmla="*/ 2147483647 h 382" name="T93"/>
                <a:gd fmla="*/ 2147483647 w 629" name="T94"/>
                <a:gd fmla="*/ 2147483647 h 382" name="T95"/>
                <a:gd fmla="*/ 2147483647 w 629" name="T96"/>
                <a:gd fmla="*/ 0 h 382" name="T97"/>
                <a:gd fmla="*/ 2147483647 w 629" name="T98"/>
                <a:gd fmla="*/ 2147483647 h 382" name="T99"/>
                <a:gd fmla="*/ 2147483647 w 629" name="T100"/>
                <a:gd fmla="*/ 2147483647 h 382"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w 629" name="T153"/>
                <a:gd fmla="*/ 0 h 382" name="T154"/>
                <a:gd fmla="*/ 629 w 629" name="T155"/>
                <a:gd fmla="*/ 382 h 382" name="T156"/>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T156" l="T153" r="T155" t="T154"/>
              <a:pathLst>
                <a:path h="382" w="629">
                  <a:moveTo>
                    <a:pt x="77" y="2"/>
                  </a:moveTo>
                  <a:cubicBezTo>
                    <a:pt x="77" y="2"/>
                    <a:pt x="77" y="2"/>
                    <a:pt x="77" y="2"/>
                  </a:cubicBezTo>
                  <a:cubicBezTo>
                    <a:pt x="76" y="6"/>
                    <a:pt x="73" y="8"/>
                    <a:pt x="70" y="11"/>
                  </a:cubicBezTo>
                  <a:cubicBezTo>
                    <a:pt x="67" y="12"/>
                    <a:pt x="67" y="14"/>
                    <a:pt x="67" y="16"/>
                  </a:cubicBezTo>
                  <a:cubicBezTo>
                    <a:pt x="67" y="18"/>
                    <a:pt x="67" y="18"/>
                    <a:pt x="67" y="18"/>
                  </a:cubicBezTo>
                  <a:cubicBezTo>
                    <a:pt x="67" y="20"/>
                    <a:pt x="65" y="23"/>
                    <a:pt x="62" y="28"/>
                  </a:cubicBezTo>
                  <a:cubicBezTo>
                    <a:pt x="62" y="30"/>
                    <a:pt x="62" y="30"/>
                    <a:pt x="62" y="30"/>
                  </a:cubicBezTo>
                  <a:cubicBezTo>
                    <a:pt x="61" y="31"/>
                    <a:pt x="59" y="32"/>
                    <a:pt x="57" y="32"/>
                  </a:cubicBezTo>
                  <a:cubicBezTo>
                    <a:pt x="34" y="29"/>
                    <a:pt x="34" y="29"/>
                    <a:pt x="34" y="29"/>
                  </a:cubicBezTo>
                  <a:cubicBezTo>
                    <a:pt x="34" y="29"/>
                    <a:pt x="34" y="29"/>
                    <a:pt x="34" y="29"/>
                  </a:cubicBezTo>
                  <a:cubicBezTo>
                    <a:pt x="32" y="34"/>
                    <a:pt x="32" y="34"/>
                    <a:pt x="32" y="34"/>
                  </a:cubicBezTo>
                  <a:cubicBezTo>
                    <a:pt x="32" y="35"/>
                    <a:pt x="32" y="35"/>
                    <a:pt x="32" y="35"/>
                  </a:cubicBezTo>
                  <a:cubicBezTo>
                    <a:pt x="32" y="35"/>
                    <a:pt x="32" y="35"/>
                    <a:pt x="32" y="35"/>
                  </a:cubicBezTo>
                  <a:cubicBezTo>
                    <a:pt x="32" y="35"/>
                    <a:pt x="32" y="35"/>
                    <a:pt x="32" y="35"/>
                  </a:cubicBezTo>
                  <a:cubicBezTo>
                    <a:pt x="26" y="44"/>
                    <a:pt x="22" y="50"/>
                    <a:pt x="21" y="54"/>
                  </a:cubicBezTo>
                  <a:cubicBezTo>
                    <a:pt x="21" y="56"/>
                    <a:pt x="23" y="63"/>
                    <a:pt x="29" y="75"/>
                  </a:cubicBezTo>
                  <a:cubicBezTo>
                    <a:pt x="32" y="84"/>
                    <a:pt x="32" y="84"/>
                    <a:pt x="32" y="84"/>
                  </a:cubicBezTo>
                  <a:cubicBezTo>
                    <a:pt x="34" y="88"/>
                    <a:pt x="33" y="92"/>
                    <a:pt x="29" y="98"/>
                  </a:cubicBezTo>
                  <a:cubicBezTo>
                    <a:pt x="22" y="105"/>
                    <a:pt x="22" y="105"/>
                    <a:pt x="22" y="105"/>
                  </a:cubicBezTo>
                  <a:cubicBezTo>
                    <a:pt x="10" y="105"/>
                    <a:pt x="10" y="105"/>
                    <a:pt x="10" y="105"/>
                  </a:cubicBezTo>
                  <a:cubicBezTo>
                    <a:pt x="7" y="92"/>
                    <a:pt x="7" y="92"/>
                    <a:pt x="7" y="92"/>
                  </a:cubicBezTo>
                  <a:cubicBezTo>
                    <a:pt x="4" y="108"/>
                    <a:pt x="4" y="108"/>
                    <a:pt x="4" y="108"/>
                  </a:cubicBezTo>
                  <a:cubicBezTo>
                    <a:pt x="9" y="116"/>
                    <a:pt x="9" y="116"/>
                    <a:pt x="9" y="116"/>
                  </a:cubicBezTo>
                  <a:cubicBezTo>
                    <a:pt x="10" y="117"/>
                    <a:pt x="10" y="118"/>
                    <a:pt x="9" y="118"/>
                  </a:cubicBezTo>
                  <a:cubicBezTo>
                    <a:pt x="9" y="119"/>
                    <a:pt x="9" y="119"/>
                    <a:pt x="9" y="119"/>
                  </a:cubicBezTo>
                  <a:cubicBezTo>
                    <a:pt x="7" y="120"/>
                    <a:pt x="5" y="124"/>
                    <a:pt x="2" y="131"/>
                  </a:cubicBezTo>
                  <a:cubicBezTo>
                    <a:pt x="0" y="137"/>
                    <a:pt x="1" y="143"/>
                    <a:pt x="6" y="150"/>
                  </a:cubicBezTo>
                  <a:cubicBezTo>
                    <a:pt x="15" y="150"/>
                    <a:pt x="15" y="150"/>
                    <a:pt x="15" y="150"/>
                  </a:cubicBezTo>
                  <a:cubicBezTo>
                    <a:pt x="19" y="150"/>
                    <a:pt x="23" y="156"/>
                    <a:pt x="30" y="165"/>
                  </a:cubicBezTo>
                  <a:cubicBezTo>
                    <a:pt x="31" y="166"/>
                    <a:pt x="31" y="166"/>
                    <a:pt x="31" y="166"/>
                  </a:cubicBezTo>
                  <a:cubicBezTo>
                    <a:pt x="31" y="166"/>
                    <a:pt x="31" y="166"/>
                    <a:pt x="31" y="166"/>
                  </a:cubicBezTo>
                  <a:cubicBezTo>
                    <a:pt x="31" y="168"/>
                    <a:pt x="32" y="170"/>
                    <a:pt x="34" y="172"/>
                  </a:cubicBezTo>
                  <a:cubicBezTo>
                    <a:pt x="55" y="192"/>
                    <a:pt x="55" y="192"/>
                    <a:pt x="55" y="192"/>
                  </a:cubicBezTo>
                  <a:cubicBezTo>
                    <a:pt x="55" y="192"/>
                    <a:pt x="55" y="192"/>
                    <a:pt x="55" y="192"/>
                  </a:cubicBezTo>
                  <a:cubicBezTo>
                    <a:pt x="65" y="204"/>
                    <a:pt x="65" y="204"/>
                    <a:pt x="65" y="204"/>
                  </a:cubicBezTo>
                  <a:cubicBezTo>
                    <a:pt x="70" y="204"/>
                    <a:pt x="70" y="204"/>
                    <a:pt x="70" y="204"/>
                  </a:cubicBezTo>
                  <a:cubicBezTo>
                    <a:pt x="76" y="193"/>
                    <a:pt x="76" y="193"/>
                    <a:pt x="76" y="193"/>
                  </a:cubicBezTo>
                  <a:cubicBezTo>
                    <a:pt x="77" y="192"/>
                    <a:pt x="77" y="192"/>
                    <a:pt x="77" y="192"/>
                  </a:cubicBezTo>
                  <a:cubicBezTo>
                    <a:pt x="77" y="192"/>
                    <a:pt x="77" y="192"/>
                    <a:pt x="77" y="192"/>
                  </a:cubicBezTo>
                  <a:cubicBezTo>
                    <a:pt x="92" y="196"/>
                    <a:pt x="92" y="196"/>
                    <a:pt x="92" y="196"/>
                  </a:cubicBezTo>
                  <a:cubicBezTo>
                    <a:pt x="92" y="196"/>
                    <a:pt x="92" y="196"/>
                    <a:pt x="92" y="196"/>
                  </a:cubicBezTo>
                  <a:cubicBezTo>
                    <a:pt x="92" y="197"/>
                    <a:pt x="92" y="197"/>
                    <a:pt x="92" y="197"/>
                  </a:cubicBezTo>
                  <a:cubicBezTo>
                    <a:pt x="94" y="207"/>
                    <a:pt x="94" y="207"/>
                    <a:pt x="94" y="207"/>
                  </a:cubicBezTo>
                  <a:cubicBezTo>
                    <a:pt x="112" y="227"/>
                    <a:pt x="112" y="227"/>
                    <a:pt x="112" y="227"/>
                  </a:cubicBezTo>
                  <a:cubicBezTo>
                    <a:pt x="118" y="230"/>
                    <a:pt x="118" y="230"/>
                    <a:pt x="118" y="230"/>
                  </a:cubicBezTo>
                  <a:cubicBezTo>
                    <a:pt x="118" y="230"/>
                    <a:pt x="118" y="230"/>
                    <a:pt x="118" y="230"/>
                  </a:cubicBezTo>
                  <a:cubicBezTo>
                    <a:pt x="121" y="232"/>
                    <a:pt x="121" y="232"/>
                    <a:pt x="121" y="232"/>
                  </a:cubicBezTo>
                  <a:cubicBezTo>
                    <a:pt x="121" y="232"/>
                    <a:pt x="121" y="232"/>
                    <a:pt x="121" y="232"/>
                  </a:cubicBezTo>
                  <a:cubicBezTo>
                    <a:pt x="135" y="252"/>
                    <a:pt x="135" y="252"/>
                    <a:pt x="135" y="252"/>
                  </a:cubicBezTo>
                  <a:cubicBezTo>
                    <a:pt x="145" y="250"/>
                    <a:pt x="145" y="250"/>
                    <a:pt x="145" y="250"/>
                  </a:cubicBezTo>
                  <a:cubicBezTo>
                    <a:pt x="146" y="250"/>
                    <a:pt x="146" y="250"/>
                    <a:pt x="146" y="250"/>
                  </a:cubicBezTo>
                  <a:cubicBezTo>
                    <a:pt x="147" y="250"/>
                    <a:pt x="147" y="250"/>
                    <a:pt x="147" y="250"/>
                  </a:cubicBezTo>
                  <a:cubicBezTo>
                    <a:pt x="147" y="251"/>
                    <a:pt x="147" y="251"/>
                    <a:pt x="147" y="251"/>
                  </a:cubicBezTo>
                  <a:cubicBezTo>
                    <a:pt x="148" y="252"/>
                    <a:pt x="148" y="252"/>
                    <a:pt x="148" y="252"/>
                  </a:cubicBezTo>
                  <a:cubicBezTo>
                    <a:pt x="157" y="271"/>
                    <a:pt x="157" y="271"/>
                    <a:pt x="157" y="271"/>
                  </a:cubicBezTo>
                  <a:cubicBezTo>
                    <a:pt x="168" y="278"/>
                    <a:pt x="168" y="278"/>
                    <a:pt x="168" y="278"/>
                  </a:cubicBezTo>
                  <a:cubicBezTo>
                    <a:pt x="177" y="280"/>
                    <a:pt x="177" y="280"/>
                    <a:pt x="177" y="280"/>
                  </a:cubicBezTo>
                  <a:cubicBezTo>
                    <a:pt x="182" y="292"/>
                    <a:pt x="182" y="292"/>
                    <a:pt x="182" y="292"/>
                  </a:cubicBezTo>
                  <a:cubicBezTo>
                    <a:pt x="189" y="292"/>
                    <a:pt x="189" y="292"/>
                    <a:pt x="189" y="292"/>
                  </a:cubicBezTo>
                  <a:cubicBezTo>
                    <a:pt x="189" y="293"/>
                    <a:pt x="189" y="293"/>
                    <a:pt x="189" y="293"/>
                  </a:cubicBezTo>
                  <a:cubicBezTo>
                    <a:pt x="189" y="293"/>
                    <a:pt x="189" y="293"/>
                    <a:pt x="189" y="293"/>
                  </a:cubicBezTo>
                  <a:cubicBezTo>
                    <a:pt x="203" y="301"/>
                    <a:pt x="203" y="301"/>
                    <a:pt x="203" y="301"/>
                  </a:cubicBezTo>
                  <a:cubicBezTo>
                    <a:pt x="203" y="301"/>
                    <a:pt x="203" y="301"/>
                    <a:pt x="203" y="301"/>
                  </a:cubicBezTo>
                  <a:cubicBezTo>
                    <a:pt x="203" y="301"/>
                    <a:pt x="203" y="301"/>
                    <a:pt x="203" y="301"/>
                  </a:cubicBezTo>
                  <a:cubicBezTo>
                    <a:pt x="204" y="302"/>
                    <a:pt x="204" y="302"/>
                    <a:pt x="204" y="302"/>
                  </a:cubicBezTo>
                  <a:cubicBezTo>
                    <a:pt x="214" y="314"/>
                    <a:pt x="214" y="314"/>
                    <a:pt x="214" y="314"/>
                  </a:cubicBezTo>
                  <a:cubicBezTo>
                    <a:pt x="229" y="312"/>
                    <a:pt x="229" y="312"/>
                    <a:pt x="229" y="312"/>
                  </a:cubicBezTo>
                  <a:cubicBezTo>
                    <a:pt x="230" y="312"/>
                    <a:pt x="230" y="312"/>
                    <a:pt x="230" y="312"/>
                  </a:cubicBezTo>
                  <a:cubicBezTo>
                    <a:pt x="236" y="314"/>
                    <a:pt x="236" y="314"/>
                    <a:pt x="236" y="314"/>
                  </a:cubicBezTo>
                  <a:cubicBezTo>
                    <a:pt x="236" y="314"/>
                    <a:pt x="236" y="314"/>
                    <a:pt x="236" y="314"/>
                  </a:cubicBezTo>
                  <a:cubicBezTo>
                    <a:pt x="246" y="322"/>
                    <a:pt x="246" y="322"/>
                    <a:pt x="246" y="322"/>
                  </a:cubicBezTo>
                  <a:cubicBezTo>
                    <a:pt x="263" y="324"/>
                    <a:pt x="263" y="324"/>
                    <a:pt x="263" y="324"/>
                  </a:cubicBezTo>
                  <a:cubicBezTo>
                    <a:pt x="273" y="322"/>
                    <a:pt x="273" y="322"/>
                    <a:pt x="273" y="322"/>
                  </a:cubicBezTo>
                  <a:cubicBezTo>
                    <a:pt x="273" y="322"/>
                    <a:pt x="273" y="322"/>
                    <a:pt x="273" y="322"/>
                  </a:cubicBezTo>
                  <a:cubicBezTo>
                    <a:pt x="287" y="320"/>
                    <a:pt x="296" y="321"/>
                    <a:pt x="299" y="324"/>
                  </a:cubicBezTo>
                  <a:cubicBezTo>
                    <a:pt x="301" y="328"/>
                    <a:pt x="300" y="331"/>
                    <a:pt x="295" y="335"/>
                  </a:cubicBezTo>
                  <a:cubicBezTo>
                    <a:pt x="291" y="339"/>
                    <a:pt x="291" y="339"/>
                    <a:pt x="291" y="339"/>
                  </a:cubicBezTo>
                  <a:cubicBezTo>
                    <a:pt x="290" y="341"/>
                    <a:pt x="292" y="344"/>
                    <a:pt x="297" y="349"/>
                  </a:cubicBezTo>
                  <a:cubicBezTo>
                    <a:pt x="297" y="350"/>
                    <a:pt x="297" y="350"/>
                    <a:pt x="297" y="350"/>
                  </a:cubicBezTo>
                  <a:cubicBezTo>
                    <a:pt x="297" y="350"/>
                    <a:pt x="297" y="350"/>
                    <a:pt x="297" y="350"/>
                  </a:cubicBezTo>
                  <a:cubicBezTo>
                    <a:pt x="300" y="352"/>
                    <a:pt x="300" y="352"/>
                    <a:pt x="300" y="352"/>
                  </a:cubicBezTo>
                  <a:cubicBezTo>
                    <a:pt x="301" y="351"/>
                    <a:pt x="301" y="351"/>
                    <a:pt x="301" y="351"/>
                  </a:cubicBezTo>
                  <a:cubicBezTo>
                    <a:pt x="311" y="332"/>
                    <a:pt x="319" y="322"/>
                    <a:pt x="325" y="320"/>
                  </a:cubicBezTo>
                  <a:cubicBezTo>
                    <a:pt x="331" y="318"/>
                    <a:pt x="343" y="323"/>
                    <a:pt x="363" y="335"/>
                  </a:cubicBezTo>
                  <a:cubicBezTo>
                    <a:pt x="387" y="339"/>
                    <a:pt x="387" y="339"/>
                    <a:pt x="387" y="339"/>
                  </a:cubicBezTo>
                  <a:cubicBezTo>
                    <a:pt x="387" y="340"/>
                    <a:pt x="387" y="340"/>
                    <a:pt x="387" y="340"/>
                  </a:cubicBezTo>
                  <a:cubicBezTo>
                    <a:pt x="387" y="341"/>
                    <a:pt x="387" y="341"/>
                    <a:pt x="387" y="341"/>
                  </a:cubicBezTo>
                  <a:cubicBezTo>
                    <a:pt x="385" y="352"/>
                    <a:pt x="385" y="352"/>
                    <a:pt x="385" y="352"/>
                  </a:cubicBezTo>
                  <a:cubicBezTo>
                    <a:pt x="397" y="354"/>
                    <a:pt x="397" y="354"/>
                    <a:pt x="397" y="354"/>
                  </a:cubicBezTo>
                  <a:cubicBezTo>
                    <a:pt x="397" y="369"/>
                    <a:pt x="397" y="369"/>
                    <a:pt x="397" y="369"/>
                  </a:cubicBezTo>
                  <a:cubicBezTo>
                    <a:pt x="401" y="376"/>
                    <a:pt x="403" y="380"/>
                    <a:pt x="405" y="381"/>
                  </a:cubicBezTo>
                  <a:cubicBezTo>
                    <a:pt x="407" y="382"/>
                    <a:pt x="419" y="382"/>
                    <a:pt x="441" y="381"/>
                  </a:cubicBezTo>
                  <a:cubicBezTo>
                    <a:pt x="453" y="374"/>
                    <a:pt x="453" y="374"/>
                    <a:pt x="453" y="374"/>
                  </a:cubicBezTo>
                  <a:cubicBezTo>
                    <a:pt x="465" y="358"/>
                    <a:pt x="465" y="358"/>
                    <a:pt x="465" y="358"/>
                  </a:cubicBezTo>
                  <a:cubicBezTo>
                    <a:pt x="479" y="357"/>
                    <a:pt x="479" y="357"/>
                    <a:pt x="479" y="357"/>
                  </a:cubicBezTo>
                  <a:cubicBezTo>
                    <a:pt x="486" y="355"/>
                    <a:pt x="486" y="355"/>
                    <a:pt x="486" y="355"/>
                  </a:cubicBezTo>
                  <a:cubicBezTo>
                    <a:pt x="512" y="340"/>
                    <a:pt x="512" y="340"/>
                    <a:pt x="512" y="340"/>
                  </a:cubicBezTo>
                  <a:cubicBezTo>
                    <a:pt x="513" y="340"/>
                    <a:pt x="513" y="340"/>
                    <a:pt x="513" y="340"/>
                  </a:cubicBezTo>
                  <a:cubicBezTo>
                    <a:pt x="513" y="340"/>
                    <a:pt x="513" y="340"/>
                    <a:pt x="513" y="340"/>
                  </a:cubicBezTo>
                  <a:cubicBezTo>
                    <a:pt x="513" y="340"/>
                    <a:pt x="513" y="340"/>
                    <a:pt x="513" y="340"/>
                  </a:cubicBezTo>
                  <a:cubicBezTo>
                    <a:pt x="528" y="338"/>
                    <a:pt x="537" y="338"/>
                    <a:pt x="539" y="340"/>
                  </a:cubicBezTo>
                  <a:cubicBezTo>
                    <a:pt x="557" y="354"/>
                    <a:pt x="557" y="354"/>
                    <a:pt x="557" y="354"/>
                  </a:cubicBezTo>
                  <a:cubicBezTo>
                    <a:pt x="562" y="356"/>
                    <a:pt x="562" y="356"/>
                    <a:pt x="562" y="356"/>
                  </a:cubicBezTo>
                  <a:cubicBezTo>
                    <a:pt x="563" y="357"/>
                    <a:pt x="563" y="357"/>
                    <a:pt x="563" y="357"/>
                  </a:cubicBezTo>
                  <a:cubicBezTo>
                    <a:pt x="569" y="360"/>
                    <a:pt x="569" y="360"/>
                    <a:pt x="569" y="360"/>
                  </a:cubicBezTo>
                  <a:cubicBezTo>
                    <a:pt x="570" y="360"/>
                    <a:pt x="570" y="360"/>
                    <a:pt x="570" y="360"/>
                  </a:cubicBezTo>
                  <a:cubicBezTo>
                    <a:pt x="570" y="359"/>
                    <a:pt x="570" y="359"/>
                    <a:pt x="570" y="359"/>
                  </a:cubicBezTo>
                  <a:cubicBezTo>
                    <a:pt x="570" y="358"/>
                    <a:pt x="570" y="358"/>
                    <a:pt x="570" y="358"/>
                  </a:cubicBezTo>
                  <a:cubicBezTo>
                    <a:pt x="570" y="358"/>
                    <a:pt x="570" y="358"/>
                    <a:pt x="570" y="358"/>
                  </a:cubicBezTo>
                  <a:cubicBezTo>
                    <a:pt x="570" y="358"/>
                    <a:pt x="570" y="358"/>
                    <a:pt x="570" y="358"/>
                  </a:cubicBezTo>
                  <a:cubicBezTo>
                    <a:pt x="573" y="346"/>
                    <a:pt x="573" y="346"/>
                    <a:pt x="573" y="346"/>
                  </a:cubicBezTo>
                  <a:cubicBezTo>
                    <a:pt x="571" y="342"/>
                    <a:pt x="571" y="339"/>
                    <a:pt x="573" y="337"/>
                  </a:cubicBezTo>
                  <a:cubicBezTo>
                    <a:pt x="573" y="335"/>
                    <a:pt x="575" y="334"/>
                    <a:pt x="579" y="333"/>
                  </a:cubicBezTo>
                  <a:cubicBezTo>
                    <a:pt x="585" y="332"/>
                    <a:pt x="590" y="337"/>
                    <a:pt x="596" y="348"/>
                  </a:cubicBezTo>
                  <a:cubicBezTo>
                    <a:pt x="597" y="348"/>
                    <a:pt x="597" y="348"/>
                    <a:pt x="597" y="348"/>
                  </a:cubicBezTo>
                  <a:cubicBezTo>
                    <a:pt x="597" y="348"/>
                    <a:pt x="597" y="348"/>
                    <a:pt x="597" y="348"/>
                  </a:cubicBezTo>
                  <a:cubicBezTo>
                    <a:pt x="607" y="344"/>
                    <a:pt x="607" y="344"/>
                    <a:pt x="607" y="344"/>
                  </a:cubicBezTo>
                  <a:cubicBezTo>
                    <a:pt x="609" y="344"/>
                    <a:pt x="610" y="342"/>
                    <a:pt x="610" y="340"/>
                  </a:cubicBezTo>
                  <a:cubicBezTo>
                    <a:pt x="608" y="332"/>
                    <a:pt x="608" y="332"/>
                    <a:pt x="608" y="332"/>
                  </a:cubicBezTo>
                  <a:cubicBezTo>
                    <a:pt x="608" y="332"/>
                    <a:pt x="608" y="332"/>
                    <a:pt x="608" y="332"/>
                  </a:cubicBezTo>
                  <a:cubicBezTo>
                    <a:pt x="607" y="329"/>
                    <a:pt x="608" y="326"/>
                    <a:pt x="611" y="325"/>
                  </a:cubicBezTo>
                  <a:cubicBezTo>
                    <a:pt x="615" y="322"/>
                    <a:pt x="615" y="322"/>
                    <a:pt x="615" y="322"/>
                  </a:cubicBezTo>
                  <a:cubicBezTo>
                    <a:pt x="623" y="312"/>
                    <a:pt x="623" y="312"/>
                    <a:pt x="623" y="312"/>
                  </a:cubicBezTo>
                  <a:cubicBezTo>
                    <a:pt x="629" y="299"/>
                    <a:pt x="629" y="299"/>
                    <a:pt x="629" y="299"/>
                  </a:cubicBezTo>
                  <a:cubicBezTo>
                    <a:pt x="624" y="291"/>
                    <a:pt x="623" y="285"/>
                    <a:pt x="624" y="281"/>
                  </a:cubicBezTo>
                  <a:cubicBezTo>
                    <a:pt x="625" y="270"/>
                    <a:pt x="625" y="270"/>
                    <a:pt x="625" y="270"/>
                  </a:cubicBezTo>
                  <a:cubicBezTo>
                    <a:pt x="623" y="265"/>
                    <a:pt x="622" y="262"/>
                    <a:pt x="622" y="259"/>
                  </a:cubicBezTo>
                  <a:cubicBezTo>
                    <a:pt x="622" y="258"/>
                    <a:pt x="620" y="254"/>
                    <a:pt x="617" y="249"/>
                  </a:cubicBezTo>
                  <a:cubicBezTo>
                    <a:pt x="617" y="249"/>
                    <a:pt x="617" y="249"/>
                    <a:pt x="617" y="249"/>
                  </a:cubicBezTo>
                  <a:cubicBezTo>
                    <a:pt x="617" y="248"/>
                    <a:pt x="617" y="248"/>
                    <a:pt x="617" y="248"/>
                  </a:cubicBezTo>
                  <a:cubicBezTo>
                    <a:pt x="615" y="234"/>
                    <a:pt x="615" y="234"/>
                    <a:pt x="615" y="234"/>
                  </a:cubicBezTo>
                  <a:cubicBezTo>
                    <a:pt x="615" y="231"/>
                    <a:pt x="615" y="228"/>
                    <a:pt x="615" y="224"/>
                  </a:cubicBezTo>
                  <a:cubicBezTo>
                    <a:pt x="612" y="221"/>
                    <a:pt x="609" y="218"/>
                    <a:pt x="608" y="216"/>
                  </a:cubicBezTo>
                  <a:cubicBezTo>
                    <a:pt x="602" y="208"/>
                    <a:pt x="602" y="208"/>
                    <a:pt x="602" y="208"/>
                  </a:cubicBezTo>
                  <a:cubicBezTo>
                    <a:pt x="601" y="207"/>
                    <a:pt x="601" y="207"/>
                    <a:pt x="601" y="207"/>
                  </a:cubicBezTo>
                  <a:cubicBezTo>
                    <a:pt x="601" y="206"/>
                    <a:pt x="601" y="206"/>
                    <a:pt x="601" y="206"/>
                  </a:cubicBezTo>
                  <a:cubicBezTo>
                    <a:pt x="601" y="206"/>
                    <a:pt x="601" y="206"/>
                    <a:pt x="601" y="206"/>
                  </a:cubicBezTo>
                  <a:cubicBezTo>
                    <a:pt x="599" y="196"/>
                    <a:pt x="599" y="196"/>
                    <a:pt x="599" y="196"/>
                  </a:cubicBezTo>
                  <a:cubicBezTo>
                    <a:pt x="593" y="191"/>
                    <a:pt x="593" y="191"/>
                    <a:pt x="593" y="191"/>
                  </a:cubicBezTo>
                  <a:cubicBezTo>
                    <a:pt x="593" y="192"/>
                    <a:pt x="593" y="192"/>
                    <a:pt x="593" y="192"/>
                  </a:cubicBezTo>
                  <a:cubicBezTo>
                    <a:pt x="582" y="182"/>
                    <a:pt x="582" y="182"/>
                    <a:pt x="582" y="182"/>
                  </a:cubicBezTo>
                  <a:cubicBezTo>
                    <a:pt x="582" y="183"/>
                    <a:pt x="582" y="183"/>
                    <a:pt x="582" y="183"/>
                  </a:cubicBezTo>
                  <a:cubicBezTo>
                    <a:pt x="583" y="196"/>
                    <a:pt x="583" y="196"/>
                    <a:pt x="583" y="196"/>
                  </a:cubicBezTo>
                  <a:cubicBezTo>
                    <a:pt x="583" y="196"/>
                    <a:pt x="583" y="196"/>
                    <a:pt x="583" y="196"/>
                  </a:cubicBezTo>
                  <a:cubicBezTo>
                    <a:pt x="583" y="197"/>
                    <a:pt x="583" y="197"/>
                    <a:pt x="583" y="197"/>
                  </a:cubicBezTo>
                  <a:cubicBezTo>
                    <a:pt x="577" y="200"/>
                    <a:pt x="577" y="200"/>
                    <a:pt x="577" y="200"/>
                  </a:cubicBezTo>
                  <a:cubicBezTo>
                    <a:pt x="577" y="208"/>
                    <a:pt x="577" y="208"/>
                    <a:pt x="577" y="208"/>
                  </a:cubicBezTo>
                  <a:cubicBezTo>
                    <a:pt x="577" y="209"/>
                    <a:pt x="577" y="209"/>
                    <a:pt x="577" y="209"/>
                  </a:cubicBezTo>
                  <a:cubicBezTo>
                    <a:pt x="563" y="214"/>
                    <a:pt x="563" y="214"/>
                    <a:pt x="563" y="214"/>
                  </a:cubicBezTo>
                  <a:cubicBezTo>
                    <a:pt x="558" y="203"/>
                    <a:pt x="558" y="203"/>
                    <a:pt x="558" y="203"/>
                  </a:cubicBezTo>
                  <a:cubicBezTo>
                    <a:pt x="555" y="202"/>
                    <a:pt x="555" y="202"/>
                    <a:pt x="555" y="202"/>
                  </a:cubicBezTo>
                  <a:cubicBezTo>
                    <a:pt x="551" y="207"/>
                    <a:pt x="551" y="207"/>
                    <a:pt x="551" y="207"/>
                  </a:cubicBezTo>
                  <a:cubicBezTo>
                    <a:pt x="548" y="215"/>
                    <a:pt x="548" y="215"/>
                    <a:pt x="548" y="215"/>
                  </a:cubicBezTo>
                  <a:cubicBezTo>
                    <a:pt x="538" y="218"/>
                    <a:pt x="538" y="218"/>
                    <a:pt x="538" y="218"/>
                  </a:cubicBezTo>
                  <a:cubicBezTo>
                    <a:pt x="532" y="214"/>
                    <a:pt x="532" y="214"/>
                    <a:pt x="532" y="214"/>
                  </a:cubicBezTo>
                  <a:cubicBezTo>
                    <a:pt x="524" y="211"/>
                    <a:pt x="524" y="211"/>
                    <a:pt x="524" y="211"/>
                  </a:cubicBezTo>
                  <a:cubicBezTo>
                    <a:pt x="522" y="200"/>
                    <a:pt x="522" y="200"/>
                    <a:pt x="522" y="200"/>
                  </a:cubicBezTo>
                  <a:cubicBezTo>
                    <a:pt x="519" y="193"/>
                    <a:pt x="519" y="193"/>
                    <a:pt x="519" y="193"/>
                  </a:cubicBezTo>
                  <a:cubicBezTo>
                    <a:pt x="514" y="191"/>
                    <a:pt x="514" y="191"/>
                    <a:pt x="514" y="191"/>
                  </a:cubicBezTo>
                  <a:cubicBezTo>
                    <a:pt x="513" y="190"/>
                    <a:pt x="513" y="190"/>
                    <a:pt x="513" y="190"/>
                  </a:cubicBezTo>
                  <a:cubicBezTo>
                    <a:pt x="510" y="186"/>
                    <a:pt x="510" y="186"/>
                    <a:pt x="510" y="186"/>
                  </a:cubicBezTo>
                  <a:cubicBezTo>
                    <a:pt x="510" y="186"/>
                    <a:pt x="510" y="186"/>
                    <a:pt x="510" y="186"/>
                  </a:cubicBezTo>
                  <a:cubicBezTo>
                    <a:pt x="506" y="180"/>
                    <a:pt x="506" y="180"/>
                    <a:pt x="506" y="180"/>
                  </a:cubicBezTo>
                  <a:cubicBezTo>
                    <a:pt x="501" y="172"/>
                    <a:pt x="501" y="172"/>
                    <a:pt x="501" y="172"/>
                  </a:cubicBezTo>
                  <a:cubicBezTo>
                    <a:pt x="496" y="172"/>
                    <a:pt x="496" y="172"/>
                    <a:pt x="496" y="172"/>
                  </a:cubicBezTo>
                  <a:cubicBezTo>
                    <a:pt x="488" y="175"/>
                    <a:pt x="488" y="175"/>
                    <a:pt x="488" y="175"/>
                  </a:cubicBezTo>
                  <a:cubicBezTo>
                    <a:pt x="487" y="176"/>
                    <a:pt x="487" y="176"/>
                    <a:pt x="487" y="176"/>
                  </a:cubicBezTo>
                  <a:cubicBezTo>
                    <a:pt x="467" y="174"/>
                    <a:pt x="467" y="174"/>
                    <a:pt x="467" y="174"/>
                  </a:cubicBezTo>
                  <a:cubicBezTo>
                    <a:pt x="451" y="171"/>
                    <a:pt x="451" y="171"/>
                    <a:pt x="451" y="171"/>
                  </a:cubicBezTo>
                  <a:cubicBezTo>
                    <a:pt x="450" y="170"/>
                    <a:pt x="447" y="169"/>
                    <a:pt x="443" y="166"/>
                  </a:cubicBezTo>
                  <a:cubicBezTo>
                    <a:pt x="431" y="162"/>
                    <a:pt x="431" y="162"/>
                    <a:pt x="431" y="162"/>
                  </a:cubicBezTo>
                  <a:cubicBezTo>
                    <a:pt x="422" y="160"/>
                    <a:pt x="417" y="158"/>
                    <a:pt x="415" y="156"/>
                  </a:cubicBezTo>
                  <a:cubicBezTo>
                    <a:pt x="413" y="154"/>
                    <a:pt x="413" y="154"/>
                    <a:pt x="413" y="154"/>
                  </a:cubicBezTo>
                  <a:cubicBezTo>
                    <a:pt x="411" y="154"/>
                    <a:pt x="411" y="154"/>
                    <a:pt x="411" y="154"/>
                  </a:cubicBezTo>
                  <a:cubicBezTo>
                    <a:pt x="403" y="150"/>
                    <a:pt x="403" y="150"/>
                    <a:pt x="403" y="150"/>
                  </a:cubicBezTo>
                  <a:cubicBezTo>
                    <a:pt x="403" y="149"/>
                    <a:pt x="403" y="149"/>
                    <a:pt x="403" y="149"/>
                  </a:cubicBezTo>
                  <a:cubicBezTo>
                    <a:pt x="401" y="148"/>
                    <a:pt x="400" y="146"/>
                    <a:pt x="399" y="145"/>
                  </a:cubicBezTo>
                  <a:cubicBezTo>
                    <a:pt x="398" y="141"/>
                    <a:pt x="398" y="141"/>
                    <a:pt x="398" y="141"/>
                  </a:cubicBezTo>
                  <a:cubicBezTo>
                    <a:pt x="395" y="136"/>
                    <a:pt x="395" y="136"/>
                    <a:pt x="395" y="136"/>
                  </a:cubicBezTo>
                  <a:cubicBezTo>
                    <a:pt x="389" y="134"/>
                    <a:pt x="389" y="134"/>
                    <a:pt x="389" y="134"/>
                  </a:cubicBezTo>
                  <a:cubicBezTo>
                    <a:pt x="387" y="135"/>
                    <a:pt x="387" y="135"/>
                    <a:pt x="387" y="135"/>
                  </a:cubicBezTo>
                  <a:cubicBezTo>
                    <a:pt x="385" y="137"/>
                    <a:pt x="385" y="137"/>
                    <a:pt x="385" y="137"/>
                  </a:cubicBezTo>
                  <a:cubicBezTo>
                    <a:pt x="384" y="138"/>
                    <a:pt x="384" y="138"/>
                    <a:pt x="384" y="138"/>
                  </a:cubicBezTo>
                  <a:cubicBezTo>
                    <a:pt x="382" y="139"/>
                    <a:pt x="380" y="140"/>
                    <a:pt x="379" y="140"/>
                  </a:cubicBezTo>
                  <a:cubicBezTo>
                    <a:pt x="375" y="141"/>
                    <a:pt x="372" y="140"/>
                    <a:pt x="369" y="136"/>
                  </a:cubicBezTo>
                  <a:cubicBezTo>
                    <a:pt x="361" y="128"/>
                    <a:pt x="361" y="128"/>
                    <a:pt x="361" y="128"/>
                  </a:cubicBezTo>
                  <a:cubicBezTo>
                    <a:pt x="358" y="124"/>
                    <a:pt x="356" y="121"/>
                    <a:pt x="355" y="119"/>
                  </a:cubicBezTo>
                  <a:cubicBezTo>
                    <a:pt x="353" y="116"/>
                    <a:pt x="353" y="116"/>
                    <a:pt x="353" y="116"/>
                  </a:cubicBezTo>
                  <a:cubicBezTo>
                    <a:pt x="351" y="113"/>
                    <a:pt x="349" y="110"/>
                    <a:pt x="347" y="108"/>
                  </a:cubicBezTo>
                  <a:cubicBezTo>
                    <a:pt x="346" y="104"/>
                    <a:pt x="346" y="101"/>
                    <a:pt x="347" y="98"/>
                  </a:cubicBezTo>
                  <a:cubicBezTo>
                    <a:pt x="347" y="98"/>
                    <a:pt x="347" y="98"/>
                    <a:pt x="347" y="98"/>
                  </a:cubicBezTo>
                  <a:cubicBezTo>
                    <a:pt x="347" y="98"/>
                    <a:pt x="347" y="98"/>
                    <a:pt x="347" y="98"/>
                  </a:cubicBezTo>
                  <a:cubicBezTo>
                    <a:pt x="352" y="89"/>
                    <a:pt x="352" y="89"/>
                    <a:pt x="352" y="89"/>
                  </a:cubicBezTo>
                  <a:cubicBezTo>
                    <a:pt x="355" y="80"/>
                    <a:pt x="355" y="80"/>
                    <a:pt x="355" y="80"/>
                  </a:cubicBezTo>
                  <a:cubicBezTo>
                    <a:pt x="356" y="74"/>
                    <a:pt x="356" y="74"/>
                    <a:pt x="356" y="74"/>
                  </a:cubicBezTo>
                  <a:cubicBezTo>
                    <a:pt x="354" y="64"/>
                    <a:pt x="354" y="64"/>
                    <a:pt x="354" y="64"/>
                  </a:cubicBezTo>
                  <a:cubicBezTo>
                    <a:pt x="348" y="59"/>
                    <a:pt x="348" y="59"/>
                    <a:pt x="348" y="59"/>
                  </a:cubicBezTo>
                  <a:cubicBezTo>
                    <a:pt x="349" y="52"/>
                    <a:pt x="349" y="52"/>
                    <a:pt x="349" y="52"/>
                  </a:cubicBezTo>
                  <a:cubicBezTo>
                    <a:pt x="349" y="46"/>
                    <a:pt x="351" y="43"/>
                    <a:pt x="355" y="42"/>
                  </a:cubicBezTo>
                  <a:cubicBezTo>
                    <a:pt x="357" y="42"/>
                    <a:pt x="357" y="41"/>
                    <a:pt x="357" y="40"/>
                  </a:cubicBezTo>
                  <a:cubicBezTo>
                    <a:pt x="357" y="39"/>
                    <a:pt x="357" y="39"/>
                    <a:pt x="357" y="39"/>
                  </a:cubicBezTo>
                  <a:cubicBezTo>
                    <a:pt x="357" y="31"/>
                    <a:pt x="357" y="31"/>
                    <a:pt x="357" y="31"/>
                  </a:cubicBezTo>
                  <a:cubicBezTo>
                    <a:pt x="357" y="31"/>
                    <a:pt x="357" y="31"/>
                    <a:pt x="357" y="31"/>
                  </a:cubicBezTo>
                  <a:cubicBezTo>
                    <a:pt x="357" y="31"/>
                    <a:pt x="357" y="31"/>
                    <a:pt x="357" y="31"/>
                  </a:cubicBezTo>
                  <a:cubicBezTo>
                    <a:pt x="357" y="22"/>
                    <a:pt x="357" y="22"/>
                    <a:pt x="357" y="22"/>
                  </a:cubicBezTo>
                  <a:cubicBezTo>
                    <a:pt x="357" y="22"/>
                    <a:pt x="357" y="22"/>
                    <a:pt x="357" y="22"/>
                  </a:cubicBezTo>
                  <a:cubicBezTo>
                    <a:pt x="356" y="21"/>
                    <a:pt x="356" y="21"/>
                    <a:pt x="356" y="21"/>
                  </a:cubicBezTo>
                  <a:cubicBezTo>
                    <a:pt x="356" y="21"/>
                    <a:pt x="356" y="21"/>
                    <a:pt x="356" y="21"/>
                  </a:cubicBezTo>
                  <a:cubicBezTo>
                    <a:pt x="356" y="21"/>
                    <a:pt x="356" y="21"/>
                    <a:pt x="356" y="21"/>
                  </a:cubicBezTo>
                  <a:cubicBezTo>
                    <a:pt x="355" y="20"/>
                    <a:pt x="355" y="20"/>
                    <a:pt x="355" y="20"/>
                  </a:cubicBezTo>
                  <a:cubicBezTo>
                    <a:pt x="355" y="20"/>
                    <a:pt x="355" y="20"/>
                    <a:pt x="355" y="20"/>
                  </a:cubicBezTo>
                  <a:cubicBezTo>
                    <a:pt x="354" y="20"/>
                    <a:pt x="354" y="20"/>
                    <a:pt x="354" y="20"/>
                  </a:cubicBezTo>
                  <a:cubicBezTo>
                    <a:pt x="347" y="15"/>
                    <a:pt x="347" y="15"/>
                    <a:pt x="347" y="15"/>
                  </a:cubicBezTo>
                  <a:cubicBezTo>
                    <a:pt x="347" y="15"/>
                    <a:pt x="347" y="15"/>
                    <a:pt x="347" y="15"/>
                  </a:cubicBezTo>
                  <a:cubicBezTo>
                    <a:pt x="347" y="15"/>
                    <a:pt x="347" y="15"/>
                    <a:pt x="347" y="15"/>
                  </a:cubicBezTo>
                  <a:cubicBezTo>
                    <a:pt x="341" y="10"/>
                    <a:pt x="341" y="10"/>
                    <a:pt x="341" y="10"/>
                  </a:cubicBezTo>
                  <a:cubicBezTo>
                    <a:pt x="322" y="7"/>
                    <a:pt x="322" y="7"/>
                    <a:pt x="322" y="7"/>
                  </a:cubicBezTo>
                  <a:cubicBezTo>
                    <a:pt x="322" y="7"/>
                    <a:pt x="322" y="7"/>
                    <a:pt x="322" y="7"/>
                  </a:cubicBezTo>
                  <a:cubicBezTo>
                    <a:pt x="316" y="2"/>
                    <a:pt x="316" y="2"/>
                    <a:pt x="316" y="2"/>
                  </a:cubicBezTo>
                  <a:cubicBezTo>
                    <a:pt x="305" y="2"/>
                    <a:pt x="305" y="2"/>
                    <a:pt x="305" y="2"/>
                  </a:cubicBezTo>
                  <a:cubicBezTo>
                    <a:pt x="303" y="2"/>
                    <a:pt x="301" y="4"/>
                    <a:pt x="299" y="5"/>
                  </a:cubicBezTo>
                  <a:cubicBezTo>
                    <a:pt x="298" y="5"/>
                    <a:pt x="298" y="5"/>
                    <a:pt x="298" y="5"/>
                  </a:cubicBezTo>
                  <a:cubicBezTo>
                    <a:pt x="289" y="8"/>
                    <a:pt x="289" y="8"/>
                    <a:pt x="289" y="8"/>
                  </a:cubicBezTo>
                  <a:cubicBezTo>
                    <a:pt x="267" y="8"/>
                    <a:pt x="267" y="8"/>
                    <a:pt x="267" y="8"/>
                  </a:cubicBezTo>
                  <a:cubicBezTo>
                    <a:pt x="264" y="9"/>
                    <a:pt x="261" y="10"/>
                    <a:pt x="260" y="12"/>
                  </a:cubicBezTo>
                  <a:cubicBezTo>
                    <a:pt x="257" y="14"/>
                    <a:pt x="253" y="15"/>
                    <a:pt x="247" y="17"/>
                  </a:cubicBezTo>
                  <a:cubicBezTo>
                    <a:pt x="237" y="20"/>
                    <a:pt x="237" y="20"/>
                    <a:pt x="237" y="20"/>
                  </a:cubicBezTo>
                  <a:cubicBezTo>
                    <a:pt x="237" y="20"/>
                    <a:pt x="237" y="20"/>
                    <a:pt x="237" y="20"/>
                  </a:cubicBezTo>
                  <a:cubicBezTo>
                    <a:pt x="236" y="20"/>
                    <a:pt x="236" y="20"/>
                    <a:pt x="236" y="20"/>
                  </a:cubicBezTo>
                  <a:cubicBezTo>
                    <a:pt x="221" y="18"/>
                    <a:pt x="221" y="18"/>
                    <a:pt x="221" y="18"/>
                  </a:cubicBezTo>
                  <a:cubicBezTo>
                    <a:pt x="220" y="18"/>
                    <a:pt x="220" y="18"/>
                    <a:pt x="220" y="18"/>
                  </a:cubicBezTo>
                  <a:cubicBezTo>
                    <a:pt x="220" y="18"/>
                    <a:pt x="220" y="18"/>
                    <a:pt x="220" y="18"/>
                  </a:cubicBezTo>
                  <a:cubicBezTo>
                    <a:pt x="220" y="18"/>
                    <a:pt x="220" y="18"/>
                    <a:pt x="220" y="18"/>
                  </a:cubicBezTo>
                  <a:cubicBezTo>
                    <a:pt x="215" y="18"/>
                    <a:pt x="215" y="18"/>
                    <a:pt x="215" y="18"/>
                  </a:cubicBezTo>
                  <a:cubicBezTo>
                    <a:pt x="206" y="20"/>
                    <a:pt x="206" y="20"/>
                    <a:pt x="206" y="20"/>
                  </a:cubicBezTo>
                  <a:cubicBezTo>
                    <a:pt x="188" y="22"/>
                    <a:pt x="188" y="22"/>
                    <a:pt x="188" y="22"/>
                  </a:cubicBezTo>
                  <a:cubicBezTo>
                    <a:pt x="188" y="22"/>
                    <a:pt x="188" y="22"/>
                    <a:pt x="188" y="22"/>
                  </a:cubicBezTo>
                  <a:cubicBezTo>
                    <a:pt x="187" y="22"/>
                    <a:pt x="187" y="22"/>
                    <a:pt x="187" y="22"/>
                  </a:cubicBezTo>
                  <a:cubicBezTo>
                    <a:pt x="179" y="18"/>
                    <a:pt x="179" y="18"/>
                    <a:pt x="179" y="18"/>
                  </a:cubicBezTo>
                  <a:cubicBezTo>
                    <a:pt x="171" y="18"/>
                    <a:pt x="171" y="18"/>
                    <a:pt x="171" y="18"/>
                  </a:cubicBezTo>
                  <a:cubicBezTo>
                    <a:pt x="168" y="18"/>
                    <a:pt x="165" y="15"/>
                    <a:pt x="161" y="10"/>
                  </a:cubicBezTo>
                  <a:cubicBezTo>
                    <a:pt x="160" y="10"/>
                    <a:pt x="160" y="10"/>
                    <a:pt x="160" y="10"/>
                  </a:cubicBezTo>
                  <a:cubicBezTo>
                    <a:pt x="159" y="6"/>
                    <a:pt x="158" y="4"/>
                    <a:pt x="158" y="4"/>
                  </a:cubicBezTo>
                  <a:cubicBezTo>
                    <a:pt x="156" y="2"/>
                    <a:pt x="156" y="2"/>
                    <a:pt x="156" y="2"/>
                  </a:cubicBezTo>
                  <a:cubicBezTo>
                    <a:pt x="152" y="0"/>
                    <a:pt x="152" y="0"/>
                    <a:pt x="152" y="0"/>
                  </a:cubicBezTo>
                  <a:cubicBezTo>
                    <a:pt x="149" y="4"/>
                    <a:pt x="149" y="4"/>
                    <a:pt x="149" y="4"/>
                  </a:cubicBezTo>
                  <a:cubicBezTo>
                    <a:pt x="149" y="4"/>
                    <a:pt x="149" y="4"/>
                    <a:pt x="149" y="4"/>
                  </a:cubicBezTo>
                  <a:cubicBezTo>
                    <a:pt x="136" y="10"/>
                    <a:pt x="136" y="10"/>
                    <a:pt x="136" y="10"/>
                  </a:cubicBezTo>
                  <a:cubicBezTo>
                    <a:pt x="135" y="10"/>
                    <a:pt x="135" y="10"/>
                    <a:pt x="135" y="10"/>
                  </a:cubicBezTo>
                  <a:cubicBezTo>
                    <a:pt x="135" y="10"/>
                    <a:pt x="135" y="10"/>
                    <a:pt x="135" y="10"/>
                  </a:cubicBezTo>
                  <a:cubicBezTo>
                    <a:pt x="119" y="11"/>
                    <a:pt x="119" y="11"/>
                    <a:pt x="119" y="11"/>
                  </a:cubicBezTo>
                  <a:cubicBezTo>
                    <a:pt x="117" y="11"/>
                    <a:pt x="112" y="10"/>
                    <a:pt x="106" y="8"/>
                  </a:cubicBezTo>
                  <a:cubicBezTo>
                    <a:pt x="93" y="6"/>
                    <a:pt x="93" y="6"/>
                    <a:pt x="93" y="6"/>
                  </a:cubicBezTo>
                  <a:cubicBezTo>
                    <a:pt x="92" y="6"/>
                    <a:pt x="92" y="6"/>
                    <a:pt x="92" y="6"/>
                  </a:cubicBezTo>
                  <a:cubicBezTo>
                    <a:pt x="92" y="6"/>
                    <a:pt x="92" y="6"/>
                    <a:pt x="92" y="6"/>
                  </a:cubicBezTo>
                  <a:cubicBezTo>
                    <a:pt x="84" y="2"/>
                    <a:pt x="84" y="2"/>
                    <a:pt x="84" y="2"/>
                  </a:cubicBezTo>
                  <a:lnTo>
                    <a:pt x="77" y="2"/>
                  </a:lnTo>
                  <a:close/>
                </a:path>
              </a:pathLst>
            </a:custGeom>
            <a:grpFill/>
            <a:ln>
              <a:noFill/>
            </a:ln>
          </p:spPr>
          <p:txBody>
            <a:bodyPr/>
            <a:lstStyle/>
            <a:p>
              <a:endParaRPr altLang="en-US" lang="zh-CN"/>
            </a:p>
          </p:txBody>
        </p:sp>
        <p:sp>
          <p:nvSpPr>
            <p:cNvPr id="498" name="Freeform 12"/>
            <p:cNvSpPr>
              <a:spLocks noChangeArrowheads="1"/>
            </p:cNvSpPr>
            <p:nvPr/>
          </p:nvSpPr>
          <p:spPr bwMode="auto">
            <a:xfrm>
              <a:off x="2554969" y="4078518"/>
              <a:ext cx="914400" cy="950913"/>
            </a:xfrm>
            <a:custGeom>
              <a:gdLst>
                <a:gd fmla="*/ 2147483647 w 284" name="T0"/>
                <a:gd fmla="*/ 2147483647 h 296" name="T1"/>
                <a:gd fmla="*/ 2147483647 w 284" name="T2"/>
                <a:gd fmla="*/ 2147483647 h 296" name="T3"/>
                <a:gd fmla="*/ 2147483647 w 284" name="T4"/>
                <a:gd fmla="*/ 2147483647 h 296" name="T5"/>
                <a:gd fmla="*/ 2147483647 w 284" name="T6"/>
                <a:gd fmla="*/ 2147483647 h 296" name="T7"/>
                <a:gd fmla="*/ 2147483647 w 284" name="T8"/>
                <a:gd fmla="*/ 2147483647 h 296" name="T9"/>
                <a:gd fmla="*/ 2147483647 w 284" name="T10"/>
                <a:gd fmla="*/ 2147483647 h 296" name="T11"/>
                <a:gd fmla="*/ 2147483647 w 284" name="T12"/>
                <a:gd fmla="*/ 2147483647 h 296" name="T13"/>
                <a:gd fmla="*/ 2147483647 w 284" name="T14"/>
                <a:gd fmla="*/ 2147483647 h 296" name="T15"/>
                <a:gd fmla="*/ 2147483647 w 284" name="T16"/>
                <a:gd fmla="*/ 2147483647 h 296" name="T17"/>
                <a:gd fmla="*/ 2147483647 w 284" name="T18"/>
                <a:gd fmla="*/ 2147483647 h 296" name="T19"/>
                <a:gd fmla="*/ 2147483647 w 284" name="T20"/>
                <a:gd fmla="*/ 2147483647 h 296" name="T21"/>
                <a:gd fmla="*/ 2147483647 w 284" name="T22"/>
                <a:gd fmla="*/ 2147483647 h 296" name="T23"/>
                <a:gd fmla="*/ 2147483647 w 284" name="T24"/>
                <a:gd fmla="*/ 2147483647 h 296" name="T25"/>
                <a:gd fmla="*/ 2147483647 w 284" name="T26"/>
                <a:gd fmla="*/ 2147483647 h 296" name="T27"/>
                <a:gd fmla="*/ 2147483647 w 284" name="T28"/>
                <a:gd fmla="*/ 2147483647 h 296" name="T29"/>
                <a:gd fmla="*/ 2147483647 w 284" name="T30"/>
                <a:gd fmla="*/ 2147483647 h 296" name="T31"/>
                <a:gd fmla="*/ 2147483647 w 284" name="T32"/>
                <a:gd fmla="*/ 2147483647 h 296" name="T33"/>
                <a:gd fmla="*/ 2147483647 w 284" name="T34"/>
                <a:gd fmla="*/ 2147483647 h 296" name="T35"/>
                <a:gd fmla="*/ 2147483647 w 284" name="T36"/>
                <a:gd fmla="*/ 2147483647 h 296" name="T37"/>
                <a:gd fmla="*/ 2147483647 w 284" name="T38"/>
                <a:gd fmla="*/ 2147483647 h 296" name="T39"/>
                <a:gd fmla="*/ 2147483647 w 284" name="T40"/>
                <a:gd fmla="*/ 2147483647 h 296" name="T41"/>
                <a:gd fmla="*/ 2147483647 w 284" name="T42"/>
                <a:gd fmla="*/ 2147483647 h 296" name="T43"/>
                <a:gd fmla="*/ 2147483647 w 284" name="T44"/>
                <a:gd fmla="*/ 2147483647 h 296" name="T45"/>
                <a:gd fmla="*/ 2147483647 w 284" name="T46"/>
                <a:gd fmla="*/ 2147483647 h 296" name="T47"/>
                <a:gd fmla="*/ 2147483647 w 284" name="T48"/>
                <a:gd fmla="*/ 2147483647 h 296" name="T49"/>
                <a:gd fmla="*/ 2147483647 w 284" name="T50"/>
                <a:gd fmla="*/ 2147483647 h 296" name="T51"/>
                <a:gd fmla="*/ 2147483647 w 284" name="T52"/>
                <a:gd fmla="*/ 2147483647 h 296" name="T53"/>
                <a:gd fmla="*/ 2147483647 w 284" name="T54"/>
                <a:gd fmla="*/ 2147483647 h 296" name="T55"/>
                <a:gd fmla="*/ 2147483647 w 284" name="T56"/>
                <a:gd fmla="*/ 2147483647 h 296" name="T57"/>
                <a:gd fmla="*/ 2147483647 w 284" name="T58"/>
                <a:gd fmla="*/ 2147483647 h 296" name="T59"/>
                <a:gd fmla="*/ 2147483647 w 284" name="T60"/>
                <a:gd fmla="*/ 2147483647 h 296" name="T61"/>
                <a:gd fmla="*/ 2147483647 w 284" name="T62"/>
                <a:gd fmla="*/ 2147483647 h 296" name="T63"/>
                <a:gd fmla="*/ 2147483647 w 284" name="T64"/>
                <a:gd fmla="*/ 2147483647 h 296" name="T65"/>
                <a:gd fmla="*/ 2147483647 w 284" name="T66"/>
                <a:gd fmla="*/ 2147483647 h 296" name="T67"/>
                <a:gd fmla="*/ 2147483647 w 284" name="T68"/>
                <a:gd fmla="*/ 2147483647 h 296" name="T69"/>
                <a:gd fmla="*/ 2147483647 w 284" name="T70"/>
                <a:gd fmla="*/ 2147483647 h 296" name="T71"/>
                <a:gd fmla="*/ 2147483647 w 284" name="T72"/>
                <a:gd fmla="*/ 2147483647 h 296" name="T73"/>
                <a:gd fmla="*/ 2147483647 w 284" name="T74"/>
                <a:gd fmla="*/ 2147483647 h 296" name="T75"/>
                <a:gd fmla="*/ 2147483647 w 284" name="T76"/>
                <a:gd fmla="*/ 2147483647 h 296" name="T77"/>
                <a:gd fmla="*/ 2147483647 w 284" name="T78"/>
                <a:gd fmla="*/ 2147483647 h 296" name="T79"/>
                <a:gd fmla="*/ 2147483647 w 284" name="T80"/>
                <a:gd fmla="*/ 2147483647 h 296" name="T81"/>
                <a:gd fmla="*/ 2147483647 w 284" name="T82"/>
                <a:gd fmla="*/ 2147483647 h 296" name="T83"/>
                <a:gd fmla="*/ 2147483647 w 284" name="T84"/>
                <a:gd fmla="*/ 2147483647 h 296" name="T85"/>
                <a:gd fmla="*/ 2147483647 w 284" name="T86"/>
                <a:gd fmla="*/ 2147483647 h 296" name="T87"/>
                <a:gd fmla="*/ 2147483647 w 284" name="T88"/>
                <a:gd fmla="*/ 2147483647 h 296" name="T89"/>
                <a:gd fmla="*/ 2147483647 w 284" name="T90"/>
                <a:gd fmla="*/ 2147483647 h 296" name="T91"/>
                <a:gd fmla="*/ 2147483647 w 284" name="T92"/>
                <a:gd fmla="*/ 2147483647 h 296" name="T93"/>
                <a:gd fmla="*/ 2147483647 w 284" name="T94"/>
                <a:gd fmla="*/ 2147483647 h 296" name="T95"/>
                <a:gd fmla="*/ 2147483647 w 284" name="T96"/>
                <a:gd fmla="*/ 2147483647 h 296" name="T97"/>
                <a:gd fmla="*/ 2147483647 w 284" name="T98"/>
                <a:gd fmla="*/ 2147483647 h 296" name="T99"/>
                <a:gd fmla="*/ 2147483647 w 284" name="T100"/>
                <a:gd fmla="*/ 2147483647 h 296" name="T101"/>
                <a:gd fmla="*/ 2147483647 w 284" name="T102"/>
                <a:gd fmla="*/ 2147483647 h 296" name="T103"/>
                <a:gd fmla="*/ 2147483647 w 284" name="T104"/>
                <a:gd fmla="*/ 2147483647 h 296" name="T105"/>
                <a:gd fmla="*/ 2147483647 w 284" name="T106"/>
                <a:gd fmla="*/ 2147483647 h 296" name="T107"/>
                <a:gd fmla="*/ 2147483647 w 284" name="T108"/>
                <a:gd fmla="*/ 2147483647 h 296" name="T109"/>
                <a:gd fmla="*/ 2147483647 w 284" name="T110"/>
                <a:gd fmla="*/ 2147483647 h 296" name="T111"/>
                <a:gd fmla="*/ 2147483647 w 284" name="T112"/>
                <a:gd fmla="*/ 2147483647 h 296" name="T113"/>
                <a:gd fmla="*/ 2147483647 w 284" name="T114"/>
                <a:gd fmla="*/ 2147483647 h 296" name="T115"/>
                <a:gd fmla="*/ 2147483647 w 284" name="T116"/>
                <a:gd fmla="*/ 2147483647 h 296" name="T117"/>
                <a:gd fmla="*/ 2147483647 w 284" name="T118"/>
                <a:gd fmla="*/ 2147483647 h 29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w 284" name="T180"/>
                <a:gd fmla="*/ 0 h 296" name="T181"/>
                <a:gd fmla="*/ 284 w 284" name="T182"/>
                <a:gd fmla="*/ 296 h 296" name="T183"/>
              </a:gd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b="T183" l="T180" r="T182" t="T181"/>
              <a:pathLst>
                <a:path h="296" w="284">
                  <a:moveTo>
                    <a:pt x="2" y="182"/>
                  </a:moveTo>
                  <a:cubicBezTo>
                    <a:pt x="0" y="187"/>
                    <a:pt x="0" y="187"/>
                    <a:pt x="0" y="187"/>
                  </a:cubicBezTo>
                  <a:cubicBezTo>
                    <a:pt x="3" y="187"/>
                    <a:pt x="6" y="185"/>
                    <a:pt x="9" y="183"/>
                  </a:cubicBezTo>
                  <a:cubicBezTo>
                    <a:pt x="10" y="182"/>
                    <a:pt x="10" y="182"/>
                    <a:pt x="10" y="182"/>
                  </a:cubicBezTo>
                  <a:cubicBezTo>
                    <a:pt x="10" y="182"/>
                    <a:pt x="10" y="182"/>
                    <a:pt x="10" y="182"/>
                  </a:cubicBezTo>
                  <a:cubicBezTo>
                    <a:pt x="26" y="180"/>
                    <a:pt x="26" y="180"/>
                    <a:pt x="26" y="180"/>
                  </a:cubicBezTo>
                  <a:cubicBezTo>
                    <a:pt x="37" y="175"/>
                    <a:pt x="37" y="175"/>
                    <a:pt x="37" y="175"/>
                  </a:cubicBezTo>
                  <a:cubicBezTo>
                    <a:pt x="41" y="181"/>
                    <a:pt x="41" y="181"/>
                    <a:pt x="41" y="181"/>
                  </a:cubicBezTo>
                  <a:cubicBezTo>
                    <a:pt x="42" y="181"/>
                    <a:pt x="42" y="181"/>
                    <a:pt x="42" y="181"/>
                  </a:cubicBezTo>
                  <a:cubicBezTo>
                    <a:pt x="37" y="189"/>
                    <a:pt x="37" y="189"/>
                    <a:pt x="37" y="189"/>
                  </a:cubicBezTo>
                  <a:cubicBezTo>
                    <a:pt x="42" y="194"/>
                    <a:pt x="42" y="194"/>
                    <a:pt x="42" y="194"/>
                  </a:cubicBezTo>
                  <a:cubicBezTo>
                    <a:pt x="42" y="195"/>
                    <a:pt x="42" y="195"/>
                    <a:pt x="42" y="195"/>
                  </a:cubicBezTo>
                  <a:cubicBezTo>
                    <a:pt x="42" y="196"/>
                    <a:pt x="42" y="196"/>
                    <a:pt x="42" y="196"/>
                  </a:cubicBezTo>
                  <a:cubicBezTo>
                    <a:pt x="38" y="213"/>
                    <a:pt x="38" y="213"/>
                    <a:pt x="38" y="213"/>
                  </a:cubicBezTo>
                  <a:cubicBezTo>
                    <a:pt x="49" y="220"/>
                    <a:pt x="49" y="220"/>
                    <a:pt x="49" y="220"/>
                  </a:cubicBezTo>
                  <a:cubicBezTo>
                    <a:pt x="68" y="221"/>
                    <a:pt x="68" y="221"/>
                    <a:pt x="68" y="221"/>
                  </a:cubicBezTo>
                  <a:cubicBezTo>
                    <a:pt x="65" y="225"/>
                    <a:pt x="65" y="225"/>
                    <a:pt x="65" y="225"/>
                  </a:cubicBezTo>
                  <a:cubicBezTo>
                    <a:pt x="53" y="240"/>
                    <a:pt x="47" y="248"/>
                    <a:pt x="48" y="251"/>
                  </a:cubicBezTo>
                  <a:cubicBezTo>
                    <a:pt x="55" y="253"/>
                    <a:pt x="55" y="253"/>
                    <a:pt x="55" y="253"/>
                  </a:cubicBezTo>
                  <a:cubicBezTo>
                    <a:pt x="64" y="254"/>
                    <a:pt x="70" y="256"/>
                    <a:pt x="72" y="260"/>
                  </a:cubicBezTo>
                  <a:cubicBezTo>
                    <a:pt x="74" y="265"/>
                    <a:pt x="77" y="270"/>
                    <a:pt x="79" y="275"/>
                  </a:cubicBezTo>
                  <a:cubicBezTo>
                    <a:pt x="90" y="281"/>
                    <a:pt x="90" y="281"/>
                    <a:pt x="90" y="281"/>
                  </a:cubicBezTo>
                  <a:cubicBezTo>
                    <a:pt x="96" y="282"/>
                    <a:pt x="96" y="282"/>
                    <a:pt x="96" y="282"/>
                  </a:cubicBezTo>
                  <a:cubicBezTo>
                    <a:pt x="110" y="270"/>
                    <a:pt x="110" y="270"/>
                    <a:pt x="110" y="270"/>
                  </a:cubicBezTo>
                  <a:cubicBezTo>
                    <a:pt x="118" y="281"/>
                    <a:pt x="118" y="281"/>
                    <a:pt x="118" y="281"/>
                  </a:cubicBezTo>
                  <a:cubicBezTo>
                    <a:pt x="118" y="282"/>
                    <a:pt x="118" y="282"/>
                    <a:pt x="118" y="282"/>
                  </a:cubicBezTo>
                  <a:cubicBezTo>
                    <a:pt x="118" y="282"/>
                    <a:pt x="118" y="282"/>
                    <a:pt x="118" y="282"/>
                  </a:cubicBezTo>
                  <a:cubicBezTo>
                    <a:pt x="118" y="282"/>
                    <a:pt x="118" y="282"/>
                    <a:pt x="118" y="282"/>
                  </a:cubicBezTo>
                  <a:cubicBezTo>
                    <a:pt x="120" y="292"/>
                    <a:pt x="120" y="292"/>
                    <a:pt x="120" y="292"/>
                  </a:cubicBezTo>
                  <a:cubicBezTo>
                    <a:pt x="126" y="293"/>
                    <a:pt x="126" y="293"/>
                    <a:pt x="126" y="293"/>
                  </a:cubicBezTo>
                  <a:cubicBezTo>
                    <a:pt x="126" y="293"/>
                    <a:pt x="126" y="293"/>
                    <a:pt x="126" y="293"/>
                  </a:cubicBezTo>
                  <a:cubicBezTo>
                    <a:pt x="136" y="296"/>
                    <a:pt x="136" y="296"/>
                    <a:pt x="136" y="296"/>
                  </a:cubicBezTo>
                  <a:cubicBezTo>
                    <a:pt x="138" y="296"/>
                    <a:pt x="138" y="296"/>
                    <a:pt x="138" y="296"/>
                  </a:cubicBezTo>
                  <a:cubicBezTo>
                    <a:pt x="138" y="295"/>
                    <a:pt x="138" y="295"/>
                    <a:pt x="138" y="295"/>
                  </a:cubicBezTo>
                  <a:cubicBezTo>
                    <a:pt x="136" y="285"/>
                    <a:pt x="136" y="285"/>
                    <a:pt x="136" y="285"/>
                  </a:cubicBezTo>
                  <a:cubicBezTo>
                    <a:pt x="136" y="284"/>
                    <a:pt x="136" y="284"/>
                    <a:pt x="136" y="284"/>
                  </a:cubicBezTo>
                  <a:cubicBezTo>
                    <a:pt x="131" y="261"/>
                    <a:pt x="131" y="261"/>
                    <a:pt x="131" y="261"/>
                  </a:cubicBezTo>
                  <a:cubicBezTo>
                    <a:pt x="131" y="260"/>
                    <a:pt x="131" y="260"/>
                    <a:pt x="131" y="260"/>
                  </a:cubicBezTo>
                  <a:cubicBezTo>
                    <a:pt x="134" y="244"/>
                    <a:pt x="134" y="244"/>
                    <a:pt x="134" y="244"/>
                  </a:cubicBezTo>
                  <a:cubicBezTo>
                    <a:pt x="135" y="244"/>
                    <a:pt x="135" y="244"/>
                    <a:pt x="135" y="244"/>
                  </a:cubicBezTo>
                  <a:cubicBezTo>
                    <a:pt x="136" y="244"/>
                    <a:pt x="136" y="244"/>
                    <a:pt x="136" y="244"/>
                  </a:cubicBezTo>
                  <a:cubicBezTo>
                    <a:pt x="147" y="245"/>
                    <a:pt x="147" y="245"/>
                    <a:pt x="147" y="245"/>
                  </a:cubicBezTo>
                  <a:cubicBezTo>
                    <a:pt x="160" y="235"/>
                    <a:pt x="160" y="235"/>
                    <a:pt x="160" y="235"/>
                  </a:cubicBezTo>
                  <a:cubicBezTo>
                    <a:pt x="162" y="236"/>
                    <a:pt x="162" y="236"/>
                    <a:pt x="162" y="236"/>
                  </a:cubicBezTo>
                  <a:cubicBezTo>
                    <a:pt x="169" y="241"/>
                    <a:pt x="174" y="246"/>
                    <a:pt x="176" y="249"/>
                  </a:cubicBezTo>
                  <a:cubicBezTo>
                    <a:pt x="178" y="248"/>
                    <a:pt x="183" y="244"/>
                    <a:pt x="189" y="237"/>
                  </a:cubicBezTo>
                  <a:cubicBezTo>
                    <a:pt x="189" y="236"/>
                    <a:pt x="189" y="236"/>
                    <a:pt x="189" y="236"/>
                  </a:cubicBezTo>
                  <a:cubicBezTo>
                    <a:pt x="190" y="236"/>
                    <a:pt x="190" y="236"/>
                    <a:pt x="190" y="236"/>
                  </a:cubicBezTo>
                  <a:cubicBezTo>
                    <a:pt x="210" y="241"/>
                    <a:pt x="210" y="241"/>
                    <a:pt x="210" y="241"/>
                  </a:cubicBezTo>
                  <a:cubicBezTo>
                    <a:pt x="219" y="234"/>
                    <a:pt x="219" y="234"/>
                    <a:pt x="219" y="234"/>
                  </a:cubicBezTo>
                  <a:cubicBezTo>
                    <a:pt x="219" y="233"/>
                    <a:pt x="219" y="233"/>
                    <a:pt x="219" y="233"/>
                  </a:cubicBezTo>
                  <a:cubicBezTo>
                    <a:pt x="220" y="233"/>
                    <a:pt x="220" y="233"/>
                    <a:pt x="220" y="233"/>
                  </a:cubicBezTo>
                  <a:cubicBezTo>
                    <a:pt x="220" y="233"/>
                    <a:pt x="220" y="233"/>
                    <a:pt x="220" y="233"/>
                  </a:cubicBezTo>
                  <a:cubicBezTo>
                    <a:pt x="220" y="233"/>
                    <a:pt x="220" y="233"/>
                    <a:pt x="220" y="233"/>
                  </a:cubicBezTo>
                  <a:cubicBezTo>
                    <a:pt x="229" y="235"/>
                    <a:pt x="229" y="235"/>
                    <a:pt x="229" y="235"/>
                  </a:cubicBezTo>
                  <a:cubicBezTo>
                    <a:pt x="256" y="211"/>
                    <a:pt x="256" y="211"/>
                    <a:pt x="256" y="211"/>
                  </a:cubicBezTo>
                  <a:cubicBezTo>
                    <a:pt x="264" y="213"/>
                    <a:pt x="264" y="213"/>
                    <a:pt x="264" y="213"/>
                  </a:cubicBezTo>
                  <a:cubicBezTo>
                    <a:pt x="264" y="213"/>
                    <a:pt x="264" y="213"/>
                    <a:pt x="264" y="213"/>
                  </a:cubicBezTo>
                  <a:cubicBezTo>
                    <a:pt x="265" y="214"/>
                    <a:pt x="265" y="214"/>
                    <a:pt x="265" y="214"/>
                  </a:cubicBezTo>
                  <a:cubicBezTo>
                    <a:pt x="265" y="214"/>
                    <a:pt x="265" y="214"/>
                    <a:pt x="265" y="214"/>
                  </a:cubicBezTo>
                  <a:cubicBezTo>
                    <a:pt x="266" y="214"/>
                    <a:pt x="266" y="214"/>
                    <a:pt x="266" y="214"/>
                  </a:cubicBezTo>
                  <a:cubicBezTo>
                    <a:pt x="268" y="218"/>
                    <a:pt x="268" y="218"/>
                    <a:pt x="268" y="218"/>
                  </a:cubicBezTo>
                  <a:cubicBezTo>
                    <a:pt x="270" y="216"/>
                    <a:pt x="270" y="216"/>
                    <a:pt x="270" y="216"/>
                  </a:cubicBezTo>
                  <a:cubicBezTo>
                    <a:pt x="270" y="216"/>
                    <a:pt x="270" y="216"/>
                    <a:pt x="270" y="216"/>
                  </a:cubicBezTo>
                  <a:cubicBezTo>
                    <a:pt x="270" y="215"/>
                    <a:pt x="270" y="215"/>
                    <a:pt x="270" y="215"/>
                  </a:cubicBezTo>
                  <a:cubicBezTo>
                    <a:pt x="270" y="215"/>
                    <a:pt x="270" y="215"/>
                    <a:pt x="270" y="215"/>
                  </a:cubicBezTo>
                  <a:cubicBezTo>
                    <a:pt x="278" y="211"/>
                    <a:pt x="278" y="211"/>
                    <a:pt x="278" y="211"/>
                  </a:cubicBezTo>
                  <a:cubicBezTo>
                    <a:pt x="284" y="205"/>
                    <a:pt x="284" y="205"/>
                    <a:pt x="284" y="205"/>
                  </a:cubicBezTo>
                  <a:cubicBezTo>
                    <a:pt x="283" y="193"/>
                    <a:pt x="283" y="193"/>
                    <a:pt x="283" y="193"/>
                  </a:cubicBezTo>
                  <a:cubicBezTo>
                    <a:pt x="282" y="191"/>
                    <a:pt x="282" y="191"/>
                    <a:pt x="282" y="191"/>
                  </a:cubicBezTo>
                  <a:cubicBezTo>
                    <a:pt x="274" y="194"/>
                    <a:pt x="274" y="194"/>
                    <a:pt x="274" y="194"/>
                  </a:cubicBezTo>
                  <a:cubicBezTo>
                    <a:pt x="274" y="194"/>
                    <a:pt x="274" y="194"/>
                    <a:pt x="274" y="194"/>
                  </a:cubicBezTo>
                  <a:cubicBezTo>
                    <a:pt x="272" y="195"/>
                    <a:pt x="270" y="196"/>
                    <a:pt x="267" y="196"/>
                  </a:cubicBezTo>
                  <a:cubicBezTo>
                    <a:pt x="258" y="196"/>
                    <a:pt x="258" y="196"/>
                    <a:pt x="258" y="196"/>
                  </a:cubicBezTo>
                  <a:cubicBezTo>
                    <a:pt x="255" y="196"/>
                    <a:pt x="254" y="195"/>
                    <a:pt x="252" y="193"/>
                  </a:cubicBezTo>
                  <a:cubicBezTo>
                    <a:pt x="252" y="180"/>
                    <a:pt x="252" y="180"/>
                    <a:pt x="252" y="180"/>
                  </a:cubicBezTo>
                  <a:cubicBezTo>
                    <a:pt x="249" y="179"/>
                    <a:pt x="248" y="178"/>
                    <a:pt x="246" y="178"/>
                  </a:cubicBezTo>
                  <a:cubicBezTo>
                    <a:pt x="244" y="179"/>
                    <a:pt x="244" y="179"/>
                    <a:pt x="244" y="179"/>
                  </a:cubicBezTo>
                  <a:cubicBezTo>
                    <a:pt x="242" y="180"/>
                    <a:pt x="242" y="180"/>
                    <a:pt x="242" y="180"/>
                  </a:cubicBezTo>
                  <a:cubicBezTo>
                    <a:pt x="236" y="182"/>
                    <a:pt x="236" y="182"/>
                    <a:pt x="236" y="182"/>
                  </a:cubicBezTo>
                  <a:cubicBezTo>
                    <a:pt x="234" y="182"/>
                    <a:pt x="234" y="182"/>
                    <a:pt x="234" y="182"/>
                  </a:cubicBezTo>
                  <a:cubicBezTo>
                    <a:pt x="234" y="181"/>
                    <a:pt x="234" y="181"/>
                    <a:pt x="234" y="181"/>
                  </a:cubicBezTo>
                  <a:cubicBezTo>
                    <a:pt x="231" y="175"/>
                    <a:pt x="231" y="175"/>
                    <a:pt x="231" y="175"/>
                  </a:cubicBezTo>
                  <a:cubicBezTo>
                    <a:pt x="230" y="170"/>
                    <a:pt x="230" y="170"/>
                    <a:pt x="230" y="170"/>
                  </a:cubicBezTo>
                  <a:cubicBezTo>
                    <a:pt x="230" y="170"/>
                    <a:pt x="230" y="170"/>
                    <a:pt x="230" y="170"/>
                  </a:cubicBezTo>
                  <a:cubicBezTo>
                    <a:pt x="234" y="155"/>
                    <a:pt x="234" y="155"/>
                    <a:pt x="234" y="155"/>
                  </a:cubicBezTo>
                  <a:cubicBezTo>
                    <a:pt x="234" y="155"/>
                    <a:pt x="234" y="155"/>
                    <a:pt x="234" y="155"/>
                  </a:cubicBezTo>
                  <a:cubicBezTo>
                    <a:pt x="234" y="155"/>
                    <a:pt x="234" y="155"/>
                    <a:pt x="234" y="155"/>
                  </a:cubicBezTo>
                  <a:cubicBezTo>
                    <a:pt x="234" y="154"/>
                    <a:pt x="234" y="154"/>
                    <a:pt x="234" y="154"/>
                  </a:cubicBezTo>
                  <a:cubicBezTo>
                    <a:pt x="238" y="147"/>
                    <a:pt x="238" y="147"/>
                    <a:pt x="238" y="147"/>
                  </a:cubicBezTo>
                  <a:cubicBezTo>
                    <a:pt x="226" y="137"/>
                    <a:pt x="226" y="137"/>
                    <a:pt x="226" y="137"/>
                  </a:cubicBezTo>
                  <a:cubicBezTo>
                    <a:pt x="226" y="136"/>
                    <a:pt x="226" y="136"/>
                    <a:pt x="226" y="136"/>
                  </a:cubicBezTo>
                  <a:cubicBezTo>
                    <a:pt x="226" y="136"/>
                    <a:pt x="226" y="136"/>
                    <a:pt x="226" y="136"/>
                  </a:cubicBezTo>
                  <a:cubicBezTo>
                    <a:pt x="226" y="124"/>
                    <a:pt x="226" y="124"/>
                    <a:pt x="226" y="124"/>
                  </a:cubicBezTo>
                  <a:cubicBezTo>
                    <a:pt x="226" y="124"/>
                    <a:pt x="226" y="124"/>
                    <a:pt x="226" y="124"/>
                  </a:cubicBezTo>
                  <a:cubicBezTo>
                    <a:pt x="232" y="106"/>
                    <a:pt x="232" y="106"/>
                    <a:pt x="232" y="106"/>
                  </a:cubicBezTo>
                  <a:cubicBezTo>
                    <a:pt x="228" y="96"/>
                    <a:pt x="228" y="96"/>
                    <a:pt x="228" y="96"/>
                  </a:cubicBezTo>
                  <a:cubicBezTo>
                    <a:pt x="225" y="95"/>
                    <a:pt x="225" y="95"/>
                    <a:pt x="225" y="95"/>
                  </a:cubicBezTo>
                  <a:cubicBezTo>
                    <a:pt x="220" y="95"/>
                    <a:pt x="220" y="95"/>
                    <a:pt x="220" y="95"/>
                  </a:cubicBezTo>
                  <a:cubicBezTo>
                    <a:pt x="216" y="102"/>
                    <a:pt x="216" y="102"/>
                    <a:pt x="216" y="102"/>
                  </a:cubicBezTo>
                  <a:cubicBezTo>
                    <a:pt x="210" y="98"/>
                    <a:pt x="210" y="98"/>
                    <a:pt x="210" y="98"/>
                  </a:cubicBezTo>
                  <a:cubicBezTo>
                    <a:pt x="205" y="95"/>
                    <a:pt x="205" y="95"/>
                    <a:pt x="205" y="95"/>
                  </a:cubicBezTo>
                  <a:cubicBezTo>
                    <a:pt x="200" y="84"/>
                    <a:pt x="200" y="84"/>
                    <a:pt x="200" y="84"/>
                  </a:cubicBezTo>
                  <a:cubicBezTo>
                    <a:pt x="200" y="84"/>
                    <a:pt x="200" y="84"/>
                    <a:pt x="200" y="84"/>
                  </a:cubicBezTo>
                  <a:cubicBezTo>
                    <a:pt x="200" y="84"/>
                    <a:pt x="200" y="84"/>
                    <a:pt x="200" y="84"/>
                  </a:cubicBezTo>
                  <a:cubicBezTo>
                    <a:pt x="199" y="76"/>
                    <a:pt x="199" y="76"/>
                    <a:pt x="199" y="76"/>
                  </a:cubicBezTo>
                  <a:cubicBezTo>
                    <a:pt x="199" y="75"/>
                    <a:pt x="199" y="75"/>
                    <a:pt x="199" y="75"/>
                  </a:cubicBezTo>
                  <a:cubicBezTo>
                    <a:pt x="198" y="74"/>
                    <a:pt x="198" y="74"/>
                    <a:pt x="198" y="74"/>
                  </a:cubicBezTo>
                  <a:cubicBezTo>
                    <a:pt x="200" y="74"/>
                    <a:pt x="200" y="74"/>
                    <a:pt x="200" y="74"/>
                  </a:cubicBezTo>
                  <a:cubicBezTo>
                    <a:pt x="205" y="66"/>
                    <a:pt x="205" y="66"/>
                    <a:pt x="205" y="66"/>
                  </a:cubicBezTo>
                  <a:cubicBezTo>
                    <a:pt x="206" y="66"/>
                    <a:pt x="206" y="66"/>
                    <a:pt x="206" y="66"/>
                  </a:cubicBezTo>
                  <a:cubicBezTo>
                    <a:pt x="206" y="66"/>
                    <a:pt x="206" y="66"/>
                    <a:pt x="206" y="66"/>
                  </a:cubicBezTo>
                  <a:cubicBezTo>
                    <a:pt x="206" y="66"/>
                    <a:pt x="206" y="66"/>
                    <a:pt x="206" y="66"/>
                  </a:cubicBezTo>
                  <a:cubicBezTo>
                    <a:pt x="210" y="65"/>
                    <a:pt x="210" y="65"/>
                    <a:pt x="210" y="65"/>
                  </a:cubicBezTo>
                  <a:cubicBezTo>
                    <a:pt x="215" y="64"/>
                    <a:pt x="215" y="64"/>
                    <a:pt x="215" y="64"/>
                  </a:cubicBezTo>
                  <a:cubicBezTo>
                    <a:pt x="236" y="63"/>
                    <a:pt x="236" y="63"/>
                    <a:pt x="236" y="63"/>
                  </a:cubicBezTo>
                  <a:cubicBezTo>
                    <a:pt x="236" y="63"/>
                    <a:pt x="236" y="63"/>
                    <a:pt x="236" y="63"/>
                  </a:cubicBezTo>
                  <a:cubicBezTo>
                    <a:pt x="239" y="64"/>
                    <a:pt x="239" y="64"/>
                    <a:pt x="239" y="64"/>
                  </a:cubicBezTo>
                  <a:cubicBezTo>
                    <a:pt x="240" y="64"/>
                    <a:pt x="240" y="64"/>
                    <a:pt x="240" y="64"/>
                  </a:cubicBezTo>
                  <a:cubicBezTo>
                    <a:pt x="243" y="66"/>
                    <a:pt x="243" y="66"/>
                    <a:pt x="243" y="66"/>
                  </a:cubicBezTo>
                  <a:cubicBezTo>
                    <a:pt x="248" y="63"/>
                    <a:pt x="248" y="63"/>
                    <a:pt x="248" y="63"/>
                  </a:cubicBezTo>
                  <a:cubicBezTo>
                    <a:pt x="253" y="60"/>
                    <a:pt x="253" y="60"/>
                    <a:pt x="253" y="60"/>
                  </a:cubicBezTo>
                  <a:cubicBezTo>
                    <a:pt x="256" y="56"/>
                    <a:pt x="256" y="56"/>
                    <a:pt x="256" y="56"/>
                  </a:cubicBezTo>
                  <a:cubicBezTo>
                    <a:pt x="256" y="54"/>
                    <a:pt x="256" y="54"/>
                    <a:pt x="256" y="54"/>
                  </a:cubicBezTo>
                  <a:cubicBezTo>
                    <a:pt x="256" y="45"/>
                    <a:pt x="256" y="45"/>
                    <a:pt x="256" y="45"/>
                  </a:cubicBezTo>
                  <a:cubicBezTo>
                    <a:pt x="251" y="44"/>
                    <a:pt x="251" y="44"/>
                    <a:pt x="251" y="44"/>
                  </a:cubicBezTo>
                  <a:cubicBezTo>
                    <a:pt x="243" y="47"/>
                    <a:pt x="243" y="47"/>
                    <a:pt x="243" y="47"/>
                  </a:cubicBezTo>
                  <a:cubicBezTo>
                    <a:pt x="240" y="50"/>
                    <a:pt x="238" y="52"/>
                    <a:pt x="235" y="52"/>
                  </a:cubicBezTo>
                  <a:cubicBezTo>
                    <a:pt x="232" y="52"/>
                    <a:pt x="230" y="49"/>
                    <a:pt x="227" y="45"/>
                  </a:cubicBezTo>
                  <a:cubicBezTo>
                    <a:pt x="227" y="45"/>
                    <a:pt x="227" y="45"/>
                    <a:pt x="227" y="45"/>
                  </a:cubicBezTo>
                  <a:cubicBezTo>
                    <a:pt x="227" y="45"/>
                    <a:pt x="227" y="45"/>
                    <a:pt x="227" y="45"/>
                  </a:cubicBezTo>
                  <a:cubicBezTo>
                    <a:pt x="227" y="44"/>
                    <a:pt x="227" y="44"/>
                    <a:pt x="227" y="44"/>
                  </a:cubicBezTo>
                  <a:cubicBezTo>
                    <a:pt x="226" y="39"/>
                    <a:pt x="226" y="39"/>
                    <a:pt x="226" y="39"/>
                  </a:cubicBezTo>
                  <a:cubicBezTo>
                    <a:pt x="226" y="38"/>
                    <a:pt x="226" y="38"/>
                    <a:pt x="226" y="38"/>
                  </a:cubicBezTo>
                  <a:cubicBezTo>
                    <a:pt x="227" y="33"/>
                    <a:pt x="227" y="33"/>
                    <a:pt x="227" y="33"/>
                  </a:cubicBezTo>
                  <a:cubicBezTo>
                    <a:pt x="222" y="22"/>
                    <a:pt x="222" y="22"/>
                    <a:pt x="222" y="22"/>
                  </a:cubicBezTo>
                  <a:cubicBezTo>
                    <a:pt x="214" y="24"/>
                    <a:pt x="214" y="24"/>
                    <a:pt x="214" y="24"/>
                  </a:cubicBezTo>
                  <a:cubicBezTo>
                    <a:pt x="210" y="28"/>
                    <a:pt x="210" y="28"/>
                    <a:pt x="210" y="28"/>
                  </a:cubicBezTo>
                  <a:cubicBezTo>
                    <a:pt x="212" y="40"/>
                    <a:pt x="212" y="40"/>
                    <a:pt x="212" y="40"/>
                  </a:cubicBezTo>
                  <a:cubicBezTo>
                    <a:pt x="198" y="34"/>
                    <a:pt x="198" y="34"/>
                    <a:pt x="198" y="34"/>
                  </a:cubicBezTo>
                  <a:cubicBezTo>
                    <a:pt x="202" y="41"/>
                    <a:pt x="202" y="41"/>
                    <a:pt x="202" y="41"/>
                  </a:cubicBezTo>
                  <a:cubicBezTo>
                    <a:pt x="202" y="41"/>
                    <a:pt x="202" y="41"/>
                    <a:pt x="202" y="41"/>
                  </a:cubicBezTo>
                  <a:cubicBezTo>
                    <a:pt x="202" y="42"/>
                    <a:pt x="202" y="42"/>
                    <a:pt x="202" y="42"/>
                  </a:cubicBezTo>
                  <a:cubicBezTo>
                    <a:pt x="201" y="50"/>
                    <a:pt x="201" y="50"/>
                    <a:pt x="201" y="50"/>
                  </a:cubicBezTo>
                  <a:cubicBezTo>
                    <a:pt x="201" y="51"/>
                    <a:pt x="201" y="51"/>
                    <a:pt x="201" y="51"/>
                  </a:cubicBezTo>
                  <a:cubicBezTo>
                    <a:pt x="200" y="51"/>
                    <a:pt x="200" y="51"/>
                    <a:pt x="200" y="51"/>
                  </a:cubicBezTo>
                  <a:cubicBezTo>
                    <a:pt x="193" y="62"/>
                    <a:pt x="193" y="62"/>
                    <a:pt x="193" y="62"/>
                  </a:cubicBezTo>
                  <a:cubicBezTo>
                    <a:pt x="193" y="62"/>
                    <a:pt x="193" y="62"/>
                    <a:pt x="193" y="62"/>
                  </a:cubicBezTo>
                  <a:cubicBezTo>
                    <a:pt x="180" y="69"/>
                    <a:pt x="180" y="69"/>
                    <a:pt x="180" y="69"/>
                  </a:cubicBezTo>
                  <a:cubicBezTo>
                    <a:pt x="179" y="76"/>
                    <a:pt x="179" y="76"/>
                    <a:pt x="179" y="76"/>
                  </a:cubicBezTo>
                  <a:cubicBezTo>
                    <a:pt x="179" y="78"/>
                    <a:pt x="180" y="81"/>
                    <a:pt x="182" y="85"/>
                  </a:cubicBezTo>
                  <a:cubicBezTo>
                    <a:pt x="183" y="85"/>
                    <a:pt x="183" y="85"/>
                    <a:pt x="183" y="85"/>
                  </a:cubicBezTo>
                  <a:cubicBezTo>
                    <a:pt x="183" y="86"/>
                    <a:pt x="183" y="86"/>
                    <a:pt x="183" y="86"/>
                  </a:cubicBezTo>
                  <a:cubicBezTo>
                    <a:pt x="184" y="96"/>
                    <a:pt x="184" y="96"/>
                    <a:pt x="184" y="96"/>
                  </a:cubicBezTo>
                  <a:cubicBezTo>
                    <a:pt x="184" y="97"/>
                    <a:pt x="184" y="97"/>
                    <a:pt x="184" y="97"/>
                  </a:cubicBezTo>
                  <a:cubicBezTo>
                    <a:pt x="183" y="98"/>
                    <a:pt x="183" y="98"/>
                    <a:pt x="183" y="98"/>
                  </a:cubicBezTo>
                  <a:cubicBezTo>
                    <a:pt x="178" y="104"/>
                    <a:pt x="178" y="104"/>
                    <a:pt x="178" y="104"/>
                  </a:cubicBezTo>
                  <a:cubicBezTo>
                    <a:pt x="178" y="104"/>
                    <a:pt x="178" y="104"/>
                    <a:pt x="178" y="104"/>
                  </a:cubicBezTo>
                  <a:cubicBezTo>
                    <a:pt x="178" y="104"/>
                    <a:pt x="178" y="104"/>
                    <a:pt x="178" y="104"/>
                  </a:cubicBezTo>
                  <a:cubicBezTo>
                    <a:pt x="178" y="104"/>
                    <a:pt x="178" y="104"/>
                    <a:pt x="178" y="104"/>
                  </a:cubicBezTo>
                  <a:cubicBezTo>
                    <a:pt x="174" y="107"/>
                    <a:pt x="174" y="107"/>
                    <a:pt x="174" y="107"/>
                  </a:cubicBezTo>
                  <a:cubicBezTo>
                    <a:pt x="174" y="107"/>
                    <a:pt x="174" y="107"/>
                    <a:pt x="174" y="107"/>
                  </a:cubicBezTo>
                  <a:cubicBezTo>
                    <a:pt x="173" y="107"/>
                    <a:pt x="173" y="107"/>
                    <a:pt x="173" y="107"/>
                  </a:cubicBezTo>
                  <a:cubicBezTo>
                    <a:pt x="173" y="107"/>
                    <a:pt x="173" y="107"/>
                    <a:pt x="173" y="107"/>
                  </a:cubicBezTo>
                  <a:cubicBezTo>
                    <a:pt x="172" y="107"/>
                    <a:pt x="172" y="107"/>
                    <a:pt x="172" y="107"/>
                  </a:cubicBezTo>
                  <a:cubicBezTo>
                    <a:pt x="163" y="105"/>
                    <a:pt x="163" y="105"/>
                    <a:pt x="163" y="105"/>
                  </a:cubicBezTo>
                  <a:cubicBezTo>
                    <a:pt x="162" y="105"/>
                    <a:pt x="160" y="106"/>
                    <a:pt x="158" y="107"/>
                  </a:cubicBezTo>
                  <a:cubicBezTo>
                    <a:pt x="154" y="112"/>
                    <a:pt x="154" y="112"/>
                    <a:pt x="154" y="112"/>
                  </a:cubicBezTo>
                  <a:cubicBezTo>
                    <a:pt x="150" y="116"/>
                    <a:pt x="150" y="116"/>
                    <a:pt x="150" y="116"/>
                  </a:cubicBezTo>
                  <a:cubicBezTo>
                    <a:pt x="148" y="119"/>
                    <a:pt x="146" y="120"/>
                    <a:pt x="141" y="119"/>
                  </a:cubicBezTo>
                  <a:cubicBezTo>
                    <a:pt x="138" y="119"/>
                    <a:pt x="138" y="116"/>
                    <a:pt x="138" y="112"/>
                  </a:cubicBezTo>
                  <a:cubicBezTo>
                    <a:pt x="138" y="110"/>
                    <a:pt x="138" y="110"/>
                    <a:pt x="138" y="110"/>
                  </a:cubicBezTo>
                  <a:cubicBezTo>
                    <a:pt x="138" y="107"/>
                    <a:pt x="138" y="107"/>
                    <a:pt x="138" y="107"/>
                  </a:cubicBezTo>
                  <a:cubicBezTo>
                    <a:pt x="136" y="109"/>
                    <a:pt x="136" y="109"/>
                    <a:pt x="136" y="109"/>
                  </a:cubicBezTo>
                  <a:cubicBezTo>
                    <a:pt x="135" y="110"/>
                    <a:pt x="134" y="111"/>
                    <a:pt x="132" y="111"/>
                  </a:cubicBezTo>
                  <a:cubicBezTo>
                    <a:pt x="131" y="110"/>
                    <a:pt x="130" y="109"/>
                    <a:pt x="129" y="106"/>
                  </a:cubicBezTo>
                  <a:cubicBezTo>
                    <a:pt x="129" y="106"/>
                    <a:pt x="129" y="106"/>
                    <a:pt x="129" y="106"/>
                  </a:cubicBezTo>
                  <a:cubicBezTo>
                    <a:pt x="128" y="96"/>
                    <a:pt x="128" y="96"/>
                    <a:pt x="128" y="96"/>
                  </a:cubicBezTo>
                  <a:cubicBezTo>
                    <a:pt x="126" y="88"/>
                    <a:pt x="126" y="88"/>
                    <a:pt x="126" y="88"/>
                  </a:cubicBezTo>
                  <a:cubicBezTo>
                    <a:pt x="122" y="84"/>
                    <a:pt x="122" y="84"/>
                    <a:pt x="122" y="84"/>
                  </a:cubicBezTo>
                  <a:cubicBezTo>
                    <a:pt x="122" y="84"/>
                    <a:pt x="122" y="84"/>
                    <a:pt x="122" y="84"/>
                  </a:cubicBezTo>
                  <a:cubicBezTo>
                    <a:pt x="122" y="83"/>
                    <a:pt x="122" y="83"/>
                    <a:pt x="122" y="83"/>
                  </a:cubicBezTo>
                  <a:cubicBezTo>
                    <a:pt x="113" y="64"/>
                    <a:pt x="113" y="64"/>
                    <a:pt x="113" y="64"/>
                  </a:cubicBezTo>
                  <a:cubicBezTo>
                    <a:pt x="113" y="64"/>
                    <a:pt x="113" y="64"/>
                    <a:pt x="113" y="64"/>
                  </a:cubicBezTo>
                  <a:cubicBezTo>
                    <a:pt x="110" y="58"/>
                    <a:pt x="110" y="58"/>
                    <a:pt x="110" y="58"/>
                  </a:cubicBezTo>
                  <a:cubicBezTo>
                    <a:pt x="110" y="58"/>
                    <a:pt x="110" y="58"/>
                    <a:pt x="110" y="58"/>
                  </a:cubicBezTo>
                  <a:cubicBezTo>
                    <a:pt x="110" y="58"/>
                    <a:pt x="110" y="58"/>
                    <a:pt x="110" y="58"/>
                  </a:cubicBezTo>
                  <a:cubicBezTo>
                    <a:pt x="110" y="57"/>
                    <a:pt x="110" y="57"/>
                    <a:pt x="110" y="57"/>
                  </a:cubicBezTo>
                  <a:cubicBezTo>
                    <a:pt x="108" y="47"/>
                    <a:pt x="108" y="47"/>
                    <a:pt x="108" y="47"/>
                  </a:cubicBezTo>
                  <a:cubicBezTo>
                    <a:pt x="107" y="45"/>
                    <a:pt x="107" y="45"/>
                    <a:pt x="107" y="45"/>
                  </a:cubicBezTo>
                  <a:cubicBezTo>
                    <a:pt x="106" y="46"/>
                    <a:pt x="106" y="46"/>
                    <a:pt x="106" y="46"/>
                  </a:cubicBezTo>
                  <a:cubicBezTo>
                    <a:pt x="103" y="50"/>
                    <a:pt x="101" y="52"/>
                    <a:pt x="100" y="52"/>
                  </a:cubicBezTo>
                  <a:cubicBezTo>
                    <a:pt x="99" y="52"/>
                    <a:pt x="97" y="50"/>
                    <a:pt x="94" y="48"/>
                  </a:cubicBezTo>
                  <a:cubicBezTo>
                    <a:pt x="88" y="45"/>
                    <a:pt x="88" y="45"/>
                    <a:pt x="88" y="45"/>
                  </a:cubicBezTo>
                  <a:cubicBezTo>
                    <a:pt x="87" y="44"/>
                    <a:pt x="87" y="44"/>
                    <a:pt x="87" y="44"/>
                  </a:cubicBezTo>
                  <a:cubicBezTo>
                    <a:pt x="86" y="44"/>
                    <a:pt x="86" y="44"/>
                    <a:pt x="86" y="44"/>
                  </a:cubicBezTo>
                  <a:cubicBezTo>
                    <a:pt x="86" y="44"/>
                    <a:pt x="86" y="44"/>
                    <a:pt x="86" y="44"/>
                  </a:cubicBezTo>
                  <a:cubicBezTo>
                    <a:pt x="86" y="43"/>
                    <a:pt x="86" y="43"/>
                    <a:pt x="86" y="43"/>
                  </a:cubicBezTo>
                  <a:cubicBezTo>
                    <a:pt x="86" y="35"/>
                    <a:pt x="86" y="35"/>
                    <a:pt x="86" y="35"/>
                  </a:cubicBezTo>
                  <a:cubicBezTo>
                    <a:pt x="86" y="35"/>
                    <a:pt x="86" y="35"/>
                    <a:pt x="86" y="35"/>
                  </a:cubicBezTo>
                  <a:cubicBezTo>
                    <a:pt x="84" y="29"/>
                    <a:pt x="84" y="29"/>
                    <a:pt x="84" y="29"/>
                  </a:cubicBezTo>
                  <a:cubicBezTo>
                    <a:pt x="81" y="21"/>
                    <a:pt x="81" y="21"/>
                    <a:pt x="81" y="21"/>
                  </a:cubicBezTo>
                  <a:cubicBezTo>
                    <a:pt x="78" y="21"/>
                    <a:pt x="78" y="21"/>
                    <a:pt x="78" y="21"/>
                  </a:cubicBezTo>
                  <a:cubicBezTo>
                    <a:pt x="78" y="24"/>
                    <a:pt x="78" y="27"/>
                    <a:pt x="77" y="29"/>
                  </a:cubicBezTo>
                  <a:cubicBezTo>
                    <a:pt x="76" y="31"/>
                    <a:pt x="75" y="33"/>
                    <a:pt x="72" y="35"/>
                  </a:cubicBezTo>
                  <a:cubicBezTo>
                    <a:pt x="72" y="38"/>
                    <a:pt x="70" y="40"/>
                    <a:pt x="69" y="41"/>
                  </a:cubicBezTo>
                  <a:cubicBezTo>
                    <a:pt x="66" y="44"/>
                    <a:pt x="64" y="44"/>
                    <a:pt x="62" y="42"/>
                  </a:cubicBezTo>
                  <a:cubicBezTo>
                    <a:pt x="61" y="42"/>
                    <a:pt x="61" y="42"/>
                    <a:pt x="61" y="42"/>
                  </a:cubicBezTo>
                  <a:cubicBezTo>
                    <a:pt x="58" y="41"/>
                    <a:pt x="58" y="38"/>
                    <a:pt x="58" y="33"/>
                  </a:cubicBezTo>
                  <a:cubicBezTo>
                    <a:pt x="58" y="31"/>
                    <a:pt x="58" y="31"/>
                    <a:pt x="58" y="31"/>
                  </a:cubicBezTo>
                  <a:cubicBezTo>
                    <a:pt x="53" y="28"/>
                    <a:pt x="53" y="28"/>
                    <a:pt x="53" y="28"/>
                  </a:cubicBezTo>
                  <a:cubicBezTo>
                    <a:pt x="51" y="27"/>
                    <a:pt x="50" y="24"/>
                    <a:pt x="50" y="21"/>
                  </a:cubicBezTo>
                  <a:cubicBezTo>
                    <a:pt x="52" y="3"/>
                    <a:pt x="52" y="3"/>
                    <a:pt x="52" y="3"/>
                  </a:cubicBezTo>
                  <a:cubicBezTo>
                    <a:pt x="51" y="0"/>
                    <a:pt x="51" y="0"/>
                    <a:pt x="51" y="0"/>
                  </a:cubicBezTo>
                  <a:cubicBezTo>
                    <a:pt x="44" y="7"/>
                    <a:pt x="44" y="7"/>
                    <a:pt x="44" y="7"/>
                  </a:cubicBezTo>
                  <a:cubicBezTo>
                    <a:pt x="40" y="10"/>
                    <a:pt x="40" y="10"/>
                    <a:pt x="40" y="10"/>
                  </a:cubicBezTo>
                  <a:cubicBezTo>
                    <a:pt x="39" y="13"/>
                    <a:pt x="39" y="13"/>
                    <a:pt x="39" y="13"/>
                  </a:cubicBezTo>
                  <a:cubicBezTo>
                    <a:pt x="40" y="17"/>
                    <a:pt x="41" y="20"/>
                    <a:pt x="41" y="22"/>
                  </a:cubicBezTo>
                  <a:cubicBezTo>
                    <a:pt x="41" y="26"/>
                    <a:pt x="39" y="29"/>
                    <a:pt x="36" y="30"/>
                  </a:cubicBezTo>
                  <a:cubicBezTo>
                    <a:pt x="28" y="33"/>
                    <a:pt x="28" y="33"/>
                    <a:pt x="28" y="33"/>
                  </a:cubicBezTo>
                  <a:cubicBezTo>
                    <a:pt x="26" y="34"/>
                    <a:pt x="26" y="34"/>
                    <a:pt x="26" y="34"/>
                  </a:cubicBezTo>
                  <a:cubicBezTo>
                    <a:pt x="26" y="37"/>
                    <a:pt x="26" y="37"/>
                    <a:pt x="26" y="37"/>
                  </a:cubicBezTo>
                  <a:cubicBezTo>
                    <a:pt x="26" y="48"/>
                    <a:pt x="26" y="48"/>
                    <a:pt x="26" y="48"/>
                  </a:cubicBezTo>
                  <a:cubicBezTo>
                    <a:pt x="26" y="52"/>
                    <a:pt x="27" y="54"/>
                    <a:pt x="28" y="54"/>
                  </a:cubicBezTo>
                  <a:cubicBezTo>
                    <a:pt x="30" y="55"/>
                    <a:pt x="33" y="55"/>
                    <a:pt x="36" y="53"/>
                  </a:cubicBezTo>
                  <a:cubicBezTo>
                    <a:pt x="38" y="52"/>
                    <a:pt x="38" y="52"/>
                    <a:pt x="38" y="52"/>
                  </a:cubicBezTo>
                  <a:cubicBezTo>
                    <a:pt x="46" y="69"/>
                    <a:pt x="46" y="69"/>
                    <a:pt x="46" y="69"/>
                  </a:cubicBezTo>
                  <a:cubicBezTo>
                    <a:pt x="46" y="70"/>
                    <a:pt x="46" y="70"/>
                    <a:pt x="46" y="70"/>
                  </a:cubicBezTo>
                  <a:cubicBezTo>
                    <a:pt x="46" y="70"/>
                    <a:pt x="46" y="70"/>
                    <a:pt x="46" y="70"/>
                  </a:cubicBezTo>
                  <a:cubicBezTo>
                    <a:pt x="46" y="70"/>
                    <a:pt x="46" y="70"/>
                    <a:pt x="46" y="70"/>
                  </a:cubicBezTo>
                  <a:cubicBezTo>
                    <a:pt x="43" y="102"/>
                    <a:pt x="40" y="120"/>
                    <a:pt x="36" y="125"/>
                  </a:cubicBezTo>
                  <a:cubicBezTo>
                    <a:pt x="35" y="126"/>
                    <a:pt x="34" y="127"/>
                    <a:pt x="31" y="128"/>
                  </a:cubicBezTo>
                  <a:cubicBezTo>
                    <a:pt x="28" y="128"/>
                    <a:pt x="26" y="127"/>
                    <a:pt x="24" y="126"/>
                  </a:cubicBezTo>
                  <a:cubicBezTo>
                    <a:pt x="13" y="146"/>
                    <a:pt x="6" y="157"/>
                    <a:pt x="3" y="159"/>
                  </a:cubicBezTo>
                  <a:cubicBezTo>
                    <a:pt x="4" y="159"/>
                    <a:pt x="4" y="159"/>
                    <a:pt x="4" y="159"/>
                  </a:cubicBezTo>
                  <a:cubicBezTo>
                    <a:pt x="2" y="159"/>
                    <a:pt x="1" y="164"/>
                    <a:pt x="2" y="174"/>
                  </a:cubicBezTo>
                  <a:cubicBezTo>
                    <a:pt x="4" y="176"/>
                    <a:pt x="4" y="176"/>
                    <a:pt x="4" y="176"/>
                  </a:cubicBezTo>
                  <a:cubicBezTo>
                    <a:pt x="5" y="176"/>
                    <a:pt x="5" y="176"/>
                    <a:pt x="5" y="176"/>
                  </a:cubicBezTo>
                  <a:cubicBezTo>
                    <a:pt x="6" y="177"/>
                    <a:pt x="6" y="177"/>
                    <a:pt x="6" y="177"/>
                  </a:cubicBezTo>
                  <a:lnTo>
                    <a:pt x="2" y="182"/>
                  </a:lnTo>
                  <a:close/>
                </a:path>
              </a:pathLst>
            </a:custGeom>
            <a:grpFill/>
            <a:ln>
              <a:noFill/>
            </a:ln>
          </p:spPr>
          <p:txBody>
            <a:bodyPr/>
            <a:lstStyle/>
            <a:p>
              <a:endParaRPr altLang="en-US" lang="zh-CN"/>
            </a:p>
          </p:txBody>
        </p:sp>
        <p:sp>
          <p:nvSpPr>
            <p:cNvPr id="500" name="Freeform 13"/>
            <p:cNvSpPr>
              <a:spLocks noChangeArrowheads="1"/>
            </p:cNvSpPr>
            <p:nvPr/>
          </p:nvSpPr>
          <p:spPr bwMode="auto">
            <a:xfrm>
              <a:off x="3210607" y="4067406"/>
              <a:ext cx="617537" cy="533400"/>
            </a:xfrm>
            <a:custGeom>
              <a:gdLst>
                <a:gd fmla="*/ 2147483647 w 192" name="T0"/>
                <a:gd fmla="*/ 2147483647 h 166" name="T1"/>
                <a:gd fmla="*/ 2147483647 w 192" name="T2"/>
                <a:gd fmla="*/ 2147483647 h 166" name="T3"/>
                <a:gd fmla="*/ 2147483647 w 192" name="T4"/>
                <a:gd fmla="*/ 0 h 166" name="T5"/>
                <a:gd fmla="*/ 2147483647 w 192" name="T6"/>
                <a:gd fmla="*/ 2147483647 h 166" name="T7"/>
                <a:gd fmla="*/ 2147483647 w 192" name="T8"/>
                <a:gd fmla="*/ 2147483647 h 166" name="T9"/>
                <a:gd fmla="*/ 2147483647 w 192" name="T10"/>
                <a:gd fmla="*/ 2147483647 h 166" name="T11"/>
                <a:gd fmla="*/ 2147483647 w 192" name="T12"/>
                <a:gd fmla="*/ 2147483647 h 166" name="T13"/>
                <a:gd fmla="*/ 2147483647 w 192" name="T14"/>
                <a:gd fmla="*/ 2147483647 h 166" name="T15"/>
                <a:gd fmla="*/ 2147483647 w 192" name="T16"/>
                <a:gd fmla="*/ 2147483647 h 166" name="T17"/>
                <a:gd fmla="*/ 2147483647 w 192" name="T18"/>
                <a:gd fmla="*/ 2147483647 h 166" name="T19"/>
                <a:gd fmla="*/ 2147483647 w 192" name="T20"/>
                <a:gd fmla="*/ 2147483647 h 166" name="T21"/>
                <a:gd fmla="*/ 2147483647 w 192" name="T22"/>
                <a:gd fmla="*/ 2147483647 h 166" name="T23"/>
                <a:gd fmla="*/ 2147483647 w 192" name="T24"/>
                <a:gd fmla="*/ 2147483647 h 166" name="T25"/>
                <a:gd fmla="*/ 2147483647 w 192" name="T26"/>
                <a:gd fmla="*/ 2147483647 h 166" name="T27"/>
                <a:gd fmla="*/ 2147483647 w 192" name="T28"/>
                <a:gd fmla="*/ 2147483647 h 166" name="T29"/>
                <a:gd fmla="*/ 2147483647 w 192" name="T30"/>
                <a:gd fmla="*/ 2147483647 h 166" name="T31"/>
                <a:gd fmla="*/ 2147483647 w 192" name="T32"/>
                <a:gd fmla="*/ 2147483647 h 166" name="T33"/>
                <a:gd fmla="*/ 2147483647 w 192" name="T34"/>
                <a:gd fmla="*/ 2147483647 h 166" name="T35"/>
                <a:gd fmla="*/ 2147483647 w 192" name="T36"/>
                <a:gd fmla="*/ 2147483647 h 166" name="T37"/>
                <a:gd fmla="*/ 2147483647 w 192" name="T38"/>
                <a:gd fmla="*/ 2147483647 h 166" name="T39"/>
                <a:gd fmla="*/ 2147483647 w 192" name="T40"/>
                <a:gd fmla="*/ 2147483647 h 166" name="T41"/>
                <a:gd fmla="*/ 2147483647 w 192" name="T42"/>
                <a:gd fmla="*/ 2147483647 h 166" name="T43"/>
                <a:gd fmla="*/ 2147483647 w 192" name="T44"/>
                <a:gd fmla="*/ 2147483647 h 166" name="T45"/>
                <a:gd fmla="*/ 2147483647 w 192" name="T46"/>
                <a:gd fmla="*/ 2147483647 h 166" name="T47"/>
                <a:gd fmla="*/ 2147483647 w 192" name="T48"/>
                <a:gd fmla="*/ 2147483647 h 166" name="T49"/>
                <a:gd fmla="*/ 2147483647 w 192" name="T50"/>
                <a:gd fmla="*/ 2147483647 h 166" name="T51"/>
                <a:gd fmla="*/ 2147483647 w 192" name="T52"/>
                <a:gd fmla="*/ 2147483647 h 166" name="T53"/>
                <a:gd fmla="*/ 2147483647 w 192" name="T54"/>
                <a:gd fmla="*/ 2147483647 h 166" name="T55"/>
                <a:gd fmla="*/ 2147483647 w 192" name="T56"/>
                <a:gd fmla="*/ 2147483647 h 166" name="T57"/>
                <a:gd fmla="*/ 2147483647 w 192" name="T58"/>
                <a:gd fmla="*/ 2147483647 h 166" name="T59"/>
                <a:gd fmla="*/ 2147483647 w 192" name="T60"/>
                <a:gd fmla="*/ 2147483647 h 166" name="T61"/>
                <a:gd fmla="*/ 2147483647 w 192" name="T62"/>
                <a:gd fmla="*/ 2147483647 h 166" name="T63"/>
                <a:gd fmla="*/ 2147483647 w 192" name="T64"/>
                <a:gd fmla="*/ 2147483647 h 166" name="T65"/>
                <a:gd fmla="*/ 2147483647 w 192" name="T66"/>
                <a:gd fmla="*/ 2147483647 h 166" name="T67"/>
                <a:gd fmla="*/ 2147483647 w 192" name="T68"/>
                <a:gd fmla="*/ 2147483647 h 166" name="T69"/>
                <a:gd fmla="*/ 2147483647 w 192" name="T70"/>
                <a:gd fmla="*/ 2147483647 h 166" name="T71"/>
                <a:gd fmla="*/ 2147483647 w 192" name="T72"/>
                <a:gd fmla="*/ 2147483647 h 166" name="T73"/>
                <a:gd fmla="*/ 2147483647 w 192" name="T74"/>
                <a:gd fmla="*/ 2147483647 h 166" name="T75"/>
                <a:gd fmla="*/ 2147483647 w 192" name="T76"/>
                <a:gd fmla="*/ 2147483647 h 166" name="T77"/>
                <a:gd fmla="*/ 2147483647 w 192" name="T78"/>
                <a:gd fmla="*/ 2147483647 h 166" name="T79"/>
                <a:gd fmla="*/ 2147483647 w 192" name="T80"/>
                <a:gd fmla="*/ 2147483647 h 166" name="T81"/>
                <a:gd fmla="*/ 2147483647 w 192" name="T82"/>
                <a:gd fmla="*/ 2147483647 h 166" name="T83"/>
                <a:gd fmla="*/ 2147483647 w 192" name="T84"/>
                <a:gd fmla="*/ 2147483647 h 166" name="T85"/>
                <a:gd fmla="*/ 2147483647 w 192" name="T86"/>
                <a:gd fmla="*/ 2147483647 h 166" name="T87"/>
                <a:gd fmla="*/ 2147483647 w 192" name="T88"/>
                <a:gd fmla="*/ 2147483647 h 166" name="T89"/>
                <a:gd fmla="*/ 2147483647 w 192" name="T90"/>
                <a:gd fmla="*/ 2147483647 h 166" name="T91"/>
                <a:gd fmla="*/ 2147483647 w 192" name="T92"/>
                <a:gd fmla="*/ 2147483647 h 166" name="T93"/>
                <a:gd fmla="*/ 2147483647 w 192" name="T94"/>
                <a:gd fmla="*/ 2147483647 h 166" name="T95"/>
                <a:gd fmla="*/ 2147483647 w 192" name="T96"/>
                <a:gd fmla="*/ 2147483647 h 166" name="T97"/>
                <a:gd fmla="*/ 2147483647 w 192" name="T98"/>
                <a:gd fmla="*/ 2147483647 h 166" name="T99"/>
                <a:gd fmla="*/ 2147483647 w 192" name="T100"/>
                <a:gd fmla="*/ 2147483647 h 166" name="T101"/>
                <a:gd fmla="*/ 2147483647 w 192" name="T102"/>
                <a:gd fmla="*/ 2147483647 h 16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w 192" name="T156"/>
                <a:gd fmla="*/ 0 h 166" name="T157"/>
                <a:gd fmla="*/ 192 w 192" name="T158"/>
                <a:gd fmla="*/ 166 h 166" name="T159"/>
              </a:gd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b="T159" l="T156" r="T158" t="T157"/>
              <a:pathLst>
                <a:path h="166" w="192">
                  <a:moveTo>
                    <a:pt x="150" y="3"/>
                  </a:moveTo>
                  <a:cubicBezTo>
                    <a:pt x="148" y="2"/>
                    <a:pt x="148" y="2"/>
                    <a:pt x="148" y="2"/>
                  </a:cubicBezTo>
                  <a:cubicBezTo>
                    <a:pt x="144" y="4"/>
                    <a:pt x="144" y="4"/>
                    <a:pt x="144" y="4"/>
                  </a:cubicBezTo>
                  <a:cubicBezTo>
                    <a:pt x="142" y="7"/>
                    <a:pt x="142" y="7"/>
                    <a:pt x="142" y="7"/>
                  </a:cubicBezTo>
                  <a:cubicBezTo>
                    <a:pt x="141" y="11"/>
                    <a:pt x="139" y="13"/>
                    <a:pt x="136" y="13"/>
                  </a:cubicBezTo>
                  <a:cubicBezTo>
                    <a:pt x="135" y="13"/>
                    <a:pt x="133" y="12"/>
                    <a:pt x="132" y="10"/>
                  </a:cubicBezTo>
                  <a:cubicBezTo>
                    <a:pt x="131" y="10"/>
                    <a:pt x="131" y="10"/>
                    <a:pt x="131" y="10"/>
                  </a:cubicBezTo>
                  <a:cubicBezTo>
                    <a:pt x="131" y="10"/>
                    <a:pt x="131" y="10"/>
                    <a:pt x="131" y="10"/>
                  </a:cubicBezTo>
                  <a:cubicBezTo>
                    <a:pt x="131" y="10"/>
                    <a:pt x="131" y="10"/>
                    <a:pt x="131" y="10"/>
                  </a:cubicBezTo>
                  <a:cubicBezTo>
                    <a:pt x="130" y="6"/>
                    <a:pt x="130" y="6"/>
                    <a:pt x="130" y="6"/>
                  </a:cubicBezTo>
                  <a:cubicBezTo>
                    <a:pt x="130" y="5"/>
                    <a:pt x="130" y="5"/>
                    <a:pt x="130" y="5"/>
                  </a:cubicBezTo>
                  <a:cubicBezTo>
                    <a:pt x="129" y="0"/>
                    <a:pt x="129" y="0"/>
                    <a:pt x="129" y="0"/>
                  </a:cubicBezTo>
                  <a:cubicBezTo>
                    <a:pt x="127" y="0"/>
                    <a:pt x="127" y="0"/>
                    <a:pt x="127" y="0"/>
                  </a:cubicBezTo>
                  <a:cubicBezTo>
                    <a:pt x="126" y="0"/>
                    <a:pt x="126" y="0"/>
                    <a:pt x="126" y="0"/>
                  </a:cubicBezTo>
                  <a:cubicBezTo>
                    <a:pt x="125" y="4"/>
                    <a:pt x="125" y="4"/>
                    <a:pt x="125" y="4"/>
                  </a:cubicBezTo>
                  <a:cubicBezTo>
                    <a:pt x="125" y="10"/>
                    <a:pt x="125" y="10"/>
                    <a:pt x="125" y="10"/>
                  </a:cubicBezTo>
                  <a:cubicBezTo>
                    <a:pt x="125" y="10"/>
                    <a:pt x="125" y="10"/>
                    <a:pt x="125" y="10"/>
                  </a:cubicBezTo>
                  <a:cubicBezTo>
                    <a:pt x="124" y="10"/>
                    <a:pt x="124" y="10"/>
                    <a:pt x="124" y="10"/>
                  </a:cubicBezTo>
                  <a:cubicBezTo>
                    <a:pt x="120" y="17"/>
                    <a:pt x="120" y="17"/>
                    <a:pt x="120" y="17"/>
                  </a:cubicBezTo>
                  <a:cubicBezTo>
                    <a:pt x="119" y="18"/>
                    <a:pt x="119" y="18"/>
                    <a:pt x="119" y="18"/>
                  </a:cubicBezTo>
                  <a:cubicBezTo>
                    <a:pt x="118" y="18"/>
                    <a:pt x="118" y="18"/>
                    <a:pt x="118" y="18"/>
                  </a:cubicBezTo>
                  <a:cubicBezTo>
                    <a:pt x="108" y="17"/>
                    <a:pt x="108" y="17"/>
                    <a:pt x="108" y="17"/>
                  </a:cubicBezTo>
                  <a:cubicBezTo>
                    <a:pt x="108" y="17"/>
                    <a:pt x="108" y="17"/>
                    <a:pt x="108" y="17"/>
                  </a:cubicBezTo>
                  <a:cubicBezTo>
                    <a:pt x="108" y="17"/>
                    <a:pt x="108" y="17"/>
                    <a:pt x="108" y="17"/>
                  </a:cubicBezTo>
                  <a:cubicBezTo>
                    <a:pt x="108" y="17"/>
                    <a:pt x="108" y="17"/>
                    <a:pt x="108" y="17"/>
                  </a:cubicBezTo>
                  <a:cubicBezTo>
                    <a:pt x="108" y="18"/>
                    <a:pt x="108" y="18"/>
                    <a:pt x="108" y="18"/>
                  </a:cubicBezTo>
                  <a:cubicBezTo>
                    <a:pt x="104" y="22"/>
                    <a:pt x="104" y="22"/>
                    <a:pt x="104" y="22"/>
                  </a:cubicBezTo>
                  <a:cubicBezTo>
                    <a:pt x="106" y="25"/>
                    <a:pt x="106" y="25"/>
                    <a:pt x="106" y="25"/>
                  </a:cubicBezTo>
                  <a:cubicBezTo>
                    <a:pt x="106" y="25"/>
                    <a:pt x="106" y="25"/>
                    <a:pt x="106" y="25"/>
                  </a:cubicBezTo>
                  <a:cubicBezTo>
                    <a:pt x="103" y="29"/>
                    <a:pt x="103" y="29"/>
                    <a:pt x="103" y="29"/>
                  </a:cubicBezTo>
                  <a:cubicBezTo>
                    <a:pt x="94" y="29"/>
                    <a:pt x="94" y="29"/>
                    <a:pt x="94" y="29"/>
                  </a:cubicBezTo>
                  <a:cubicBezTo>
                    <a:pt x="94" y="28"/>
                    <a:pt x="94" y="28"/>
                    <a:pt x="94" y="28"/>
                  </a:cubicBezTo>
                  <a:cubicBezTo>
                    <a:pt x="94" y="27"/>
                    <a:pt x="94" y="27"/>
                    <a:pt x="94" y="27"/>
                  </a:cubicBezTo>
                  <a:cubicBezTo>
                    <a:pt x="92" y="26"/>
                    <a:pt x="92" y="26"/>
                    <a:pt x="92" y="26"/>
                  </a:cubicBezTo>
                  <a:cubicBezTo>
                    <a:pt x="91" y="29"/>
                    <a:pt x="91" y="29"/>
                    <a:pt x="91" y="29"/>
                  </a:cubicBezTo>
                  <a:cubicBezTo>
                    <a:pt x="90" y="30"/>
                    <a:pt x="90" y="30"/>
                    <a:pt x="90" y="30"/>
                  </a:cubicBezTo>
                  <a:cubicBezTo>
                    <a:pt x="84" y="30"/>
                    <a:pt x="84" y="30"/>
                    <a:pt x="84" y="30"/>
                  </a:cubicBezTo>
                  <a:cubicBezTo>
                    <a:pt x="84" y="30"/>
                    <a:pt x="84" y="30"/>
                    <a:pt x="84" y="30"/>
                  </a:cubicBezTo>
                  <a:cubicBezTo>
                    <a:pt x="80" y="27"/>
                    <a:pt x="80" y="27"/>
                    <a:pt x="80" y="27"/>
                  </a:cubicBezTo>
                  <a:cubicBezTo>
                    <a:pt x="80" y="26"/>
                    <a:pt x="80" y="26"/>
                    <a:pt x="80" y="26"/>
                  </a:cubicBezTo>
                  <a:cubicBezTo>
                    <a:pt x="80" y="26"/>
                    <a:pt x="80" y="26"/>
                    <a:pt x="80" y="26"/>
                  </a:cubicBezTo>
                  <a:cubicBezTo>
                    <a:pt x="80" y="26"/>
                    <a:pt x="80" y="26"/>
                    <a:pt x="80" y="26"/>
                  </a:cubicBezTo>
                  <a:cubicBezTo>
                    <a:pt x="80" y="25"/>
                    <a:pt x="80" y="25"/>
                    <a:pt x="80" y="25"/>
                  </a:cubicBezTo>
                  <a:cubicBezTo>
                    <a:pt x="73" y="24"/>
                    <a:pt x="73" y="24"/>
                    <a:pt x="73" y="24"/>
                  </a:cubicBezTo>
                  <a:cubicBezTo>
                    <a:pt x="68" y="26"/>
                    <a:pt x="68" y="26"/>
                    <a:pt x="68" y="26"/>
                  </a:cubicBezTo>
                  <a:cubicBezTo>
                    <a:pt x="66" y="28"/>
                    <a:pt x="66" y="28"/>
                    <a:pt x="66" y="28"/>
                  </a:cubicBezTo>
                  <a:cubicBezTo>
                    <a:pt x="74" y="37"/>
                    <a:pt x="74" y="37"/>
                    <a:pt x="74" y="37"/>
                  </a:cubicBezTo>
                  <a:cubicBezTo>
                    <a:pt x="84" y="40"/>
                    <a:pt x="84" y="40"/>
                    <a:pt x="84" y="40"/>
                  </a:cubicBezTo>
                  <a:cubicBezTo>
                    <a:pt x="84" y="40"/>
                    <a:pt x="84" y="40"/>
                    <a:pt x="84" y="40"/>
                  </a:cubicBezTo>
                  <a:cubicBezTo>
                    <a:pt x="84" y="40"/>
                    <a:pt x="84" y="40"/>
                    <a:pt x="84" y="40"/>
                  </a:cubicBezTo>
                  <a:cubicBezTo>
                    <a:pt x="85" y="41"/>
                    <a:pt x="85" y="41"/>
                    <a:pt x="85" y="41"/>
                  </a:cubicBezTo>
                  <a:cubicBezTo>
                    <a:pt x="90" y="46"/>
                    <a:pt x="90" y="46"/>
                    <a:pt x="90" y="46"/>
                  </a:cubicBezTo>
                  <a:cubicBezTo>
                    <a:pt x="88" y="54"/>
                    <a:pt x="88" y="54"/>
                    <a:pt x="88" y="54"/>
                  </a:cubicBezTo>
                  <a:cubicBezTo>
                    <a:pt x="88" y="54"/>
                    <a:pt x="88" y="54"/>
                    <a:pt x="88" y="54"/>
                  </a:cubicBezTo>
                  <a:cubicBezTo>
                    <a:pt x="88" y="55"/>
                    <a:pt x="88" y="55"/>
                    <a:pt x="88" y="55"/>
                  </a:cubicBezTo>
                  <a:cubicBezTo>
                    <a:pt x="88" y="55"/>
                    <a:pt x="88" y="55"/>
                    <a:pt x="88" y="55"/>
                  </a:cubicBezTo>
                  <a:cubicBezTo>
                    <a:pt x="81" y="60"/>
                    <a:pt x="81" y="60"/>
                    <a:pt x="81" y="60"/>
                  </a:cubicBezTo>
                  <a:cubicBezTo>
                    <a:pt x="81" y="61"/>
                    <a:pt x="81" y="61"/>
                    <a:pt x="81" y="61"/>
                  </a:cubicBezTo>
                  <a:cubicBezTo>
                    <a:pt x="80" y="61"/>
                    <a:pt x="80" y="61"/>
                    <a:pt x="80" y="61"/>
                  </a:cubicBezTo>
                  <a:cubicBezTo>
                    <a:pt x="69" y="64"/>
                    <a:pt x="69" y="64"/>
                    <a:pt x="69" y="64"/>
                  </a:cubicBezTo>
                  <a:cubicBezTo>
                    <a:pt x="69" y="64"/>
                    <a:pt x="69" y="64"/>
                    <a:pt x="69" y="64"/>
                  </a:cubicBezTo>
                  <a:cubicBezTo>
                    <a:pt x="62" y="65"/>
                    <a:pt x="62" y="65"/>
                    <a:pt x="62" y="65"/>
                  </a:cubicBezTo>
                  <a:cubicBezTo>
                    <a:pt x="62" y="65"/>
                    <a:pt x="62" y="65"/>
                    <a:pt x="62" y="65"/>
                  </a:cubicBezTo>
                  <a:cubicBezTo>
                    <a:pt x="62" y="65"/>
                    <a:pt x="62" y="65"/>
                    <a:pt x="62" y="65"/>
                  </a:cubicBezTo>
                  <a:cubicBezTo>
                    <a:pt x="62" y="65"/>
                    <a:pt x="62" y="65"/>
                    <a:pt x="62" y="65"/>
                  </a:cubicBezTo>
                  <a:cubicBezTo>
                    <a:pt x="62" y="65"/>
                    <a:pt x="62" y="65"/>
                    <a:pt x="62" y="65"/>
                  </a:cubicBezTo>
                  <a:cubicBezTo>
                    <a:pt x="57" y="63"/>
                    <a:pt x="57" y="63"/>
                    <a:pt x="57" y="63"/>
                  </a:cubicBezTo>
                  <a:cubicBezTo>
                    <a:pt x="55" y="63"/>
                    <a:pt x="55" y="63"/>
                    <a:pt x="55" y="63"/>
                  </a:cubicBezTo>
                  <a:cubicBezTo>
                    <a:pt x="52" y="67"/>
                    <a:pt x="52" y="67"/>
                    <a:pt x="52" y="67"/>
                  </a:cubicBezTo>
                  <a:cubicBezTo>
                    <a:pt x="52" y="67"/>
                    <a:pt x="52" y="67"/>
                    <a:pt x="52" y="67"/>
                  </a:cubicBezTo>
                  <a:cubicBezTo>
                    <a:pt x="52" y="67"/>
                    <a:pt x="52" y="67"/>
                    <a:pt x="52" y="67"/>
                  </a:cubicBezTo>
                  <a:cubicBezTo>
                    <a:pt x="47" y="71"/>
                    <a:pt x="47" y="71"/>
                    <a:pt x="47" y="71"/>
                  </a:cubicBezTo>
                  <a:cubicBezTo>
                    <a:pt x="46" y="71"/>
                    <a:pt x="46" y="71"/>
                    <a:pt x="46" y="71"/>
                  </a:cubicBezTo>
                  <a:cubicBezTo>
                    <a:pt x="46" y="71"/>
                    <a:pt x="46" y="71"/>
                    <a:pt x="46" y="71"/>
                  </a:cubicBezTo>
                  <a:cubicBezTo>
                    <a:pt x="39" y="74"/>
                    <a:pt x="39" y="74"/>
                    <a:pt x="39" y="74"/>
                  </a:cubicBezTo>
                  <a:cubicBezTo>
                    <a:pt x="39" y="74"/>
                    <a:pt x="39" y="74"/>
                    <a:pt x="39" y="74"/>
                  </a:cubicBezTo>
                  <a:cubicBezTo>
                    <a:pt x="30" y="71"/>
                    <a:pt x="30" y="71"/>
                    <a:pt x="30" y="71"/>
                  </a:cubicBezTo>
                  <a:cubicBezTo>
                    <a:pt x="12" y="72"/>
                    <a:pt x="12" y="72"/>
                    <a:pt x="12" y="72"/>
                  </a:cubicBezTo>
                  <a:cubicBezTo>
                    <a:pt x="8" y="73"/>
                    <a:pt x="8" y="73"/>
                    <a:pt x="8" y="73"/>
                  </a:cubicBezTo>
                  <a:cubicBezTo>
                    <a:pt x="8" y="74"/>
                    <a:pt x="8" y="74"/>
                    <a:pt x="8" y="74"/>
                  </a:cubicBezTo>
                  <a:cubicBezTo>
                    <a:pt x="4" y="74"/>
                    <a:pt x="4" y="74"/>
                    <a:pt x="4" y="74"/>
                  </a:cubicBezTo>
                  <a:cubicBezTo>
                    <a:pt x="0" y="80"/>
                    <a:pt x="0" y="80"/>
                    <a:pt x="0" y="80"/>
                  </a:cubicBezTo>
                  <a:cubicBezTo>
                    <a:pt x="0" y="86"/>
                    <a:pt x="0" y="86"/>
                    <a:pt x="0" y="86"/>
                  </a:cubicBezTo>
                  <a:cubicBezTo>
                    <a:pt x="4" y="96"/>
                    <a:pt x="4" y="96"/>
                    <a:pt x="4" y="96"/>
                  </a:cubicBezTo>
                  <a:cubicBezTo>
                    <a:pt x="9" y="98"/>
                    <a:pt x="9" y="98"/>
                    <a:pt x="9" y="98"/>
                  </a:cubicBezTo>
                  <a:cubicBezTo>
                    <a:pt x="9" y="98"/>
                    <a:pt x="9" y="98"/>
                    <a:pt x="9" y="98"/>
                  </a:cubicBezTo>
                  <a:cubicBezTo>
                    <a:pt x="9" y="98"/>
                    <a:pt x="9" y="98"/>
                    <a:pt x="9" y="98"/>
                  </a:cubicBezTo>
                  <a:cubicBezTo>
                    <a:pt x="11" y="100"/>
                    <a:pt x="11" y="100"/>
                    <a:pt x="11" y="100"/>
                  </a:cubicBezTo>
                  <a:cubicBezTo>
                    <a:pt x="14" y="96"/>
                    <a:pt x="14" y="96"/>
                    <a:pt x="14" y="96"/>
                  </a:cubicBezTo>
                  <a:cubicBezTo>
                    <a:pt x="14" y="95"/>
                    <a:pt x="14" y="95"/>
                    <a:pt x="14" y="95"/>
                  </a:cubicBezTo>
                  <a:cubicBezTo>
                    <a:pt x="14" y="95"/>
                    <a:pt x="14" y="95"/>
                    <a:pt x="14" y="95"/>
                  </a:cubicBezTo>
                  <a:cubicBezTo>
                    <a:pt x="15" y="95"/>
                    <a:pt x="15" y="95"/>
                    <a:pt x="15" y="95"/>
                  </a:cubicBezTo>
                  <a:cubicBezTo>
                    <a:pt x="21" y="94"/>
                    <a:pt x="21" y="94"/>
                    <a:pt x="21" y="94"/>
                  </a:cubicBezTo>
                  <a:cubicBezTo>
                    <a:pt x="22" y="94"/>
                    <a:pt x="22" y="94"/>
                    <a:pt x="22" y="94"/>
                  </a:cubicBezTo>
                  <a:cubicBezTo>
                    <a:pt x="22" y="94"/>
                    <a:pt x="22" y="94"/>
                    <a:pt x="22" y="94"/>
                  </a:cubicBezTo>
                  <a:cubicBezTo>
                    <a:pt x="28" y="96"/>
                    <a:pt x="28" y="96"/>
                    <a:pt x="28" y="96"/>
                  </a:cubicBezTo>
                  <a:cubicBezTo>
                    <a:pt x="34" y="110"/>
                    <a:pt x="34" y="110"/>
                    <a:pt x="34" y="110"/>
                  </a:cubicBezTo>
                  <a:cubicBezTo>
                    <a:pt x="33" y="110"/>
                    <a:pt x="33" y="110"/>
                    <a:pt x="33" y="110"/>
                  </a:cubicBezTo>
                  <a:cubicBezTo>
                    <a:pt x="33" y="110"/>
                    <a:pt x="33" y="110"/>
                    <a:pt x="33" y="110"/>
                  </a:cubicBezTo>
                  <a:cubicBezTo>
                    <a:pt x="31" y="118"/>
                    <a:pt x="31" y="118"/>
                    <a:pt x="31" y="118"/>
                  </a:cubicBezTo>
                  <a:cubicBezTo>
                    <a:pt x="31" y="118"/>
                    <a:pt x="31" y="118"/>
                    <a:pt x="31" y="118"/>
                  </a:cubicBezTo>
                  <a:cubicBezTo>
                    <a:pt x="29" y="122"/>
                    <a:pt x="29" y="122"/>
                    <a:pt x="29" y="122"/>
                  </a:cubicBezTo>
                  <a:cubicBezTo>
                    <a:pt x="29" y="123"/>
                    <a:pt x="29" y="123"/>
                    <a:pt x="29" y="123"/>
                  </a:cubicBezTo>
                  <a:cubicBezTo>
                    <a:pt x="26" y="130"/>
                    <a:pt x="26" y="130"/>
                    <a:pt x="26" y="130"/>
                  </a:cubicBezTo>
                  <a:cubicBezTo>
                    <a:pt x="26" y="138"/>
                    <a:pt x="26" y="138"/>
                    <a:pt x="26" y="138"/>
                  </a:cubicBezTo>
                  <a:cubicBezTo>
                    <a:pt x="31" y="143"/>
                    <a:pt x="31" y="143"/>
                    <a:pt x="31" y="143"/>
                  </a:cubicBezTo>
                  <a:cubicBezTo>
                    <a:pt x="31" y="143"/>
                    <a:pt x="31" y="143"/>
                    <a:pt x="31" y="143"/>
                  </a:cubicBezTo>
                  <a:cubicBezTo>
                    <a:pt x="38" y="148"/>
                    <a:pt x="38" y="148"/>
                    <a:pt x="38" y="148"/>
                  </a:cubicBezTo>
                  <a:cubicBezTo>
                    <a:pt x="38" y="149"/>
                    <a:pt x="38" y="149"/>
                    <a:pt x="38" y="149"/>
                  </a:cubicBezTo>
                  <a:cubicBezTo>
                    <a:pt x="39" y="149"/>
                    <a:pt x="39" y="149"/>
                    <a:pt x="39" y="149"/>
                  </a:cubicBezTo>
                  <a:cubicBezTo>
                    <a:pt x="34" y="160"/>
                    <a:pt x="34" y="160"/>
                    <a:pt x="34" y="160"/>
                  </a:cubicBezTo>
                  <a:cubicBezTo>
                    <a:pt x="33" y="166"/>
                    <a:pt x="33" y="166"/>
                    <a:pt x="33" y="166"/>
                  </a:cubicBezTo>
                  <a:cubicBezTo>
                    <a:pt x="34" y="165"/>
                    <a:pt x="34" y="165"/>
                    <a:pt x="34" y="165"/>
                  </a:cubicBezTo>
                  <a:cubicBezTo>
                    <a:pt x="35" y="165"/>
                    <a:pt x="35" y="165"/>
                    <a:pt x="35" y="165"/>
                  </a:cubicBezTo>
                  <a:cubicBezTo>
                    <a:pt x="39" y="163"/>
                    <a:pt x="39" y="163"/>
                    <a:pt x="39" y="163"/>
                  </a:cubicBezTo>
                  <a:cubicBezTo>
                    <a:pt x="46" y="159"/>
                    <a:pt x="46" y="159"/>
                    <a:pt x="46" y="159"/>
                  </a:cubicBezTo>
                  <a:cubicBezTo>
                    <a:pt x="46" y="159"/>
                    <a:pt x="46" y="159"/>
                    <a:pt x="46" y="159"/>
                  </a:cubicBezTo>
                  <a:cubicBezTo>
                    <a:pt x="54" y="160"/>
                    <a:pt x="54" y="160"/>
                    <a:pt x="54" y="160"/>
                  </a:cubicBezTo>
                  <a:cubicBezTo>
                    <a:pt x="55" y="160"/>
                    <a:pt x="55" y="160"/>
                    <a:pt x="55" y="160"/>
                  </a:cubicBezTo>
                  <a:cubicBezTo>
                    <a:pt x="55" y="160"/>
                    <a:pt x="55" y="160"/>
                    <a:pt x="55" y="160"/>
                  </a:cubicBezTo>
                  <a:cubicBezTo>
                    <a:pt x="67" y="165"/>
                    <a:pt x="67" y="165"/>
                    <a:pt x="67" y="165"/>
                  </a:cubicBezTo>
                  <a:cubicBezTo>
                    <a:pt x="80" y="165"/>
                    <a:pt x="80" y="165"/>
                    <a:pt x="80" y="165"/>
                  </a:cubicBezTo>
                  <a:cubicBezTo>
                    <a:pt x="84" y="160"/>
                    <a:pt x="84" y="160"/>
                    <a:pt x="84" y="160"/>
                  </a:cubicBezTo>
                  <a:cubicBezTo>
                    <a:pt x="84" y="160"/>
                    <a:pt x="84" y="160"/>
                    <a:pt x="84" y="160"/>
                  </a:cubicBezTo>
                  <a:cubicBezTo>
                    <a:pt x="84" y="160"/>
                    <a:pt x="84" y="160"/>
                    <a:pt x="84" y="160"/>
                  </a:cubicBezTo>
                  <a:cubicBezTo>
                    <a:pt x="91" y="156"/>
                    <a:pt x="91" y="156"/>
                    <a:pt x="91" y="156"/>
                  </a:cubicBezTo>
                  <a:cubicBezTo>
                    <a:pt x="98" y="151"/>
                    <a:pt x="98" y="151"/>
                    <a:pt x="98" y="151"/>
                  </a:cubicBezTo>
                  <a:cubicBezTo>
                    <a:pt x="98" y="150"/>
                    <a:pt x="98" y="150"/>
                    <a:pt x="98" y="150"/>
                  </a:cubicBezTo>
                  <a:cubicBezTo>
                    <a:pt x="98" y="150"/>
                    <a:pt x="98" y="150"/>
                    <a:pt x="98" y="150"/>
                  </a:cubicBezTo>
                  <a:cubicBezTo>
                    <a:pt x="103" y="149"/>
                    <a:pt x="103" y="149"/>
                    <a:pt x="103" y="149"/>
                  </a:cubicBezTo>
                  <a:cubicBezTo>
                    <a:pt x="108" y="145"/>
                    <a:pt x="108" y="145"/>
                    <a:pt x="108" y="145"/>
                  </a:cubicBezTo>
                  <a:cubicBezTo>
                    <a:pt x="114" y="137"/>
                    <a:pt x="114" y="137"/>
                    <a:pt x="114" y="137"/>
                  </a:cubicBezTo>
                  <a:cubicBezTo>
                    <a:pt x="123" y="140"/>
                    <a:pt x="123" y="140"/>
                    <a:pt x="123" y="140"/>
                  </a:cubicBezTo>
                  <a:cubicBezTo>
                    <a:pt x="124" y="140"/>
                    <a:pt x="124" y="140"/>
                    <a:pt x="124" y="140"/>
                  </a:cubicBezTo>
                  <a:cubicBezTo>
                    <a:pt x="124" y="141"/>
                    <a:pt x="124" y="141"/>
                    <a:pt x="124" y="141"/>
                  </a:cubicBezTo>
                  <a:cubicBezTo>
                    <a:pt x="124" y="141"/>
                    <a:pt x="124" y="141"/>
                    <a:pt x="124" y="141"/>
                  </a:cubicBezTo>
                  <a:cubicBezTo>
                    <a:pt x="126" y="144"/>
                    <a:pt x="127" y="146"/>
                    <a:pt x="128" y="146"/>
                  </a:cubicBezTo>
                  <a:cubicBezTo>
                    <a:pt x="133" y="146"/>
                    <a:pt x="133" y="146"/>
                    <a:pt x="133" y="146"/>
                  </a:cubicBezTo>
                  <a:cubicBezTo>
                    <a:pt x="134" y="146"/>
                    <a:pt x="134" y="146"/>
                    <a:pt x="134" y="146"/>
                  </a:cubicBezTo>
                  <a:cubicBezTo>
                    <a:pt x="137" y="146"/>
                    <a:pt x="137" y="146"/>
                    <a:pt x="137" y="146"/>
                  </a:cubicBezTo>
                  <a:cubicBezTo>
                    <a:pt x="138" y="146"/>
                    <a:pt x="138" y="146"/>
                    <a:pt x="138" y="146"/>
                  </a:cubicBezTo>
                  <a:cubicBezTo>
                    <a:pt x="138" y="147"/>
                    <a:pt x="138" y="147"/>
                    <a:pt x="138" y="147"/>
                  </a:cubicBezTo>
                  <a:cubicBezTo>
                    <a:pt x="144" y="149"/>
                    <a:pt x="144" y="149"/>
                    <a:pt x="144" y="149"/>
                  </a:cubicBezTo>
                  <a:cubicBezTo>
                    <a:pt x="146" y="149"/>
                    <a:pt x="146" y="149"/>
                    <a:pt x="146" y="149"/>
                  </a:cubicBezTo>
                  <a:cubicBezTo>
                    <a:pt x="147" y="148"/>
                    <a:pt x="147" y="148"/>
                    <a:pt x="147" y="148"/>
                  </a:cubicBezTo>
                  <a:cubicBezTo>
                    <a:pt x="148" y="145"/>
                    <a:pt x="148" y="145"/>
                    <a:pt x="148" y="145"/>
                  </a:cubicBezTo>
                  <a:cubicBezTo>
                    <a:pt x="148" y="145"/>
                    <a:pt x="148" y="145"/>
                    <a:pt x="148" y="145"/>
                  </a:cubicBezTo>
                  <a:cubicBezTo>
                    <a:pt x="148" y="144"/>
                    <a:pt x="148" y="144"/>
                    <a:pt x="148" y="144"/>
                  </a:cubicBezTo>
                  <a:cubicBezTo>
                    <a:pt x="148" y="144"/>
                    <a:pt x="148" y="144"/>
                    <a:pt x="148" y="144"/>
                  </a:cubicBezTo>
                  <a:cubicBezTo>
                    <a:pt x="148" y="144"/>
                    <a:pt x="148" y="144"/>
                    <a:pt x="148" y="144"/>
                  </a:cubicBezTo>
                  <a:cubicBezTo>
                    <a:pt x="151" y="142"/>
                    <a:pt x="151" y="142"/>
                    <a:pt x="151" y="142"/>
                  </a:cubicBezTo>
                  <a:cubicBezTo>
                    <a:pt x="151" y="142"/>
                    <a:pt x="151" y="142"/>
                    <a:pt x="151" y="142"/>
                  </a:cubicBezTo>
                  <a:cubicBezTo>
                    <a:pt x="156" y="138"/>
                    <a:pt x="156" y="138"/>
                    <a:pt x="156" y="138"/>
                  </a:cubicBezTo>
                  <a:cubicBezTo>
                    <a:pt x="156" y="138"/>
                    <a:pt x="156" y="138"/>
                    <a:pt x="156" y="138"/>
                  </a:cubicBezTo>
                  <a:cubicBezTo>
                    <a:pt x="156" y="138"/>
                    <a:pt x="156" y="138"/>
                    <a:pt x="156" y="138"/>
                  </a:cubicBezTo>
                  <a:cubicBezTo>
                    <a:pt x="157" y="138"/>
                    <a:pt x="157" y="138"/>
                    <a:pt x="157" y="138"/>
                  </a:cubicBezTo>
                  <a:cubicBezTo>
                    <a:pt x="161" y="138"/>
                    <a:pt x="161" y="138"/>
                    <a:pt x="161" y="138"/>
                  </a:cubicBezTo>
                  <a:cubicBezTo>
                    <a:pt x="161" y="136"/>
                    <a:pt x="162" y="133"/>
                    <a:pt x="165" y="131"/>
                  </a:cubicBezTo>
                  <a:cubicBezTo>
                    <a:pt x="168" y="129"/>
                    <a:pt x="170" y="128"/>
                    <a:pt x="171" y="128"/>
                  </a:cubicBezTo>
                  <a:cubicBezTo>
                    <a:pt x="173" y="126"/>
                    <a:pt x="173" y="126"/>
                    <a:pt x="173" y="126"/>
                  </a:cubicBezTo>
                  <a:cubicBezTo>
                    <a:pt x="174" y="126"/>
                    <a:pt x="174" y="126"/>
                    <a:pt x="174" y="126"/>
                  </a:cubicBezTo>
                  <a:cubicBezTo>
                    <a:pt x="174" y="126"/>
                    <a:pt x="174" y="126"/>
                    <a:pt x="174" y="126"/>
                  </a:cubicBezTo>
                  <a:cubicBezTo>
                    <a:pt x="176" y="124"/>
                    <a:pt x="176" y="124"/>
                    <a:pt x="176" y="124"/>
                  </a:cubicBezTo>
                  <a:cubicBezTo>
                    <a:pt x="176" y="124"/>
                    <a:pt x="176" y="124"/>
                    <a:pt x="176" y="124"/>
                  </a:cubicBezTo>
                  <a:cubicBezTo>
                    <a:pt x="176" y="124"/>
                    <a:pt x="176" y="124"/>
                    <a:pt x="176" y="124"/>
                  </a:cubicBezTo>
                  <a:cubicBezTo>
                    <a:pt x="176" y="123"/>
                    <a:pt x="176" y="123"/>
                    <a:pt x="176" y="123"/>
                  </a:cubicBezTo>
                  <a:cubicBezTo>
                    <a:pt x="177" y="123"/>
                    <a:pt x="177" y="123"/>
                    <a:pt x="177" y="123"/>
                  </a:cubicBezTo>
                  <a:cubicBezTo>
                    <a:pt x="183" y="122"/>
                    <a:pt x="183" y="122"/>
                    <a:pt x="183" y="122"/>
                  </a:cubicBezTo>
                  <a:cubicBezTo>
                    <a:pt x="187" y="122"/>
                    <a:pt x="187" y="122"/>
                    <a:pt x="187" y="122"/>
                  </a:cubicBezTo>
                  <a:cubicBezTo>
                    <a:pt x="188" y="120"/>
                    <a:pt x="188" y="120"/>
                    <a:pt x="188" y="120"/>
                  </a:cubicBezTo>
                  <a:cubicBezTo>
                    <a:pt x="190" y="118"/>
                    <a:pt x="190" y="118"/>
                    <a:pt x="190" y="118"/>
                  </a:cubicBezTo>
                  <a:cubicBezTo>
                    <a:pt x="190" y="118"/>
                    <a:pt x="190" y="118"/>
                    <a:pt x="190" y="118"/>
                  </a:cubicBezTo>
                  <a:cubicBezTo>
                    <a:pt x="192" y="114"/>
                    <a:pt x="192" y="114"/>
                    <a:pt x="192" y="114"/>
                  </a:cubicBezTo>
                  <a:cubicBezTo>
                    <a:pt x="191" y="114"/>
                    <a:pt x="191" y="114"/>
                    <a:pt x="191" y="114"/>
                  </a:cubicBezTo>
                  <a:cubicBezTo>
                    <a:pt x="188" y="111"/>
                    <a:pt x="187" y="108"/>
                    <a:pt x="186" y="103"/>
                  </a:cubicBezTo>
                  <a:cubicBezTo>
                    <a:pt x="186" y="103"/>
                    <a:pt x="186" y="103"/>
                    <a:pt x="186" y="103"/>
                  </a:cubicBezTo>
                  <a:cubicBezTo>
                    <a:pt x="186" y="103"/>
                    <a:pt x="186" y="103"/>
                    <a:pt x="186" y="103"/>
                  </a:cubicBezTo>
                  <a:cubicBezTo>
                    <a:pt x="186" y="103"/>
                    <a:pt x="186" y="103"/>
                    <a:pt x="186" y="103"/>
                  </a:cubicBezTo>
                  <a:cubicBezTo>
                    <a:pt x="186" y="102"/>
                    <a:pt x="186" y="102"/>
                    <a:pt x="186" y="102"/>
                  </a:cubicBezTo>
                  <a:cubicBezTo>
                    <a:pt x="188" y="94"/>
                    <a:pt x="188" y="94"/>
                    <a:pt x="188" y="94"/>
                  </a:cubicBezTo>
                  <a:cubicBezTo>
                    <a:pt x="188" y="91"/>
                    <a:pt x="188" y="89"/>
                    <a:pt x="190" y="87"/>
                  </a:cubicBezTo>
                  <a:cubicBezTo>
                    <a:pt x="190" y="80"/>
                    <a:pt x="190" y="80"/>
                    <a:pt x="190" y="80"/>
                  </a:cubicBezTo>
                  <a:cubicBezTo>
                    <a:pt x="189" y="79"/>
                    <a:pt x="188" y="78"/>
                    <a:pt x="186" y="78"/>
                  </a:cubicBezTo>
                  <a:cubicBezTo>
                    <a:pt x="174" y="83"/>
                    <a:pt x="174" y="83"/>
                    <a:pt x="174" y="83"/>
                  </a:cubicBezTo>
                  <a:cubicBezTo>
                    <a:pt x="174" y="70"/>
                    <a:pt x="174" y="70"/>
                    <a:pt x="174" y="70"/>
                  </a:cubicBezTo>
                  <a:cubicBezTo>
                    <a:pt x="175" y="68"/>
                    <a:pt x="179" y="64"/>
                    <a:pt x="186" y="60"/>
                  </a:cubicBezTo>
                  <a:cubicBezTo>
                    <a:pt x="183" y="46"/>
                    <a:pt x="183" y="46"/>
                    <a:pt x="183" y="46"/>
                  </a:cubicBezTo>
                  <a:cubicBezTo>
                    <a:pt x="182" y="41"/>
                    <a:pt x="183" y="37"/>
                    <a:pt x="186" y="34"/>
                  </a:cubicBezTo>
                  <a:cubicBezTo>
                    <a:pt x="186" y="32"/>
                    <a:pt x="186" y="32"/>
                    <a:pt x="186" y="32"/>
                  </a:cubicBezTo>
                  <a:cubicBezTo>
                    <a:pt x="182" y="32"/>
                    <a:pt x="182" y="32"/>
                    <a:pt x="182" y="32"/>
                  </a:cubicBezTo>
                  <a:cubicBezTo>
                    <a:pt x="180" y="32"/>
                    <a:pt x="180" y="32"/>
                    <a:pt x="180" y="32"/>
                  </a:cubicBezTo>
                  <a:cubicBezTo>
                    <a:pt x="178" y="38"/>
                    <a:pt x="178" y="38"/>
                    <a:pt x="178" y="38"/>
                  </a:cubicBezTo>
                  <a:cubicBezTo>
                    <a:pt x="177" y="40"/>
                    <a:pt x="175" y="41"/>
                    <a:pt x="174" y="41"/>
                  </a:cubicBezTo>
                  <a:cubicBezTo>
                    <a:pt x="173" y="41"/>
                    <a:pt x="173" y="41"/>
                    <a:pt x="173" y="41"/>
                  </a:cubicBezTo>
                  <a:cubicBezTo>
                    <a:pt x="169" y="38"/>
                    <a:pt x="169" y="38"/>
                    <a:pt x="169" y="38"/>
                  </a:cubicBezTo>
                  <a:cubicBezTo>
                    <a:pt x="168" y="38"/>
                    <a:pt x="168" y="38"/>
                    <a:pt x="168" y="38"/>
                  </a:cubicBezTo>
                  <a:cubicBezTo>
                    <a:pt x="168" y="38"/>
                    <a:pt x="168" y="38"/>
                    <a:pt x="168" y="38"/>
                  </a:cubicBezTo>
                  <a:cubicBezTo>
                    <a:pt x="168" y="38"/>
                    <a:pt x="168" y="38"/>
                    <a:pt x="168" y="38"/>
                  </a:cubicBezTo>
                  <a:cubicBezTo>
                    <a:pt x="168" y="37"/>
                    <a:pt x="168" y="37"/>
                    <a:pt x="168" y="37"/>
                  </a:cubicBezTo>
                  <a:cubicBezTo>
                    <a:pt x="167" y="34"/>
                    <a:pt x="167" y="34"/>
                    <a:pt x="167" y="34"/>
                  </a:cubicBezTo>
                  <a:cubicBezTo>
                    <a:pt x="166" y="30"/>
                    <a:pt x="166" y="30"/>
                    <a:pt x="166" y="30"/>
                  </a:cubicBezTo>
                  <a:cubicBezTo>
                    <a:pt x="166" y="30"/>
                    <a:pt x="166" y="30"/>
                    <a:pt x="166" y="30"/>
                  </a:cubicBezTo>
                  <a:cubicBezTo>
                    <a:pt x="166" y="30"/>
                    <a:pt x="166" y="30"/>
                    <a:pt x="166" y="30"/>
                  </a:cubicBezTo>
                  <a:cubicBezTo>
                    <a:pt x="166" y="32"/>
                    <a:pt x="166" y="32"/>
                    <a:pt x="166" y="32"/>
                  </a:cubicBezTo>
                  <a:cubicBezTo>
                    <a:pt x="158" y="32"/>
                    <a:pt x="158" y="32"/>
                    <a:pt x="158" y="32"/>
                  </a:cubicBezTo>
                  <a:cubicBezTo>
                    <a:pt x="158" y="30"/>
                    <a:pt x="158" y="30"/>
                    <a:pt x="158" y="30"/>
                  </a:cubicBezTo>
                  <a:cubicBezTo>
                    <a:pt x="156" y="26"/>
                    <a:pt x="156" y="26"/>
                    <a:pt x="156" y="26"/>
                  </a:cubicBezTo>
                  <a:cubicBezTo>
                    <a:pt x="156" y="20"/>
                    <a:pt x="156" y="20"/>
                    <a:pt x="156" y="20"/>
                  </a:cubicBezTo>
                  <a:cubicBezTo>
                    <a:pt x="152" y="12"/>
                    <a:pt x="152" y="12"/>
                    <a:pt x="152" y="12"/>
                  </a:cubicBezTo>
                  <a:cubicBezTo>
                    <a:pt x="152" y="6"/>
                    <a:pt x="152" y="6"/>
                    <a:pt x="152" y="6"/>
                  </a:cubicBezTo>
                  <a:lnTo>
                    <a:pt x="150" y="3"/>
                  </a:lnTo>
                  <a:close/>
                </a:path>
              </a:pathLst>
            </a:custGeom>
            <a:grpFill/>
            <a:ln>
              <a:noFill/>
            </a:ln>
          </p:spPr>
          <p:txBody>
            <a:bodyPr/>
            <a:lstStyle/>
            <a:p>
              <a:endParaRPr altLang="en-US" lang="zh-CN"/>
            </a:p>
          </p:txBody>
        </p:sp>
        <p:sp>
          <p:nvSpPr>
            <p:cNvPr id="502" name="Freeform 15"/>
            <p:cNvSpPr>
              <a:spLocks noChangeArrowheads="1"/>
            </p:cNvSpPr>
            <p:nvPr/>
          </p:nvSpPr>
          <p:spPr bwMode="auto">
            <a:xfrm>
              <a:off x="3421744" y="3719743"/>
              <a:ext cx="457200" cy="461963"/>
            </a:xfrm>
            <a:custGeom>
              <a:gdLst>
                <a:gd fmla="*/ 2147483647 w 142" name="T0"/>
                <a:gd fmla="*/ 2147483647 h 144" name="T1"/>
                <a:gd fmla="*/ 2147483647 w 142" name="T2"/>
                <a:gd fmla="*/ 2147483647 h 144" name="T3"/>
                <a:gd fmla="*/ 2147483647 w 142" name="T4"/>
                <a:gd fmla="*/ 2147483647 h 144" name="T5"/>
                <a:gd fmla="*/ 2147483647 w 142" name="T6"/>
                <a:gd fmla="*/ 2147483647 h 144" name="T7"/>
                <a:gd fmla="*/ 2147483647 w 142" name="T8"/>
                <a:gd fmla="*/ 2147483647 h 144" name="T9"/>
                <a:gd fmla="*/ 2147483647 w 142" name="T10"/>
                <a:gd fmla="*/ 2147483647 h 144" name="T11"/>
                <a:gd fmla="*/ 2147483647 w 142" name="T12"/>
                <a:gd fmla="*/ 2147483647 h 144" name="T13"/>
                <a:gd fmla="*/ 2147483647 w 142" name="T14"/>
                <a:gd fmla="*/ 2147483647 h 144" name="T15"/>
                <a:gd fmla="*/ 2147483647 w 142" name="T16"/>
                <a:gd fmla="*/ 2147483647 h 144" name="T17"/>
                <a:gd fmla="*/ 2147483647 w 142" name="T18"/>
                <a:gd fmla="*/ 2147483647 h 144" name="T19"/>
                <a:gd fmla="*/ 2147483647 w 142" name="T20"/>
                <a:gd fmla="*/ 2147483647 h 144" name="T21"/>
                <a:gd fmla="*/ 2147483647 w 142" name="T22"/>
                <a:gd fmla="*/ 2147483647 h 144" name="T23"/>
                <a:gd fmla="*/ 2147483647 w 142" name="T24"/>
                <a:gd fmla="*/ 2147483647 h 144" name="T25"/>
                <a:gd fmla="*/ 2147483647 w 142" name="T26"/>
                <a:gd fmla="*/ 2147483647 h 144" name="T27"/>
                <a:gd fmla="*/ 0 w 142" name="T28"/>
                <a:gd fmla="*/ 2147483647 h 144" name="T29"/>
                <a:gd fmla="*/ 2147483647 w 142" name="T30"/>
                <a:gd fmla="*/ 2147483647 h 144" name="T31"/>
                <a:gd fmla="*/ 2147483647 w 142" name="T32"/>
                <a:gd fmla="*/ 2147483647 h 144" name="T33"/>
                <a:gd fmla="*/ 2147483647 w 142" name="T34"/>
                <a:gd fmla="*/ 2147483647 h 144" name="T35"/>
                <a:gd fmla="*/ 2147483647 w 142" name="T36"/>
                <a:gd fmla="*/ 2147483647 h 144" name="T37"/>
                <a:gd fmla="*/ 2147483647 w 142" name="T38"/>
                <a:gd fmla="*/ 2147483647 h 144" name="T39"/>
                <a:gd fmla="*/ 2147483647 w 142" name="T40"/>
                <a:gd fmla="*/ 2147483647 h 144" name="T41"/>
                <a:gd fmla="*/ 2147483647 w 142" name="T42"/>
                <a:gd fmla="*/ 2147483647 h 144" name="T43"/>
                <a:gd fmla="*/ 2147483647 w 142" name="T44"/>
                <a:gd fmla="*/ 2147483647 h 144" name="T45"/>
                <a:gd fmla="*/ 2147483647 w 142" name="T46"/>
                <a:gd fmla="*/ 2147483647 h 144" name="T47"/>
                <a:gd fmla="*/ 2147483647 w 142" name="T48"/>
                <a:gd fmla="*/ 2147483647 h 144" name="T49"/>
                <a:gd fmla="*/ 2147483647 w 142" name="T50"/>
                <a:gd fmla="*/ 2147483647 h 144" name="T51"/>
                <a:gd fmla="*/ 2147483647 w 142" name="T52"/>
                <a:gd fmla="*/ 2147483647 h 144" name="T53"/>
                <a:gd fmla="*/ 2147483647 w 142" name="T54"/>
                <a:gd fmla="*/ 2147483647 h 144" name="T55"/>
                <a:gd fmla="*/ 2147483647 w 142" name="T56"/>
                <a:gd fmla="*/ 2147483647 h 144" name="T57"/>
                <a:gd fmla="*/ 2147483647 w 142" name="T58"/>
                <a:gd fmla="*/ 2147483647 h 144" name="T59"/>
                <a:gd fmla="*/ 2147483647 w 142" name="T60"/>
                <a:gd fmla="*/ 2147483647 h 144" name="T61"/>
                <a:gd fmla="*/ 2147483647 w 142" name="T62"/>
                <a:gd fmla="*/ 2147483647 h 144" name="T63"/>
                <a:gd fmla="*/ 2147483647 w 142" name="T64"/>
                <a:gd fmla="*/ 2147483647 h 144" name="T65"/>
                <a:gd fmla="*/ 2147483647 w 142" name="T66"/>
                <a:gd fmla="*/ 2147483647 h 144" name="T67"/>
                <a:gd fmla="*/ 2147483647 w 142" name="T68"/>
                <a:gd fmla="*/ 2147483647 h 144" name="T69"/>
                <a:gd fmla="*/ 2147483647 w 142" name="T70"/>
                <a:gd fmla="*/ 2147483647 h 144" name="T71"/>
                <a:gd fmla="*/ 2147483647 w 142" name="T72"/>
                <a:gd fmla="*/ 2147483647 h 144" name="T73"/>
                <a:gd fmla="*/ 2147483647 w 142" name="T74"/>
                <a:gd fmla="*/ 2147483647 h 144" name="T75"/>
                <a:gd fmla="*/ 2147483647 w 142" name="T76"/>
                <a:gd fmla="*/ 2147483647 h 144" name="T77"/>
                <a:gd fmla="*/ 2147483647 w 142" name="T78"/>
                <a:gd fmla="*/ 2147483647 h 144" name="T79"/>
                <a:gd fmla="*/ 2147483647 w 142" name="T80"/>
                <a:gd fmla="*/ 2147483647 h 144" name="T81"/>
                <a:gd fmla="*/ 2147483647 w 142" name="T82"/>
                <a:gd fmla="*/ 2147483647 h 144" name="T83"/>
                <a:gd fmla="*/ 2147483647 w 142" name="T84"/>
                <a:gd fmla="*/ 2147483647 h 144" name="T85"/>
                <a:gd fmla="*/ 2147483647 w 142" name="T86"/>
                <a:gd fmla="*/ 2147483647 h 144" name="T87"/>
                <a:gd fmla="*/ 2147483647 w 142" name="T88"/>
                <a:gd fmla="*/ 2147483647 h 144" name="T89"/>
                <a:gd fmla="*/ 2147483647 w 142" name="T90"/>
                <a:gd fmla="*/ 2147483647 h 144" name="T91"/>
                <a:gd fmla="*/ 2147483647 w 142" name="T92"/>
                <a:gd fmla="*/ 2147483647 h 144"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w 142" name="T141"/>
                <a:gd fmla="*/ 0 h 144" name="T142"/>
                <a:gd fmla="*/ 142 w 142" name="T143"/>
                <a:gd fmla="*/ 144 h 144" name="T144"/>
              </a:gd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b="T144" l="T141" r="T143" t="T142"/>
              <a:pathLst>
                <a:path h="144" w="142">
                  <a:moveTo>
                    <a:pt x="142" y="29"/>
                  </a:moveTo>
                  <a:cubicBezTo>
                    <a:pt x="139" y="22"/>
                    <a:pt x="139" y="22"/>
                    <a:pt x="139" y="22"/>
                  </a:cubicBezTo>
                  <a:cubicBezTo>
                    <a:pt x="134" y="16"/>
                    <a:pt x="134" y="16"/>
                    <a:pt x="134" y="16"/>
                  </a:cubicBezTo>
                  <a:cubicBezTo>
                    <a:pt x="130" y="15"/>
                    <a:pt x="130" y="15"/>
                    <a:pt x="130" y="15"/>
                  </a:cubicBezTo>
                  <a:cubicBezTo>
                    <a:pt x="129" y="15"/>
                    <a:pt x="129" y="15"/>
                    <a:pt x="129" y="15"/>
                  </a:cubicBezTo>
                  <a:cubicBezTo>
                    <a:pt x="129" y="14"/>
                    <a:pt x="129" y="14"/>
                    <a:pt x="129" y="14"/>
                  </a:cubicBezTo>
                  <a:cubicBezTo>
                    <a:pt x="129" y="14"/>
                    <a:pt x="129" y="14"/>
                    <a:pt x="129" y="14"/>
                  </a:cubicBezTo>
                  <a:cubicBezTo>
                    <a:pt x="125" y="12"/>
                    <a:pt x="125" y="12"/>
                    <a:pt x="125" y="12"/>
                  </a:cubicBezTo>
                  <a:cubicBezTo>
                    <a:pt x="125" y="12"/>
                    <a:pt x="125" y="12"/>
                    <a:pt x="125" y="12"/>
                  </a:cubicBezTo>
                  <a:cubicBezTo>
                    <a:pt x="124" y="12"/>
                    <a:pt x="124" y="12"/>
                    <a:pt x="124" y="12"/>
                  </a:cubicBezTo>
                  <a:cubicBezTo>
                    <a:pt x="122" y="13"/>
                    <a:pt x="122" y="13"/>
                    <a:pt x="122" y="13"/>
                  </a:cubicBezTo>
                  <a:cubicBezTo>
                    <a:pt x="117" y="14"/>
                    <a:pt x="117" y="14"/>
                    <a:pt x="117" y="14"/>
                  </a:cubicBezTo>
                  <a:cubicBezTo>
                    <a:pt x="117" y="14"/>
                    <a:pt x="117" y="14"/>
                    <a:pt x="117" y="14"/>
                  </a:cubicBezTo>
                  <a:cubicBezTo>
                    <a:pt x="116" y="13"/>
                    <a:pt x="116" y="13"/>
                    <a:pt x="116" y="13"/>
                  </a:cubicBezTo>
                  <a:cubicBezTo>
                    <a:pt x="111" y="11"/>
                    <a:pt x="111" y="11"/>
                    <a:pt x="111" y="11"/>
                  </a:cubicBezTo>
                  <a:cubicBezTo>
                    <a:pt x="111" y="11"/>
                    <a:pt x="111" y="11"/>
                    <a:pt x="111" y="11"/>
                  </a:cubicBezTo>
                  <a:cubicBezTo>
                    <a:pt x="110" y="11"/>
                    <a:pt x="110" y="11"/>
                    <a:pt x="110" y="11"/>
                  </a:cubicBezTo>
                  <a:cubicBezTo>
                    <a:pt x="110" y="10"/>
                    <a:pt x="110" y="10"/>
                    <a:pt x="110" y="10"/>
                  </a:cubicBezTo>
                  <a:cubicBezTo>
                    <a:pt x="110" y="10"/>
                    <a:pt x="110" y="10"/>
                    <a:pt x="110" y="10"/>
                  </a:cubicBezTo>
                  <a:cubicBezTo>
                    <a:pt x="106" y="6"/>
                    <a:pt x="106" y="6"/>
                    <a:pt x="106" y="6"/>
                  </a:cubicBezTo>
                  <a:cubicBezTo>
                    <a:pt x="102" y="2"/>
                    <a:pt x="102" y="2"/>
                    <a:pt x="102" y="2"/>
                  </a:cubicBezTo>
                  <a:cubicBezTo>
                    <a:pt x="98" y="0"/>
                    <a:pt x="98" y="0"/>
                    <a:pt x="98" y="0"/>
                  </a:cubicBezTo>
                  <a:cubicBezTo>
                    <a:pt x="94" y="4"/>
                    <a:pt x="94" y="4"/>
                    <a:pt x="94" y="4"/>
                  </a:cubicBezTo>
                  <a:cubicBezTo>
                    <a:pt x="88" y="8"/>
                    <a:pt x="88" y="8"/>
                    <a:pt x="88" y="8"/>
                  </a:cubicBezTo>
                  <a:cubicBezTo>
                    <a:pt x="86" y="20"/>
                    <a:pt x="86" y="20"/>
                    <a:pt x="86" y="20"/>
                  </a:cubicBezTo>
                  <a:cubicBezTo>
                    <a:pt x="86" y="20"/>
                    <a:pt x="86" y="20"/>
                    <a:pt x="86" y="20"/>
                  </a:cubicBezTo>
                  <a:cubicBezTo>
                    <a:pt x="86" y="20"/>
                    <a:pt x="86" y="20"/>
                    <a:pt x="86" y="20"/>
                  </a:cubicBezTo>
                  <a:cubicBezTo>
                    <a:pt x="81" y="29"/>
                    <a:pt x="81" y="29"/>
                    <a:pt x="81" y="29"/>
                  </a:cubicBezTo>
                  <a:cubicBezTo>
                    <a:pt x="81" y="30"/>
                    <a:pt x="81" y="30"/>
                    <a:pt x="81" y="30"/>
                  </a:cubicBezTo>
                  <a:cubicBezTo>
                    <a:pt x="81" y="30"/>
                    <a:pt x="81" y="30"/>
                    <a:pt x="81" y="30"/>
                  </a:cubicBezTo>
                  <a:cubicBezTo>
                    <a:pt x="77" y="34"/>
                    <a:pt x="77" y="34"/>
                    <a:pt x="77" y="34"/>
                  </a:cubicBezTo>
                  <a:cubicBezTo>
                    <a:pt x="72" y="43"/>
                    <a:pt x="72" y="43"/>
                    <a:pt x="72" y="43"/>
                  </a:cubicBezTo>
                  <a:cubicBezTo>
                    <a:pt x="72" y="43"/>
                    <a:pt x="72" y="43"/>
                    <a:pt x="72" y="43"/>
                  </a:cubicBezTo>
                  <a:cubicBezTo>
                    <a:pt x="72" y="44"/>
                    <a:pt x="72" y="44"/>
                    <a:pt x="72" y="44"/>
                  </a:cubicBezTo>
                  <a:cubicBezTo>
                    <a:pt x="68" y="46"/>
                    <a:pt x="65" y="49"/>
                    <a:pt x="62" y="52"/>
                  </a:cubicBezTo>
                  <a:cubicBezTo>
                    <a:pt x="58" y="59"/>
                    <a:pt x="58" y="59"/>
                    <a:pt x="58" y="59"/>
                  </a:cubicBezTo>
                  <a:cubicBezTo>
                    <a:pt x="57" y="61"/>
                    <a:pt x="54" y="63"/>
                    <a:pt x="48" y="66"/>
                  </a:cubicBezTo>
                  <a:cubicBezTo>
                    <a:pt x="44" y="72"/>
                    <a:pt x="44" y="72"/>
                    <a:pt x="44" y="72"/>
                  </a:cubicBezTo>
                  <a:cubicBezTo>
                    <a:pt x="44" y="72"/>
                    <a:pt x="44" y="72"/>
                    <a:pt x="44" y="72"/>
                  </a:cubicBezTo>
                  <a:cubicBezTo>
                    <a:pt x="37" y="82"/>
                    <a:pt x="37" y="82"/>
                    <a:pt x="37" y="82"/>
                  </a:cubicBezTo>
                  <a:cubicBezTo>
                    <a:pt x="36" y="82"/>
                    <a:pt x="36" y="82"/>
                    <a:pt x="36" y="82"/>
                  </a:cubicBezTo>
                  <a:cubicBezTo>
                    <a:pt x="36" y="82"/>
                    <a:pt x="36" y="82"/>
                    <a:pt x="36" y="82"/>
                  </a:cubicBezTo>
                  <a:cubicBezTo>
                    <a:pt x="36" y="82"/>
                    <a:pt x="36" y="82"/>
                    <a:pt x="36" y="82"/>
                  </a:cubicBezTo>
                  <a:cubicBezTo>
                    <a:pt x="4" y="80"/>
                    <a:pt x="4" y="80"/>
                    <a:pt x="4" y="80"/>
                  </a:cubicBezTo>
                  <a:cubicBezTo>
                    <a:pt x="0" y="84"/>
                    <a:pt x="0" y="84"/>
                    <a:pt x="0" y="84"/>
                  </a:cubicBezTo>
                  <a:cubicBezTo>
                    <a:pt x="0" y="90"/>
                    <a:pt x="0" y="90"/>
                    <a:pt x="0" y="90"/>
                  </a:cubicBezTo>
                  <a:cubicBezTo>
                    <a:pt x="3" y="104"/>
                    <a:pt x="3" y="104"/>
                    <a:pt x="3" y="104"/>
                  </a:cubicBezTo>
                  <a:cubicBezTo>
                    <a:pt x="10" y="113"/>
                    <a:pt x="10" y="113"/>
                    <a:pt x="10" y="113"/>
                  </a:cubicBezTo>
                  <a:cubicBezTo>
                    <a:pt x="16" y="116"/>
                    <a:pt x="16" y="116"/>
                    <a:pt x="16" y="116"/>
                  </a:cubicBezTo>
                  <a:cubicBezTo>
                    <a:pt x="16" y="117"/>
                    <a:pt x="16" y="117"/>
                    <a:pt x="16" y="117"/>
                  </a:cubicBezTo>
                  <a:cubicBezTo>
                    <a:pt x="16" y="117"/>
                    <a:pt x="16" y="117"/>
                    <a:pt x="16" y="117"/>
                  </a:cubicBezTo>
                  <a:cubicBezTo>
                    <a:pt x="16" y="117"/>
                    <a:pt x="16" y="117"/>
                    <a:pt x="16" y="117"/>
                  </a:cubicBezTo>
                  <a:cubicBezTo>
                    <a:pt x="19" y="121"/>
                    <a:pt x="21" y="124"/>
                    <a:pt x="21" y="126"/>
                  </a:cubicBezTo>
                  <a:cubicBezTo>
                    <a:pt x="21" y="131"/>
                    <a:pt x="21" y="131"/>
                    <a:pt x="21" y="131"/>
                  </a:cubicBezTo>
                  <a:cubicBezTo>
                    <a:pt x="19" y="133"/>
                    <a:pt x="19" y="133"/>
                    <a:pt x="19" y="133"/>
                  </a:cubicBezTo>
                  <a:cubicBezTo>
                    <a:pt x="20" y="134"/>
                    <a:pt x="20" y="134"/>
                    <a:pt x="20" y="134"/>
                  </a:cubicBezTo>
                  <a:cubicBezTo>
                    <a:pt x="22" y="134"/>
                    <a:pt x="22" y="134"/>
                    <a:pt x="22" y="134"/>
                  </a:cubicBezTo>
                  <a:cubicBezTo>
                    <a:pt x="24" y="129"/>
                    <a:pt x="24" y="129"/>
                    <a:pt x="24" y="129"/>
                  </a:cubicBezTo>
                  <a:cubicBezTo>
                    <a:pt x="25" y="129"/>
                    <a:pt x="25" y="129"/>
                    <a:pt x="25" y="129"/>
                  </a:cubicBezTo>
                  <a:cubicBezTo>
                    <a:pt x="31" y="131"/>
                    <a:pt x="31" y="131"/>
                    <a:pt x="31" y="131"/>
                  </a:cubicBezTo>
                  <a:cubicBezTo>
                    <a:pt x="32" y="133"/>
                    <a:pt x="32" y="133"/>
                    <a:pt x="32" y="133"/>
                  </a:cubicBezTo>
                  <a:cubicBezTo>
                    <a:pt x="35" y="133"/>
                    <a:pt x="35" y="133"/>
                    <a:pt x="35" y="133"/>
                  </a:cubicBezTo>
                  <a:cubicBezTo>
                    <a:pt x="35" y="133"/>
                    <a:pt x="35" y="133"/>
                    <a:pt x="35" y="133"/>
                  </a:cubicBezTo>
                  <a:cubicBezTo>
                    <a:pt x="34" y="130"/>
                    <a:pt x="34" y="130"/>
                    <a:pt x="34" y="130"/>
                  </a:cubicBezTo>
                  <a:cubicBezTo>
                    <a:pt x="34" y="130"/>
                    <a:pt x="34" y="130"/>
                    <a:pt x="34" y="130"/>
                  </a:cubicBezTo>
                  <a:cubicBezTo>
                    <a:pt x="38" y="123"/>
                    <a:pt x="38" y="123"/>
                    <a:pt x="38" y="123"/>
                  </a:cubicBezTo>
                  <a:cubicBezTo>
                    <a:pt x="39" y="121"/>
                    <a:pt x="41" y="120"/>
                    <a:pt x="44" y="121"/>
                  </a:cubicBezTo>
                  <a:cubicBezTo>
                    <a:pt x="51" y="121"/>
                    <a:pt x="51" y="121"/>
                    <a:pt x="51" y="121"/>
                  </a:cubicBezTo>
                  <a:cubicBezTo>
                    <a:pt x="55" y="116"/>
                    <a:pt x="55" y="116"/>
                    <a:pt x="55" y="116"/>
                  </a:cubicBezTo>
                  <a:cubicBezTo>
                    <a:pt x="55" y="111"/>
                    <a:pt x="55" y="111"/>
                    <a:pt x="55" y="111"/>
                  </a:cubicBezTo>
                  <a:cubicBezTo>
                    <a:pt x="56" y="106"/>
                    <a:pt x="56" y="106"/>
                    <a:pt x="56" y="106"/>
                  </a:cubicBezTo>
                  <a:cubicBezTo>
                    <a:pt x="56" y="106"/>
                    <a:pt x="56" y="106"/>
                    <a:pt x="56" y="106"/>
                  </a:cubicBezTo>
                  <a:cubicBezTo>
                    <a:pt x="57" y="105"/>
                    <a:pt x="57" y="105"/>
                    <a:pt x="57" y="105"/>
                  </a:cubicBezTo>
                  <a:cubicBezTo>
                    <a:pt x="57" y="105"/>
                    <a:pt x="57" y="105"/>
                    <a:pt x="57" y="105"/>
                  </a:cubicBezTo>
                  <a:cubicBezTo>
                    <a:pt x="60" y="103"/>
                    <a:pt x="60" y="103"/>
                    <a:pt x="60" y="103"/>
                  </a:cubicBezTo>
                  <a:cubicBezTo>
                    <a:pt x="60" y="103"/>
                    <a:pt x="60" y="103"/>
                    <a:pt x="60" y="103"/>
                  </a:cubicBezTo>
                  <a:cubicBezTo>
                    <a:pt x="60" y="103"/>
                    <a:pt x="60" y="103"/>
                    <a:pt x="60" y="103"/>
                  </a:cubicBezTo>
                  <a:cubicBezTo>
                    <a:pt x="61" y="103"/>
                    <a:pt x="61" y="103"/>
                    <a:pt x="61" y="103"/>
                  </a:cubicBezTo>
                  <a:cubicBezTo>
                    <a:pt x="67" y="104"/>
                    <a:pt x="67" y="104"/>
                    <a:pt x="67" y="104"/>
                  </a:cubicBezTo>
                  <a:cubicBezTo>
                    <a:pt x="67" y="105"/>
                    <a:pt x="67" y="105"/>
                    <a:pt x="67" y="105"/>
                  </a:cubicBezTo>
                  <a:cubicBezTo>
                    <a:pt x="68" y="110"/>
                    <a:pt x="68" y="110"/>
                    <a:pt x="68" y="110"/>
                  </a:cubicBezTo>
                  <a:cubicBezTo>
                    <a:pt x="68" y="112"/>
                    <a:pt x="68" y="112"/>
                    <a:pt x="68" y="112"/>
                  </a:cubicBezTo>
                  <a:cubicBezTo>
                    <a:pt x="69" y="116"/>
                    <a:pt x="69" y="116"/>
                    <a:pt x="69" y="116"/>
                  </a:cubicBezTo>
                  <a:cubicBezTo>
                    <a:pt x="70" y="116"/>
                    <a:pt x="70" y="116"/>
                    <a:pt x="70" y="116"/>
                  </a:cubicBezTo>
                  <a:cubicBezTo>
                    <a:pt x="72" y="113"/>
                    <a:pt x="72" y="113"/>
                    <a:pt x="72" y="113"/>
                  </a:cubicBezTo>
                  <a:cubicBezTo>
                    <a:pt x="72" y="113"/>
                    <a:pt x="72" y="113"/>
                    <a:pt x="72" y="113"/>
                  </a:cubicBezTo>
                  <a:cubicBezTo>
                    <a:pt x="76" y="108"/>
                    <a:pt x="76" y="108"/>
                    <a:pt x="76" y="108"/>
                  </a:cubicBezTo>
                  <a:cubicBezTo>
                    <a:pt x="76" y="108"/>
                    <a:pt x="76" y="108"/>
                    <a:pt x="76" y="108"/>
                  </a:cubicBezTo>
                  <a:cubicBezTo>
                    <a:pt x="80" y="106"/>
                    <a:pt x="80" y="106"/>
                    <a:pt x="80" y="106"/>
                  </a:cubicBezTo>
                  <a:cubicBezTo>
                    <a:pt x="81" y="106"/>
                    <a:pt x="81" y="106"/>
                    <a:pt x="81" y="106"/>
                  </a:cubicBezTo>
                  <a:cubicBezTo>
                    <a:pt x="81" y="105"/>
                    <a:pt x="81" y="105"/>
                    <a:pt x="81" y="105"/>
                  </a:cubicBezTo>
                  <a:cubicBezTo>
                    <a:pt x="86" y="107"/>
                    <a:pt x="86" y="107"/>
                    <a:pt x="86" y="107"/>
                  </a:cubicBezTo>
                  <a:cubicBezTo>
                    <a:pt x="87" y="107"/>
                    <a:pt x="87" y="107"/>
                    <a:pt x="87" y="107"/>
                  </a:cubicBezTo>
                  <a:cubicBezTo>
                    <a:pt x="88" y="107"/>
                    <a:pt x="88" y="107"/>
                    <a:pt x="88" y="107"/>
                  </a:cubicBezTo>
                  <a:cubicBezTo>
                    <a:pt x="90" y="113"/>
                    <a:pt x="90" y="113"/>
                    <a:pt x="90" y="113"/>
                  </a:cubicBezTo>
                  <a:cubicBezTo>
                    <a:pt x="90" y="118"/>
                    <a:pt x="90" y="118"/>
                    <a:pt x="90" y="118"/>
                  </a:cubicBezTo>
                  <a:cubicBezTo>
                    <a:pt x="94" y="126"/>
                    <a:pt x="94" y="126"/>
                    <a:pt x="94" y="126"/>
                  </a:cubicBezTo>
                  <a:cubicBezTo>
                    <a:pt x="94" y="126"/>
                    <a:pt x="94" y="126"/>
                    <a:pt x="94" y="126"/>
                  </a:cubicBezTo>
                  <a:cubicBezTo>
                    <a:pt x="94" y="127"/>
                    <a:pt x="94" y="127"/>
                    <a:pt x="94" y="127"/>
                  </a:cubicBezTo>
                  <a:cubicBezTo>
                    <a:pt x="94" y="132"/>
                    <a:pt x="94" y="132"/>
                    <a:pt x="94" y="132"/>
                  </a:cubicBezTo>
                  <a:cubicBezTo>
                    <a:pt x="96" y="135"/>
                    <a:pt x="96" y="135"/>
                    <a:pt x="96" y="135"/>
                  </a:cubicBezTo>
                  <a:cubicBezTo>
                    <a:pt x="97" y="135"/>
                    <a:pt x="97" y="135"/>
                    <a:pt x="97" y="135"/>
                  </a:cubicBezTo>
                  <a:cubicBezTo>
                    <a:pt x="98" y="133"/>
                    <a:pt x="98" y="133"/>
                    <a:pt x="98" y="133"/>
                  </a:cubicBezTo>
                  <a:cubicBezTo>
                    <a:pt x="99" y="132"/>
                    <a:pt x="99" y="132"/>
                    <a:pt x="99" y="132"/>
                  </a:cubicBezTo>
                  <a:cubicBezTo>
                    <a:pt x="104" y="135"/>
                    <a:pt x="104" y="135"/>
                    <a:pt x="104" y="135"/>
                  </a:cubicBezTo>
                  <a:cubicBezTo>
                    <a:pt x="104" y="135"/>
                    <a:pt x="104" y="135"/>
                    <a:pt x="104" y="135"/>
                  </a:cubicBezTo>
                  <a:cubicBezTo>
                    <a:pt x="104" y="135"/>
                    <a:pt x="104" y="135"/>
                    <a:pt x="104" y="135"/>
                  </a:cubicBezTo>
                  <a:cubicBezTo>
                    <a:pt x="104" y="136"/>
                    <a:pt x="104" y="136"/>
                    <a:pt x="104" y="136"/>
                  </a:cubicBezTo>
                  <a:cubicBezTo>
                    <a:pt x="104" y="136"/>
                    <a:pt x="104" y="136"/>
                    <a:pt x="104" y="136"/>
                  </a:cubicBezTo>
                  <a:cubicBezTo>
                    <a:pt x="106" y="143"/>
                    <a:pt x="106" y="143"/>
                    <a:pt x="106" y="143"/>
                  </a:cubicBezTo>
                  <a:cubicBezTo>
                    <a:pt x="108" y="144"/>
                    <a:pt x="108" y="144"/>
                    <a:pt x="108" y="144"/>
                  </a:cubicBezTo>
                  <a:cubicBezTo>
                    <a:pt x="108" y="143"/>
                    <a:pt x="108" y="143"/>
                    <a:pt x="108" y="143"/>
                  </a:cubicBezTo>
                  <a:cubicBezTo>
                    <a:pt x="110" y="138"/>
                    <a:pt x="110" y="138"/>
                    <a:pt x="110" y="138"/>
                  </a:cubicBezTo>
                  <a:cubicBezTo>
                    <a:pt x="110" y="138"/>
                    <a:pt x="110" y="138"/>
                    <a:pt x="110" y="138"/>
                  </a:cubicBezTo>
                  <a:cubicBezTo>
                    <a:pt x="111" y="137"/>
                    <a:pt x="111" y="137"/>
                    <a:pt x="111" y="137"/>
                  </a:cubicBezTo>
                  <a:cubicBezTo>
                    <a:pt x="111" y="137"/>
                    <a:pt x="111" y="137"/>
                    <a:pt x="111" y="137"/>
                  </a:cubicBezTo>
                  <a:cubicBezTo>
                    <a:pt x="112" y="137"/>
                    <a:pt x="112" y="137"/>
                    <a:pt x="112" y="137"/>
                  </a:cubicBezTo>
                  <a:cubicBezTo>
                    <a:pt x="114" y="135"/>
                    <a:pt x="114" y="135"/>
                    <a:pt x="114" y="135"/>
                  </a:cubicBezTo>
                  <a:cubicBezTo>
                    <a:pt x="115" y="135"/>
                    <a:pt x="115" y="135"/>
                    <a:pt x="115" y="135"/>
                  </a:cubicBezTo>
                  <a:cubicBezTo>
                    <a:pt x="115" y="135"/>
                    <a:pt x="115" y="135"/>
                    <a:pt x="115" y="135"/>
                  </a:cubicBezTo>
                  <a:cubicBezTo>
                    <a:pt x="118" y="135"/>
                    <a:pt x="118" y="135"/>
                    <a:pt x="118" y="135"/>
                  </a:cubicBezTo>
                  <a:cubicBezTo>
                    <a:pt x="118" y="133"/>
                    <a:pt x="118" y="133"/>
                    <a:pt x="118" y="133"/>
                  </a:cubicBezTo>
                  <a:cubicBezTo>
                    <a:pt x="118" y="132"/>
                    <a:pt x="118" y="132"/>
                    <a:pt x="118" y="132"/>
                  </a:cubicBezTo>
                  <a:cubicBezTo>
                    <a:pt x="116" y="113"/>
                    <a:pt x="116" y="113"/>
                    <a:pt x="116" y="113"/>
                  </a:cubicBezTo>
                  <a:cubicBezTo>
                    <a:pt x="108" y="101"/>
                    <a:pt x="108" y="101"/>
                    <a:pt x="108" y="101"/>
                  </a:cubicBezTo>
                  <a:cubicBezTo>
                    <a:pt x="94" y="84"/>
                    <a:pt x="94" y="84"/>
                    <a:pt x="94" y="84"/>
                  </a:cubicBezTo>
                  <a:cubicBezTo>
                    <a:pt x="93" y="84"/>
                    <a:pt x="93" y="84"/>
                    <a:pt x="93" y="84"/>
                  </a:cubicBezTo>
                  <a:cubicBezTo>
                    <a:pt x="92" y="73"/>
                    <a:pt x="92" y="73"/>
                    <a:pt x="92" y="73"/>
                  </a:cubicBezTo>
                  <a:cubicBezTo>
                    <a:pt x="88" y="64"/>
                    <a:pt x="88" y="64"/>
                    <a:pt x="88" y="64"/>
                  </a:cubicBezTo>
                  <a:cubicBezTo>
                    <a:pt x="88" y="64"/>
                    <a:pt x="88" y="64"/>
                    <a:pt x="88" y="64"/>
                  </a:cubicBezTo>
                  <a:cubicBezTo>
                    <a:pt x="87" y="64"/>
                    <a:pt x="87" y="64"/>
                    <a:pt x="87" y="64"/>
                  </a:cubicBezTo>
                  <a:cubicBezTo>
                    <a:pt x="87" y="64"/>
                    <a:pt x="87" y="64"/>
                    <a:pt x="87" y="64"/>
                  </a:cubicBezTo>
                  <a:cubicBezTo>
                    <a:pt x="88" y="63"/>
                    <a:pt x="88" y="63"/>
                    <a:pt x="88" y="63"/>
                  </a:cubicBezTo>
                  <a:cubicBezTo>
                    <a:pt x="90" y="52"/>
                    <a:pt x="90" y="52"/>
                    <a:pt x="90" y="52"/>
                  </a:cubicBezTo>
                  <a:cubicBezTo>
                    <a:pt x="91" y="52"/>
                    <a:pt x="91" y="52"/>
                    <a:pt x="91" y="52"/>
                  </a:cubicBezTo>
                  <a:cubicBezTo>
                    <a:pt x="92" y="52"/>
                    <a:pt x="92" y="52"/>
                    <a:pt x="92" y="52"/>
                  </a:cubicBezTo>
                  <a:cubicBezTo>
                    <a:pt x="117" y="51"/>
                    <a:pt x="117" y="51"/>
                    <a:pt x="117" y="51"/>
                  </a:cubicBezTo>
                  <a:cubicBezTo>
                    <a:pt x="130" y="44"/>
                    <a:pt x="130" y="44"/>
                    <a:pt x="130" y="44"/>
                  </a:cubicBezTo>
                  <a:cubicBezTo>
                    <a:pt x="130" y="44"/>
                    <a:pt x="130" y="44"/>
                    <a:pt x="130" y="44"/>
                  </a:cubicBezTo>
                  <a:cubicBezTo>
                    <a:pt x="131" y="43"/>
                    <a:pt x="131" y="43"/>
                    <a:pt x="131" y="43"/>
                  </a:cubicBezTo>
                  <a:cubicBezTo>
                    <a:pt x="136" y="42"/>
                    <a:pt x="139" y="40"/>
                    <a:pt x="140" y="38"/>
                  </a:cubicBezTo>
                  <a:cubicBezTo>
                    <a:pt x="141" y="36"/>
                    <a:pt x="142" y="33"/>
                    <a:pt x="142" y="29"/>
                  </a:cubicBezTo>
                  <a:close/>
                </a:path>
              </a:pathLst>
            </a:custGeom>
            <a:grpFill/>
            <a:ln>
              <a:noFill/>
            </a:ln>
          </p:spPr>
          <p:txBody>
            <a:bodyPr/>
            <a:lstStyle/>
            <a:p>
              <a:endParaRPr altLang="en-US" lang="zh-CN"/>
            </a:p>
          </p:txBody>
        </p:sp>
        <p:sp>
          <p:nvSpPr>
            <p:cNvPr id="503" name="Freeform 16"/>
            <p:cNvSpPr>
              <a:spLocks noChangeArrowheads="1"/>
            </p:cNvSpPr>
            <p:nvPr/>
          </p:nvSpPr>
          <p:spPr bwMode="auto">
            <a:xfrm>
              <a:off x="3421744" y="2819631"/>
              <a:ext cx="520700" cy="930275"/>
            </a:xfrm>
            <a:custGeom>
              <a:gdLst>
                <a:gd fmla="*/ 2147483647 w 162" name="T0"/>
                <a:gd fmla="*/ 2147483647 h 289" name="T1"/>
                <a:gd fmla="*/ 2147483647 w 162" name="T2"/>
                <a:gd fmla="*/ 2147483647 h 289" name="T3"/>
                <a:gd fmla="*/ 2147483647 w 162" name="T4"/>
                <a:gd fmla="*/ 2147483647 h 289" name="T5"/>
                <a:gd fmla="*/ 2147483647 w 162" name="T6"/>
                <a:gd fmla="*/ 2147483647 h 289" name="T7"/>
                <a:gd fmla="*/ 2147483647 w 162" name="T8"/>
                <a:gd fmla="*/ 2147483647 h 289" name="T9"/>
                <a:gd fmla="*/ 2147483647 w 162" name="T10"/>
                <a:gd fmla="*/ 2147483647 h 289" name="T11"/>
                <a:gd fmla="*/ 2147483647 w 162" name="T12"/>
                <a:gd fmla="*/ 2147483647 h 289" name="T13"/>
                <a:gd fmla="*/ 2147483647 w 162" name="T14"/>
                <a:gd fmla="*/ 2147483647 h 289" name="T15"/>
                <a:gd fmla="*/ 2147483647 w 162" name="T16"/>
                <a:gd fmla="*/ 2147483647 h 289" name="T17"/>
                <a:gd fmla="*/ 2147483647 w 162" name="T18"/>
                <a:gd fmla="*/ 2147483647 h 289" name="T19"/>
                <a:gd fmla="*/ 2147483647 w 162" name="T20"/>
                <a:gd fmla="*/ 2147483647 h 289" name="T21"/>
                <a:gd fmla="*/ 2147483647 w 162" name="T22"/>
                <a:gd fmla="*/ 2147483647 h 289" name="T23"/>
                <a:gd fmla="*/ 2147483647 w 162" name="T24"/>
                <a:gd fmla="*/ 2147483647 h 289" name="T25"/>
                <a:gd fmla="*/ 2147483647 w 162" name="T26"/>
                <a:gd fmla="*/ 2147483647 h 289" name="T27"/>
                <a:gd fmla="*/ 2147483647 w 162" name="T28"/>
                <a:gd fmla="*/ 2147483647 h 289" name="T29"/>
                <a:gd fmla="*/ 2147483647 w 162" name="T30"/>
                <a:gd fmla="*/ 2147483647 h 289" name="T31"/>
                <a:gd fmla="*/ 2147483647 w 162" name="T32"/>
                <a:gd fmla="*/ 2147483647 h 289" name="T33"/>
                <a:gd fmla="*/ 2147483647 w 162" name="T34"/>
                <a:gd fmla="*/ 2147483647 h 289" name="T35"/>
                <a:gd fmla="*/ 2147483647 w 162" name="T36"/>
                <a:gd fmla="*/ 2147483647 h 289" name="T37"/>
                <a:gd fmla="*/ 2147483647 w 162" name="T38"/>
                <a:gd fmla="*/ 2147483647 h 289" name="T39"/>
                <a:gd fmla="*/ 2147483647 w 162" name="T40"/>
                <a:gd fmla="*/ 2147483647 h 289" name="T41"/>
                <a:gd fmla="*/ 2147483647 w 162" name="T42"/>
                <a:gd fmla="*/ 2147483647 h 289" name="T43"/>
                <a:gd fmla="*/ 2147483647 w 162" name="T44"/>
                <a:gd fmla="*/ 2147483647 h 289" name="T45"/>
                <a:gd fmla="*/ 2147483647 w 162" name="T46"/>
                <a:gd fmla="*/ 2147483647 h 289" name="T47"/>
                <a:gd fmla="*/ 2147483647 w 162" name="T48"/>
                <a:gd fmla="*/ 2147483647 h 289" name="T49"/>
                <a:gd fmla="*/ 2147483647 w 162" name="T50"/>
                <a:gd fmla="*/ 2147483647 h 289" name="T51"/>
                <a:gd fmla="*/ 2147483647 w 162" name="T52"/>
                <a:gd fmla="*/ 2147483647 h 289" name="T53"/>
                <a:gd fmla="*/ 2147483647 w 162" name="T54"/>
                <a:gd fmla="*/ 2147483647 h 289" name="T55"/>
                <a:gd fmla="*/ 2147483647 w 162" name="T56"/>
                <a:gd fmla="*/ 2147483647 h 289" name="T57"/>
                <a:gd fmla="*/ 2147483647 w 162" name="T58"/>
                <a:gd fmla="*/ 2147483647 h 289" name="T59"/>
                <a:gd fmla="*/ 2147483647 w 162" name="T60"/>
                <a:gd fmla="*/ 2147483647 h 289" name="T61"/>
                <a:gd fmla="*/ 2147483647 w 162" name="T62"/>
                <a:gd fmla="*/ 2147483647 h 289" name="T63"/>
                <a:gd fmla="*/ 2147483647 w 162" name="T64"/>
                <a:gd fmla="*/ 2147483647 h 289" name="T65"/>
                <a:gd fmla="*/ 2147483647 w 162" name="T66"/>
                <a:gd fmla="*/ 2147483647 h 289" name="T67"/>
                <a:gd fmla="*/ 2147483647 w 162" name="T68"/>
                <a:gd fmla="*/ 2147483647 h 289" name="T69"/>
                <a:gd fmla="*/ 2147483647 w 162" name="T70"/>
                <a:gd fmla="*/ 2147483647 h 289" name="T71"/>
                <a:gd fmla="*/ 2147483647 w 162" name="T72"/>
                <a:gd fmla="*/ 2147483647 h 289" name="T73"/>
                <a:gd fmla="*/ 2147483647 w 162" name="T74"/>
                <a:gd fmla="*/ 2147483647 h 289" name="T75"/>
                <a:gd fmla="*/ 2147483647 w 162" name="T76"/>
                <a:gd fmla="*/ 2147483647 h 289" name="T77"/>
                <a:gd fmla="*/ 2147483647 w 162" name="T78"/>
                <a:gd fmla="*/ 2147483647 h 289" name="T79"/>
                <a:gd fmla="*/ 2147483647 w 162" name="T80"/>
                <a:gd fmla="*/ 2147483647 h 289" name="T81"/>
                <a:gd fmla="*/ 2147483647 w 162" name="T82"/>
                <a:gd fmla="*/ 2147483647 h 289" name="T83"/>
                <a:gd fmla="*/ 2147483647 w 162" name="T84"/>
                <a:gd fmla="*/ 2147483647 h 289" name="T85"/>
                <a:gd fmla="*/ 2147483647 w 162" name="T86"/>
                <a:gd fmla="*/ 2147483647 h 289" name="T87"/>
                <a:gd fmla="*/ 2147483647 w 162" name="T88"/>
                <a:gd fmla="*/ 2147483647 h 289" name="T89"/>
                <a:gd fmla="*/ 2147483647 w 162" name="T90"/>
                <a:gd fmla="*/ 2147483647 h 289" name="T91"/>
                <a:gd fmla="*/ 2147483647 w 162" name="T92"/>
                <a:gd fmla="*/ 2147483647 h 289" name="T93"/>
                <a:gd fmla="*/ 2147483647 w 162" name="T94"/>
                <a:gd fmla="*/ 2147483647 h 289" name="T95"/>
                <a:gd fmla="*/ 2147483647 w 162" name="T96"/>
                <a:gd fmla="*/ 2147483647 h 289" name="T97"/>
                <a:gd fmla="*/ 2147483647 w 162" name="T98"/>
                <a:gd fmla="*/ 2147483647 h 289" name="T99"/>
                <a:gd fmla="*/ 2147483647 w 162" name="T100"/>
                <a:gd fmla="*/ 2147483647 h 289" name="T101"/>
                <a:gd fmla="*/ 2147483647 w 162" name="T102"/>
                <a:gd fmla="*/ 0 h 289" name="T103"/>
                <a:gd fmla="*/ 2147483647 w 162" name="T104"/>
                <a:gd fmla="*/ 2147483647 h 289" name="T105"/>
                <a:gd fmla="*/ 2147483647 w 162" name="T106"/>
                <a:gd fmla="*/ 2147483647 h 289" name="T107"/>
                <a:gd fmla="*/ 2147483647 w 162" name="T108"/>
                <a:gd fmla="*/ 2147483647 h 289" name="T109"/>
                <a:gd fmla="*/ 2147483647 w 162" name="T110"/>
                <a:gd fmla="*/ 2147483647 h 289" name="T111"/>
                <a:gd fmla="*/ 2147483647 w 162" name="T112"/>
                <a:gd fmla="*/ 2147483647 h 289" name="T113"/>
                <a:gd fmla="*/ 2147483647 w 162" name="T114"/>
                <a:gd fmla="*/ 2147483647 h 289" name="T115"/>
                <a:gd fmla="*/ 2147483647 w 162" name="T116"/>
                <a:gd fmla="*/ 2147483647 h 289" name="T117"/>
                <a:gd fmla="*/ 2147483647 w 162" name="T118"/>
                <a:gd fmla="*/ 2147483647 h 289" name="T119"/>
                <a:gd fmla="*/ 2147483647 w 162" name="T120"/>
                <a:gd fmla="*/ 2147483647 h 289" name="T121"/>
                <a:gd fmla="*/ 2147483647 w 162" name="T122"/>
                <a:gd fmla="*/ 2147483647 h 289" name="T123"/>
                <a:gd fmla="*/ 2147483647 w 162" name="T124"/>
                <a:gd fmla="*/ 2147483647 h 289"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60000 65536" name="T177"/>
                <a:gd fmla="*/ 0 60000 65536" name="T178"/>
                <a:gd fmla="*/ 0 60000 65536" name="T179"/>
                <a:gd fmla="*/ 0 60000 65536" name="T180"/>
                <a:gd fmla="*/ 0 60000 65536" name="T181"/>
                <a:gd fmla="*/ 0 60000 65536" name="T182"/>
                <a:gd fmla="*/ 0 60000 65536" name="T183"/>
                <a:gd fmla="*/ 0 60000 65536" name="T184"/>
                <a:gd fmla="*/ 0 60000 65536" name="T185"/>
                <a:gd fmla="*/ 0 60000 65536" name="T186"/>
                <a:gd fmla="*/ 0 60000 65536" name="T187"/>
                <a:gd fmla="*/ 0 60000 65536" name="T188"/>
                <a:gd fmla="*/ 0 w 162" name="T189"/>
                <a:gd fmla="*/ 0 h 289" name="T190"/>
                <a:gd fmla="*/ 162 w 162" name="T191"/>
                <a:gd fmla="*/ 289 h 289" name="T192"/>
              </a:gd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b="T192" l="T189" r="T191" t="T190"/>
              <a:pathLst>
                <a:path h="289" w="162">
                  <a:moveTo>
                    <a:pt x="54" y="66"/>
                  </a:moveTo>
                  <a:cubicBezTo>
                    <a:pt x="52" y="65"/>
                    <a:pt x="52" y="65"/>
                    <a:pt x="52" y="65"/>
                  </a:cubicBezTo>
                  <a:cubicBezTo>
                    <a:pt x="48" y="90"/>
                    <a:pt x="48" y="90"/>
                    <a:pt x="48" y="90"/>
                  </a:cubicBezTo>
                  <a:cubicBezTo>
                    <a:pt x="54" y="98"/>
                    <a:pt x="54" y="98"/>
                    <a:pt x="54" y="98"/>
                  </a:cubicBezTo>
                  <a:cubicBezTo>
                    <a:pt x="61" y="100"/>
                    <a:pt x="61" y="100"/>
                    <a:pt x="61" y="100"/>
                  </a:cubicBezTo>
                  <a:cubicBezTo>
                    <a:pt x="61" y="100"/>
                    <a:pt x="61" y="100"/>
                    <a:pt x="61" y="100"/>
                  </a:cubicBezTo>
                  <a:cubicBezTo>
                    <a:pt x="61" y="100"/>
                    <a:pt x="61" y="100"/>
                    <a:pt x="61" y="100"/>
                  </a:cubicBezTo>
                  <a:cubicBezTo>
                    <a:pt x="62" y="101"/>
                    <a:pt x="62" y="101"/>
                    <a:pt x="62" y="101"/>
                  </a:cubicBezTo>
                  <a:cubicBezTo>
                    <a:pt x="70" y="108"/>
                    <a:pt x="70" y="108"/>
                    <a:pt x="70" y="108"/>
                  </a:cubicBezTo>
                  <a:cubicBezTo>
                    <a:pt x="82" y="110"/>
                    <a:pt x="82" y="110"/>
                    <a:pt x="82" y="110"/>
                  </a:cubicBezTo>
                  <a:cubicBezTo>
                    <a:pt x="82" y="110"/>
                    <a:pt x="82" y="110"/>
                    <a:pt x="82" y="110"/>
                  </a:cubicBezTo>
                  <a:cubicBezTo>
                    <a:pt x="88" y="114"/>
                    <a:pt x="88" y="114"/>
                    <a:pt x="88" y="114"/>
                  </a:cubicBezTo>
                  <a:cubicBezTo>
                    <a:pt x="88" y="114"/>
                    <a:pt x="88" y="114"/>
                    <a:pt x="88" y="114"/>
                  </a:cubicBezTo>
                  <a:cubicBezTo>
                    <a:pt x="88" y="114"/>
                    <a:pt x="88" y="114"/>
                    <a:pt x="88" y="114"/>
                  </a:cubicBezTo>
                  <a:cubicBezTo>
                    <a:pt x="88" y="115"/>
                    <a:pt x="88" y="115"/>
                    <a:pt x="88" y="115"/>
                  </a:cubicBezTo>
                  <a:cubicBezTo>
                    <a:pt x="93" y="122"/>
                    <a:pt x="93" y="122"/>
                    <a:pt x="93" y="122"/>
                  </a:cubicBezTo>
                  <a:cubicBezTo>
                    <a:pt x="94" y="122"/>
                    <a:pt x="94" y="122"/>
                    <a:pt x="94" y="122"/>
                  </a:cubicBezTo>
                  <a:cubicBezTo>
                    <a:pt x="93" y="123"/>
                    <a:pt x="93" y="123"/>
                    <a:pt x="93" y="123"/>
                  </a:cubicBezTo>
                  <a:cubicBezTo>
                    <a:pt x="89" y="130"/>
                    <a:pt x="89" y="130"/>
                    <a:pt x="89" y="130"/>
                  </a:cubicBezTo>
                  <a:cubicBezTo>
                    <a:pt x="88" y="130"/>
                    <a:pt x="88" y="132"/>
                    <a:pt x="88" y="136"/>
                  </a:cubicBezTo>
                  <a:cubicBezTo>
                    <a:pt x="89" y="136"/>
                    <a:pt x="89" y="136"/>
                    <a:pt x="89" y="136"/>
                  </a:cubicBezTo>
                  <a:cubicBezTo>
                    <a:pt x="89" y="143"/>
                    <a:pt x="89" y="143"/>
                    <a:pt x="89" y="143"/>
                  </a:cubicBezTo>
                  <a:cubicBezTo>
                    <a:pt x="88" y="144"/>
                    <a:pt x="88" y="144"/>
                    <a:pt x="88" y="144"/>
                  </a:cubicBezTo>
                  <a:cubicBezTo>
                    <a:pt x="88" y="144"/>
                    <a:pt x="88" y="144"/>
                    <a:pt x="88" y="144"/>
                  </a:cubicBezTo>
                  <a:cubicBezTo>
                    <a:pt x="85" y="156"/>
                    <a:pt x="85" y="156"/>
                    <a:pt x="85" y="156"/>
                  </a:cubicBezTo>
                  <a:cubicBezTo>
                    <a:pt x="84" y="158"/>
                    <a:pt x="84" y="158"/>
                    <a:pt x="84" y="158"/>
                  </a:cubicBezTo>
                  <a:cubicBezTo>
                    <a:pt x="84" y="158"/>
                    <a:pt x="84" y="158"/>
                    <a:pt x="84" y="158"/>
                  </a:cubicBezTo>
                  <a:cubicBezTo>
                    <a:pt x="82" y="157"/>
                    <a:pt x="82" y="157"/>
                    <a:pt x="82" y="157"/>
                  </a:cubicBezTo>
                  <a:cubicBezTo>
                    <a:pt x="77" y="156"/>
                    <a:pt x="77" y="156"/>
                    <a:pt x="77" y="156"/>
                  </a:cubicBezTo>
                  <a:cubicBezTo>
                    <a:pt x="70" y="156"/>
                    <a:pt x="70" y="156"/>
                    <a:pt x="70" y="156"/>
                  </a:cubicBezTo>
                  <a:cubicBezTo>
                    <a:pt x="64" y="158"/>
                    <a:pt x="64" y="158"/>
                    <a:pt x="64" y="158"/>
                  </a:cubicBezTo>
                  <a:cubicBezTo>
                    <a:pt x="58" y="164"/>
                    <a:pt x="58" y="164"/>
                    <a:pt x="58" y="164"/>
                  </a:cubicBezTo>
                  <a:cubicBezTo>
                    <a:pt x="56" y="166"/>
                    <a:pt x="56" y="166"/>
                    <a:pt x="56" y="166"/>
                  </a:cubicBezTo>
                  <a:cubicBezTo>
                    <a:pt x="65" y="170"/>
                    <a:pt x="65" y="170"/>
                    <a:pt x="65" y="170"/>
                  </a:cubicBezTo>
                  <a:cubicBezTo>
                    <a:pt x="64" y="172"/>
                    <a:pt x="64" y="172"/>
                    <a:pt x="64" y="172"/>
                  </a:cubicBezTo>
                  <a:cubicBezTo>
                    <a:pt x="64" y="174"/>
                    <a:pt x="62" y="176"/>
                    <a:pt x="58" y="177"/>
                  </a:cubicBezTo>
                  <a:cubicBezTo>
                    <a:pt x="53" y="177"/>
                    <a:pt x="53" y="177"/>
                    <a:pt x="53" y="177"/>
                  </a:cubicBezTo>
                  <a:cubicBezTo>
                    <a:pt x="44" y="174"/>
                    <a:pt x="44" y="174"/>
                    <a:pt x="44" y="174"/>
                  </a:cubicBezTo>
                  <a:cubicBezTo>
                    <a:pt x="44" y="174"/>
                    <a:pt x="44" y="174"/>
                    <a:pt x="44" y="174"/>
                  </a:cubicBezTo>
                  <a:cubicBezTo>
                    <a:pt x="44" y="174"/>
                    <a:pt x="44" y="174"/>
                    <a:pt x="44" y="174"/>
                  </a:cubicBezTo>
                  <a:cubicBezTo>
                    <a:pt x="35" y="169"/>
                    <a:pt x="35" y="169"/>
                    <a:pt x="35" y="169"/>
                  </a:cubicBezTo>
                  <a:cubicBezTo>
                    <a:pt x="32" y="169"/>
                    <a:pt x="32" y="169"/>
                    <a:pt x="32" y="169"/>
                  </a:cubicBezTo>
                  <a:cubicBezTo>
                    <a:pt x="22" y="183"/>
                    <a:pt x="22" y="183"/>
                    <a:pt x="22" y="183"/>
                  </a:cubicBezTo>
                  <a:cubicBezTo>
                    <a:pt x="20" y="188"/>
                    <a:pt x="20" y="188"/>
                    <a:pt x="20" y="188"/>
                  </a:cubicBezTo>
                  <a:cubicBezTo>
                    <a:pt x="20" y="196"/>
                    <a:pt x="20" y="196"/>
                    <a:pt x="20" y="196"/>
                  </a:cubicBezTo>
                  <a:cubicBezTo>
                    <a:pt x="24" y="203"/>
                    <a:pt x="24" y="203"/>
                    <a:pt x="24" y="203"/>
                  </a:cubicBezTo>
                  <a:cubicBezTo>
                    <a:pt x="24" y="204"/>
                    <a:pt x="24" y="204"/>
                    <a:pt x="24" y="204"/>
                  </a:cubicBezTo>
                  <a:cubicBezTo>
                    <a:pt x="24" y="204"/>
                    <a:pt x="24" y="204"/>
                    <a:pt x="24" y="204"/>
                  </a:cubicBezTo>
                  <a:cubicBezTo>
                    <a:pt x="24" y="204"/>
                    <a:pt x="24" y="204"/>
                    <a:pt x="24" y="204"/>
                  </a:cubicBezTo>
                  <a:cubicBezTo>
                    <a:pt x="26" y="210"/>
                    <a:pt x="26" y="210"/>
                    <a:pt x="26" y="210"/>
                  </a:cubicBezTo>
                  <a:cubicBezTo>
                    <a:pt x="26" y="211"/>
                    <a:pt x="26" y="211"/>
                    <a:pt x="26" y="211"/>
                  </a:cubicBezTo>
                  <a:cubicBezTo>
                    <a:pt x="26" y="220"/>
                    <a:pt x="26" y="220"/>
                    <a:pt x="26" y="220"/>
                  </a:cubicBezTo>
                  <a:cubicBezTo>
                    <a:pt x="26" y="221"/>
                    <a:pt x="26" y="221"/>
                    <a:pt x="26" y="221"/>
                  </a:cubicBezTo>
                  <a:cubicBezTo>
                    <a:pt x="27" y="222"/>
                    <a:pt x="27" y="222"/>
                    <a:pt x="27" y="222"/>
                  </a:cubicBezTo>
                  <a:cubicBezTo>
                    <a:pt x="20" y="223"/>
                    <a:pt x="20" y="223"/>
                    <a:pt x="20" y="223"/>
                  </a:cubicBezTo>
                  <a:cubicBezTo>
                    <a:pt x="8" y="223"/>
                    <a:pt x="8" y="223"/>
                    <a:pt x="8" y="223"/>
                  </a:cubicBezTo>
                  <a:cubicBezTo>
                    <a:pt x="3" y="227"/>
                    <a:pt x="3" y="227"/>
                    <a:pt x="3" y="227"/>
                  </a:cubicBezTo>
                  <a:cubicBezTo>
                    <a:pt x="0" y="231"/>
                    <a:pt x="0" y="231"/>
                    <a:pt x="0" y="231"/>
                  </a:cubicBezTo>
                  <a:cubicBezTo>
                    <a:pt x="1" y="231"/>
                    <a:pt x="1" y="231"/>
                    <a:pt x="1" y="231"/>
                  </a:cubicBezTo>
                  <a:cubicBezTo>
                    <a:pt x="3" y="243"/>
                    <a:pt x="3" y="243"/>
                    <a:pt x="3" y="243"/>
                  </a:cubicBezTo>
                  <a:cubicBezTo>
                    <a:pt x="4" y="243"/>
                    <a:pt x="4" y="243"/>
                    <a:pt x="4" y="243"/>
                  </a:cubicBezTo>
                  <a:cubicBezTo>
                    <a:pt x="4" y="248"/>
                    <a:pt x="4" y="248"/>
                    <a:pt x="4" y="248"/>
                  </a:cubicBezTo>
                  <a:cubicBezTo>
                    <a:pt x="6" y="254"/>
                    <a:pt x="6" y="254"/>
                    <a:pt x="6" y="254"/>
                  </a:cubicBezTo>
                  <a:cubicBezTo>
                    <a:pt x="15" y="259"/>
                    <a:pt x="15" y="259"/>
                    <a:pt x="15" y="259"/>
                  </a:cubicBezTo>
                  <a:cubicBezTo>
                    <a:pt x="27" y="256"/>
                    <a:pt x="27" y="256"/>
                    <a:pt x="27" y="256"/>
                  </a:cubicBezTo>
                  <a:cubicBezTo>
                    <a:pt x="33" y="252"/>
                    <a:pt x="33" y="252"/>
                    <a:pt x="33" y="252"/>
                  </a:cubicBezTo>
                  <a:cubicBezTo>
                    <a:pt x="34" y="252"/>
                    <a:pt x="34" y="252"/>
                    <a:pt x="34" y="252"/>
                  </a:cubicBezTo>
                  <a:cubicBezTo>
                    <a:pt x="40" y="252"/>
                    <a:pt x="40" y="252"/>
                    <a:pt x="40" y="252"/>
                  </a:cubicBezTo>
                  <a:cubicBezTo>
                    <a:pt x="43" y="260"/>
                    <a:pt x="43" y="260"/>
                    <a:pt x="43" y="260"/>
                  </a:cubicBezTo>
                  <a:cubicBezTo>
                    <a:pt x="45" y="262"/>
                    <a:pt x="46" y="264"/>
                    <a:pt x="47" y="266"/>
                  </a:cubicBezTo>
                  <a:cubicBezTo>
                    <a:pt x="50" y="266"/>
                    <a:pt x="50" y="266"/>
                    <a:pt x="50" y="266"/>
                  </a:cubicBezTo>
                  <a:cubicBezTo>
                    <a:pt x="51" y="266"/>
                    <a:pt x="51" y="266"/>
                    <a:pt x="51" y="266"/>
                  </a:cubicBezTo>
                  <a:cubicBezTo>
                    <a:pt x="52" y="266"/>
                    <a:pt x="52" y="266"/>
                    <a:pt x="52" y="266"/>
                  </a:cubicBezTo>
                  <a:cubicBezTo>
                    <a:pt x="52" y="265"/>
                    <a:pt x="52" y="265"/>
                    <a:pt x="52" y="265"/>
                  </a:cubicBezTo>
                  <a:cubicBezTo>
                    <a:pt x="58" y="260"/>
                    <a:pt x="58" y="260"/>
                    <a:pt x="58" y="260"/>
                  </a:cubicBezTo>
                  <a:cubicBezTo>
                    <a:pt x="63" y="270"/>
                    <a:pt x="63" y="270"/>
                    <a:pt x="63" y="270"/>
                  </a:cubicBezTo>
                  <a:cubicBezTo>
                    <a:pt x="68" y="273"/>
                    <a:pt x="68" y="273"/>
                    <a:pt x="68" y="273"/>
                  </a:cubicBezTo>
                  <a:cubicBezTo>
                    <a:pt x="76" y="273"/>
                    <a:pt x="76" y="273"/>
                    <a:pt x="76" y="273"/>
                  </a:cubicBezTo>
                  <a:cubicBezTo>
                    <a:pt x="82" y="272"/>
                    <a:pt x="82" y="272"/>
                    <a:pt x="82" y="272"/>
                  </a:cubicBezTo>
                  <a:cubicBezTo>
                    <a:pt x="84" y="272"/>
                    <a:pt x="84" y="272"/>
                    <a:pt x="84" y="272"/>
                  </a:cubicBezTo>
                  <a:cubicBezTo>
                    <a:pt x="98" y="274"/>
                    <a:pt x="98" y="274"/>
                    <a:pt x="98" y="274"/>
                  </a:cubicBezTo>
                  <a:cubicBezTo>
                    <a:pt x="98" y="274"/>
                    <a:pt x="98" y="274"/>
                    <a:pt x="98" y="274"/>
                  </a:cubicBezTo>
                  <a:cubicBezTo>
                    <a:pt x="98" y="275"/>
                    <a:pt x="98" y="275"/>
                    <a:pt x="98" y="275"/>
                  </a:cubicBezTo>
                  <a:cubicBezTo>
                    <a:pt x="104" y="278"/>
                    <a:pt x="104" y="278"/>
                    <a:pt x="104" y="278"/>
                  </a:cubicBezTo>
                  <a:cubicBezTo>
                    <a:pt x="104" y="278"/>
                    <a:pt x="104" y="278"/>
                    <a:pt x="104" y="278"/>
                  </a:cubicBezTo>
                  <a:cubicBezTo>
                    <a:pt x="104" y="278"/>
                    <a:pt x="104" y="278"/>
                    <a:pt x="104" y="278"/>
                  </a:cubicBezTo>
                  <a:cubicBezTo>
                    <a:pt x="104" y="279"/>
                    <a:pt x="104" y="279"/>
                    <a:pt x="104" y="279"/>
                  </a:cubicBezTo>
                  <a:cubicBezTo>
                    <a:pt x="110" y="283"/>
                    <a:pt x="110" y="283"/>
                    <a:pt x="110" y="283"/>
                  </a:cubicBezTo>
                  <a:cubicBezTo>
                    <a:pt x="110" y="283"/>
                    <a:pt x="110" y="283"/>
                    <a:pt x="110" y="283"/>
                  </a:cubicBezTo>
                  <a:cubicBezTo>
                    <a:pt x="113" y="287"/>
                    <a:pt x="113" y="287"/>
                    <a:pt x="113" y="287"/>
                  </a:cubicBezTo>
                  <a:cubicBezTo>
                    <a:pt x="117" y="289"/>
                    <a:pt x="117" y="289"/>
                    <a:pt x="117" y="289"/>
                  </a:cubicBezTo>
                  <a:cubicBezTo>
                    <a:pt x="124" y="288"/>
                    <a:pt x="124" y="288"/>
                    <a:pt x="124" y="288"/>
                  </a:cubicBezTo>
                  <a:cubicBezTo>
                    <a:pt x="124" y="280"/>
                    <a:pt x="124" y="280"/>
                    <a:pt x="124" y="280"/>
                  </a:cubicBezTo>
                  <a:cubicBezTo>
                    <a:pt x="120" y="274"/>
                    <a:pt x="120" y="274"/>
                    <a:pt x="120" y="274"/>
                  </a:cubicBezTo>
                  <a:cubicBezTo>
                    <a:pt x="120" y="274"/>
                    <a:pt x="120" y="274"/>
                    <a:pt x="120" y="274"/>
                  </a:cubicBezTo>
                  <a:cubicBezTo>
                    <a:pt x="120" y="274"/>
                    <a:pt x="120" y="274"/>
                    <a:pt x="120" y="274"/>
                  </a:cubicBezTo>
                  <a:cubicBezTo>
                    <a:pt x="118" y="263"/>
                    <a:pt x="118" y="263"/>
                    <a:pt x="118" y="263"/>
                  </a:cubicBezTo>
                  <a:cubicBezTo>
                    <a:pt x="123" y="258"/>
                    <a:pt x="123" y="258"/>
                    <a:pt x="123" y="258"/>
                  </a:cubicBezTo>
                  <a:cubicBezTo>
                    <a:pt x="124" y="257"/>
                    <a:pt x="124" y="257"/>
                    <a:pt x="124" y="257"/>
                  </a:cubicBezTo>
                  <a:cubicBezTo>
                    <a:pt x="124" y="257"/>
                    <a:pt x="124" y="257"/>
                    <a:pt x="124" y="257"/>
                  </a:cubicBezTo>
                  <a:cubicBezTo>
                    <a:pt x="129" y="256"/>
                    <a:pt x="129" y="256"/>
                    <a:pt x="129" y="256"/>
                  </a:cubicBezTo>
                  <a:cubicBezTo>
                    <a:pt x="134" y="256"/>
                    <a:pt x="134" y="256"/>
                    <a:pt x="134" y="256"/>
                  </a:cubicBezTo>
                  <a:cubicBezTo>
                    <a:pt x="136" y="254"/>
                    <a:pt x="136" y="254"/>
                    <a:pt x="136" y="254"/>
                  </a:cubicBezTo>
                  <a:cubicBezTo>
                    <a:pt x="132" y="250"/>
                    <a:pt x="132" y="250"/>
                    <a:pt x="132" y="250"/>
                  </a:cubicBezTo>
                  <a:cubicBezTo>
                    <a:pt x="121" y="242"/>
                    <a:pt x="121" y="242"/>
                    <a:pt x="121" y="242"/>
                  </a:cubicBezTo>
                  <a:cubicBezTo>
                    <a:pt x="118" y="238"/>
                    <a:pt x="118" y="238"/>
                    <a:pt x="118" y="238"/>
                  </a:cubicBezTo>
                  <a:cubicBezTo>
                    <a:pt x="118" y="238"/>
                    <a:pt x="118" y="238"/>
                    <a:pt x="118" y="238"/>
                  </a:cubicBezTo>
                  <a:cubicBezTo>
                    <a:pt x="117" y="237"/>
                    <a:pt x="117" y="237"/>
                    <a:pt x="117" y="237"/>
                  </a:cubicBezTo>
                  <a:cubicBezTo>
                    <a:pt x="118" y="236"/>
                    <a:pt x="118" y="236"/>
                    <a:pt x="118" y="236"/>
                  </a:cubicBezTo>
                  <a:cubicBezTo>
                    <a:pt x="121" y="230"/>
                    <a:pt x="121" y="230"/>
                    <a:pt x="121" y="230"/>
                  </a:cubicBezTo>
                  <a:cubicBezTo>
                    <a:pt x="122" y="231"/>
                    <a:pt x="122" y="231"/>
                    <a:pt x="122" y="231"/>
                  </a:cubicBezTo>
                  <a:cubicBezTo>
                    <a:pt x="130" y="233"/>
                    <a:pt x="130" y="233"/>
                    <a:pt x="130" y="233"/>
                  </a:cubicBezTo>
                  <a:cubicBezTo>
                    <a:pt x="151" y="232"/>
                    <a:pt x="151" y="232"/>
                    <a:pt x="151" y="232"/>
                  </a:cubicBezTo>
                  <a:cubicBezTo>
                    <a:pt x="151" y="233"/>
                    <a:pt x="151" y="233"/>
                    <a:pt x="151" y="233"/>
                  </a:cubicBezTo>
                  <a:cubicBezTo>
                    <a:pt x="152" y="233"/>
                    <a:pt x="152" y="233"/>
                    <a:pt x="152" y="233"/>
                  </a:cubicBezTo>
                  <a:cubicBezTo>
                    <a:pt x="158" y="235"/>
                    <a:pt x="158" y="235"/>
                    <a:pt x="158" y="235"/>
                  </a:cubicBezTo>
                  <a:cubicBezTo>
                    <a:pt x="162" y="231"/>
                    <a:pt x="162" y="231"/>
                    <a:pt x="162" y="231"/>
                  </a:cubicBezTo>
                  <a:cubicBezTo>
                    <a:pt x="160" y="219"/>
                    <a:pt x="160" y="219"/>
                    <a:pt x="160" y="219"/>
                  </a:cubicBezTo>
                  <a:cubicBezTo>
                    <a:pt x="152" y="214"/>
                    <a:pt x="152" y="214"/>
                    <a:pt x="152" y="214"/>
                  </a:cubicBezTo>
                  <a:cubicBezTo>
                    <a:pt x="146" y="210"/>
                    <a:pt x="144" y="202"/>
                    <a:pt x="145" y="187"/>
                  </a:cubicBezTo>
                  <a:cubicBezTo>
                    <a:pt x="138" y="184"/>
                    <a:pt x="138" y="184"/>
                    <a:pt x="138" y="184"/>
                  </a:cubicBezTo>
                  <a:cubicBezTo>
                    <a:pt x="138" y="184"/>
                    <a:pt x="138" y="184"/>
                    <a:pt x="138" y="184"/>
                  </a:cubicBezTo>
                  <a:cubicBezTo>
                    <a:pt x="137" y="184"/>
                    <a:pt x="137" y="184"/>
                    <a:pt x="137" y="184"/>
                  </a:cubicBezTo>
                  <a:cubicBezTo>
                    <a:pt x="137" y="183"/>
                    <a:pt x="137" y="183"/>
                    <a:pt x="137" y="183"/>
                  </a:cubicBezTo>
                  <a:cubicBezTo>
                    <a:pt x="137" y="182"/>
                    <a:pt x="137" y="182"/>
                    <a:pt x="137" y="182"/>
                  </a:cubicBezTo>
                  <a:cubicBezTo>
                    <a:pt x="136" y="172"/>
                    <a:pt x="136" y="172"/>
                    <a:pt x="136" y="172"/>
                  </a:cubicBezTo>
                  <a:cubicBezTo>
                    <a:pt x="144" y="131"/>
                    <a:pt x="144" y="131"/>
                    <a:pt x="144" y="131"/>
                  </a:cubicBezTo>
                  <a:cubicBezTo>
                    <a:pt x="141" y="119"/>
                    <a:pt x="139" y="111"/>
                    <a:pt x="139" y="107"/>
                  </a:cubicBezTo>
                  <a:cubicBezTo>
                    <a:pt x="138" y="95"/>
                    <a:pt x="138" y="95"/>
                    <a:pt x="138" y="95"/>
                  </a:cubicBezTo>
                  <a:cubicBezTo>
                    <a:pt x="139" y="82"/>
                    <a:pt x="139" y="82"/>
                    <a:pt x="139" y="82"/>
                  </a:cubicBezTo>
                  <a:cubicBezTo>
                    <a:pt x="139" y="81"/>
                    <a:pt x="139" y="81"/>
                    <a:pt x="139" y="81"/>
                  </a:cubicBezTo>
                  <a:cubicBezTo>
                    <a:pt x="140" y="80"/>
                    <a:pt x="140" y="80"/>
                    <a:pt x="140" y="80"/>
                  </a:cubicBezTo>
                  <a:cubicBezTo>
                    <a:pt x="140" y="80"/>
                    <a:pt x="140" y="80"/>
                    <a:pt x="140" y="80"/>
                  </a:cubicBezTo>
                  <a:cubicBezTo>
                    <a:pt x="148" y="74"/>
                    <a:pt x="148" y="74"/>
                    <a:pt x="148" y="74"/>
                  </a:cubicBezTo>
                  <a:cubicBezTo>
                    <a:pt x="148" y="68"/>
                    <a:pt x="148" y="68"/>
                    <a:pt x="148" y="68"/>
                  </a:cubicBezTo>
                  <a:cubicBezTo>
                    <a:pt x="148" y="66"/>
                    <a:pt x="147" y="64"/>
                    <a:pt x="145" y="61"/>
                  </a:cubicBezTo>
                  <a:cubicBezTo>
                    <a:pt x="140" y="55"/>
                    <a:pt x="140" y="55"/>
                    <a:pt x="140" y="55"/>
                  </a:cubicBezTo>
                  <a:cubicBezTo>
                    <a:pt x="139" y="55"/>
                    <a:pt x="139" y="55"/>
                    <a:pt x="139" y="55"/>
                  </a:cubicBezTo>
                  <a:cubicBezTo>
                    <a:pt x="139" y="54"/>
                    <a:pt x="139" y="54"/>
                    <a:pt x="139" y="54"/>
                  </a:cubicBezTo>
                  <a:cubicBezTo>
                    <a:pt x="138" y="44"/>
                    <a:pt x="138" y="44"/>
                    <a:pt x="138" y="44"/>
                  </a:cubicBezTo>
                  <a:cubicBezTo>
                    <a:pt x="138" y="44"/>
                    <a:pt x="138" y="44"/>
                    <a:pt x="138" y="44"/>
                  </a:cubicBezTo>
                  <a:cubicBezTo>
                    <a:pt x="138" y="44"/>
                    <a:pt x="138" y="44"/>
                    <a:pt x="138" y="44"/>
                  </a:cubicBezTo>
                  <a:cubicBezTo>
                    <a:pt x="138" y="43"/>
                    <a:pt x="138" y="43"/>
                    <a:pt x="138" y="43"/>
                  </a:cubicBezTo>
                  <a:cubicBezTo>
                    <a:pt x="138" y="43"/>
                    <a:pt x="138" y="43"/>
                    <a:pt x="138" y="43"/>
                  </a:cubicBezTo>
                  <a:cubicBezTo>
                    <a:pt x="149" y="30"/>
                    <a:pt x="149" y="30"/>
                    <a:pt x="149" y="30"/>
                  </a:cubicBezTo>
                  <a:cubicBezTo>
                    <a:pt x="149" y="24"/>
                    <a:pt x="149" y="24"/>
                    <a:pt x="149" y="24"/>
                  </a:cubicBezTo>
                  <a:cubicBezTo>
                    <a:pt x="146" y="18"/>
                    <a:pt x="146" y="18"/>
                    <a:pt x="146" y="18"/>
                  </a:cubicBezTo>
                  <a:cubicBezTo>
                    <a:pt x="146" y="18"/>
                    <a:pt x="146" y="18"/>
                    <a:pt x="146" y="18"/>
                  </a:cubicBezTo>
                  <a:cubicBezTo>
                    <a:pt x="145" y="17"/>
                    <a:pt x="145" y="17"/>
                    <a:pt x="145" y="17"/>
                  </a:cubicBezTo>
                  <a:cubicBezTo>
                    <a:pt x="150" y="10"/>
                    <a:pt x="150" y="10"/>
                    <a:pt x="150" y="10"/>
                  </a:cubicBezTo>
                  <a:cubicBezTo>
                    <a:pt x="150" y="10"/>
                    <a:pt x="150" y="10"/>
                    <a:pt x="150" y="10"/>
                  </a:cubicBezTo>
                  <a:cubicBezTo>
                    <a:pt x="151" y="10"/>
                    <a:pt x="151" y="10"/>
                    <a:pt x="151" y="10"/>
                  </a:cubicBezTo>
                  <a:cubicBezTo>
                    <a:pt x="156" y="6"/>
                    <a:pt x="156" y="6"/>
                    <a:pt x="156" y="6"/>
                  </a:cubicBezTo>
                  <a:cubicBezTo>
                    <a:pt x="156" y="0"/>
                    <a:pt x="156" y="0"/>
                    <a:pt x="156" y="0"/>
                  </a:cubicBezTo>
                  <a:cubicBezTo>
                    <a:pt x="153" y="0"/>
                    <a:pt x="153" y="0"/>
                    <a:pt x="153" y="0"/>
                  </a:cubicBezTo>
                  <a:cubicBezTo>
                    <a:pt x="148" y="0"/>
                    <a:pt x="148" y="0"/>
                    <a:pt x="148" y="0"/>
                  </a:cubicBezTo>
                  <a:cubicBezTo>
                    <a:pt x="146" y="9"/>
                    <a:pt x="146" y="9"/>
                    <a:pt x="146" y="9"/>
                  </a:cubicBezTo>
                  <a:cubicBezTo>
                    <a:pt x="145" y="9"/>
                    <a:pt x="145" y="9"/>
                    <a:pt x="145" y="9"/>
                  </a:cubicBezTo>
                  <a:cubicBezTo>
                    <a:pt x="134" y="5"/>
                    <a:pt x="134" y="5"/>
                    <a:pt x="134" y="5"/>
                  </a:cubicBezTo>
                  <a:cubicBezTo>
                    <a:pt x="128" y="4"/>
                    <a:pt x="128" y="4"/>
                    <a:pt x="128" y="4"/>
                  </a:cubicBezTo>
                  <a:cubicBezTo>
                    <a:pt x="130" y="14"/>
                    <a:pt x="130" y="14"/>
                    <a:pt x="130" y="14"/>
                  </a:cubicBezTo>
                  <a:cubicBezTo>
                    <a:pt x="122" y="16"/>
                    <a:pt x="122" y="16"/>
                    <a:pt x="122" y="16"/>
                  </a:cubicBezTo>
                  <a:cubicBezTo>
                    <a:pt x="109" y="23"/>
                    <a:pt x="109" y="23"/>
                    <a:pt x="109" y="23"/>
                  </a:cubicBezTo>
                  <a:cubicBezTo>
                    <a:pt x="105" y="28"/>
                    <a:pt x="105" y="28"/>
                    <a:pt x="105" y="28"/>
                  </a:cubicBezTo>
                  <a:cubicBezTo>
                    <a:pt x="105" y="28"/>
                    <a:pt x="105" y="28"/>
                    <a:pt x="105" y="28"/>
                  </a:cubicBezTo>
                  <a:cubicBezTo>
                    <a:pt x="105" y="29"/>
                    <a:pt x="105" y="29"/>
                    <a:pt x="105" y="29"/>
                  </a:cubicBezTo>
                  <a:cubicBezTo>
                    <a:pt x="104" y="29"/>
                    <a:pt x="104" y="29"/>
                    <a:pt x="104" y="29"/>
                  </a:cubicBezTo>
                  <a:cubicBezTo>
                    <a:pt x="98" y="35"/>
                    <a:pt x="98" y="35"/>
                    <a:pt x="98" y="35"/>
                  </a:cubicBezTo>
                  <a:cubicBezTo>
                    <a:pt x="96" y="44"/>
                    <a:pt x="96" y="44"/>
                    <a:pt x="96" y="44"/>
                  </a:cubicBezTo>
                  <a:cubicBezTo>
                    <a:pt x="96" y="45"/>
                    <a:pt x="96" y="45"/>
                    <a:pt x="96" y="45"/>
                  </a:cubicBezTo>
                  <a:cubicBezTo>
                    <a:pt x="93" y="59"/>
                    <a:pt x="93" y="59"/>
                    <a:pt x="93" y="59"/>
                  </a:cubicBezTo>
                  <a:cubicBezTo>
                    <a:pt x="93" y="59"/>
                    <a:pt x="93" y="59"/>
                    <a:pt x="93" y="59"/>
                  </a:cubicBezTo>
                  <a:cubicBezTo>
                    <a:pt x="92" y="65"/>
                    <a:pt x="92" y="65"/>
                    <a:pt x="92" y="65"/>
                  </a:cubicBezTo>
                  <a:cubicBezTo>
                    <a:pt x="92" y="66"/>
                    <a:pt x="92" y="66"/>
                    <a:pt x="92" y="66"/>
                  </a:cubicBezTo>
                  <a:cubicBezTo>
                    <a:pt x="92" y="66"/>
                    <a:pt x="92" y="66"/>
                    <a:pt x="92" y="66"/>
                  </a:cubicBezTo>
                  <a:cubicBezTo>
                    <a:pt x="91" y="66"/>
                    <a:pt x="91" y="66"/>
                    <a:pt x="91" y="66"/>
                  </a:cubicBezTo>
                  <a:cubicBezTo>
                    <a:pt x="87" y="72"/>
                    <a:pt x="87" y="72"/>
                    <a:pt x="87" y="72"/>
                  </a:cubicBezTo>
                  <a:cubicBezTo>
                    <a:pt x="86" y="72"/>
                    <a:pt x="86" y="72"/>
                    <a:pt x="86" y="72"/>
                  </a:cubicBezTo>
                  <a:cubicBezTo>
                    <a:pt x="86" y="72"/>
                    <a:pt x="86" y="72"/>
                    <a:pt x="86" y="72"/>
                  </a:cubicBezTo>
                  <a:cubicBezTo>
                    <a:pt x="86" y="73"/>
                    <a:pt x="86" y="73"/>
                    <a:pt x="86" y="73"/>
                  </a:cubicBezTo>
                  <a:cubicBezTo>
                    <a:pt x="86" y="73"/>
                    <a:pt x="86" y="73"/>
                    <a:pt x="86" y="73"/>
                  </a:cubicBezTo>
                  <a:cubicBezTo>
                    <a:pt x="76" y="74"/>
                    <a:pt x="76" y="74"/>
                    <a:pt x="76" y="74"/>
                  </a:cubicBezTo>
                  <a:cubicBezTo>
                    <a:pt x="76" y="74"/>
                    <a:pt x="76" y="74"/>
                    <a:pt x="76" y="74"/>
                  </a:cubicBezTo>
                  <a:cubicBezTo>
                    <a:pt x="76" y="74"/>
                    <a:pt x="76" y="74"/>
                    <a:pt x="76" y="74"/>
                  </a:cubicBezTo>
                  <a:cubicBezTo>
                    <a:pt x="76" y="74"/>
                    <a:pt x="76" y="74"/>
                    <a:pt x="76" y="74"/>
                  </a:cubicBezTo>
                  <a:cubicBezTo>
                    <a:pt x="76" y="74"/>
                    <a:pt x="76" y="74"/>
                    <a:pt x="76" y="74"/>
                  </a:cubicBezTo>
                  <a:cubicBezTo>
                    <a:pt x="61" y="69"/>
                    <a:pt x="61" y="69"/>
                    <a:pt x="61" y="69"/>
                  </a:cubicBezTo>
                  <a:cubicBezTo>
                    <a:pt x="61" y="69"/>
                    <a:pt x="61" y="69"/>
                    <a:pt x="61" y="69"/>
                  </a:cubicBezTo>
                  <a:lnTo>
                    <a:pt x="54" y="66"/>
                  </a:lnTo>
                  <a:close/>
                </a:path>
              </a:pathLst>
            </a:custGeom>
            <a:grpFill/>
            <a:ln>
              <a:noFill/>
            </a:ln>
          </p:spPr>
          <p:txBody>
            <a:bodyPr/>
            <a:lstStyle/>
            <a:p>
              <a:endParaRPr altLang="en-US" lang="zh-CN"/>
            </a:p>
          </p:txBody>
        </p:sp>
        <p:sp>
          <p:nvSpPr>
            <p:cNvPr id="504" name="Freeform 17"/>
            <p:cNvSpPr>
              <a:spLocks noChangeArrowheads="1"/>
            </p:cNvSpPr>
            <p:nvPr/>
          </p:nvSpPr>
          <p:spPr bwMode="auto">
            <a:xfrm>
              <a:off x="3872594" y="2646593"/>
              <a:ext cx="349250" cy="762000"/>
            </a:xfrm>
            <a:custGeom>
              <a:gdLst>
                <a:gd fmla="*/ 2147483647 w 108" name="T0"/>
                <a:gd fmla="*/ 2147483647 h 237" name="T1"/>
                <a:gd fmla="*/ 2147483647 w 108" name="T2"/>
                <a:gd fmla="*/ 2147483647 h 237" name="T3"/>
                <a:gd fmla="*/ 2147483647 w 108" name="T4"/>
                <a:gd fmla="*/ 2147483647 h 237" name="T5"/>
                <a:gd fmla="*/ 2147483647 w 108" name="T6"/>
                <a:gd fmla="*/ 2147483647 h 237" name="T7"/>
                <a:gd fmla="*/ 2147483647 w 108" name="T8"/>
                <a:gd fmla="*/ 2147483647 h 237" name="T9"/>
                <a:gd fmla="*/ 2147483647 w 108" name="T10"/>
                <a:gd fmla="*/ 2147483647 h 237" name="T11"/>
                <a:gd fmla="*/ 2147483647 w 108" name="T12"/>
                <a:gd fmla="*/ 2147483647 h 237" name="T13"/>
                <a:gd fmla="*/ 2147483647 w 108" name="T14"/>
                <a:gd fmla="*/ 2147483647 h 237" name="T15"/>
                <a:gd fmla="*/ 2147483647 w 108" name="T16"/>
                <a:gd fmla="*/ 2147483647 h 237" name="T17"/>
                <a:gd fmla="*/ 2147483647 w 108" name="T18"/>
                <a:gd fmla="*/ 2147483647 h 237" name="T19"/>
                <a:gd fmla="*/ 2147483647 w 108" name="T20"/>
                <a:gd fmla="*/ 2147483647 h 237" name="T21"/>
                <a:gd fmla="*/ 2147483647 w 108" name="T22"/>
                <a:gd fmla="*/ 2147483647 h 237" name="T23"/>
                <a:gd fmla="*/ 2147483647 w 108" name="T24"/>
                <a:gd fmla="*/ 2147483647 h 237" name="T25"/>
                <a:gd fmla="*/ 2147483647 w 108" name="T26"/>
                <a:gd fmla="*/ 2147483647 h 237" name="T27"/>
                <a:gd fmla="*/ 2147483647 w 108" name="T28"/>
                <a:gd fmla="*/ 2147483647 h 237" name="T29"/>
                <a:gd fmla="*/ 2147483647 w 108" name="T30"/>
                <a:gd fmla="*/ 2147483647 h 237" name="T31"/>
                <a:gd fmla="*/ 2147483647 w 108" name="T32"/>
                <a:gd fmla="*/ 2147483647 h 237" name="T33"/>
                <a:gd fmla="*/ 2147483647 w 108" name="T34"/>
                <a:gd fmla="*/ 2147483647 h 237" name="T35"/>
                <a:gd fmla="*/ 2147483647 w 108" name="T36"/>
                <a:gd fmla="*/ 2147483647 h 237" name="T37"/>
                <a:gd fmla="*/ 2147483647 w 108" name="T38"/>
                <a:gd fmla="*/ 2147483647 h 237" name="T39"/>
                <a:gd fmla="*/ 2147483647 w 108" name="T40"/>
                <a:gd fmla="*/ 2147483647 h 237" name="T41"/>
                <a:gd fmla="*/ 2147483647 w 108" name="T42"/>
                <a:gd fmla="*/ 2147483647 h 237" name="T43"/>
                <a:gd fmla="*/ 2147483647 w 108" name="T44"/>
                <a:gd fmla="*/ 2147483647 h 237" name="T45"/>
                <a:gd fmla="*/ 2147483647 w 108" name="T46"/>
                <a:gd fmla="*/ 2147483647 h 237" name="T47"/>
                <a:gd fmla="*/ 2147483647 w 108" name="T48"/>
                <a:gd fmla="*/ 2147483647 h 237" name="T49"/>
                <a:gd fmla="*/ 2147483647 w 108" name="T50"/>
                <a:gd fmla="*/ 2147483647 h 237" name="T51"/>
                <a:gd fmla="*/ 2147483647 w 108" name="T52"/>
                <a:gd fmla="*/ 2147483647 h 237" name="T53"/>
                <a:gd fmla="*/ 2147483647 w 108" name="T54"/>
                <a:gd fmla="*/ 2147483647 h 237" name="T55"/>
                <a:gd fmla="*/ 2147483647 w 108" name="T56"/>
                <a:gd fmla="*/ 2147483647 h 237" name="T57"/>
                <a:gd fmla="*/ 2147483647 w 108" name="T58"/>
                <a:gd fmla="*/ 2147483647 h 237" name="T59"/>
                <a:gd fmla="*/ 2147483647 w 108" name="T60"/>
                <a:gd fmla="*/ 2147483647 h 237" name="T61"/>
                <a:gd fmla="*/ 2147483647 w 108" name="T62"/>
                <a:gd fmla="*/ 2147483647 h 237" name="T63"/>
                <a:gd fmla="*/ 2147483647 w 108" name="T64"/>
                <a:gd fmla="*/ 2147483647 h 237" name="T65"/>
                <a:gd fmla="*/ 2147483647 w 108" name="T66"/>
                <a:gd fmla="*/ 2147483647 h 237" name="T67"/>
                <a:gd fmla="*/ 2147483647 w 108" name="T68"/>
                <a:gd fmla="*/ 2147483647 h 237" name="T69"/>
                <a:gd fmla="*/ 2147483647 w 108" name="T70"/>
                <a:gd fmla="*/ 2147483647 h 237" name="T71"/>
                <a:gd fmla="*/ 2147483647 w 108" name="T72"/>
                <a:gd fmla="*/ 2147483647 h 237" name="T73"/>
                <a:gd fmla="*/ 2147483647 w 108" name="T74"/>
                <a:gd fmla="*/ 2147483647 h 237" name="T75"/>
                <a:gd fmla="*/ 2147483647 w 108" name="T76"/>
                <a:gd fmla="*/ 2147483647 h 237" name="T77"/>
                <a:gd fmla="*/ 2147483647 w 108" name="T78"/>
                <a:gd fmla="*/ 2147483647 h 237" name="T79"/>
                <a:gd fmla="*/ 2147483647 w 108" name="T80"/>
                <a:gd fmla="*/ 2147483647 h 237" name="T81"/>
                <a:gd fmla="*/ 2147483647 w 108" name="T82"/>
                <a:gd fmla="*/ 2147483647 h 237"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w 108" name="T126"/>
                <a:gd fmla="*/ 0 h 237" name="T127"/>
                <a:gd fmla="*/ 108 w 108" name="T128"/>
                <a:gd fmla="*/ 237 h 237" name="T129"/>
              </a:gd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b="T129" l="T126" r="T128" t="T127"/>
              <a:pathLst>
                <a:path h="236" w="108">
                  <a:moveTo>
                    <a:pt x="101" y="12"/>
                  </a:moveTo>
                  <a:cubicBezTo>
                    <a:pt x="102" y="10"/>
                    <a:pt x="102" y="10"/>
                    <a:pt x="102" y="10"/>
                  </a:cubicBezTo>
                  <a:cubicBezTo>
                    <a:pt x="100" y="4"/>
                    <a:pt x="100" y="4"/>
                    <a:pt x="100" y="4"/>
                  </a:cubicBezTo>
                  <a:cubicBezTo>
                    <a:pt x="97" y="0"/>
                    <a:pt x="97" y="0"/>
                    <a:pt x="97" y="0"/>
                  </a:cubicBezTo>
                  <a:cubicBezTo>
                    <a:pt x="94" y="6"/>
                    <a:pt x="94" y="6"/>
                    <a:pt x="94" y="6"/>
                  </a:cubicBezTo>
                  <a:cubicBezTo>
                    <a:pt x="94" y="6"/>
                    <a:pt x="94" y="6"/>
                    <a:pt x="94" y="6"/>
                  </a:cubicBezTo>
                  <a:cubicBezTo>
                    <a:pt x="94" y="6"/>
                    <a:pt x="94" y="6"/>
                    <a:pt x="94" y="6"/>
                  </a:cubicBezTo>
                  <a:cubicBezTo>
                    <a:pt x="94" y="6"/>
                    <a:pt x="94" y="6"/>
                    <a:pt x="94" y="6"/>
                  </a:cubicBezTo>
                  <a:cubicBezTo>
                    <a:pt x="88" y="12"/>
                    <a:pt x="88" y="12"/>
                    <a:pt x="88" y="12"/>
                  </a:cubicBezTo>
                  <a:cubicBezTo>
                    <a:pt x="88" y="12"/>
                    <a:pt x="88" y="12"/>
                    <a:pt x="88" y="12"/>
                  </a:cubicBezTo>
                  <a:cubicBezTo>
                    <a:pt x="88" y="12"/>
                    <a:pt x="88" y="12"/>
                    <a:pt x="88" y="12"/>
                  </a:cubicBezTo>
                  <a:cubicBezTo>
                    <a:pt x="87" y="12"/>
                    <a:pt x="87" y="12"/>
                    <a:pt x="87" y="12"/>
                  </a:cubicBezTo>
                  <a:cubicBezTo>
                    <a:pt x="78" y="15"/>
                    <a:pt x="78" y="15"/>
                    <a:pt x="78" y="15"/>
                  </a:cubicBezTo>
                  <a:cubicBezTo>
                    <a:pt x="77" y="15"/>
                    <a:pt x="77" y="15"/>
                    <a:pt x="77" y="15"/>
                  </a:cubicBezTo>
                  <a:cubicBezTo>
                    <a:pt x="68" y="14"/>
                    <a:pt x="68" y="14"/>
                    <a:pt x="68" y="14"/>
                  </a:cubicBezTo>
                  <a:cubicBezTo>
                    <a:pt x="62" y="15"/>
                    <a:pt x="62" y="15"/>
                    <a:pt x="62" y="15"/>
                  </a:cubicBezTo>
                  <a:cubicBezTo>
                    <a:pt x="61" y="20"/>
                    <a:pt x="61" y="20"/>
                    <a:pt x="61" y="20"/>
                  </a:cubicBezTo>
                  <a:cubicBezTo>
                    <a:pt x="61" y="20"/>
                    <a:pt x="61" y="20"/>
                    <a:pt x="61" y="20"/>
                  </a:cubicBezTo>
                  <a:cubicBezTo>
                    <a:pt x="61" y="20"/>
                    <a:pt x="61" y="20"/>
                    <a:pt x="61" y="20"/>
                  </a:cubicBezTo>
                  <a:cubicBezTo>
                    <a:pt x="56" y="23"/>
                    <a:pt x="56" y="23"/>
                    <a:pt x="56" y="23"/>
                  </a:cubicBezTo>
                  <a:cubicBezTo>
                    <a:pt x="56" y="24"/>
                    <a:pt x="56" y="24"/>
                    <a:pt x="56" y="24"/>
                  </a:cubicBezTo>
                  <a:cubicBezTo>
                    <a:pt x="55" y="24"/>
                    <a:pt x="55" y="24"/>
                    <a:pt x="55" y="24"/>
                  </a:cubicBezTo>
                  <a:cubicBezTo>
                    <a:pt x="47" y="23"/>
                    <a:pt x="47" y="23"/>
                    <a:pt x="47" y="23"/>
                  </a:cubicBezTo>
                  <a:cubicBezTo>
                    <a:pt x="46" y="24"/>
                    <a:pt x="46" y="24"/>
                    <a:pt x="46" y="24"/>
                  </a:cubicBezTo>
                  <a:cubicBezTo>
                    <a:pt x="46" y="32"/>
                    <a:pt x="46" y="32"/>
                    <a:pt x="46" y="32"/>
                  </a:cubicBezTo>
                  <a:cubicBezTo>
                    <a:pt x="46" y="32"/>
                    <a:pt x="46" y="32"/>
                    <a:pt x="46" y="32"/>
                  </a:cubicBezTo>
                  <a:cubicBezTo>
                    <a:pt x="42" y="38"/>
                    <a:pt x="42" y="38"/>
                    <a:pt x="42" y="38"/>
                  </a:cubicBezTo>
                  <a:cubicBezTo>
                    <a:pt x="42" y="38"/>
                    <a:pt x="42" y="38"/>
                    <a:pt x="42" y="38"/>
                  </a:cubicBezTo>
                  <a:cubicBezTo>
                    <a:pt x="42" y="38"/>
                    <a:pt x="42" y="38"/>
                    <a:pt x="42" y="38"/>
                  </a:cubicBezTo>
                  <a:cubicBezTo>
                    <a:pt x="41" y="38"/>
                    <a:pt x="41" y="38"/>
                    <a:pt x="41" y="38"/>
                  </a:cubicBezTo>
                  <a:cubicBezTo>
                    <a:pt x="34" y="46"/>
                    <a:pt x="34" y="46"/>
                    <a:pt x="34" y="46"/>
                  </a:cubicBezTo>
                  <a:cubicBezTo>
                    <a:pt x="33" y="46"/>
                    <a:pt x="33" y="46"/>
                    <a:pt x="33" y="46"/>
                  </a:cubicBezTo>
                  <a:cubicBezTo>
                    <a:pt x="33" y="46"/>
                    <a:pt x="33" y="46"/>
                    <a:pt x="33" y="46"/>
                  </a:cubicBezTo>
                  <a:cubicBezTo>
                    <a:pt x="25" y="48"/>
                    <a:pt x="25" y="48"/>
                    <a:pt x="25" y="48"/>
                  </a:cubicBezTo>
                  <a:cubicBezTo>
                    <a:pt x="20" y="53"/>
                    <a:pt x="20" y="53"/>
                    <a:pt x="20" y="53"/>
                  </a:cubicBezTo>
                  <a:cubicBezTo>
                    <a:pt x="21" y="60"/>
                    <a:pt x="21" y="60"/>
                    <a:pt x="21" y="60"/>
                  </a:cubicBezTo>
                  <a:cubicBezTo>
                    <a:pt x="21" y="62"/>
                    <a:pt x="21" y="62"/>
                    <a:pt x="21" y="62"/>
                  </a:cubicBezTo>
                  <a:cubicBezTo>
                    <a:pt x="20" y="62"/>
                    <a:pt x="20" y="62"/>
                    <a:pt x="20" y="62"/>
                  </a:cubicBezTo>
                  <a:cubicBezTo>
                    <a:pt x="14" y="68"/>
                    <a:pt x="14" y="68"/>
                    <a:pt x="14" y="68"/>
                  </a:cubicBezTo>
                  <a:cubicBezTo>
                    <a:pt x="10" y="72"/>
                    <a:pt x="10" y="72"/>
                    <a:pt x="10" y="72"/>
                  </a:cubicBezTo>
                  <a:cubicBezTo>
                    <a:pt x="13" y="77"/>
                    <a:pt x="13" y="77"/>
                    <a:pt x="13" y="77"/>
                  </a:cubicBezTo>
                  <a:cubicBezTo>
                    <a:pt x="13" y="77"/>
                    <a:pt x="13" y="77"/>
                    <a:pt x="13" y="77"/>
                  </a:cubicBezTo>
                  <a:cubicBezTo>
                    <a:pt x="13" y="78"/>
                    <a:pt x="13" y="78"/>
                    <a:pt x="13" y="78"/>
                  </a:cubicBezTo>
                  <a:cubicBezTo>
                    <a:pt x="13" y="85"/>
                    <a:pt x="13" y="85"/>
                    <a:pt x="13" y="85"/>
                  </a:cubicBezTo>
                  <a:cubicBezTo>
                    <a:pt x="13" y="85"/>
                    <a:pt x="13" y="85"/>
                    <a:pt x="13" y="85"/>
                  </a:cubicBezTo>
                  <a:cubicBezTo>
                    <a:pt x="13" y="86"/>
                    <a:pt x="13" y="86"/>
                    <a:pt x="13" y="86"/>
                  </a:cubicBezTo>
                  <a:cubicBezTo>
                    <a:pt x="8" y="92"/>
                    <a:pt x="8" y="92"/>
                    <a:pt x="8" y="92"/>
                  </a:cubicBezTo>
                  <a:cubicBezTo>
                    <a:pt x="8" y="92"/>
                    <a:pt x="8" y="92"/>
                    <a:pt x="8" y="92"/>
                  </a:cubicBezTo>
                  <a:cubicBezTo>
                    <a:pt x="2" y="99"/>
                    <a:pt x="2" y="99"/>
                    <a:pt x="2" y="99"/>
                  </a:cubicBezTo>
                  <a:cubicBezTo>
                    <a:pt x="3" y="107"/>
                    <a:pt x="3" y="107"/>
                    <a:pt x="3" y="107"/>
                  </a:cubicBezTo>
                  <a:cubicBezTo>
                    <a:pt x="8" y="112"/>
                    <a:pt x="8" y="112"/>
                    <a:pt x="8" y="112"/>
                  </a:cubicBezTo>
                  <a:cubicBezTo>
                    <a:pt x="8" y="112"/>
                    <a:pt x="8" y="112"/>
                    <a:pt x="8" y="112"/>
                  </a:cubicBezTo>
                  <a:cubicBezTo>
                    <a:pt x="8" y="112"/>
                    <a:pt x="8" y="112"/>
                    <a:pt x="8" y="112"/>
                  </a:cubicBezTo>
                  <a:cubicBezTo>
                    <a:pt x="11" y="116"/>
                    <a:pt x="12" y="120"/>
                    <a:pt x="12" y="122"/>
                  </a:cubicBezTo>
                  <a:cubicBezTo>
                    <a:pt x="12" y="131"/>
                    <a:pt x="12" y="131"/>
                    <a:pt x="12" y="131"/>
                  </a:cubicBezTo>
                  <a:cubicBezTo>
                    <a:pt x="12" y="131"/>
                    <a:pt x="12" y="131"/>
                    <a:pt x="12" y="131"/>
                  </a:cubicBezTo>
                  <a:cubicBezTo>
                    <a:pt x="11" y="132"/>
                    <a:pt x="11" y="132"/>
                    <a:pt x="11" y="132"/>
                  </a:cubicBezTo>
                  <a:cubicBezTo>
                    <a:pt x="3" y="138"/>
                    <a:pt x="3" y="138"/>
                    <a:pt x="3" y="138"/>
                  </a:cubicBezTo>
                  <a:cubicBezTo>
                    <a:pt x="2" y="150"/>
                    <a:pt x="2" y="150"/>
                    <a:pt x="2" y="150"/>
                  </a:cubicBezTo>
                  <a:cubicBezTo>
                    <a:pt x="3" y="162"/>
                    <a:pt x="3" y="162"/>
                    <a:pt x="3" y="162"/>
                  </a:cubicBezTo>
                  <a:cubicBezTo>
                    <a:pt x="3" y="166"/>
                    <a:pt x="5" y="173"/>
                    <a:pt x="9" y="184"/>
                  </a:cubicBezTo>
                  <a:cubicBezTo>
                    <a:pt x="9" y="185"/>
                    <a:pt x="9" y="185"/>
                    <a:pt x="9" y="185"/>
                  </a:cubicBezTo>
                  <a:cubicBezTo>
                    <a:pt x="9" y="186"/>
                    <a:pt x="9" y="186"/>
                    <a:pt x="9" y="186"/>
                  </a:cubicBezTo>
                  <a:cubicBezTo>
                    <a:pt x="0" y="226"/>
                    <a:pt x="0" y="226"/>
                    <a:pt x="0" y="226"/>
                  </a:cubicBezTo>
                  <a:cubicBezTo>
                    <a:pt x="1" y="234"/>
                    <a:pt x="1" y="234"/>
                    <a:pt x="1" y="234"/>
                  </a:cubicBezTo>
                  <a:cubicBezTo>
                    <a:pt x="7" y="237"/>
                    <a:pt x="7" y="237"/>
                    <a:pt x="7" y="237"/>
                  </a:cubicBezTo>
                  <a:cubicBezTo>
                    <a:pt x="16" y="228"/>
                    <a:pt x="16" y="228"/>
                    <a:pt x="16" y="228"/>
                  </a:cubicBezTo>
                  <a:cubicBezTo>
                    <a:pt x="16" y="228"/>
                    <a:pt x="16" y="228"/>
                    <a:pt x="16" y="228"/>
                  </a:cubicBezTo>
                  <a:cubicBezTo>
                    <a:pt x="17" y="228"/>
                    <a:pt x="17" y="228"/>
                    <a:pt x="17" y="228"/>
                  </a:cubicBezTo>
                  <a:cubicBezTo>
                    <a:pt x="48" y="216"/>
                    <a:pt x="48" y="216"/>
                    <a:pt x="48" y="216"/>
                  </a:cubicBezTo>
                  <a:cubicBezTo>
                    <a:pt x="56" y="208"/>
                    <a:pt x="56" y="208"/>
                    <a:pt x="56" y="208"/>
                  </a:cubicBezTo>
                  <a:cubicBezTo>
                    <a:pt x="56" y="208"/>
                    <a:pt x="56" y="208"/>
                    <a:pt x="56" y="208"/>
                  </a:cubicBezTo>
                  <a:cubicBezTo>
                    <a:pt x="57" y="208"/>
                    <a:pt x="57" y="208"/>
                    <a:pt x="57" y="208"/>
                  </a:cubicBezTo>
                  <a:cubicBezTo>
                    <a:pt x="58" y="208"/>
                    <a:pt x="58" y="208"/>
                    <a:pt x="58" y="208"/>
                  </a:cubicBezTo>
                  <a:cubicBezTo>
                    <a:pt x="75" y="210"/>
                    <a:pt x="75" y="210"/>
                    <a:pt x="75" y="210"/>
                  </a:cubicBezTo>
                  <a:cubicBezTo>
                    <a:pt x="78" y="210"/>
                    <a:pt x="83" y="208"/>
                    <a:pt x="90" y="204"/>
                  </a:cubicBezTo>
                  <a:cubicBezTo>
                    <a:pt x="90" y="196"/>
                    <a:pt x="90" y="196"/>
                    <a:pt x="90" y="196"/>
                  </a:cubicBezTo>
                  <a:cubicBezTo>
                    <a:pt x="91" y="196"/>
                    <a:pt x="91" y="196"/>
                    <a:pt x="91" y="196"/>
                  </a:cubicBezTo>
                  <a:cubicBezTo>
                    <a:pt x="91" y="196"/>
                    <a:pt x="91" y="196"/>
                    <a:pt x="91" y="196"/>
                  </a:cubicBezTo>
                  <a:cubicBezTo>
                    <a:pt x="96" y="191"/>
                    <a:pt x="96" y="191"/>
                    <a:pt x="96" y="191"/>
                  </a:cubicBezTo>
                  <a:cubicBezTo>
                    <a:pt x="95" y="186"/>
                    <a:pt x="95" y="186"/>
                    <a:pt x="95" y="186"/>
                  </a:cubicBezTo>
                  <a:cubicBezTo>
                    <a:pt x="95" y="186"/>
                    <a:pt x="95" y="186"/>
                    <a:pt x="95" y="186"/>
                  </a:cubicBezTo>
                  <a:cubicBezTo>
                    <a:pt x="95" y="185"/>
                    <a:pt x="95" y="185"/>
                    <a:pt x="95" y="185"/>
                  </a:cubicBezTo>
                  <a:cubicBezTo>
                    <a:pt x="95" y="184"/>
                    <a:pt x="95" y="184"/>
                    <a:pt x="95" y="184"/>
                  </a:cubicBezTo>
                  <a:cubicBezTo>
                    <a:pt x="95" y="184"/>
                    <a:pt x="95" y="184"/>
                    <a:pt x="95" y="184"/>
                  </a:cubicBezTo>
                  <a:cubicBezTo>
                    <a:pt x="97" y="182"/>
                    <a:pt x="97" y="181"/>
                    <a:pt x="96" y="180"/>
                  </a:cubicBezTo>
                  <a:cubicBezTo>
                    <a:pt x="94" y="177"/>
                    <a:pt x="95" y="174"/>
                    <a:pt x="97" y="170"/>
                  </a:cubicBezTo>
                  <a:cubicBezTo>
                    <a:pt x="99" y="168"/>
                    <a:pt x="99" y="168"/>
                    <a:pt x="99" y="168"/>
                  </a:cubicBezTo>
                  <a:cubicBezTo>
                    <a:pt x="99" y="168"/>
                    <a:pt x="99" y="168"/>
                    <a:pt x="99" y="168"/>
                  </a:cubicBezTo>
                  <a:cubicBezTo>
                    <a:pt x="98" y="162"/>
                    <a:pt x="98" y="162"/>
                    <a:pt x="98" y="162"/>
                  </a:cubicBezTo>
                  <a:cubicBezTo>
                    <a:pt x="92" y="155"/>
                    <a:pt x="92" y="155"/>
                    <a:pt x="92" y="155"/>
                  </a:cubicBezTo>
                  <a:cubicBezTo>
                    <a:pt x="90" y="153"/>
                    <a:pt x="89" y="150"/>
                    <a:pt x="91" y="147"/>
                  </a:cubicBezTo>
                  <a:cubicBezTo>
                    <a:pt x="92" y="145"/>
                    <a:pt x="93" y="142"/>
                    <a:pt x="95" y="140"/>
                  </a:cubicBezTo>
                  <a:cubicBezTo>
                    <a:pt x="96" y="134"/>
                    <a:pt x="96" y="134"/>
                    <a:pt x="96" y="134"/>
                  </a:cubicBezTo>
                  <a:cubicBezTo>
                    <a:pt x="96" y="134"/>
                    <a:pt x="96" y="134"/>
                    <a:pt x="96" y="134"/>
                  </a:cubicBezTo>
                  <a:cubicBezTo>
                    <a:pt x="96" y="134"/>
                    <a:pt x="96" y="134"/>
                    <a:pt x="96" y="134"/>
                  </a:cubicBezTo>
                  <a:cubicBezTo>
                    <a:pt x="101" y="124"/>
                    <a:pt x="101" y="124"/>
                    <a:pt x="101" y="124"/>
                  </a:cubicBezTo>
                  <a:cubicBezTo>
                    <a:pt x="102" y="120"/>
                    <a:pt x="102" y="120"/>
                    <a:pt x="102" y="120"/>
                  </a:cubicBezTo>
                  <a:cubicBezTo>
                    <a:pt x="108" y="108"/>
                    <a:pt x="108" y="108"/>
                    <a:pt x="108" y="108"/>
                  </a:cubicBezTo>
                  <a:cubicBezTo>
                    <a:pt x="104" y="100"/>
                    <a:pt x="104" y="100"/>
                    <a:pt x="104" y="100"/>
                  </a:cubicBezTo>
                  <a:cubicBezTo>
                    <a:pt x="92" y="92"/>
                    <a:pt x="92" y="92"/>
                    <a:pt x="92" y="92"/>
                  </a:cubicBezTo>
                  <a:cubicBezTo>
                    <a:pt x="91" y="92"/>
                    <a:pt x="91" y="92"/>
                    <a:pt x="91" y="92"/>
                  </a:cubicBezTo>
                  <a:cubicBezTo>
                    <a:pt x="91" y="92"/>
                    <a:pt x="91" y="92"/>
                    <a:pt x="91" y="92"/>
                  </a:cubicBezTo>
                  <a:cubicBezTo>
                    <a:pt x="91" y="92"/>
                    <a:pt x="91" y="92"/>
                    <a:pt x="91" y="92"/>
                  </a:cubicBezTo>
                  <a:cubicBezTo>
                    <a:pt x="88" y="85"/>
                    <a:pt x="88" y="85"/>
                    <a:pt x="88" y="85"/>
                  </a:cubicBezTo>
                  <a:cubicBezTo>
                    <a:pt x="88" y="85"/>
                    <a:pt x="88" y="85"/>
                    <a:pt x="88" y="85"/>
                  </a:cubicBezTo>
                  <a:cubicBezTo>
                    <a:pt x="88" y="84"/>
                    <a:pt x="88" y="84"/>
                    <a:pt x="88" y="84"/>
                  </a:cubicBezTo>
                  <a:cubicBezTo>
                    <a:pt x="90" y="73"/>
                    <a:pt x="90" y="73"/>
                    <a:pt x="90" y="73"/>
                  </a:cubicBezTo>
                  <a:cubicBezTo>
                    <a:pt x="90" y="73"/>
                    <a:pt x="90" y="73"/>
                    <a:pt x="90" y="73"/>
                  </a:cubicBezTo>
                  <a:cubicBezTo>
                    <a:pt x="90" y="73"/>
                    <a:pt x="90" y="73"/>
                    <a:pt x="90" y="73"/>
                  </a:cubicBezTo>
                  <a:cubicBezTo>
                    <a:pt x="92" y="65"/>
                    <a:pt x="92" y="65"/>
                    <a:pt x="92" y="65"/>
                  </a:cubicBezTo>
                  <a:cubicBezTo>
                    <a:pt x="92" y="62"/>
                    <a:pt x="92" y="60"/>
                    <a:pt x="94" y="58"/>
                  </a:cubicBezTo>
                  <a:cubicBezTo>
                    <a:pt x="94" y="58"/>
                    <a:pt x="96" y="57"/>
                    <a:pt x="97" y="57"/>
                  </a:cubicBezTo>
                  <a:cubicBezTo>
                    <a:pt x="104" y="56"/>
                    <a:pt x="104" y="56"/>
                    <a:pt x="104" y="56"/>
                  </a:cubicBezTo>
                  <a:cubicBezTo>
                    <a:pt x="106" y="51"/>
                    <a:pt x="106" y="51"/>
                    <a:pt x="106" y="51"/>
                  </a:cubicBezTo>
                  <a:cubicBezTo>
                    <a:pt x="108" y="38"/>
                    <a:pt x="108" y="38"/>
                    <a:pt x="108" y="38"/>
                  </a:cubicBezTo>
                  <a:cubicBezTo>
                    <a:pt x="107" y="33"/>
                    <a:pt x="107" y="33"/>
                    <a:pt x="107" y="33"/>
                  </a:cubicBezTo>
                  <a:cubicBezTo>
                    <a:pt x="100" y="32"/>
                    <a:pt x="100" y="32"/>
                    <a:pt x="100" y="32"/>
                  </a:cubicBezTo>
                  <a:cubicBezTo>
                    <a:pt x="100" y="32"/>
                    <a:pt x="100" y="32"/>
                    <a:pt x="100" y="32"/>
                  </a:cubicBezTo>
                  <a:cubicBezTo>
                    <a:pt x="100" y="32"/>
                    <a:pt x="100" y="32"/>
                    <a:pt x="100" y="32"/>
                  </a:cubicBezTo>
                  <a:cubicBezTo>
                    <a:pt x="92" y="28"/>
                    <a:pt x="92" y="28"/>
                    <a:pt x="92" y="28"/>
                  </a:cubicBezTo>
                  <a:cubicBezTo>
                    <a:pt x="91" y="27"/>
                    <a:pt x="91" y="27"/>
                    <a:pt x="91" y="27"/>
                  </a:cubicBezTo>
                  <a:cubicBezTo>
                    <a:pt x="91" y="26"/>
                    <a:pt x="91" y="26"/>
                    <a:pt x="91" y="26"/>
                  </a:cubicBezTo>
                  <a:cubicBezTo>
                    <a:pt x="91" y="26"/>
                    <a:pt x="91" y="26"/>
                    <a:pt x="91" y="26"/>
                  </a:cubicBezTo>
                  <a:cubicBezTo>
                    <a:pt x="90" y="16"/>
                    <a:pt x="90" y="16"/>
                    <a:pt x="90" y="16"/>
                  </a:cubicBezTo>
                  <a:cubicBezTo>
                    <a:pt x="90" y="16"/>
                    <a:pt x="90" y="16"/>
                    <a:pt x="90" y="16"/>
                  </a:cubicBezTo>
                  <a:cubicBezTo>
                    <a:pt x="90" y="14"/>
                    <a:pt x="90" y="14"/>
                    <a:pt x="90" y="14"/>
                  </a:cubicBezTo>
                  <a:lnTo>
                    <a:pt x="101" y="12"/>
                  </a:lnTo>
                  <a:close/>
                </a:path>
              </a:pathLst>
            </a:custGeom>
            <a:grpFill/>
            <a:ln>
              <a:noFill/>
            </a:ln>
          </p:spPr>
          <p:txBody>
            <a:bodyPr/>
            <a:lstStyle/>
            <a:p>
              <a:endParaRPr altLang="en-US" lang="zh-CN"/>
            </a:p>
          </p:txBody>
        </p:sp>
        <p:sp>
          <p:nvSpPr>
            <p:cNvPr id="505" name="Freeform 18"/>
            <p:cNvSpPr>
              <a:spLocks noChangeArrowheads="1"/>
            </p:cNvSpPr>
            <p:nvPr/>
          </p:nvSpPr>
          <p:spPr bwMode="auto">
            <a:xfrm>
              <a:off x="3783694" y="3945168"/>
              <a:ext cx="555625" cy="641350"/>
            </a:xfrm>
            <a:custGeom>
              <a:gdLst>
                <a:gd fmla="*/ 2147483647 w 173" name="T0"/>
                <a:gd fmla="*/ 2147483647 h 200" name="T1"/>
                <a:gd fmla="*/ 2147483647 w 173" name="T2"/>
                <a:gd fmla="*/ 2147483647 h 200" name="T3"/>
                <a:gd fmla="*/ 2147483647 w 173" name="T4"/>
                <a:gd fmla="*/ 2147483647 h 200" name="T5"/>
                <a:gd fmla="*/ 2147483647 w 173" name="T6"/>
                <a:gd fmla="*/ 2147483647 h 200" name="T7"/>
                <a:gd fmla="*/ 2147483647 w 173" name="T8"/>
                <a:gd fmla="*/ 2147483647 h 200" name="T9"/>
                <a:gd fmla="*/ 2147483647 w 173" name="T10"/>
                <a:gd fmla="*/ 2147483647 h 200" name="T11"/>
                <a:gd fmla="*/ 2147483647 w 173" name="T12"/>
                <a:gd fmla="*/ 2147483647 h 200" name="T13"/>
                <a:gd fmla="*/ 2147483647 w 173" name="T14"/>
                <a:gd fmla="*/ 2147483647 h 200" name="T15"/>
                <a:gd fmla="*/ 2147483647 w 173" name="T16"/>
                <a:gd fmla="*/ 2147483647 h 200" name="T17"/>
                <a:gd fmla="*/ 2147483647 w 173" name="T18"/>
                <a:gd fmla="*/ 2147483647 h 200" name="T19"/>
                <a:gd fmla="*/ 2147483647 w 173" name="T20"/>
                <a:gd fmla="*/ 2147483647 h 200" name="T21"/>
                <a:gd fmla="*/ 2147483647 w 173" name="T22"/>
                <a:gd fmla="*/ 2147483647 h 200" name="T23"/>
                <a:gd fmla="*/ 2147483647 w 173" name="T24"/>
                <a:gd fmla="*/ 2147483647 h 200" name="T25"/>
                <a:gd fmla="*/ 2147483647 w 173" name="T26"/>
                <a:gd fmla="*/ 0 h 200" name="T27"/>
                <a:gd fmla="*/ 2147483647 w 173" name="T28"/>
                <a:gd fmla="*/ 2147483647 h 200" name="T29"/>
                <a:gd fmla="*/ 2147483647 w 173" name="T30"/>
                <a:gd fmla="*/ 2147483647 h 200" name="T31"/>
                <a:gd fmla="*/ 2147483647 w 173" name="T32"/>
                <a:gd fmla="*/ 2147483647 h 200" name="T33"/>
                <a:gd fmla="*/ 2147483647 w 173" name="T34"/>
                <a:gd fmla="*/ 2147483647 h 200" name="T35"/>
                <a:gd fmla="*/ 2147483647 w 173" name="T36"/>
                <a:gd fmla="*/ 2147483647 h 200" name="T37"/>
                <a:gd fmla="*/ 2147483647 w 173" name="T38"/>
                <a:gd fmla="*/ 2147483647 h 200" name="T39"/>
                <a:gd fmla="*/ 2147483647 w 173" name="T40"/>
                <a:gd fmla="*/ 2147483647 h 200" name="T41"/>
                <a:gd fmla="*/ 2147483647 w 173" name="T42"/>
                <a:gd fmla="*/ 2147483647 h 200" name="T43"/>
                <a:gd fmla="*/ 2147483647 w 173" name="T44"/>
                <a:gd fmla="*/ 2147483647 h 200" name="T45"/>
                <a:gd fmla="*/ 2147483647 w 173" name="T46"/>
                <a:gd fmla="*/ 2147483647 h 200" name="T47"/>
                <a:gd fmla="*/ 2147483647 w 173" name="T48"/>
                <a:gd fmla="*/ 2147483647 h 200" name="T49"/>
                <a:gd fmla="*/ 2147483647 w 173" name="T50"/>
                <a:gd fmla="*/ 2147483647 h 200" name="T51"/>
                <a:gd fmla="*/ 2147483647 w 173" name="T52"/>
                <a:gd fmla="*/ 2147483647 h 200" name="T53"/>
                <a:gd fmla="*/ 2147483647 w 173" name="T54"/>
                <a:gd fmla="*/ 2147483647 h 200" name="T55"/>
                <a:gd fmla="*/ 2147483647 w 173" name="T56"/>
                <a:gd fmla="*/ 2147483647 h 200" name="T57"/>
                <a:gd fmla="*/ 2147483647 w 173" name="T58"/>
                <a:gd fmla="*/ 2147483647 h 200" name="T59"/>
                <a:gd fmla="*/ 2147483647 w 173" name="T60"/>
                <a:gd fmla="*/ 2147483647 h 200" name="T61"/>
                <a:gd fmla="*/ 2147483647 w 173" name="T62"/>
                <a:gd fmla="*/ 2147483647 h 200" name="T63"/>
                <a:gd fmla="*/ 2147483647 w 173" name="T64"/>
                <a:gd fmla="*/ 2147483647 h 200" name="T65"/>
                <a:gd fmla="*/ 2147483647 w 173" name="T66"/>
                <a:gd fmla="*/ 2147483647 h 200" name="T67"/>
                <a:gd fmla="*/ 2147483647 w 173" name="T68"/>
                <a:gd fmla="*/ 2147483647 h 200" name="T69"/>
                <a:gd fmla="*/ 2147483647 w 173" name="T70"/>
                <a:gd fmla="*/ 2147483647 h 200" name="T71"/>
                <a:gd fmla="*/ 2147483647 w 173" name="T72"/>
                <a:gd fmla="*/ 2147483647 h 200" name="T73"/>
                <a:gd fmla="*/ 2147483647 w 173" name="T74"/>
                <a:gd fmla="*/ 2147483647 h 200" name="T75"/>
                <a:gd fmla="*/ 2147483647 w 173" name="T76"/>
                <a:gd fmla="*/ 2147483647 h 200" name="T77"/>
                <a:gd fmla="*/ 2147483647 w 173" name="T78"/>
                <a:gd fmla="*/ 2147483647 h 200" name="T79"/>
                <a:gd fmla="*/ 2147483647 w 173" name="T80"/>
                <a:gd fmla="*/ 2147483647 h 200" name="T81"/>
                <a:gd fmla="*/ 2147483647 w 173" name="T82"/>
                <a:gd fmla="*/ 2147483647 h 200" name="T83"/>
                <a:gd fmla="*/ 2147483647 w 173" name="T84"/>
                <a:gd fmla="*/ 2147483647 h 200" name="T85"/>
                <a:gd fmla="*/ 2147483647 w 173" name="T86"/>
                <a:gd fmla="*/ 2147483647 h 200" name="T87"/>
                <a:gd fmla="*/ 2147483647 w 173" name="T88"/>
                <a:gd fmla="*/ 2147483647 h 200" name="T89"/>
                <a:gd fmla="*/ 2147483647 w 173" name="T90"/>
                <a:gd fmla="*/ 2147483647 h 200" name="T91"/>
                <a:gd fmla="*/ 2147483647 w 173" name="T92"/>
                <a:gd fmla="*/ 2147483647 h 200" name="T93"/>
                <a:gd fmla="*/ 2147483647 w 173" name="T94"/>
                <a:gd fmla="*/ 2147483647 h 200" name="T95"/>
                <a:gd fmla="*/ 2147483647 w 173" name="T96"/>
                <a:gd fmla="*/ 2147483647 h 200"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w 173" name="T147"/>
                <a:gd fmla="*/ 0 h 200" name="T148"/>
                <a:gd fmla="*/ 173 w 173" name="T149"/>
                <a:gd fmla="*/ 200 h 200" name="T150"/>
              </a:gd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b="T150" l="T147" r="T149" t="T148"/>
              <a:pathLst>
                <a:path h="200" w="173">
                  <a:moveTo>
                    <a:pt x="150" y="34"/>
                  </a:moveTo>
                  <a:cubicBezTo>
                    <a:pt x="150" y="34"/>
                    <a:pt x="150" y="34"/>
                    <a:pt x="150" y="34"/>
                  </a:cubicBezTo>
                  <a:cubicBezTo>
                    <a:pt x="150" y="34"/>
                    <a:pt x="150" y="34"/>
                    <a:pt x="150" y="34"/>
                  </a:cubicBezTo>
                  <a:cubicBezTo>
                    <a:pt x="150" y="33"/>
                    <a:pt x="150" y="33"/>
                    <a:pt x="150" y="33"/>
                  </a:cubicBezTo>
                  <a:cubicBezTo>
                    <a:pt x="146" y="27"/>
                    <a:pt x="146" y="27"/>
                    <a:pt x="146" y="27"/>
                  </a:cubicBezTo>
                  <a:cubicBezTo>
                    <a:pt x="146" y="26"/>
                    <a:pt x="146" y="26"/>
                    <a:pt x="146" y="26"/>
                  </a:cubicBezTo>
                  <a:cubicBezTo>
                    <a:pt x="146" y="26"/>
                    <a:pt x="146" y="26"/>
                    <a:pt x="146" y="26"/>
                  </a:cubicBezTo>
                  <a:cubicBezTo>
                    <a:pt x="147" y="16"/>
                    <a:pt x="147" y="16"/>
                    <a:pt x="147" y="16"/>
                  </a:cubicBezTo>
                  <a:cubicBezTo>
                    <a:pt x="147" y="15"/>
                    <a:pt x="146" y="14"/>
                    <a:pt x="143" y="12"/>
                  </a:cubicBezTo>
                  <a:cubicBezTo>
                    <a:pt x="141" y="12"/>
                    <a:pt x="141" y="12"/>
                    <a:pt x="141" y="12"/>
                  </a:cubicBezTo>
                  <a:cubicBezTo>
                    <a:pt x="137" y="17"/>
                    <a:pt x="137" y="17"/>
                    <a:pt x="137" y="17"/>
                  </a:cubicBezTo>
                  <a:cubicBezTo>
                    <a:pt x="136" y="17"/>
                    <a:pt x="136" y="17"/>
                    <a:pt x="136" y="17"/>
                  </a:cubicBezTo>
                  <a:cubicBezTo>
                    <a:pt x="136" y="17"/>
                    <a:pt x="136" y="17"/>
                    <a:pt x="136" y="17"/>
                  </a:cubicBezTo>
                  <a:cubicBezTo>
                    <a:pt x="126" y="22"/>
                    <a:pt x="126" y="22"/>
                    <a:pt x="126" y="22"/>
                  </a:cubicBezTo>
                  <a:cubicBezTo>
                    <a:pt x="125" y="15"/>
                    <a:pt x="125" y="15"/>
                    <a:pt x="125" y="15"/>
                  </a:cubicBezTo>
                  <a:cubicBezTo>
                    <a:pt x="125" y="14"/>
                    <a:pt x="125" y="14"/>
                    <a:pt x="125" y="14"/>
                  </a:cubicBezTo>
                  <a:cubicBezTo>
                    <a:pt x="126" y="11"/>
                    <a:pt x="126" y="11"/>
                    <a:pt x="126" y="11"/>
                  </a:cubicBezTo>
                  <a:cubicBezTo>
                    <a:pt x="125" y="7"/>
                    <a:pt x="125" y="7"/>
                    <a:pt x="125" y="7"/>
                  </a:cubicBezTo>
                  <a:cubicBezTo>
                    <a:pt x="124" y="6"/>
                    <a:pt x="124" y="6"/>
                    <a:pt x="124" y="6"/>
                  </a:cubicBezTo>
                  <a:cubicBezTo>
                    <a:pt x="122" y="10"/>
                    <a:pt x="122" y="10"/>
                    <a:pt x="122" y="10"/>
                  </a:cubicBezTo>
                  <a:cubicBezTo>
                    <a:pt x="122" y="10"/>
                    <a:pt x="122" y="10"/>
                    <a:pt x="122" y="10"/>
                  </a:cubicBezTo>
                  <a:cubicBezTo>
                    <a:pt x="122" y="10"/>
                    <a:pt x="122" y="10"/>
                    <a:pt x="122" y="10"/>
                  </a:cubicBezTo>
                  <a:cubicBezTo>
                    <a:pt x="109" y="21"/>
                    <a:pt x="109" y="21"/>
                    <a:pt x="109" y="21"/>
                  </a:cubicBezTo>
                  <a:cubicBezTo>
                    <a:pt x="109" y="22"/>
                    <a:pt x="109" y="22"/>
                    <a:pt x="109" y="22"/>
                  </a:cubicBezTo>
                  <a:cubicBezTo>
                    <a:pt x="108" y="22"/>
                    <a:pt x="108" y="22"/>
                    <a:pt x="108" y="22"/>
                  </a:cubicBezTo>
                  <a:cubicBezTo>
                    <a:pt x="108" y="22"/>
                    <a:pt x="108" y="22"/>
                    <a:pt x="108" y="22"/>
                  </a:cubicBezTo>
                  <a:cubicBezTo>
                    <a:pt x="107" y="22"/>
                    <a:pt x="107" y="22"/>
                    <a:pt x="107" y="22"/>
                  </a:cubicBezTo>
                  <a:cubicBezTo>
                    <a:pt x="103" y="20"/>
                    <a:pt x="103" y="20"/>
                    <a:pt x="103" y="20"/>
                  </a:cubicBezTo>
                  <a:cubicBezTo>
                    <a:pt x="103" y="20"/>
                    <a:pt x="103" y="20"/>
                    <a:pt x="103" y="20"/>
                  </a:cubicBezTo>
                  <a:cubicBezTo>
                    <a:pt x="99" y="16"/>
                    <a:pt x="99" y="16"/>
                    <a:pt x="99" y="16"/>
                  </a:cubicBezTo>
                  <a:cubicBezTo>
                    <a:pt x="92" y="14"/>
                    <a:pt x="92" y="14"/>
                    <a:pt x="92" y="14"/>
                  </a:cubicBezTo>
                  <a:cubicBezTo>
                    <a:pt x="92" y="14"/>
                    <a:pt x="92" y="14"/>
                    <a:pt x="92" y="14"/>
                  </a:cubicBezTo>
                  <a:cubicBezTo>
                    <a:pt x="92" y="13"/>
                    <a:pt x="92" y="13"/>
                    <a:pt x="92" y="13"/>
                  </a:cubicBezTo>
                  <a:cubicBezTo>
                    <a:pt x="88" y="10"/>
                    <a:pt x="88" y="10"/>
                    <a:pt x="88" y="10"/>
                  </a:cubicBezTo>
                  <a:cubicBezTo>
                    <a:pt x="75" y="8"/>
                    <a:pt x="75" y="8"/>
                    <a:pt x="75" y="8"/>
                  </a:cubicBezTo>
                  <a:cubicBezTo>
                    <a:pt x="75" y="8"/>
                    <a:pt x="75" y="8"/>
                    <a:pt x="75" y="8"/>
                  </a:cubicBezTo>
                  <a:cubicBezTo>
                    <a:pt x="74" y="8"/>
                    <a:pt x="74" y="8"/>
                    <a:pt x="74" y="8"/>
                  </a:cubicBezTo>
                  <a:cubicBezTo>
                    <a:pt x="66" y="3"/>
                    <a:pt x="66" y="3"/>
                    <a:pt x="66" y="3"/>
                  </a:cubicBezTo>
                  <a:cubicBezTo>
                    <a:pt x="66" y="4"/>
                    <a:pt x="66" y="4"/>
                    <a:pt x="66" y="4"/>
                  </a:cubicBezTo>
                  <a:cubicBezTo>
                    <a:pt x="59" y="0"/>
                    <a:pt x="59" y="0"/>
                    <a:pt x="59" y="0"/>
                  </a:cubicBezTo>
                  <a:cubicBezTo>
                    <a:pt x="50" y="0"/>
                    <a:pt x="50" y="0"/>
                    <a:pt x="50" y="0"/>
                  </a:cubicBezTo>
                  <a:cubicBezTo>
                    <a:pt x="47" y="0"/>
                    <a:pt x="47" y="0"/>
                    <a:pt x="47" y="0"/>
                  </a:cubicBezTo>
                  <a:cubicBezTo>
                    <a:pt x="50" y="15"/>
                    <a:pt x="50" y="15"/>
                    <a:pt x="50" y="15"/>
                  </a:cubicBezTo>
                  <a:cubicBezTo>
                    <a:pt x="48" y="15"/>
                    <a:pt x="48" y="15"/>
                    <a:pt x="48" y="15"/>
                  </a:cubicBezTo>
                  <a:cubicBezTo>
                    <a:pt x="40" y="16"/>
                    <a:pt x="40" y="16"/>
                    <a:pt x="40" y="16"/>
                  </a:cubicBezTo>
                  <a:cubicBezTo>
                    <a:pt x="35" y="16"/>
                    <a:pt x="35" y="16"/>
                    <a:pt x="35" y="16"/>
                  </a:cubicBezTo>
                  <a:cubicBezTo>
                    <a:pt x="34" y="16"/>
                    <a:pt x="34" y="16"/>
                    <a:pt x="34" y="16"/>
                  </a:cubicBezTo>
                  <a:cubicBezTo>
                    <a:pt x="34" y="16"/>
                    <a:pt x="34" y="16"/>
                    <a:pt x="34" y="16"/>
                  </a:cubicBezTo>
                  <a:cubicBezTo>
                    <a:pt x="30" y="12"/>
                    <a:pt x="30" y="12"/>
                    <a:pt x="30" y="12"/>
                  </a:cubicBezTo>
                  <a:cubicBezTo>
                    <a:pt x="22" y="16"/>
                    <a:pt x="22" y="16"/>
                    <a:pt x="22" y="16"/>
                  </a:cubicBezTo>
                  <a:cubicBezTo>
                    <a:pt x="14" y="26"/>
                    <a:pt x="14" y="26"/>
                    <a:pt x="14" y="26"/>
                  </a:cubicBezTo>
                  <a:cubicBezTo>
                    <a:pt x="8" y="43"/>
                    <a:pt x="8" y="43"/>
                    <a:pt x="8" y="43"/>
                  </a:cubicBezTo>
                  <a:cubicBezTo>
                    <a:pt x="10" y="62"/>
                    <a:pt x="10" y="62"/>
                    <a:pt x="10" y="62"/>
                  </a:cubicBezTo>
                  <a:cubicBezTo>
                    <a:pt x="13" y="72"/>
                    <a:pt x="13" y="72"/>
                    <a:pt x="13" y="72"/>
                  </a:cubicBezTo>
                  <a:cubicBezTo>
                    <a:pt x="13" y="74"/>
                    <a:pt x="13" y="74"/>
                    <a:pt x="13" y="74"/>
                  </a:cubicBezTo>
                  <a:cubicBezTo>
                    <a:pt x="12" y="75"/>
                    <a:pt x="12" y="75"/>
                    <a:pt x="12" y="75"/>
                  </a:cubicBezTo>
                  <a:cubicBezTo>
                    <a:pt x="10" y="76"/>
                    <a:pt x="9" y="79"/>
                    <a:pt x="9" y="83"/>
                  </a:cubicBezTo>
                  <a:cubicBezTo>
                    <a:pt x="13" y="99"/>
                    <a:pt x="13" y="99"/>
                    <a:pt x="13" y="99"/>
                  </a:cubicBezTo>
                  <a:cubicBezTo>
                    <a:pt x="12" y="100"/>
                    <a:pt x="12" y="100"/>
                    <a:pt x="12" y="100"/>
                  </a:cubicBezTo>
                  <a:cubicBezTo>
                    <a:pt x="5" y="104"/>
                    <a:pt x="1" y="107"/>
                    <a:pt x="1" y="109"/>
                  </a:cubicBezTo>
                  <a:cubicBezTo>
                    <a:pt x="0" y="114"/>
                    <a:pt x="0" y="114"/>
                    <a:pt x="0" y="114"/>
                  </a:cubicBezTo>
                  <a:cubicBezTo>
                    <a:pt x="7" y="112"/>
                    <a:pt x="7" y="112"/>
                    <a:pt x="7" y="112"/>
                  </a:cubicBezTo>
                  <a:cubicBezTo>
                    <a:pt x="7" y="111"/>
                    <a:pt x="7" y="111"/>
                    <a:pt x="7" y="111"/>
                  </a:cubicBezTo>
                  <a:cubicBezTo>
                    <a:pt x="8" y="111"/>
                    <a:pt x="8" y="111"/>
                    <a:pt x="8" y="111"/>
                  </a:cubicBezTo>
                  <a:cubicBezTo>
                    <a:pt x="12" y="111"/>
                    <a:pt x="15" y="113"/>
                    <a:pt x="16" y="117"/>
                  </a:cubicBezTo>
                  <a:cubicBezTo>
                    <a:pt x="17" y="126"/>
                    <a:pt x="17" y="126"/>
                    <a:pt x="17" y="126"/>
                  </a:cubicBezTo>
                  <a:cubicBezTo>
                    <a:pt x="16" y="127"/>
                    <a:pt x="16" y="127"/>
                    <a:pt x="16" y="127"/>
                  </a:cubicBezTo>
                  <a:cubicBezTo>
                    <a:pt x="16" y="128"/>
                    <a:pt x="16" y="128"/>
                    <a:pt x="16" y="128"/>
                  </a:cubicBezTo>
                  <a:cubicBezTo>
                    <a:pt x="14" y="129"/>
                    <a:pt x="14" y="130"/>
                    <a:pt x="14" y="132"/>
                  </a:cubicBezTo>
                  <a:cubicBezTo>
                    <a:pt x="12" y="141"/>
                    <a:pt x="12" y="141"/>
                    <a:pt x="12" y="141"/>
                  </a:cubicBezTo>
                  <a:cubicBezTo>
                    <a:pt x="13" y="144"/>
                    <a:pt x="14" y="146"/>
                    <a:pt x="16" y="148"/>
                  </a:cubicBezTo>
                  <a:cubicBezTo>
                    <a:pt x="24" y="158"/>
                    <a:pt x="24" y="158"/>
                    <a:pt x="24" y="158"/>
                  </a:cubicBezTo>
                  <a:cubicBezTo>
                    <a:pt x="32" y="152"/>
                    <a:pt x="32" y="152"/>
                    <a:pt x="32" y="152"/>
                  </a:cubicBezTo>
                  <a:cubicBezTo>
                    <a:pt x="38" y="151"/>
                    <a:pt x="38" y="151"/>
                    <a:pt x="38" y="151"/>
                  </a:cubicBezTo>
                  <a:cubicBezTo>
                    <a:pt x="38" y="151"/>
                    <a:pt x="38" y="151"/>
                    <a:pt x="38" y="151"/>
                  </a:cubicBezTo>
                  <a:cubicBezTo>
                    <a:pt x="38" y="152"/>
                    <a:pt x="38" y="152"/>
                    <a:pt x="38" y="152"/>
                  </a:cubicBezTo>
                  <a:cubicBezTo>
                    <a:pt x="42" y="153"/>
                    <a:pt x="42" y="153"/>
                    <a:pt x="42" y="153"/>
                  </a:cubicBezTo>
                  <a:cubicBezTo>
                    <a:pt x="44" y="153"/>
                    <a:pt x="45" y="152"/>
                    <a:pt x="46" y="151"/>
                  </a:cubicBezTo>
                  <a:cubicBezTo>
                    <a:pt x="50" y="146"/>
                    <a:pt x="50" y="146"/>
                    <a:pt x="50" y="146"/>
                  </a:cubicBezTo>
                  <a:cubicBezTo>
                    <a:pt x="49" y="143"/>
                    <a:pt x="49" y="143"/>
                    <a:pt x="49" y="143"/>
                  </a:cubicBezTo>
                  <a:cubicBezTo>
                    <a:pt x="50" y="142"/>
                    <a:pt x="51" y="141"/>
                    <a:pt x="52" y="140"/>
                  </a:cubicBezTo>
                  <a:cubicBezTo>
                    <a:pt x="62" y="140"/>
                    <a:pt x="62" y="140"/>
                    <a:pt x="62" y="140"/>
                  </a:cubicBezTo>
                  <a:cubicBezTo>
                    <a:pt x="64" y="141"/>
                    <a:pt x="65" y="140"/>
                    <a:pt x="65" y="140"/>
                  </a:cubicBezTo>
                  <a:cubicBezTo>
                    <a:pt x="66" y="137"/>
                    <a:pt x="67" y="136"/>
                    <a:pt x="68" y="135"/>
                  </a:cubicBezTo>
                  <a:cubicBezTo>
                    <a:pt x="70" y="135"/>
                    <a:pt x="72" y="135"/>
                    <a:pt x="73" y="136"/>
                  </a:cubicBezTo>
                  <a:cubicBezTo>
                    <a:pt x="76" y="139"/>
                    <a:pt x="78" y="141"/>
                    <a:pt x="78" y="144"/>
                  </a:cubicBezTo>
                  <a:cubicBezTo>
                    <a:pt x="77" y="151"/>
                    <a:pt x="77" y="151"/>
                    <a:pt x="77" y="151"/>
                  </a:cubicBezTo>
                  <a:cubicBezTo>
                    <a:pt x="78" y="152"/>
                    <a:pt x="78" y="152"/>
                    <a:pt x="78" y="152"/>
                  </a:cubicBezTo>
                  <a:cubicBezTo>
                    <a:pt x="81" y="154"/>
                    <a:pt x="82" y="156"/>
                    <a:pt x="82" y="158"/>
                  </a:cubicBezTo>
                  <a:cubicBezTo>
                    <a:pt x="81" y="165"/>
                    <a:pt x="81" y="165"/>
                    <a:pt x="81" y="165"/>
                  </a:cubicBezTo>
                  <a:cubicBezTo>
                    <a:pt x="80" y="169"/>
                    <a:pt x="78" y="172"/>
                    <a:pt x="77" y="172"/>
                  </a:cubicBezTo>
                  <a:cubicBezTo>
                    <a:pt x="77" y="172"/>
                    <a:pt x="77" y="172"/>
                    <a:pt x="77" y="172"/>
                  </a:cubicBezTo>
                  <a:cubicBezTo>
                    <a:pt x="71" y="185"/>
                    <a:pt x="71" y="185"/>
                    <a:pt x="71" y="185"/>
                  </a:cubicBezTo>
                  <a:cubicBezTo>
                    <a:pt x="73" y="186"/>
                    <a:pt x="73" y="186"/>
                    <a:pt x="73" y="186"/>
                  </a:cubicBezTo>
                  <a:cubicBezTo>
                    <a:pt x="82" y="186"/>
                    <a:pt x="82" y="186"/>
                    <a:pt x="82" y="186"/>
                  </a:cubicBezTo>
                  <a:cubicBezTo>
                    <a:pt x="84" y="187"/>
                    <a:pt x="84" y="187"/>
                    <a:pt x="84" y="187"/>
                  </a:cubicBezTo>
                  <a:cubicBezTo>
                    <a:pt x="84" y="188"/>
                    <a:pt x="84" y="188"/>
                    <a:pt x="84" y="188"/>
                  </a:cubicBezTo>
                  <a:cubicBezTo>
                    <a:pt x="82" y="192"/>
                    <a:pt x="82" y="195"/>
                    <a:pt x="82" y="197"/>
                  </a:cubicBezTo>
                  <a:cubicBezTo>
                    <a:pt x="86" y="199"/>
                    <a:pt x="88" y="200"/>
                    <a:pt x="89" y="199"/>
                  </a:cubicBezTo>
                  <a:cubicBezTo>
                    <a:pt x="94" y="197"/>
                    <a:pt x="94" y="197"/>
                    <a:pt x="94" y="197"/>
                  </a:cubicBezTo>
                  <a:cubicBezTo>
                    <a:pt x="97" y="196"/>
                    <a:pt x="97" y="196"/>
                    <a:pt x="97" y="196"/>
                  </a:cubicBezTo>
                  <a:cubicBezTo>
                    <a:pt x="102" y="196"/>
                    <a:pt x="102" y="196"/>
                    <a:pt x="102" y="196"/>
                  </a:cubicBezTo>
                  <a:cubicBezTo>
                    <a:pt x="108" y="190"/>
                    <a:pt x="108" y="190"/>
                    <a:pt x="108" y="190"/>
                  </a:cubicBezTo>
                  <a:cubicBezTo>
                    <a:pt x="108" y="183"/>
                    <a:pt x="108" y="183"/>
                    <a:pt x="108" y="183"/>
                  </a:cubicBezTo>
                  <a:cubicBezTo>
                    <a:pt x="107" y="181"/>
                    <a:pt x="108" y="179"/>
                    <a:pt x="108" y="178"/>
                  </a:cubicBezTo>
                  <a:cubicBezTo>
                    <a:pt x="110" y="177"/>
                    <a:pt x="113" y="177"/>
                    <a:pt x="118" y="180"/>
                  </a:cubicBezTo>
                  <a:cubicBezTo>
                    <a:pt x="128" y="186"/>
                    <a:pt x="128" y="186"/>
                    <a:pt x="128" y="186"/>
                  </a:cubicBezTo>
                  <a:cubicBezTo>
                    <a:pt x="131" y="188"/>
                    <a:pt x="133" y="189"/>
                    <a:pt x="135" y="189"/>
                  </a:cubicBezTo>
                  <a:cubicBezTo>
                    <a:pt x="135" y="188"/>
                    <a:pt x="135" y="188"/>
                    <a:pt x="135" y="188"/>
                  </a:cubicBezTo>
                  <a:cubicBezTo>
                    <a:pt x="136" y="187"/>
                    <a:pt x="135" y="184"/>
                    <a:pt x="133" y="180"/>
                  </a:cubicBezTo>
                  <a:cubicBezTo>
                    <a:pt x="128" y="172"/>
                    <a:pt x="128" y="172"/>
                    <a:pt x="128" y="172"/>
                  </a:cubicBezTo>
                  <a:cubicBezTo>
                    <a:pt x="128" y="171"/>
                    <a:pt x="128" y="171"/>
                    <a:pt x="128" y="171"/>
                  </a:cubicBezTo>
                  <a:cubicBezTo>
                    <a:pt x="128" y="171"/>
                    <a:pt x="128" y="171"/>
                    <a:pt x="128" y="171"/>
                  </a:cubicBezTo>
                  <a:cubicBezTo>
                    <a:pt x="128" y="170"/>
                    <a:pt x="128" y="170"/>
                    <a:pt x="128" y="170"/>
                  </a:cubicBezTo>
                  <a:cubicBezTo>
                    <a:pt x="134" y="163"/>
                    <a:pt x="139" y="160"/>
                    <a:pt x="146" y="163"/>
                  </a:cubicBezTo>
                  <a:cubicBezTo>
                    <a:pt x="160" y="170"/>
                    <a:pt x="160" y="170"/>
                    <a:pt x="160" y="170"/>
                  </a:cubicBezTo>
                  <a:cubicBezTo>
                    <a:pt x="166" y="166"/>
                    <a:pt x="166" y="166"/>
                    <a:pt x="166" y="166"/>
                  </a:cubicBezTo>
                  <a:cubicBezTo>
                    <a:pt x="167" y="166"/>
                    <a:pt x="167" y="166"/>
                    <a:pt x="167" y="166"/>
                  </a:cubicBezTo>
                  <a:cubicBezTo>
                    <a:pt x="167" y="165"/>
                    <a:pt x="167" y="165"/>
                    <a:pt x="167" y="165"/>
                  </a:cubicBezTo>
                  <a:cubicBezTo>
                    <a:pt x="167" y="165"/>
                    <a:pt x="167" y="165"/>
                    <a:pt x="167" y="165"/>
                  </a:cubicBezTo>
                  <a:cubicBezTo>
                    <a:pt x="166" y="164"/>
                    <a:pt x="166" y="164"/>
                    <a:pt x="166" y="164"/>
                  </a:cubicBezTo>
                  <a:cubicBezTo>
                    <a:pt x="166" y="164"/>
                    <a:pt x="166" y="164"/>
                    <a:pt x="166" y="164"/>
                  </a:cubicBezTo>
                  <a:cubicBezTo>
                    <a:pt x="167" y="163"/>
                    <a:pt x="167" y="163"/>
                    <a:pt x="167" y="163"/>
                  </a:cubicBezTo>
                  <a:cubicBezTo>
                    <a:pt x="172" y="155"/>
                    <a:pt x="173" y="149"/>
                    <a:pt x="172" y="146"/>
                  </a:cubicBezTo>
                  <a:cubicBezTo>
                    <a:pt x="170" y="143"/>
                    <a:pt x="168" y="142"/>
                    <a:pt x="167" y="142"/>
                  </a:cubicBezTo>
                  <a:cubicBezTo>
                    <a:pt x="166" y="142"/>
                    <a:pt x="166" y="142"/>
                    <a:pt x="166" y="142"/>
                  </a:cubicBezTo>
                  <a:cubicBezTo>
                    <a:pt x="165" y="138"/>
                    <a:pt x="165" y="138"/>
                    <a:pt x="165" y="138"/>
                  </a:cubicBezTo>
                  <a:cubicBezTo>
                    <a:pt x="166" y="138"/>
                    <a:pt x="166" y="138"/>
                    <a:pt x="166" y="138"/>
                  </a:cubicBezTo>
                  <a:cubicBezTo>
                    <a:pt x="168" y="136"/>
                    <a:pt x="170" y="135"/>
                    <a:pt x="170" y="134"/>
                  </a:cubicBezTo>
                  <a:cubicBezTo>
                    <a:pt x="169" y="132"/>
                    <a:pt x="169" y="132"/>
                    <a:pt x="169" y="132"/>
                  </a:cubicBezTo>
                  <a:cubicBezTo>
                    <a:pt x="163" y="126"/>
                    <a:pt x="163" y="126"/>
                    <a:pt x="163" y="126"/>
                  </a:cubicBezTo>
                  <a:cubicBezTo>
                    <a:pt x="163" y="126"/>
                    <a:pt x="163" y="126"/>
                    <a:pt x="163" y="126"/>
                  </a:cubicBezTo>
                  <a:cubicBezTo>
                    <a:pt x="163" y="125"/>
                    <a:pt x="163" y="125"/>
                    <a:pt x="163" y="125"/>
                  </a:cubicBezTo>
                  <a:cubicBezTo>
                    <a:pt x="160" y="116"/>
                    <a:pt x="160" y="116"/>
                    <a:pt x="160" y="116"/>
                  </a:cubicBezTo>
                  <a:cubicBezTo>
                    <a:pt x="158" y="110"/>
                    <a:pt x="158" y="104"/>
                    <a:pt x="158" y="98"/>
                  </a:cubicBezTo>
                  <a:cubicBezTo>
                    <a:pt x="158" y="94"/>
                    <a:pt x="158" y="94"/>
                    <a:pt x="158" y="94"/>
                  </a:cubicBezTo>
                  <a:cubicBezTo>
                    <a:pt x="154" y="98"/>
                    <a:pt x="154" y="98"/>
                    <a:pt x="154" y="98"/>
                  </a:cubicBezTo>
                  <a:cubicBezTo>
                    <a:pt x="151" y="102"/>
                    <a:pt x="151" y="102"/>
                    <a:pt x="151" y="102"/>
                  </a:cubicBezTo>
                  <a:cubicBezTo>
                    <a:pt x="150" y="85"/>
                    <a:pt x="150" y="85"/>
                    <a:pt x="150" y="85"/>
                  </a:cubicBezTo>
                  <a:cubicBezTo>
                    <a:pt x="150" y="85"/>
                    <a:pt x="150" y="85"/>
                    <a:pt x="150" y="85"/>
                  </a:cubicBezTo>
                  <a:cubicBezTo>
                    <a:pt x="150" y="84"/>
                    <a:pt x="150" y="84"/>
                    <a:pt x="150" y="84"/>
                  </a:cubicBezTo>
                  <a:cubicBezTo>
                    <a:pt x="150" y="84"/>
                    <a:pt x="150" y="84"/>
                    <a:pt x="150" y="84"/>
                  </a:cubicBezTo>
                  <a:cubicBezTo>
                    <a:pt x="159" y="71"/>
                    <a:pt x="165" y="64"/>
                    <a:pt x="167" y="62"/>
                  </a:cubicBezTo>
                  <a:cubicBezTo>
                    <a:pt x="163" y="50"/>
                    <a:pt x="163" y="50"/>
                    <a:pt x="163" y="50"/>
                  </a:cubicBezTo>
                  <a:cubicBezTo>
                    <a:pt x="162" y="44"/>
                    <a:pt x="161" y="40"/>
                    <a:pt x="161" y="38"/>
                  </a:cubicBezTo>
                  <a:cubicBezTo>
                    <a:pt x="154" y="35"/>
                    <a:pt x="154" y="35"/>
                    <a:pt x="154" y="35"/>
                  </a:cubicBezTo>
                  <a:lnTo>
                    <a:pt x="150" y="34"/>
                  </a:lnTo>
                  <a:close/>
                </a:path>
              </a:pathLst>
            </a:custGeom>
            <a:grpFill/>
            <a:ln>
              <a:noFill/>
            </a:ln>
          </p:spPr>
          <p:txBody>
            <a:bodyPr/>
            <a:lstStyle/>
            <a:p>
              <a:endParaRPr altLang="en-US" lang="zh-CN"/>
            </a:p>
          </p:txBody>
        </p:sp>
        <p:sp>
          <p:nvSpPr>
            <p:cNvPr id="507" name="Freeform 20"/>
            <p:cNvSpPr>
              <a:spLocks noChangeArrowheads="1"/>
            </p:cNvSpPr>
            <p:nvPr/>
          </p:nvSpPr>
          <p:spPr bwMode="auto">
            <a:xfrm>
              <a:off x="3891644" y="4478568"/>
              <a:ext cx="815975" cy="644525"/>
            </a:xfrm>
            <a:custGeom>
              <a:gdLst>
                <a:gd fmla="*/ 2147483647 w 254" name="T0"/>
                <a:gd fmla="*/ 2147483647 h 201" name="T1"/>
                <a:gd fmla="*/ 2147483647 w 254" name="T2"/>
                <a:gd fmla="*/ 2147483647 h 201" name="T3"/>
                <a:gd fmla="*/ 2147483647 w 254" name="T4"/>
                <a:gd fmla="*/ 2147483647 h 201" name="T5"/>
                <a:gd fmla="*/ 2147483647 w 254" name="T6"/>
                <a:gd fmla="*/ 2147483647 h 201" name="T7"/>
                <a:gd fmla="*/ 2147483647 w 254" name="T8"/>
                <a:gd fmla="*/ 2147483647 h 201" name="T9"/>
                <a:gd fmla="*/ 2147483647 w 254" name="T10"/>
                <a:gd fmla="*/ 2147483647 h 201" name="T11"/>
                <a:gd fmla="*/ 2147483647 w 254" name="T12"/>
                <a:gd fmla="*/ 2147483647 h 201" name="T13"/>
                <a:gd fmla="*/ 2147483647 w 254" name="T14"/>
                <a:gd fmla="*/ 2147483647 h 201" name="T15"/>
                <a:gd fmla="*/ 2147483647 w 254" name="T16"/>
                <a:gd fmla="*/ 2147483647 h 201" name="T17"/>
                <a:gd fmla="*/ 2147483647 w 254" name="T18"/>
                <a:gd fmla="*/ 2147483647 h 201" name="T19"/>
                <a:gd fmla="*/ 2147483647 w 254" name="T20"/>
                <a:gd fmla="*/ 2147483647 h 201" name="T21"/>
                <a:gd fmla="*/ 2147483647 w 254" name="T22"/>
                <a:gd fmla="*/ 2147483647 h 201" name="T23"/>
                <a:gd fmla="*/ 2147483647 w 254" name="T24"/>
                <a:gd fmla="*/ 2147483647 h 201" name="T25"/>
                <a:gd fmla="*/ 2147483647 w 254" name="T26"/>
                <a:gd fmla="*/ 2147483647 h 201" name="T27"/>
                <a:gd fmla="*/ 2147483647 w 254" name="T28"/>
                <a:gd fmla="*/ 2147483647 h 201" name="T29"/>
                <a:gd fmla="*/ 2147483647 w 254" name="T30"/>
                <a:gd fmla="*/ 2147483647 h 201" name="T31"/>
                <a:gd fmla="*/ 2147483647 w 254" name="T32"/>
                <a:gd fmla="*/ 2147483647 h 201" name="T33"/>
                <a:gd fmla="*/ 2147483647 w 254" name="T34"/>
                <a:gd fmla="*/ 2147483647 h 201" name="T35"/>
                <a:gd fmla="*/ 2147483647 w 254" name="T36"/>
                <a:gd fmla="*/ 2147483647 h 201" name="T37"/>
                <a:gd fmla="*/ 2147483647 w 254" name="T38"/>
                <a:gd fmla="*/ 2147483647 h 201" name="T39"/>
                <a:gd fmla="*/ 2147483647 w 254" name="T40"/>
                <a:gd fmla="*/ 2147483647 h 201" name="T41"/>
                <a:gd fmla="*/ 2147483647 w 254" name="T42"/>
                <a:gd fmla="*/ 2147483647 h 201" name="T43"/>
                <a:gd fmla="*/ 2147483647 w 254" name="T44"/>
                <a:gd fmla="*/ 2147483647 h 201" name="T45"/>
                <a:gd fmla="*/ 2147483647 w 254" name="T46"/>
                <a:gd fmla="*/ 2147483647 h 201" name="T47"/>
                <a:gd fmla="*/ 2147483647 w 254" name="T48"/>
                <a:gd fmla="*/ 2147483647 h 201" name="T49"/>
                <a:gd fmla="*/ 2147483647 w 254" name="T50"/>
                <a:gd fmla="*/ 2147483647 h 201" name="T51"/>
                <a:gd fmla="*/ 2147483647 w 254" name="T52"/>
                <a:gd fmla="*/ 2147483647 h 201" name="T53"/>
                <a:gd fmla="*/ 2147483647 w 254" name="T54"/>
                <a:gd fmla="*/ 2147483647 h 201" name="T55"/>
                <a:gd fmla="*/ 2147483647 w 254" name="T56"/>
                <a:gd fmla="*/ 2147483647 h 201" name="T57"/>
                <a:gd fmla="*/ 2147483647 w 254" name="T58"/>
                <a:gd fmla="*/ 2147483647 h 201" name="T59"/>
                <a:gd fmla="*/ 2147483647 w 254" name="T60"/>
                <a:gd fmla="*/ 2147483647 h 201" name="T61"/>
                <a:gd fmla="*/ 2147483647 w 254" name="T62"/>
                <a:gd fmla="*/ 2147483647 h 201" name="T63"/>
                <a:gd fmla="*/ 2147483647 w 254" name="T64"/>
                <a:gd fmla="*/ 2147483647 h 201" name="T65"/>
                <a:gd fmla="*/ 2147483647 w 254" name="T66"/>
                <a:gd fmla="*/ 2147483647 h 201" name="T67"/>
                <a:gd fmla="*/ 2147483647 w 254" name="T68"/>
                <a:gd fmla="*/ 2147483647 h 201" name="T69"/>
                <a:gd fmla="*/ 2147483647 w 254" name="T70"/>
                <a:gd fmla="*/ 2147483647 h 201" name="T71"/>
                <a:gd fmla="*/ 2147483647 w 254" name="T72"/>
                <a:gd fmla="*/ 2147483647 h 201" name="T73"/>
                <a:gd fmla="*/ 2147483647 w 254" name="T74"/>
                <a:gd fmla="*/ 2147483647 h 201" name="T75"/>
                <a:gd fmla="*/ 2147483647 w 254" name="T76"/>
                <a:gd fmla="*/ 2147483647 h 201" name="T77"/>
                <a:gd fmla="*/ 2147483647 w 254" name="T78"/>
                <a:gd fmla="*/ 2147483647 h 201" name="T79"/>
                <a:gd fmla="*/ 2147483647 w 254" name="T80"/>
                <a:gd fmla="*/ 2147483647 h 201" name="T81"/>
                <a:gd fmla="*/ 2147483647 w 254" name="T82"/>
                <a:gd fmla="*/ 2147483647 h 201" name="T83"/>
                <a:gd fmla="*/ 2147483647 w 254" name="T84"/>
                <a:gd fmla="*/ 2147483647 h 201" name="T85"/>
                <a:gd fmla="*/ 2147483647 w 254" name="T86"/>
                <a:gd fmla="*/ 2147483647 h 201" name="T87"/>
                <a:gd fmla="*/ 2147483647 w 254" name="T88"/>
                <a:gd fmla="*/ 2147483647 h 201" name="T89"/>
                <a:gd fmla="*/ 2147483647 w 254" name="T90"/>
                <a:gd fmla="*/ 2147483647 h 201" name="T91"/>
                <a:gd fmla="*/ 2147483647 w 254" name="T92"/>
                <a:gd fmla="*/ 2147483647 h 201" name="T93"/>
                <a:gd fmla="*/ 2147483647 w 254" name="T94"/>
                <a:gd fmla="*/ 2147483647 h 201" name="T95"/>
                <a:gd fmla="*/ 2147483647 w 254" name="T96"/>
                <a:gd fmla="*/ 2147483647 h 201"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w 254" name="T147"/>
                <a:gd fmla="*/ 0 h 201" name="T148"/>
                <a:gd fmla="*/ 254 w 254" name="T149"/>
                <a:gd fmla="*/ 201 h 201" name="T150"/>
              </a:gd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b="T150" l="T147" r="T149" t="T148"/>
              <a:pathLst>
                <a:path h="201" w="254">
                  <a:moveTo>
                    <a:pt x="238" y="69"/>
                  </a:moveTo>
                  <a:cubicBezTo>
                    <a:pt x="242" y="68"/>
                    <a:pt x="244" y="67"/>
                    <a:pt x="244" y="65"/>
                  </a:cubicBezTo>
                  <a:cubicBezTo>
                    <a:pt x="244" y="64"/>
                    <a:pt x="244" y="64"/>
                    <a:pt x="244" y="64"/>
                  </a:cubicBezTo>
                  <a:cubicBezTo>
                    <a:pt x="245" y="63"/>
                    <a:pt x="245" y="63"/>
                    <a:pt x="245" y="63"/>
                  </a:cubicBezTo>
                  <a:cubicBezTo>
                    <a:pt x="246" y="63"/>
                    <a:pt x="246" y="63"/>
                    <a:pt x="246" y="63"/>
                  </a:cubicBezTo>
                  <a:cubicBezTo>
                    <a:pt x="254" y="63"/>
                    <a:pt x="254" y="63"/>
                    <a:pt x="254" y="63"/>
                  </a:cubicBezTo>
                  <a:cubicBezTo>
                    <a:pt x="254" y="58"/>
                    <a:pt x="254" y="58"/>
                    <a:pt x="254" y="58"/>
                  </a:cubicBezTo>
                  <a:cubicBezTo>
                    <a:pt x="252" y="58"/>
                    <a:pt x="250" y="57"/>
                    <a:pt x="248" y="55"/>
                  </a:cubicBezTo>
                  <a:cubicBezTo>
                    <a:pt x="236" y="44"/>
                    <a:pt x="236" y="44"/>
                    <a:pt x="236" y="44"/>
                  </a:cubicBezTo>
                  <a:cubicBezTo>
                    <a:pt x="236" y="44"/>
                    <a:pt x="236" y="44"/>
                    <a:pt x="236" y="44"/>
                  </a:cubicBezTo>
                  <a:cubicBezTo>
                    <a:pt x="230" y="29"/>
                    <a:pt x="230" y="29"/>
                    <a:pt x="230" y="29"/>
                  </a:cubicBezTo>
                  <a:cubicBezTo>
                    <a:pt x="223" y="22"/>
                    <a:pt x="223" y="22"/>
                    <a:pt x="223" y="22"/>
                  </a:cubicBezTo>
                  <a:cubicBezTo>
                    <a:pt x="214" y="21"/>
                    <a:pt x="208" y="21"/>
                    <a:pt x="203" y="22"/>
                  </a:cubicBezTo>
                  <a:cubicBezTo>
                    <a:pt x="201" y="22"/>
                    <a:pt x="201" y="22"/>
                    <a:pt x="201" y="22"/>
                  </a:cubicBezTo>
                  <a:cubicBezTo>
                    <a:pt x="202" y="27"/>
                    <a:pt x="202" y="27"/>
                    <a:pt x="202" y="27"/>
                  </a:cubicBezTo>
                  <a:cubicBezTo>
                    <a:pt x="202" y="28"/>
                    <a:pt x="202" y="28"/>
                    <a:pt x="202" y="28"/>
                  </a:cubicBezTo>
                  <a:cubicBezTo>
                    <a:pt x="202" y="29"/>
                    <a:pt x="202" y="29"/>
                    <a:pt x="202" y="29"/>
                  </a:cubicBezTo>
                  <a:cubicBezTo>
                    <a:pt x="200" y="29"/>
                    <a:pt x="200" y="29"/>
                    <a:pt x="200" y="29"/>
                  </a:cubicBezTo>
                  <a:cubicBezTo>
                    <a:pt x="194" y="32"/>
                    <a:pt x="194" y="32"/>
                    <a:pt x="194" y="32"/>
                  </a:cubicBezTo>
                  <a:cubicBezTo>
                    <a:pt x="193" y="31"/>
                    <a:pt x="193" y="31"/>
                    <a:pt x="193" y="31"/>
                  </a:cubicBezTo>
                  <a:cubicBezTo>
                    <a:pt x="188" y="26"/>
                    <a:pt x="184" y="24"/>
                    <a:pt x="182" y="25"/>
                  </a:cubicBezTo>
                  <a:cubicBezTo>
                    <a:pt x="168" y="32"/>
                    <a:pt x="160" y="35"/>
                    <a:pt x="158" y="33"/>
                  </a:cubicBezTo>
                  <a:cubicBezTo>
                    <a:pt x="156" y="34"/>
                    <a:pt x="154" y="35"/>
                    <a:pt x="152" y="38"/>
                  </a:cubicBezTo>
                  <a:cubicBezTo>
                    <a:pt x="150" y="40"/>
                    <a:pt x="150" y="40"/>
                    <a:pt x="150" y="40"/>
                  </a:cubicBezTo>
                  <a:cubicBezTo>
                    <a:pt x="149" y="38"/>
                    <a:pt x="149" y="38"/>
                    <a:pt x="149" y="38"/>
                  </a:cubicBezTo>
                  <a:cubicBezTo>
                    <a:pt x="145" y="34"/>
                    <a:pt x="143" y="31"/>
                    <a:pt x="143" y="29"/>
                  </a:cubicBezTo>
                  <a:cubicBezTo>
                    <a:pt x="143" y="27"/>
                    <a:pt x="146" y="24"/>
                    <a:pt x="150" y="19"/>
                  </a:cubicBezTo>
                  <a:cubicBezTo>
                    <a:pt x="156" y="12"/>
                    <a:pt x="159" y="9"/>
                    <a:pt x="159" y="8"/>
                  </a:cubicBezTo>
                  <a:cubicBezTo>
                    <a:pt x="158" y="6"/>
                    <a:pt x="158" y="6"/>
                    <a:pt x="158" y="6"/>
                  </a:cubicBezTo>
                  <a:cubicBezTo>
                    <a:pt x="156" y="5"/>
                    <a:pt x="153" y="7"/>
                    <a:pt x="149" y="10"/>
                  </a:cubicBezTo>
                  <a:cubicBezTo>
                    <a:pt x="145" y="13"/>
                    <a:pt x="142" y="14"/>
                    <a:pt x="141" y="14"/>
                  </a:cubicBezTo>
                  <a:cubicBezTo>
                    <a:pt x="140" y="14"/>
                    <a:pt x="139" y="12"/>
                    <a:pt x="139" y="10"/>
                  </a:cubicBezTo>
                  <a:cubicBezTo>
                    <a:pt x="138" y="10"/>
                    <a:pt x="138" y="10"/>
                    <a:pt x="138" y="10"/>
                  </a:cubicBezTo>
                  <a:cubicBezTo>
                    <a:pt x="135" y="3"/>
                    <a:pt x="135" y="3"/>
                    <a:pt x="135" y="3"/>
                  </a:cubicBezTo>
                  <a:cubicBezTo>
                    <a:pt x="127" y="8"/>
                    <a:pt x="127" y="8"/>
                    <a:pt x="127" y="8"/>
                  </a:cubicBezTo>
                  <a:cubicBezTo>
                    <a:pt x="126" y="9"/>
                    <a:pt x="126" y="9"/>
                    <a:pt x="126" y="9"/>
                  </a:cubicBezTo>
                  <a:cubicBezTo>
                    <a:pt x="126" y="8"/>
                    <a:pt x="126" y="8"/>
                    <a:pt x="126" y="8"/>
                  </a:cubicBezTo>
                  <a:cubicBezTo>
                    <a:pt x="126" y="8"/>
                    <a:pt x="126" y="8"/>
                    <a:pt x="126" y="8"/>
                  </a:cubicBezTo>
                  <a:cubicBezTo>
                    <a:pt x="120" y="5"/>
                    <a:pt x="115" y="3"/>
                    <a:pt x="110" y="1"/>
                  </a:cubicBezTo>
                  <a:cubicBezTo>
                    <a:pt x="106" y="0"/>
                    <a:pt x="102" y="1"/>
                    <a:pt x="99" y="6"/>
                  </a:cubicBezTo>
                  <a:cubicBezTo>
                    <a:pt x="102" y="12"/>
                    <a:pt x="102" y="12"/>
                    <a:pt x="102" y="12"/>
                  </a:cubicBezTo>
                  <a:cubicBezTo>
                    <a:pt x="105" y="18"/>
                    <a:pt x="106" y="22"/>
                    <a:pt x="105" y="24"/>
                  </a:cubicBezTo>
                  <a:cubicBezTo>
                    <a:pt x="104" y="26"/>
                    <a:pt x="103" y="27"/>
                    <a:pt x="102" y="27"/>
                  </a:cubicBezTo>
                  <a:cubicBezTo>
                    <a:pt x="99" y="28"/>
                    <a:pt x="96" y="27"/>
                    <a:pt x="91" y="23"/>
                  </a:cubicBezTo>
                  <a:cubicBezTo>
                    <a:pt x="88" y="21"/>
                    <a:pt x="85" y="19"/>
                    <a:pt x="82" y="18"/>
                  </a:cubicBezTo>
                  <a:cubicBezTo>
                    <a:pt x="78" y="16"/>
                    <a:pt x="78" y="16"/>
                    <a:pt x="78" y="16"/>
                  </a:cubicBezTo>
                  <a:cubicBezTo>
                    <a:pt x="78" y="16"/>
                    <a:pt x="78" y="16"/>
                    <a:pt x="78" y="16"/>
                  </a:cubicBezTo>
                  <a:cubicBezTo>
                    <a:pt x="78" y="16"/>
                    <a:pt x="78" y="16"/>
                    <a:pt x="78" y="16"/>
                  </a:cubicBezTo>
                  <a:cubicBezTo>
                    <a:pt x="78" y="17"/>
                    <a:pt x="78" y="17"/>
                    <a:pt x="78" y="17"/>
                  </a:cubicBezTo>
                  <a:cubicBezTo>
                    <a:pt x="78" y="26"/>
                    <a:pt x="78" y="26"/>
                    <a:pt x="78" y="26"/>
                  </a:cubicBezTo>
                  <a:cubicBezTo>
                    <a:pt x="72" y="33"/>
                    <a:pt x="72" y="33"/>
                    <a:pt x="72" y="33"/>
                  </a:cubicBezTo>
                  <a:cubicBezTo>
                    <a:pt x="72" y="40"/>
                    <a:pt x="72" y="40"/>
                    <a:pt x="72" y="40"/>
                  </a:cubicBezTo>
                  <a:cubicBezTo>
                    <a:pt x="74" y="47"/>
                    <a:pt x="74" y="47"/>
                    <a:pt x="74" y="47"/>
                  </a:cubicBezTo>
                  <a:cubicBezTo>
                    <a:pt x="75" y="47"/>
                    <a:pt x="75" y="47"/>
                    <a:pt x="75" y="47"/>
                  </a:cubicBezTo>
                  <a:cubicBezTo>
                    <a:pt x="70" y="54"/>
                    <a:pt x="70" y="54"/>
                    <a:pt x="70" y="54"/>
                  </a:cubicBezTo>
                  <a:cubicBezTo>
                    <a:pt x="68" y="60"/>
                    <a:pt x="68" y="60"/>
                    <a:pt x="68" y="60"/>
                  </a:cubicBezTo>
                  <a:cubicBezTo>
                    <a:pt x="68" y="61"/>
                    <a:pt x="68" y="61"/>
                    <a:pt x="68" y="61"/>
                  </a:cubicBezTo>
                  <a:cubicBezTo>
                    <a:pt x="62" y="67"/>
                    <a:pt x="62" y="67"/>
                    <a:pt x="62" y="67"/>
                  </a:cubicBezTo>
                  <a:cubicBezTo>
                    <a:pt x="52" y="90"/>
                    <a:pt x="52" y="90"/>
                    <a:pt x="52" y="90"/>
                  </a:cubicBezTo>
                  <a:cubicBezTo>
                    <a:pt x="52" y="102"/>
                    <a:pt x="52" y="102"/>
                    <a:pt x="52" y="102"/>
                  </a:cubicBezTo>
                  <a:cubicBezTo>
                    <a:pt x="52" y="102"/>
                    <a:pt x="52" y="102"/>
                    <a:pt x="52" y="102"/>
                  </a:cubicBezTo>
                  <a:cubicBezTo>
                    <a:pt x="30" y="115"/>
                    <a:pt x="30" y="115"/>
                    <a:pt x="30" y="115"/>
                  </a:cubicBezTo>
                  <a:cubicBezTo>
                    <a:pt x="29" y="117"/>
                    <a:pt x="29" y="117"/>
                    <a:pt x="29" y="117"/>
                  </a:cubicBezTo>
                  <a:cubicBezTo>
                    <a:pt x="32" y="124"/>
                    <a:pt x="32" y="124"/>
                    <a:pt x="32" y="124"/>
                  </a:cubicBezTo>
                  <a:cubicBezTo>
                    <a:pt x="32" y="124"/>
                    <a:pt x="32" y="124"/>
                    <a:pt x="32" y="124"/>
                  </a:cubicBezTo>
                  <a:cubicBezTo>
                    <a:pt x="32" y="124"/>
                    <a:pt x="32" y="124"/>
                    <a:pt x="32" y="124"/>
                  </a:cubicBezTo>
                  <a:cubicBezTo>
                    <a:pt x="30" y="133"/>
                    <a:pt x="30" y="133"/>
                    <a:pt x="30" y="133"/>
                  </a:cubicBezTo>
                  <a:cubicBezTo>
                    <a:pt x="21" y="132"/>
                    <a:pt x="21" y="132"/>
                    <a:pt x="21" y="132"/>
                  </a:cubicBezTo>
                  <a:cubicBezTo>
                    <a:pt x="19" y="142"/>
                    <a:pt x="19" y="142"/>
                    <a:pt x="19" y="142"/>
                  </a:cubicBezTo>
                  <a:cubicBezTo>
                    <a:pt x="8" y="142"/>
                    <a:pt x="8" y="142"/>
                    <a:pt x="8" y="142"/>
                  </a:cubicBezTo>
                  <a:cubicBezTo>
                    <a:pt x="5" y="146"/>
                    <a:pt x="5" y="146"/>
                    <a:pt x="5" y="146"/>
                  </a:cubicBezTo>
                  <a:cubicBezTo>
                    <a:pt x="5" y="146"/>
                    <a:pt x="5" y="146"/>
                    <a:pt x="5" y="146"/>
                  </a:cubicBezTo>
                  <a:cubicBezTo>
                    <a:pt x="2" y="153"/>
                    <a:pt x="2" y="153"/>
                    <a:pt x="2" y="153"/>
                  </a:cubicBezTo>
                  <a:cubicBezTo>
                    <a:pt x="0" y="178"/>
                    <a:pt x="0" y="178"/>
                    <a:pt x="0" y="178"/>
                  </a:cubicBezTo>
                  <a:cubicBezTo>
                    <a:pt x="2" y="184"/>
                    <a:pt x="2" y="184"/>
                    <a:pt x="2" y="184"/>
                  </a:cubicBezTo>
                  <a:cubicBezTo>
                    <a:pt x="3" y="184"/>
                    <a:pt x="3" y="184"/>
                    <a:pt x="3" y="184"/>
                  </a:cubicBezTo>
                  <a:cubicBezTo>
                    <a:pt x="3" y="190"/>
                    <a:pt x="3" y="190"/>
                    <a:pt x="3" y="190"/>
                  </a:cubicBezTo>
                  <a:cubicBezTo>
                    <a:pt x="8" y="196"/>
                    <a:pt x="8" y="196"/>
                    <a:pt x="8" y="196"/>
                  </a:cubicBezTo>
                  <a:cubicBezTo>
                    <a:pt x="8" y="196"/>
                    <a:pt x="8" y="196"/>
                    <a:pt x="8" y="196"/>
                  </a:cubicBezTo>
                  <a:cubicBezTo>
                    <a:pt x="8" y="201"/>
                    <a:pt x="8" y="201"/>
                    <a:pt x="8" y="201"/>
                  </a:cubicBezTo>
                  <a:cubicBezTo>
                    <a:pt x="21" y="200"/>
                    <a:pt x="21" y="200"/>
                    <a:pt x="21" y="200"/>
                  </a:cubicBezTo>
                  <a:cubicBezTo>
                    <a:pt x="22" y="199"/>
                    <a:pt x="22" y="199"/>
                    <a:pt x="22" y="199"/>
                  </a:cubicBezTo>
                  <a:cubicBezTo>
                    <a:pt x="22" y="199"/>
                    <a:pt x="22" y="199"/>
                    <a:pt x="22" y="199"/>
                  </a:cubicBezTo>
                  <a:cubicBezTo>
                    <a:pt x="22" y="199"/>
                    <a:pt x="22" y="199"/>
                    <a:pt x="22" y="199"/>
                  </a:cubicBezTo>
                  <a:cubicBezTo>
                    <a:pt x="22" y="198"/>
                    <a:pt x="22" y="198"/>
                    <a:pt x="22" y="198"/>
                  </a:cubicBezTo>
                  <a:cubicBezTo>
                    <a:pt x="26" y="194"/>
                    <a:pt x="26" y="194"/>
                    <a:pt x="26" y="194"/>
                  </a:cubicBezTo>
                  <a:cubicBezTo>
                    <a:pt x="18" y="186"/>
                    <a:pt x="18" y="186"/>
                    <a:pt x="18" y="186"/>
                  </a:cubicBezTo>
                  <a:cubicBezTo>
                    <a:pt x="17" y="186"/>
                    <a:pt x="17" y="186"/>
                    <a:pt x="17" y="186"/>
                  </a:cubicBezTo>
                  <a:cubicBezTo>
                    <a:pt x="12" y="182"/>
                    <a:pt x="12" y="182"/>
                    <a:pt x="12" y="182"/>
                  </a:cubicBezTo>
                  <a:cubicBezTo>
                    <a:pt x="12" y="182"/>
                    <a:pt x="12" y="182"/>
                    <a:pt x="12" y="182"/>
                  </a:cubicBezTo>
                  <a:cubicBezTo>
                    <a:pt x="12" y="181"/>
                    <a:pt x="12" y="181"/>
                    <a:pt x="12" y="181"/>
                  </a:cubicBezTo>
                  <a:cubicBezTo>
                    <a:pt x="12" y="173"/>
                    <a:pt x="12" y="173"/>
                    <a:pt x="12" y="173"/>
                  </a:cubicBezTo>
                  <a:cubicBezTo>
                    <a:pt x="18" y="173"/>
                    <a:pt x="18" y="173"/>
                    <a:pt x="18" y="173"/>
                  </a:cubicBezTo>
                  <a:cubicBezTo>
                    <a:pt x="19" y="170"/>
                    <a:pt x="19" y="170"/>
                    <a:pt x="19" y="170"/>
                  </a:cubicBezTo>
                  <a:cubicBezTo>
                    <a:pt x="16" y="162"/>
                    <a:pt x="16" y="162"/>
                    <a:pt x="16" y="162"/>
                  </a:cubicBezTo>
                  <a:cubicBezTo>
                    <a:pt x="32" y="162"/>
                    <a:pt x="32" y="162"/>
                    <a:pt x="32" y="162"/>
                  </a:cubicBezTo>
                  <a:cubicBezTo>
                    <a:pt x="60" y="149"/>
                    <a:pt x="60" y="149"/>
                    <a:pt x="60" y="149"/>
                  </a:cubicBezTo>
                  <a:cubicBezTo>
                    <a:pt x="63" y="143"/>
                    <a:pt x="63" y="143"/>
                    <a:pt x="63" y="143"/>
                  </a:cubicBezTo>
                  <a:cubicBezTo>
                    <a:pt x="64" y="141"/>
                    <a:pt x="64" y="141"/>
                    <a:pt x="64" y="141"/>
                  </a:cubicBezTo>
                  <a:cubicBezTo>
                    <a:pt x="70" y="144"/>
                    <a:pt x="70" y="144"/>
                    <a:pt x="70" y="144"/>
                  </a:cubicBezTo>
                  <a:cubicBezTo>
                    <a:pt x="70" y="144"/>
                    <a:pt x="70" y="144"/>
                    <a:pt x="70" y="144"/>
                  </a:cubicBezTo>
                  <a:cubicBezTo>
                    <a:pt x="70" y="145"/>
                    <a:pt x="70" y="145"/>
                    <a:pt x="70" y="145"/>
                  </a:cubicBezTo>
                  <a:cubicBezTo>
                    <a:pt x="73" y="148"/>
                    <a:pt x="73" y="148"/>
                    <a:pt x="73" y="148"/>
                  </a:cubicBezTo>
                  <a:cubicBezTo>
                    <a:pt x="76" y="147"/>
                    <a:pt x="76" y="147"/>
                    <a:pt x="76" y="147"/>
                  </a:cubicBezTo>
                  <a:cubicBezTo>
                    <a:pt x="75" y="141"/>
                    <a:pt x="75" y="141"/>
                    <a:pt x="75" y="141"/>
                  </a:cubicBezTo>
                  <a:cubicBezTo>
                    <a:pt x="84" y="141"/>
                    <a:pt x="84" y="141"/>
                    <a:pt x="84" y="141"/>
                  </a:cubicBezTo>
                  <a:cubicBezTo>
                    <a:pt x="93" y="143"/>
                    <a:pt x="93" y="143"/>
                    <a:pt x="93" y="143"/>
                  </a:cubicBezTo>
                  <a:cubicBezTo>
                    <a:pt x="96" y="137"/>
                    <a:pt x="96" y="137"/>
                    <a:pt x="96" y="137"/>
                  </a:cubicBezTo>
                  <a:cubicBezTo>
                    <a:pt x="97" y="136"/>
                    <a:pt x="97" y="136"/>
                    <a:pt x="97" y="136"/>
                  </a:cubicBezTo>
                  <a:cubicBezTo>
                    <a:pt x="97" y="136"/>
                    <a:pt x="97" y="136"/>
                    <a:pt x="97" y="136"/>
                  </a:cubicBezTo>
                  <a:cubicBezTo>
                    <a:pt x="98" y="136"/>
                    <a:pt x="98" y="136"/>
                    <a:pt x="98" y="136"/>
                  </a:cubicBezTo>
                  <a:cubicBezTo>
                    <a:pt x="107" y="133"/>
                    <a:pt x="107" y="133"/>
                    <a:pt x="107" y="133"/>
                  </a:cubicBezTo>
                  <a:cubicBezTo>
                    <a:pt x="109" y="119"/>
                    <a:pt x="109" y="119"/>
                    <a:pt x="109" y="119"/>
                  </a:cubicBezTo>
                  <a:cubicBezTo>
                    <a:pt x="119" y="128"/>
                    <a:pt x="119" y="128"/>
                    <a:pt x="119" y="128"/>
                  </a:cubicBezTo>
                  <a:cubicBezTo>
                    <a:pt x="123" y="128"/>
                    <a:pt x="123" y="128"/>
                    <a:pt x="123" y="128"/>
                  </a:cubicBezTo>
                  <a:cubicBezTo>
                    <a:pt x="125" y="126"/>
                    <a:pt x="125" y="126"/>
                    <a:pt x="125" y="126"/>
                  </a:cubicBezTo>
                  <a:cubicBezTo>
                    <a:pt x="124" y="96"/>
                    <a:pt x="124" y="96"/>
                    <a:pt x="124" y="96"/>
                  </a:cubicBezTo>
                  <a:cubicBezTo>
                    <a:pt x="124" y="95"/>
                    <a:pt x="124" y="95"/>
                    <a:pt x="124" y="95"/>
                  </a:cubicBezTo>
                  <a:cubicBezTo>
                    <a:pt x="124" y="93"/>
                    <a:pt x="124" y="93"/>
                    <a:pt x="124" y="93"/>
                  </a:cubicBezTo>
                  <a:cubicBezTo>
                    <a:pt x="130" y="94"/>
                    <a:pt x="130" y="94"/>
                    <a:pt x="130" y="94"/>
                  </a:cubicBezTo>
                  <a:cubicBezTo>
                    <a:pt x="131" y="94"/>
                    <a:pt x="131" y="94"/>
                    <a:pt x="131" y="94"/>
                  </a:cubicBezTo>
                  <a:cubicBezTo>
                    <a:pt x="132" y="95"/>
                    <a:pt x="132" y="95"/>
                    <a:pt x="132" y="95"/>
                  </a:cubicBezTo>
                  <a:cubicBezTo>
                    <a:pt x="132" y="95"/>
                    <a:pt x="132" y="95"/>
                    <a:pt x="132" y="95"/>
                  </a:cubicBezTo>
                  <a:cubicBezTo>
                    <a:pt x="143" y="115"/>
                    <a:pt x="143" y="115"/>
                    <a:pt x="143" y="115"/>
                  </a:cubicBezTo>
                  <a:cubicBezTo>
                    <a:pt x="156" y="113"/>
                    <a:pt x="156" y="113"/>
                    <a:pt x="156" y="113"/>
                  </a:cubicBezTo>
                  <a:cubicBezTo>
                    <a:pt x="159" y="112"/>
                    <a:pt x="159" y="112"/>
                    <a:pt x="159" y="112"/>
                  </a:cubicBezTo>
                  <a:cubicBezTo>
                    <a:pt x="161" y="108"/>
                    <a:pt x="161" y="108"/>
                    <a:pt x="161" y="108"/>
                  </a:cubicBezTo>
                  <a:cubicBezTo>
                    <a:pt x="157" y="104"/>
                    <a:pt x="157" y="104"/>
                    <a:pt x="157" y="104"/>
                  </a:cubicBezTo>
                  <a:cubicBezTo>
                    <a:pt x="156" y="103"/>
                    <a:pt x="156" y="103"/>
                    <a:pt x="156" y="103"/>
                  </a:cubicBezTo>
                  <a:cubicBezTo>
                    <a:pt x="165" y="100"/>
                    <a:pt x="165" y="100"/>
                    <a:pt x="165" y="100"/>
                  </a:cubicBezTo>
                  <a:cubicBezTo>
                    <a:pt x="166" y="99"/>
                    <a:pt x="166" y="99"/>
                    <a:pt x="166" y="99"/>
                  </a:cubicBezTo>
                  <a:cubicBezTo>
                    <a:pt x="166" y="99"/>
                    <a:pt x="166" y="99"/>
                    <a:pt x="166" y="99"/>
                  </a:cubicBezTo>
                  <a:cubicBezTo>
                    <a:pt x="170" y="103"/>
                    <a:pt x="170" y="103"/>
                    <a:pt x="170" y="103"/>
                  </a:cubicBezTo>
                  <a:cubicBezTo>
                    <a:pt x="173" y="101"/>
                    <a:pt x="173" y="101"/>
                    <a:pt x="173" y="101"/>
                  </a:cubicBezTo>
                  <a:cubicBezTo>
                    <a:pt x="173" y="95"/>
                    <a:pt x="173" y="95"/>
                    <a:pt x="173" y="95"/>
                  </a:cubicBezTo>
                  <a:cubicBezTo>
                    <a:pt x="175" y="95"/>
                    <a:pt x="175" y="95"/>
                    <a:pt x="175" y="95"/>
                  </a:cubicBezTo>
                  <a:cubicBezTo>
                    <a:pt x="182" y="95"/>
                    <a:pt x="182" y="95"/>
                    <a:pt x="182" y="95"/>
                  </a:cubicBezTo>
                  <a:cubicBezTo>
                    <a:pt x="186" y="95"/>
                    <a:pt x="190" y="98"/>
                    <a:pt x="193" y="101"/>
                  </a:cubicBezTo>
                  <a:cubicBezTo>
                    <a:pt x="194" y="103"/>
                    <a:pt x="194" y="103"/>
                    <a:pt x="194" y="103"/>
                  </a:cubicBezTo>
                  <a:cubicBezTo>
                    <a:pt x="196" y="93"/>
                    <a:pt x="196" y="93"/>
                    <a:pt x="196" y="93"/>
                  </a:cubicBezTo>
                  <a:cubicBezTo>
                    <a:pt x="198" y="91"/>
                    <a:pt x="201" y="90"/>
                    <a:pt x="206" y="92"/>
                  </a:cubicBezTo>
                  <a:cubicBezTo>
                    <a:pt x="207" y="93"/>
                    <a:pt x="207" y="93"/>
                    <a:pt x="207" y="93"/>
                  </a:cubicBezTo>
                  <a:cubicBezTo>
                    <a:pt x="207" y="93"/>
                    <a:pt x="207" y="93"/>
                    <a:pt x="207" y="93"/>
                  </a:cubicBezTo>
                  <a:cubicBezTo>
                    <a:pt x="207" y="94"/>
                    <a:pt x="207" y="94"/>
                    <a:pt x="207" y="94"/>
                  </a:cubicBezTo>
                  <a:cubicBezTo>
                    <a:pt x="208" y="94"/>
                    <a:pt x="208" y="94"/>
                    <a:pt x="209" y="94"/>
                  </a:cubicBezTo>
                  <a:cubicBezTo>
                    <a:pt x="211" y="94"/>
                    <a:pt x="218" y="89"/>
                    <a:pt x="230" y="80"/>
                  </a:cubicBezTo>
                  <a:cubicBezTo>
                    <a:pt x="230" y="74"/>
                    <a:pt x="233" y="70"/>
                    <a:pt x="238" y="69"/>
                  </a:cubicBezTo>
                  <a:close/>
                </a:path>
              </a:pathLst>
            </a:custGeom>
            <a:grpFill/>
            <a:ln>
              <a:noFill/>
            </a:ln>
          </p:spPr>
          <p:txBody>
            <a:bodyPr/>
            <a:lstStyle/>
            <a:p>
              <a:endParaRPr altLang="en-US" lang="zh-CN"/>
            </a:p>
          </p:txBody>
        </p:sp>
        <p:sp>
          <p:nvSpPr>
            <p:cNvPr id="508" name="Freeform 21"/>
            <p:cNvSpPr>
              <a:spLocks noChangeArrowheads="1"/>
            </p:cNvSpPr>
            <p:nvPr/>
          </p:nvSpPr>
          <p:spPr bwMode="auto">
            <a:xfrm>
              <a:off x="4277407" y="3919768"/>
              <a:ext cx="487362" cy="663575"/>
            </a:xfrm>
            <a:custGeom>
              <a:gdLst>
                <a:gd fmla="*/ 2147483647 w 152" name="T0"/>
                <a:gd fmla="*/ 2147483647 h 207" name="T1"/>
                <a:gd fmla="*/ 2147483647 w 152" name="T2"/>
                <a:gd fmla="*/ 2147483647 h 207" name="T3"/>
                <a:gd fmla="*/ 2147483647 w 152" name="T4"/>
                <a:gd fmla="*/ 2147483647 h 207" name="T5"/>
                <a:gd fmla="*/ 2147483647 w 152" name="T6"/>
                <a:gd fmla="*/ 2147483647 h 207" name="T7"/>
                <a:gd fmla="*/ 2147483647 w 152" name="T8"/>
                <a:gd fmla="*/ 2147483647 h 207" name="T9"/>
                <a:gd fmla="*/ 2147483647 w 152" name="T10"/>
                <a:gd fmla="*/ 2147483647 h 207" name="T11"/>
                <a:gd fmla="*/ 2147483647 w 152" name="T12"/>
                <a:gd fmla="*/ 2147483647 h 207" name="T13"/>
                <a:gd fmla="*/ 2147483647 w 152" name="T14"/>
                <a:gd fmla="*/ 2147483647 h 207" name="T15"/>
                <a:gd fmla="*/ 2147483647 w 152" name="T16"/>
                <a:gd fmla="*/ 2147483647 h 207" name="T17"/>
                <a:gd fmla="*/ 2147483647 w 152" name="T18"/>
                <a:gd fmla="*/ 2147483647 h 207" name="T19"/>
                <a:gd fmla="*/ 2147483647 w 152" name="T20"/>
                <a:gd fmla="*/ 2147483647 h 207" name="T21"/>
                <a:gd fmla="*/ 2147483647 w 152" name="T22"/>
                <a:gd fmla="*/ 2147483647 h 207" name="T23"/>
                <a:gd fmla="*/ 2147483647 w 152" name="T24"/>
                <a:gd fmla="*/ 2147483647 h 207" name="T25"/>
                <a:gd fmla="*/ 2147483647 w 152" name="T26"/>
                <a:gd fmla="*/ 2147483647 h 207" name="T27"/>
                <a:gd fmla="*/ 0 w 152" name="T28"/>
                <a:gd fmla="*/ 2147483647 h 207" name="T29"/>
                <a:gd fmla="*/ 2147483647 w 152" name="T30"/>
                <a:gd fmla="*/ 2147483647 h 207" name="T31"/>
                <a:gd fmla="*/ 2147483647 w 152" name="T32"/>
                <a:gd fmla="*/ 2147483647 h 207" name="T33"/>
                <a:gd fmla="*/ 2147483647 w 152" name="T34"/>
                <a:gd fmla="*/ 2147483647 h 207" name="T35"/>
                <a:gd fmla="*/ 2147483647 w 152" name="T36"/>
                <a:gd fmla="*/ 2147483647 h 207" name="T37"/>
                <a:gd fmla="*/ 2147483647 w 152" name="T38"/>
                <a:gd fmla="*/ 2147483647 h 207" name="T39"/>
                <a:gd fmla="*/ 2147483647 w 152" name="T40"/>
                <a:gd fmla="*/ 2147483647 h 207" name="T41"/>
                <a:gd fmla="*/ 2147483647 w 152" name="T42"/>
                <a:gd fmla="*/ 2147483647 h 207" name="T43"/>
                <a:gd fmla="*/ 2147483647 w 152" name="T44"/>
                <a:gd fmla="*/ 2147483647 h 207" name="T45"/>
                <a:gd fmla="*/ 2147483647 w 152" name="T46"/>
                <a:gd fmla="*/ 2147483647 h 207" name="T47"/>
                <a:gd fmla="*/ 2147483647 w 152" name="T48"/>
                <a:gd fmla="*/ 2147483647 h 207" name="T49"/>
                <a:gd fmla="*/ 2147483647 w 152" name="T50"/>
                <a:gd fmla="*/ 2147483647 h 207" name="T51"/>
                <a:gd fmla="*/ 2147483647 w 152" name="T52"/>
                <a:gd fmla="*/ 2147483647 h 207" name="T53"/>
                <a:gd fmla="*/ 2147483647 w 152" name="T54"/>
                <a:gd fmla="*/ 2147483647 h 207" name="T55"/>
                <a:gd fmla="*/ 2147483647 w 152" name="T56"/>
                <a:gd fmla="*/ 2147483647 h 207" name="T57"/>
                <a:gd fmla="*/ 2147483647 w 152" name="T58"/>
                <a:gd fmla="*/ 2147483647 h 207" name="T59"/>
                <a:gd fmla="*/ 2147483647 w 152" name="T60"/>
                <a:gd fmla="*/ 2147483647 h 207" name="T61"/>
                <a:gd fmla="*/ 2147483647 w 152" name="T62"/>
                <a:gd fmla="*/ 2147483647 h 207" name="T63"/>
                <a:gd fmla="*/ 2147483647 w 152" name="T64"/>
                <a:gd fmla="*/ 2147483647 h 207" name="T65"/>
                <a:gd fmla="*/ 2147483647 w 152" name="T66"/>
                <a:gd fmla="*/ 2147483647 h 207" name="T67"/>
                <a:gd fmla="*/ 2147483647 w 152" name="T68"/>
                <a:gd fmla="*/ 2147483647 h 207" name="T69"/>
                <a:gd fmla="*/ 2147483647 w 152" name="T70"/>
                <a:gd fmla="*/ 2147483647 h 207" name="T71"/>
                <a:gd fmla="*/ 2147483647 w 152" name="T72"/>
                <a:gd fmla="*/ 2147483647 h 207" name="T73"/>
                <a:gd fmla="*/ 2147483647 w 152" name="T74"/>
                <a:gd fmla="*/ 2147483647 h 207" name="T75"/>
                <a:gd fmla="*/ 2147483647 w 152" name="T76"/>
                <a:gd fmla="*/ 2147483647 h 207" name="T77"/>
                <a:gd fmla="*/ 2147483647 w 152" name="T78"/>
                <a:gd fmla="*/ 2147483647 h 207" name="T79"/>
                <a:gd fmla="*/ 2147483647 w 152" name="T80"/>
                <a:gd fmla="*/ 2147483647 h 207" name="T81"/>
                <a:gd fmla="*/ 2147483647 w 152" name="T82"/>
                <a:gd fmla="*/ 2147483647 h 207" name="T83"/>
                <a:gd fmla="*/ 2147483647 w 152" name="T84"/>
                <a:gd fmla="*/ 2147483647 h 207" name="T85"/>
                <a:gd fmla="*/ 2147483647 w 152" name="T86"/>
                <a:gd fmla="*/ 2147483647 h 207" name="T87"/>
                <a:gd fmla="*/ 2147483647 w 152" name="T88"/>
                <a:gd fmla="*/ 2147483647 h 207" name="T89"/>
                <a:gd fmla="*/ 2147483647 w 152" name="T90"/>
                <a:gd fmla="*/ 2147483647 h 207" name="T91"/>
                <a:gd fmla="*/ 2147483647 w 152" name="T92"/>
                <a:gd fmla="*/ 2147483647 h 207" name="T93"/>
                <a:gd fmla="*/ 2147483647 w 152" name="T94"/>
                <a:gd fmla="*/ 2147483647 h 207" name="T95"/>
                <a:gd fmla="*/ 2147483647 w 152" name="T96"/>
                <a:gd fmla="*/ 2147483647 h 207"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w 152" name="T147"/>
                <a:gd fmla="*/ 0 h 207" name="T148"/>
                <a:gd fmla="*/ 152 w 152" name="T149"/>
                <a:gd fmla="*/ 207 h 207" name="T150"/>
              </a:gd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b="T150" l="T147" r="T149" t="T148"/>
              <a:pathLst>
                <a:path h="206" w="152">
                  <a:moveTo>
                    <a:pt x="120" y="8"/>
                  </a:moveTo>
                  <a:cubicBezTo>
                    <a:pt x="119" y="8"/>
                    <a:pt x="119" y="8"/>
                    <a:pt x="119" y="8"/>
                  </a:cubicBezTo>
                  <a:cubicBezTo>
                    <a:pt x="110" y="0"/>
                    <a:pt x="110" y="0"/>
                    <a:pt x="110" y="0"/>
                  </a:cubicBezTo>
                  <a:cubicBezTo>
                    <a:pt x="106" y="3"/>
                    <a:pt x="106" y="3"/>
                    <a:pt x="106" y="3"/>
                  </a:cubicBezTo>
                  <a:cubicBezTo>
                    <a:pt x="102" y="10"/>
                    <a:pt x="98" y="14"/>
                    <a:pt x="92" y="16"/>
                  </a:cubicBezTo>
                  <a:cubicBezTo>
                    <a:pt x="91" y="17"/>
                    <a:pt x="89" y="17"/>
                    <a:pt x="88" y="16"/>
                  </a:cubicBezTo>
                  <a:cubicBezTo>
                    <a:pt x="86" y="14"/>
                    <a:pt x="87" y="9"/>
                    <a:pt x="90" y="2"/>
                  </a:cubicBezTo>
                  <a:cubicBezTo>
                    <a:pt x="76" y="11"/>
                    <a:pt x="76" y="11"/>
                    <a:pt x="76" y="11"/>
                  </a:cubicBezTo>
                  <a:cubicBezTo>
                    <a:pt x="76" y="12"/>
                    <a:pt x="76" y="12"/>
                    <a:pt x="76" y="12"/>
                  </a:cubicBezTo>
                  <a:cubicBezTo>
                    <a:pt x="76" y="12"/>
                    <a:pt x="76" y="12"/>
                    <a:pt x="76" y="12"/>
                  </a:cubicBezTo>
                  <a:cubicBezTo>
                    <a:pt x="64" y="12"/>
                    <a:pt x="64" y="12"/>
                    <a:pt x="64" y="12"/>
                  </a:cubicBezTo>
                  <a:cubicBezTo>
                    <a:pt x="54" y="17"/>
                    <a:pt x="54" y="17"/>
                    <a:pt x="54" y="17"/>
                  </a:cubicBezTo>
                  <a:cubicBezTo>
                    <a:pt x="54" y="18"/>
                    <a:pt x="54" y="18"/>
                    <a:pt x="54" y="18"/>
                  </a:cubicBezTo>
                  <a:cubicBezTo>
                    <a:pt x="42" y="18"/>
                    <a:pt x="42" y="18"/>
                    <a:pt x="42" y="18"/>
                  </a:cubicBezTo>
                  <a:cubicBezTo>
                    <a:pt x="36" y="21"/>
                    <a:pt x="36" y="21"/>
                    <a:pt x="36" y="21"/>
                  </a:cubicBezTo>
                  <a:cubicBezTo>
                    <a:pt x="34" y="27"/>
                    <a:pt x="34" y="27"/>
                    <a:pt x="34" y="27"/>
                  </a:cubicBezTo>
                  <a:cubicBezTo>
                    <a:pt x="33" y="28"/>
                    <a:pt x="33" y="28"/>
                    <a:pt x="33" y="28"/>
                  </a:cubicBezTo>
                  <a:cubicBezTo>
                    <a:pt x="20" y="28"/>
                    <a:pt x="20" y="28"/>
                    <a:pt x="20" y="28"/>
                  </a:cubicBezTo>
                  <a:cubicBezTo>
                    <a:pt x="17" y="28"/>
                    <a:pt x="12" y="32"/>
                    <a:pt x="4" y="40"/>
                  </a:cubicBezTo>
                  <a:cubicBezTo>
                    <a:pt x="8" y="42"/>
                    <a:pt x="10" y="43"/>
                    <a:pt x="10" y="44"/>
                  </a:cubicBezTo>
                  <a:cubicBezTo>
                    <a:pt x="11" y="47"/>
                    <a:pt x="11" y="47"/>
                    <a:pt x="11" y="47"/>
                  </a:cubicBezTo>
                  <a:cubicBezTo>
                    <a:pt x="11" y="46"/>
                    <a:pt x="11" y="46"/>
                    <a:pt x="11" y="46"/>
                  </a:cubicBezTo>
                  <a:cubicBezTo>
                    <a:pt x="17" y="69"/>
                    <a:pt x="17" y="69"/>
                    <a:pt x="17" y="69"/>
                  </a:cubicBezTo>
                  <a:cubicBezTo>
                    <a:pt x="17" y="69"/>
                    <a:pt x="17" y="69"/>
                    <a:pt x="17" y="69"/>
                  </a:cubicBezTo>
                  <a:cubicBezTo>
                    <a:pt x="17" y="70"/>
                    <a:pt x="17" y="70"/>
                    <a:pt x="17" y="70"/>
                  </a:cubicBezTo>
                  <a:cubicBezTo>
                    <a:pt x="17" y="72"/>
                    <a:pt x="17" y="72"/>
                    <a:pt x="17" y="72"/>
                  </a:cubicBezTo>
                  <a:cubicBezTo>
                    <a:pt x="17" y="72"/>
                    <a:pt x="17" y="72"/>
                    <a:pt x="17" y="72"/>
                  </a:cubicBezTo>
                  <a:cubicBezTo>
                    <a:pt x="16" y="72"/>
                    <a:pt x="16" y="72"/>
                    <a:pt x="16" y="72"/>
                  </a:cubicBezTo>
                  <a:cubicBezTo>
                    <a:pt x="16" y="72"/>
                    <a:pt x="16" y="72"/>
                    <a:pt x="16" y="72"/>
                  </a:cubicBezTo>
                  <a:cubicBezTo>
                    <a:pt x="0" y="94"/>
                    <a:pt x="0" y="94"/>
                    <a:pt x="0" y="94"/>
                  </a:cubicBezTo>
                  <a:cubicBezTo>
                    <a:pt x="0" y="100"/>
                    <a:pt x="0" y="100"/>
                    <a:pt x="0" y="100"/>
                  </a:cubicBezTo>
                  <a:cubicBezTo>
                    <a:pt x="3" y="98"/>
                    <a:pt x="5" y="97"/>
                    <a:pt x="6" y="98"/>
                  </a:cubicBezTo>
                  <a:cubicBezTo>
                    <a:pt x="8" y="99"/>
                    <a:pt x="9" y="102"/>
                    <a:pt x="8" y="107"/>
                  </a:cubicBezTo>
                  <a:cubicBezTo>
                    <a:pt x="8" y="114"/>
                    <a:pt x="9" y="123"/>
                    <a:pt x="12" y="131"/>
                  </a:cubicBezTo>
                  <a:cubicBezTo>
                    <a:pt x="18" y="137"/>
                    <a:pt x="18" y="137"/>
                    <a:pt x="18" y="137"/>
                  </a:cubicBezTo>
                  <a:cubicBezTo>
                    <a:pt x="20" y="139"/>
                    <a:pt x="21" y="141"/>
                    <a:pt x="20" y="143"/>
                  </a:cubicBezTo>
                  <a:cubicBezTo>
                    <a:pt x="18" y="147"/>
                    <a:pt x="18" y="147"/>
                    <a:pt x="18" y="147"/>
                  </a:cubicBezTo>
                  <a:cubicBezTo>
                    <a:pt x="21" y="152"/>
                    <a:pt x="21" y="152"/>
                    <a:pt x="21" y="152"/>
                  </a:cubicBezTo>
                  <a:cubicBezTo>
                    <a:pt x="23" y="156"/>
                    <a:pt x="22" y="162"/>
                    <a:pt x="17" y="172"/>
                  </a:cubicBezTo>
                  <a:cubicBezTo>
                    <a:pt x="22" y="181"/>
                    <a:pt x="22" y="181"/>
                    <a:pt x="22" y="181"/>
                  </a:cubicBezTo>
                  <a:cubicBezTo>
                    <a:pt x="23" y="183"/>
                    <a:pt x="23" y="183"/>
                    <a:pt x="23" y="183"/>
                  </a:cubicBezTo>
                  <a:cubicBezTo>
                    <a:pt x="26" y="181"/>
                    <a:pt x="26" y="181"/>
                    <a:pt x="26" y="181"/>
                  </a:cubicBezTo>
                  <a:cubicBezTo>
                    <a:pt x="31" y="176"/>
                    <a:pt x="36" y="175"/>
                    <a:pt x="39" y="176"/>
                  </a:cubicBezTo>
                  <a:cubicBezTo>
                    <a:pt x="42" y="177"/>
                    <a:pt x="43" y="179"/>
                    <a:pt x="43" y="181"/>
                  </a:cubicBezTo>
                  <a:cubicBezTo>
                    <a:pt x="44" y="184"/>
                    <a:pt x="40" y="188"/>
                    <a:pt x="33" y="196"/>
                  </a:cubicBezTo>
                  <a:cubicBezTo>
                    <a:pt x="28" y="203"/>
                    <a:pt x="28" y="203"/>
                    <a:pt x="28" y="203"/>
                  </a:cubicBezTo>
                  <a:cubicBezTo>
                    <a:pt x="30" y="207"/>
                    <a:pt x="30" y="207"/>
                    <a:pt x="30" y="207"/>
                  </a:cubicBezTo>
                  <a:cubicBezTo>
                    <a:pt x="34" y="204"/>
                    <a:pt x="38" y="202"/>
                    <a:pt x="40" y="203"/>
                  </a:cubicBezTo>
                  <a:cubicBezTo>
                    <a:pt x="42" y="203"/>
                    <a:pt x="49" y="201"/>
                    <a:pt x="60" y="195"/>
                  </a:cubicBezTo>
                  <a:cubicBezTo>
                    <a:pt x="64" y="193"/>
                    <a:pt x="69" y="195"/>
                    <a:pt x="75" y="201"/>
                  </a:cubicBezTo>
                  <a:cubicBezTo>
                    <a:pt x="77" y="200"/>
                    <a:pt x="77" y="200"/>
                    <a:pt x="77" y="200"/>
                  </a:cubicBezTo>
                  <a:cubicBezTo>
                    <a:pt x="77" y="195"/>
                    <a:pt x="77" y="195"/>
                    <a:pt x="77" y="195"/>
                  </a:cubicBezTo>
                  <a:cubicBezTo>
                    <a:pt x="76" y="194"/>
                    <a:pt x="76" y="194"/>
                    <a:pt x="76" y="194"/>
                  </a:cubicBezTo>
                  <a:cubicBezTo>
                    <a:pt x="75" y="193"/>
                    <a:pt x="76" y="192"/>
                    <a:pt x="77" y="190"/>
                  </a:cubicBezTo>
                  <a:cubicBezTo>
                    <a:pt x="75" y="183"/>
                    <a:pt x="75" y="183"/>
                    <a:pt x="75" y="183"/>
                  </a:cubicBezTo>
                  <a:cubicBezTo>
                    <a:pt x="74" y="182"/>
                    <a:pt x="74" y="180"/>
                    <a:pt x="75" y="179"/>
                  </a:cubicBezTo>
                  <a:cubicBezTo>
                    <a:pt x="76" y="178"/>
                    <a:pt x="78" y="177"/>
                    <a:pt x="79" y="176"/>
                  </a:cubicBezTo>
                  <a:cubicBezTo>
                    <a:pt x="83" y="173"/>
                    <a:pt x="83" y="173"/>
                    <a:pt x="83" y="173"/>
                  </a:cubicBezTo>
                  <a:cubicBezTo>
                    <a:pt x="81" y="168"/>
                    <a:pt x="81" y="168"/>
                    <a:pt x="81" y="168"/>
                  </a:cubicBezTo>
                  <a:cubicBezTo>
                    <a:pt x="81" y="168"/>
                    <a:pt x="81" y="168"/>
                    <a:pt x="81" y="168"/>
                  </a:cubicBezTo>
                  <a:cubicBezTo>
                    <a:pt x="81" y="168"/>
                    <a:pt x="81" y="168"/>
                    <a:pt x="81" y="168"/>
                  </a:cubicBezTo>
                  <a:cubicBezTo>
                    <a:pt x="81" y="167"/>
                    <a:pt x="81" y="167"/>
                    <a:pt x="81" y="167"/>
                  </a:cubicBezTo>
                  <a:cubicBezTo>
                    <a:pt x="83" y="165"/>
                    <a:pt x="83" y="163"/>
                    <a:pt x="82" y="162"/>
                  </a:cubicBezTo>
                  <a:cubicBezTo>
                    <a:pt x="81" y="159"/>
                    <a:pt x="82" y="157"/>
                    <a:pt x="85" y="154"/>
                  </a:cubicBezTo>
                  <a:cubicBezTo>
                    <a:pt x="90" y="150"/>
                    <a:pt x="90" y="150"/>
                    <a:pt x="90" y="150"/>
                  </a:cubicBezTo>
                  <a:cubicBezTo>
                    <a:pt x="89" y="149"/>
                    <a:pt x="89" y="149"/>
                    <a:pt x="89" y="149"/>
                  </a:cubicBezTo>
                  <a:cubicBezTo>
                    <a:pt x="88" y="148"/>
                    <a:pt x="88" y="148"/>
                    <a:pt x="88" y="148"/>
                  </a:cubicBezTo>
                  <a:cubicBezTo>
                    <a:pt x="93" y="146"/>
                    <a:pt x="93" y="146"/>
                    <a:pt x="93" y="146"/>
                  </a:cubicBezTo>
                  <a:cubicBezTo>
                    <a:pt x="93" y="139"/>
                    <a:pt x="93" y="139"/>
                    <a:pt x="93" y="139"/>
                  </a:cubicBezTo>
                  <a:cubicBezTo>
                    <a:pt x="93" y="137"/>
                    <a:pt x="95" y="134"/>
                    <a:pt x="100" y="130"/>
                  </a:cubicBezTo>
                  <a:cubicBezTo>
                    <a:pt x="103" y="128"/>
                    <a:pt x="103" y="128"/>
                    <a:pt x="103" y="128"/>
                  </a:cubicBezTo>
                  <a:cubicBezTo>
                    <a:pt x="103" y="128"/>
                    <a:pt x="103" y="128"/>
                    <a:pt x="103" y="128"/>
                  </a:cubicBezTo>
                  <a:cubicBezTo>
                    <a:pt x="97" y="121"/>
                    <a:pt x="97" y="121"/>
                    <a:pt x="97" y="121"/>
                  </a:cubicBezTo>
                  <a:cubicBezTo>
                    <a:pt x="95" y="118"/>
                    <a:pt x="96" y="114"/>
                    <a:pt x="99" y="111"/>
                  </a:cubicBezTo>
                  <a:cubicBezTo>
                    <a:pt x="99" y="110"/>
                    <a:pt x="99" y="110"/>
                    <a:pt x="99" y="110"/>
                  </a:cubicBezTo>
                  <a:cubicBezTo>
                    <a:pt x="112" y="100"/>
                    <a:pt x="112" y="100"/>
                    <a:pt x="112" y="100"/>
                  </a:cubicBezTo>
                  <a:cubicBezTo>
                    <a:pt x="112" y="97"/>
                    <a:pt x="112" y="97"/>
                    <a:pt x="112" y="97"/>
                  </a:cubicBezTo>
                  <a:cubicBezTo>
                    <a:pt x="110" y="96"/>
                    <a:pt x="109" y="92"/>
                    <a:pt x="110" y="85"/>
                  </a:cubicBezTo>
                  <a:cubicBezTo>
                    <a:pt x="112" y="74"/>
                    <a:pt x="116" y="69"/>
                    <a:pt x="125" y="68"/>
                  </a:cubicBezTo>
                  <a:cubicBezTo>
                    <a:pt x="125" y="68"/>
                    <a:pt x="125" y="68"/>
                    <a:pt x="125" y="68"/>
                  </a:cubicBezTo>
                  <a:cubicBezTo>
                    <a:pt x="126" y="68"/>
                    <a:pt x="126" y="68"/>
                    <a:pt x="126" y="68"/>
                  </a:cubicBezTo>
                  <a:cubicBezTo>
                    <a:pt x="131" y="70"/>
                    <a:pt x="131" y="70"/>
                    <a:pt x="131" y="70"/>
                  </a:cubicBezTo>
                  <a:cubicBezTo>
                    <a:pt x="136" y="70"/>
                    <a:pt x="136" y="70"/>
                    <a:pt x="136" y="70"/>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8" y="60"/>
                    <a:pt x="148" y="60"/>
                    <a:pt x="148" y="60"/>
                  </a:cubicBezTo>
                  <a:cubicBezTo>
                    <a:pt x="148" y="54"/>
                    <a:pt x="148" y="54"/>
                    <a:pt x="148" y="54"/>
                  </a:cubicBezTo>
                  <a:cubicBezTo>
                    <a:pt x="148" y="53"/>
                    <a:pt x="148" y="53"/>
                    <a:pt x="148" y="53"/>
                  </a:cubicBezTo>
                  <a:cubicBezTo>
                    <a:pt x="148" y="52"/>
                    <a:pt x="148" y="52"/>
                    <a:pt x="148" y="52"/>
                  </a:cubicBezTo>
                  <a:cubicBezTo>
                    <a:pt x="150" y="51"/>
                    <a:pt x="150" y="51"/>
                    <a:pt x="150" y="51"/>
                  </a:cubicBezTo>
                  <a:cubicBezTo>
                    <a:pt x="152" y="49"/>
                    <a:pt x="152" y="49"/>
                    <a:pt x="152" y="49"/>
                  </a:cubicBezTo>
                  <a:cubicBezTo>
                    <a:pt x="152" y="48"/>
                    <a:pt x="152" y="48"/>
                    <a:pt x="152" y="48"/>
                  </a:cubicBezTo>
                  <a:cubicBezTo>
                    <a:pt x="148" y="42"/>
                    <a:pt x="148" y="42"/>
                    <a:pt x="148" y="42"/>
                  </a:cubicBezTo>
                  <a:cubicBezTo>
                    <a:pt x="144" y="36"/>
                    <a:pt x="141" y="32"/>
                    <a:pt x="138" y="26"/>
                  </a:cubicBezTo>
                  <a:cubicBezTo>
                    <a:pt x="136" y="22"/>
                    <a:pt x="137" y="18"/>
                    <a:pt x="140" y="14"/>
                  </a:cubicBezTo>
                  <a:cubicBezTo>
                    <a:pt x="132" y="10"/>
                    <a:pt x="132" y="10"/>
                    <a:pt x="132" y="10"/>
                  </a:cubicBezTo>
                  <a:lnTo>
                    <a:pt x="120" y="8"/>
                  </a:lnTo>
                  <a:close/>
                </a:path>
              </a:pathLst>
            </a:custGeom>
            <a:grpFill/>
            <a:ln>
              <a:noFill/>
            </a:ln>
          </p:spPr>
          <p:txBody>
            <a:bodyPr/>
            <a:lstStyle/>
            <a:p>
              <a:endParaRPr altLang="en-US" lang="zh-CN"/>
            </a:p>
          </p:txBody>
        </p:sp>
        <p:sp>
          <p:nvSpPr>
            <p:cNvPr id="509" name="Freeform 22"/>
            <p:cNvSpPr>
              <a:spLocks noChangeArrowheads="1"/>
            </p:cNvSpPr>
            <p:nvPr/>
          </p:nvSpPr>
          <p:spPr bwMode="auto">
            <a:xfrm>
              <a:off x="4529819" y="4092806"/>
              <a:ext cx="454025" cy="554037"/>
            </a:xfrm>
            <a:custGeom>
              <a:gdLst>
                <a:gd fmla="*/ 2147483647 w 141" name="T0"/>
                <a:gd fmla="*/ 2147483647 h 173" name="T1"/>
                <a:gd fmla="*/ 2147483647 w 141" name="T2"/>
                <a:gd fmla="*/ 2147483647 h 173" name="T3"/>
                <a:gd fmla="*/ 2147483647 w 141" name="T4"/>
                <a:gd fmla="*/ 2147483647 h 173" name="T5"/>
                <a:gd fmla="*/ 2147483647 w 141" name="T6"/>
                <a:gd fmla="*/ 2147483647 h 173" name="T7"/>
                <a:gd fmla="*/ 2147483647 w 141" name="T8"/>
                <a:gd fmla="*/ 2147483647 h 173" name="T9"/>
                <a:gd fmla="*/ 2147483647 w 141" name="T10"/>
                <a:gd fmla="*/ 2147483647 h 173" name="T11"/>
                <a:gd fmla="*/ 2147483647 w 141" name="T12"/>
                <a:gd fmla="*/ 2147483647 h 173" name="T13"/>
                <a:gd fmla="*/ 2147483647 w 141" name="T14"/>
                <a:gd fmla="*/ 2147483647 h 173" name="T15"/>
                <a:gd fmla="*/ 2147483647 w 141" name="T16"/>
                <a:gd fmla="*/ 2147483647 h 173" name="T17"/>
                <a:gd fmla="*/ 2147483647 w 141" name="T18"/>
                <a:gd fmla="*/ 2147483647 h 173" name="T19"/>
                <a:gd fmla="*/ 2147483647 w 141" name="T20"/>
                <a:gd fmla="*/ 2147483647 h 173" name="T21"/>
                <a:gd fmla="*/ 2147483647 w 141" name="T22"/>
                <a:gd fmla="*/ 2147483647 h 173" name="T23"/>
                <a:gd fmla="*/ 2147483647 w 141" name="T24"/>
                <a:gd fmla="*/ 2147483647 h 173" name="T25"/>
                <a:gd fmla="*/ 2147483647 w 141" name="T26"/>
                <a:gd fmla="*/ 2147483647 h 173" name="T27"/>
                <a:gd fmla="*/ 2147483647 w 141" name="T28"/>
                <a:gd fmla="*/ 2147483647 h 173" name="T29"/>
                <a:gd fmla="*/ 2147483647 w 141" name="T30"/>
                <a:gd fmla="*/ 2147483647 h 173" name="T31"/>
                <a:gd fmla="*/ 0 w 141" name="T32"/>
                <a:gd fmla="*/ 2147483647 h 173" name="T33"/>
                <a:gd fmla="*/ 2147483647 w 141" name="T34"/>
                <a:gd fmla="*/ 2147483647 h 173" name="T35"/>
                <a:gd fmla="*/ 2147483647 w 141" name="T36"/>
                <a:gd fmla="*/ 2147483647 h 173" name="T37"/>
                <a:gd fmla="*/ 2147483647 w 141" name="T38"/>
                <a:gd fmla="*/ 2147483647 h 173" name="T39"/>
                <a:gd fmla="*/ 2147483647 w 141" name="T40"/>
                <a:gd fmla="*/ 2147483647 h 173" name="T41"/>
                <a:gd fmla="*/ 2147483647 w 141" name="T42"/>
                <a:gd fmla="*/ 2147483647 h 173" name="T43"/>
                <a:gd fmla="*/ 2147483647 w 141" name="T44"/>
                <a:gd fmla="*/ 2147483647 h 173" name="T45"/>
                <a:gd fmla="*/ 2147483647 w 141" name="T46"/>
                <a:gd fmla="*/ 2147483647 h 173" name="T47"/>
                <a:gd fmla="*/ 2147483647 w 141" name="T48"/>
                <a:gd fmla="*/ 2147483647 h 173" name="T49"/>
                <a:gd fmla="*/ 2147483647 w 141" name="T50"/>
                <a:gd fmla="*/ 2147483647 h 173" name="T51"/>
                <a:gd fmla="*/ 2147483647 w 141" name="T52"/>
                <a:gd fmla="*/ 2147483647 h 173" name="T53"/>
                <a:gd fmla="*/ 2147483647 w 141" name="T54"/>
                <a:gd fmla="*/ 2147483647 h 173" name="T55"/>
                <a:gd fmla="*/ 2147483647 w 141" name="T56"/>
                <a:gd fmla="*/ 2147483647 h 173" name="T57"/>
                <a:gd fmla="*/ 2147483647 w 141" name="T58"/>
                <a:gd fmla="*/ 2147483647 h 173" name="T59"/>
                <a:gd fmla="*/ 2147483647 w 141" name="T60"/>
                <a:gd fmla="*/ 2147483647 h 173" name="T61"/>
                <a:gd fmla="*/ 2147483647 w 141" name="T62"/>
                <a:gd fmla="*/ 2147483647 h 173" name="T63"/>
                <a:gd fmla="*/ 2147483647 w 141" name="T64"/>
                <a:gd fmla="*/ 2147483647 h 173" name="T65"/>
                <a:gd fmla="*/ 2147483647 w 141" name="T66"/>
                <a:gd fmla="*/ 2147483647 h 173" name="T67"/>
                <a:gd fmla="*/ 2147483647 w 141" name="T68"/>
                <a:gd fmla="*/ 2147483647 h 173" name="T69"/>
                <a:gd fmla="*/ 2147483647 w 141" name="T70"/>
                <a:gd fmla="*/ 2147483647 h 173" name="T71"/>
                <a:gd fmla="*/ 2147483647 w 141" name="T72"/>
                <a:gd fmla="*/ 2147483647 h 173" name="T73"/>
                <a:gd fmla="*/ 2147483647 w 141" name="T74"/>
                <a:gd fmla="*/ 2147483647 h 173" name="T75"/>
                <a:gd fmla="*/ 2147483647 w 141" name="T76"/>
                <a:gd fmla="*/ 2147483647 h 173" name="T77"/>
                <a:gd fmla="*/ 2147483647 w 141" name="T78"/>
                <a:gd fmla="*/ 2147483647 h 173" name="T79"/>
                <a:gd fmla="*/ 2147483647 w 141" name="T80"/>
                <a:gd fmla="*/ 2147483647 h 173" name="T81"/>
                <a:gd fmla="*/ 2147483647 w 141" name="T82"/>
                <a:gd fmla="*/ 2147483647 h 173" name="T83"/>
                <a:gd fmla="*/ 2147483647 w 141" name="T84"/>
                <a:gd fmla="*/ 2147483647 h 173" name="T85"/>
                <a:gd fmla="*/ 2147483647 w 141" name="T86"/>
                <a:gd fmla="*/ 2147483647 h 173" name="T87"/>
                <a:gd fmla="*/ 2147483647 w 141" name="T88"/>
                <a:gd fmla="*/ 2147483647 h 173" name="T89"/>
                <a:gd fmla="*/ 2147483647 w 141" name="T90"/>
                <a:gd fmla="*/ 2147483647 h 173" name="T91"/>
                <a:gd fmla="*/ 2147483647 w 141" name="T92"/>
                <a:gd fmla="*/ 2147483647 h 173" name="T93"/>
                <a:gd fmla="*/ 2147483647 w 141" name="T94"/>
                <a:gd fmla="*/ 2147483647 h 173" name="T95"/>
                <a:gd fmla="*/ 2147483647 w 141" name="T96"/>
                <a:gd fmla="*/ 2147483647 h 173" name="T97"/>
                <a:gd fmla="*/ 2147483647 w 141" name="T98"/>
                <a:gd fmla="*/ 2147483647 h 173" name="T99"/>
                <a:gd fmla="*/ 2147483647 w 141" name="T100"/>
                <a:gd fmla="*/ 2147483647 h 173" name="T101"/>
                <a:gd fmla="*/ 2147483647 w 141" name="T102"/>
                <a:gd fmla="*/ 2147483647 h 173" name="T103"/>
                <a:gd fmla="*/ 2147483647 w 141" name="T104"/>
                <a:gd fmla="*/ 2147483647 h 173"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w 141" name="T159"/>
                <a:gd fmla="*/ 0 h 173" name="T160"/>
                <a:gd fmla="*/ 141 w 141" name="T161"/>
                <a:gd fmla="*/ 173 h 173" name="T162"/>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T162" l="T159" r="T161" t="T160"/>
              <a:pathLst>
                <a:path h="173" w="141">
                  <a:moveTo>
                    <a:pt x="73" y="8"/>
                  </a:moveTo>
                  <a:cubicBezTo>
                    <a:pt x="73" y="8"/>
                    <a:pt x="73" y="8"/>
                    <a:pt x="73" y="8"/>
                  </a:cubicBezTo>
                  <a:cubicBezTo>
                    <a:pt x="66" y="13"/>
                    <a:pt x="66" y="13"/>
                    <a:pt x="66" y="13"/>
                  </a:cubicBezTo>
                  <a:cubicBezTo>
                    <a:pt x="60" y="20"/>
                    <a:pt x="60" y="20"/>
                    <a:pt x="60" y="20"/>
                  </a:cubicBezTo>
                  <a:cubicBezTo>
                    <a:pt x="59" y="20"/>
                    <a:pt x="59" y="20"/>
                    <a:pt x="59" y="20"/>
                  </a:cubicBezTo>
                  <a:cubicBezTo>
                    <a:pt x="59" y="21"/>
                    <a:pt x="59" y="21"/>
                    <a:pt x="59" y="21"/>
                  </a:cubicBezTo>
                  <a:cubicBezTo>
                    <a:pt x="51" y="21"/>
                    <a:pt x="51" y="21"/>
                    <a:pt x="51" y="21"/>
                  </a:cubicBezTo>
                  <a:cubicBezTo>
                    <a:pt x="51" y="21"/>
                    <a:pt x="51" y="21"/>
                    <a:pt x="51" y="21"/>
                  </a:cubicBezTo>
                  <a:cubicBezTo>
                    <a:pt x="46" y="18"/>
                    <a:pt x="46" y="18"/>
                    <a:pt x="46" y="18"/>
                  </a:cubicBezTo>
                  <a:cubicBezTo>
                    <a:pt x="40" y="20"/>
                    <a:pt x="37" y="24"/>
                    <a:pt x="35" y="31"/>
                  </a:cubicBezTo>
                  <a:cubicBezTo>
                    <a:pt x="35" y="38"/>
                    <a:pt x="35" y="38"/>
                    <a:pt x="35" y="38"/>
                  </a:cubicBezTo>
                  <a:cubicBezTo>
                    <a:pt x="40" y="34"/>
                    <a:pt x="40" y="34"/>
                    <a:pt x="40" y="34"/>
                  </a:cubicBezTo>
                  <a:cubicBezTo>
                    <a:pt x="37" y="47"/>
                    <a:pt x="37" y="47"/>
                    <a:pt x="37" y="47"/>
                  </a:cubicBezTo>
                  <a:cubicBezTo>
                    <a:pt x="37" y="47"/>
                    <a:pt x="37" y="47"/>
                    <a:pt x="37" y="47"/>
                  </a:cubicBezTo>
                  <a:cubicBezTo>
                    <a:pt x="37" y="48"/>
                    <a:pt x="37" y="48"/>
                    <a:pt x="37" y="48"/>
                  </a:cubicBezTo>
                  <a:cubicBezTo>
                    <a:pt x="23" y="59"/>
                    <a:pt x="23" y="59"/>
                    <a:pt x="23" y="59"/>
                  </a:cubicBezTo>
                  <a:cubicBezTo>
                    <a:pt x="21" y="62"/>
                    <a:pt x="21" y="64"/>
                    <a:pt x="21" y="65"/>
                  </a:cubicBezTo>
                  <a:cubicBezTo>
                    <a:pt x="24" y="68"/>
                    <a:pt x="24" y="68"/>
                    <a:pt x="24" y="68"/>
                  </a:cubicBezTo>
                  <a:cubicBezTo>
                    <a:pt x="27" y="70"/>
                    <a:pt x="28" y="72"/>
                    <a:pt x="28" y="74"/>
                  </a:cubicBezTo>
                  <a:cubicBezTo>
                    <a:pt x="28" y="75"/>
                    <a:pt x="27" y="76"/>
                    <a:pt x="27" y="77"/>
                  </a:cubicBezTo>
                  <a:cubicBezTo>
                    <a:pt x="18" y="84"/>
                    <a:pt x="18" y="84"/>
                    <a:pt x="18" y="84"/>
                  </a:cubicBezTo>
                  <a:cubicBezTo>
                    <a:pt x="19" y="86"/>
                    <a:pt x="19" y="89"/>
                    <a:pt x="18" y="93"/>
                  </a:cubicBezTo>
                  <a:cubicBezTo>
                    <a:pt x="18" y="94"/>
                    <a:pt x="18" y="94"/>
                    <a:pt x="18" y="94"/>
                  </a:cubicBezTo>
                  <a:cubicBezTo>
                    <a:pt x="18" y="94"/>
                    <a:pt x="18" y="94"/>
                    <a:pt x="18" y="94"/>
                  </a:cubicBezTo>
                  <a:cubicBezTo>
                    <a:pt x="15" y="96"/>
                    <a:pt x="15" y="96"/>
                    <a:pt x="15" y="96"/>
                  </a:cubicBezTo>
                  <a:cubicBezTo>
                    <a:pt x="15" y="98"/>
                    <a:pt x="14" y="99"/>
                    <a:pt x="12" y="101"/>
                  </a:cubicBezTo>
                  <a:cubicBezTo>
                    <a:pt x="7" y="105"/>
                    <a:pt x="7" y="105"/>
                    <a:pt x="7" y="105"/>
                  </a:cubicBezTo>
                  <a:cubicBezTo>
                    <a:pt x="7" y="106"/>
                    <a:pt x="7" y="106"/>
                    <a:pt x="7" y="106"/>
                  </a:cubicBezTo>
                  <a:cubicBezTo>
                    <a:pt x="8" y="108"/>
                    <a:pt x="8" y="110"/>
                    <a:pt x="7" y="114"/>
                  </a:cubicBezTo>
                  <a:cubicBezTo>
                    <a:pt x="9" y="118"/>
                    <a:pt x="9" y="120"/>
                    <a:pt x="7" y="122"/>
                  </a:cubicBezTo>
                  <a:cubicBezTo>
                    <a:pt x="3" y="126"/>
                    <a:pt x="3" y="126"/>
                    <a:pt x="3" y="126"/>
                  </a:cubicBezTo>
                  <a:cubicBezTo>
                    <a:pt x="2" y="126"/>
                    <a:pt x="2" y="126"/>
                    <a:pt x="2" y="126"/>
                  </a:cubicBezTo>
                  <a:cubicBezTo>
                    <a:pt x="0" y="127"/>
                    <a:pt x="0" y="127"/>
                    <a:pt x="0" y="127"/>
                  </a:cubicBezTo>
                  <a:cubicBezTo>
                    <a:pt x="0" y="128"/>
                    <a:pt x="0" y="128"/>
                    <a:pt x="0" y="128"/>
                  </a:cubicBezTo>
                  <a:cubicBezTo>
                    <a:pt x="3" y="137"/>
                    <a:pt x="3" y="137"/>
                    <a:pt x="3" y="137"/>
                  </a:cubicBezTo>
                  <a:cubicBezTo>
                    <a:pt x="3" y="137"/>
                    <a:pt x="3" y="137"/>
                    <a:pt x="3" y="137"/>
                  </a:cubicBezTo>
                  <a:cubicBezTo>
                    <a:pt x="10" y="136"/>
                    <a:pt x="17" y="136"/>
                    <a:pt x="25" y="137"/>
                  </a:cubicBezTo>
                  <a:cubicBezTo>
                    <a:pt x="26" y="137"/>
                    <a:pt x="26" y="137"/>
                    <a:pt x="26" y="137"/>
                  </a:cubicBezTo>
                  <a:cubicBezTo>
                    <a:pt x="26" y="138"/>
                    <a:pt x="26" y="138"/>
                    <a:pt x="26" y="138"/>
                  </a:cubicBezTo>
                  <a:cubicBezTo>
                    <a:pt x="35" y="146"/>
                    <a:pt x="35" y="146"/>
                    <a:pt x="35" y="146"/>
                  </a:cubicBezTo>
                  <a:cubicBezTo>
                    <a:pt x="35" y="147"/>
                    <a:pt x="35" y="147"/>
                    <a:pt x="35" y="147"/>
                  </a:cubicBezTo>
                  <a:cubicBezTo>
                    <a:pt x="35" y="147"/>
                    <a:pt x="35" y="147"/>
                    <a:pt x="35" y="147"/>
                  </a:cubicBezTo>
                  <a:cubicBezTo>
                    <a:pt x="41" y="162"/>
                    <a:pt x="41" y="162"/>
                    <a:pt x="41" y="162"/>
                  </a:cubicBezTo>
                  <a:cubicBezTo>
                    <a:pt x="51" y="172"/>
                    <a:pt x="51" y="172"/>
                    <a:pt x="51" y="172"/>
                  </a:cubicBezTo>
                  <a:cubicBezTo>
                    <a:pt x="56" y="173"/>
                    <a:pt x="56" y="173"/>
                    <a:pt x="56" y="173"/>
                  </a:cubicBezTo>
                  <a:cubicBezTo>
                    <a:pt x="56" y="161"/>
                    <a:pt x="56" y="161"/>
                    <a:pt x="56" y="161"/>
                  </a:cubicBezTo>
                  <a:cubicBezTo>
                    <a:pt x="66" y="171"/>
                    <a:pt x="66" y="171"/>
                    <a:pt x="66" y="171"/>
                  </a:cubicBezTo>
                  <a:cubicBezTo>
                    <a:pt x="68" y="169"/>
                    <a:pt x="68" y="169"/>
                    <a:pt x="68" y="169"/>
                  </a:cubicBezTo>
                  <a:cubicBezTo>
                    <a:pt x="75" y="154"/>
                    <a:pt x="75" y="154"/>
                    <a:pt x="75" y="154"/>
                  </a:cubicBezTo>
                  <a:cubicBezTo>
                    <a:pt x="76" y="146"/>
                    <a:pt x="76" y="146"/>
                    <a:pt x="76" y="146"/>
                  </a:cubicBezTo>
                  <a:cubicBezTo>
                    <a:pt x="77" y="146"/>
                    <a:pt x="77" y="146"/>
                    <a:pt x="77" y="146"/>
                  </a:cubicBezTo>
                  <a:cubicBezTo>
                    <a:pt x="78" y="146"/>
                    <a:pt x="78" y="146"/>
                    <a:pt x="78" y="146"/>
                  </a:cubicBezTo>
                  <a:cubicBezTo>
                    <a:pt x="86" y="147"/>
                    <a:pt x="86" y="147"/>
                    <a:pt x="86" y="147"/>
                  </a:cubicBezTo>
                  <a:cubicBezTo>
                    <a:pt x="85" y="141"/>
                    <a:pt x="85" y="141"/>
                    <a:pt x="85" y="141"/>
                  </a:cubicBezTo>
                  <a:cubicBezTo>
                    <a:pt x="85" y="140"/>
                    <a:pt x="85" y="140"/>
                    <a:pt x="85" y="140"/>
                  </a:cubicBezTo>
                  <a:cubicBezTo>
                    <a:pt x="85" y="139"/>
                    <a:pt x="85" y="139"/>
                    <a:pt x="85" y="139"/>
                  </a:cubicBezTo>
                  <a:cubicBezTo>
                    <a:pt x="87" y="139"/>
                    <a:pt x="87" y="139"/>
                    <a:pt x="87" y="139"/>
                  </a:cubicBezTo>
                  <a:cubicBezTo>
                    <a:pt x="97" y="139"/>
                    <a:pt x="97" y="139"/>
                    <a:pt x="97" y="139"/>
                  </a:cubicBezTo>
                  <a:cubicBezTo>
                    <a:pt x="102" y="134"/>
                    <a:pt x="104" y="130"/>
                    <a:pt x="104" y="126"/>
                  </a:cubicBezTo>
                  <a:cubicBezTo>
                    <a:pt x="103" y="112"/>
                    <a:pt x="103" y="112"/>
                    <a:pt x="103" y="112"/>
                  </a:cubicBezTo>
                  <a:cubicBezTo>
                    <a:pt x="111" y="114"/>
                    <a:pt x="111" y="114"/>
                    <a:pt x="111" y="114"/>
                  </a:cubicBezTo>
                  <a:cubicBezTo>
                    <a:pt x="114" y="110"/>
                    <a:pt x="114" y="110"/>
                    <a:pt x="114" y="110"/>
                  </a:cubicBezTo>
                  <a:cubicBezTo>
                    <a:pt x="110" y="106"/>
                    <a:pt x="110" y="106"/>
                    <a:pt x="110" y="106"/>
                  </a:cubicBezTo>
                  <a:cubicBezTo>
                    <a:pt x="109" y="105"/>
                    <a:pt x="109" y="105"/>
                    <a:pt x="109" y="105"/>
                  </a:cubicBezTo>
                  <a:cubicBezTo>
                    <a:pt x="117" y="97"/>
                    <a:pt x="117" y="97"/>
                    <a:pt x="117" y="97"/>
                  </a:cubicBezTo>
                  <a:cubicBezTo>
                    <a:pt x="117" y="98"/>
                    <a:pt x="117" y="98"/>
                    <a:pt x="117" y="98"/>
                  </a:cubicBezTo>
                  <a:cubicBezTo>
                    <a:pt x="118" y="98"/>
                    <a:pt x="118" y="98"/>
                    <a:pt x="118" y="98"/>
                  </a:cubicBezTo>
                  <a:cubicBezTo>
                    <a:pt x="123" y="100"/>
                    <a:pt x="123" y="100"/>
                    <a:pt x="123" y="100"/>
                  </a:cubicBezTo>
                  <a:cubicBezTo>
                    <a:pt x="123" y="99"/>
                    <a:pt x="123" y="99"/>
                    <a:pt x="123" y="99"/>
                  </a:cubicBezTo>
                  <a:cubicBezTo>
                    <a:pt x="119" y="92"/>
                    <a:pt x="119" y="92"/>
                    <a:pt x="119" y="92"/>
                  </a:cubicBezTo>
                  <a:cubicBezTo>
                    <a:pt x="121" y="91"/>
                    <a:pt x="121" y="91"/>
                    <a:pt x="121" y="91"/>
                  </a:cubicBezTo>
                  <a:cubicBezTo>
                    <a:pt x="123" y="90"/>
                    <a:pt x="123" y="90"/>
                    <a:pt x="123" y="90"/>
                  </a:cubicBezTo>
                  <a:cubicBezTo>
                    <a:pt x="122" y="87"/>
                    <a:pt x="122" y="87"/>
                    <a:pt x="122" y="87"/>
                  </a:cubicBezTo>
                  <a:cubicBezTo>
                    <a:pt x="118" y="79"/>
                    <a:pt x="118" y="79"/>
                    <a:pt x="118" y="79"/>
                  </a:cubicBezTo>
                  <a:cubicBezTo>
                    <a:pt x="119" y="79"/>
                    <a:pt x="119" y="79"/>
                    <a:pt x="119" y="79"/>
                  </a:cubicBezTo>
                  <a:cubicBezTo>
                    <a:pt x="119" y="78"/>
                    <a:pt x="119" y="78"/>
                    <a:pt x="119" y="78"/>
                  </a:cubicBezTo>
                  <a:cubicBezTo>
                    <a:pt x="130" y="72"/>
                    <a:pt x="130" y="72"/>
                    <a:pt x="130" y="72"/>
                  </a:cubicBezTo>
                  <a:cubicBezTo>
                    <a:pt x="131" y="68"/>
                    <a:pt x="131" y="68"/>
                    <a:pt x="131" y="68"/>
                  </a:cubicBezTo>
                  <a:cubicBezTo>
                    <a:pt x="121" y="63"/>
                    <a:pt x="117" y="59"/>
                    <a:pt x="117" y="57"/>
                  </a:cubicBezTo>
                  <a:cubicBezTo>
                    <a:pt x="118" y="55"/>
                    <a:pt x="119" y="55"/>
                    <a:pt x="121" y="55"/>
                  </a:cubicBezTo>
                  <a:cubicBezTo>
                    <a:pt x="133" y="57"/>
                    <a:pt x="133" y="57"/>
                    <a:pt x="133" y="57"/>
                  </a:cubicBezTo>
                  <a:cubicBezTo>
                    <a:pt x="133" y="50"/>
                    <a:pt x="133" y="50"/>
                    <a:pt x="133" y="50"/>
                  </a:cubicBezTo>
                  <a:cubicBezTo>
                    <a:pt x="133" y="49"/>
                    <a:pt x="133" y="49"/>
                    <a:pt x="133" y="49"/>
                  </a:cubicBezTo>
                  <a:cubicBezTo>
                    <a:pt x="139" y="43"/>
                    <a:pt x="139" y="43"/>
                    <a:pt x="139" y="43"/>
                  </a:cubicBezTo>
                  <a:cubicBezTo>
                    <a:pt x="141" y="38"/>
                    <a:pt x="141" y="38"/>
                    <a:pt x="141" y="38"/>
                  </a:cubicBezTo>
                  <a:cubicBezTo>
                    <a:pt x="138" y="38"/>
                    <a:pt x="137" y="36"/>
                    <a:pt x="135" y="34"/>
                  </a:cubicBezTo>
                  <a:cubicBezTo>
                    <a:pt x="135" y="34"/>
                    <a:pt x="135" y="34"/>
                    <a:pt x="135" y="34"/>
                  </a:cubicBezTo>
                  <a:cubicBezTo>
                    <a:pt x="135" y="33"/>
                    <a:pt x="135" y="33"/>
                    <a:pt x="135" y="33"/>
                  </a:cubicBezTo>
                  <a:cubicBezTo>
                    <a:pt x="135" y="31"/>
                    <a:pt x="135" y="31"/>
                    <a:pt x="135" y="31"/>
                  </a:cubicBezTo>
                  <a:cubicBezTo>
                    <a:pt x="135" y="30"/>
                    <a:pt x="135" y="30"/>
                    <a:pt x="135" y="30"/>
                  </a:cubicBezTo>
                  <a:cubicBezTo>
                    <a:pt x="134" y="30"/>
                    <a:pt x="134" y="30"/>
                    <a:pt x="134" y="30"/>
                  </a:cubicBezTo>
                  <a:cubicBezTo>
                    <a:pt x="133" y="30"/>
                    <a:pt x="133" y="30"/>
                    <a:pt x="133" y="30"/>
                  </a:cubicBezTo>
                  <a:cubicBezTo>
                    <a:pt x="133" y="32"/>
                    <a:pt x="131" y="33"/>
                    <a:pt x="128" y="33"/>
                  </a:cubicBezTo>
                  <a:cubicBezTo>
                    <a:pt x="123" y="33"/>
                    <a:pt x="120" y="31"/>
                    <a:pt x="117" y="28"/>
                  </a:cubicBezTo>
                  <a:cubicBezTo>
                    <a:pt x="117" y="28"/>
                    <a:pt x="117" y="28"/>
                    <a:pt x="117" y="28"/>
                  </a:cubicBezTo>
                  <a:cubicBezTo>
                    <a:pt x="117" y="28"/>
                    <a:pt x="117" y="28"/>
                    <a:pt x="117" y="28"/>
                  </a:cubicBezTo>
                  <a:cubicBezTo>
                    <a:pt x="113" y="22"/>
                    <a:pt x="113" y="22"/>
                    <a:pt x="113" y="22"/>
                  </a:cubicBezTo>
                  <a:cubicBezTo>
                    <a:pt x="113" y="23"/>
                    <a:pt x="113" y="23"/>
                    <a:pt x="113" y="23"/>
                  </a:cubicBezTo>
                  <a:cubicBezTo>
                    <a:pt x="112" y="25"/>
                    <a:pt x="111" y="28"/>
                    <a:pt x="108" y="30"/>
                  </a:cubicBezTo>
                  <a:cubicBezTo>
                    <a:pt x="103" y="32"/>
                    <a:pt x="98" y="33"/>
                    <a:pt x="93" y="31"/>
                  </a:cubicBezTo>
                  <a:cubicBezTo>
                    <a:pt x="90" y="30"/>
                    <a:pt x="88" y="27"/>
                    <a:pt x="87" y="24"/>
                  </a:cubicBezTo>
                  <a:cubicBezTo>
                    <a:pt x="85" y="16"/>
                    <a:pt x="85" y="16"/>
                    <a:pt x="85" y="16"/>
                  </a:cubicBezTo>
                  <a:cubicBezTo>
                    <a:pt x="84" y="8"/>
                    <a:pt x="83" y="4"/>
                    <a:pt x="80" y="2"/>
                  </a:cubicBezTo>
                  <a:cubicBezTo>
                    <a:pt x="78" y="1"/>
                    <a:pt x="75" y="0"/>
                    <a:pt x="73" y="1"/>
                  </a:cubicBezTo>
                  <a:cubicBezTo>
                    <a:pt x="74" y="8"/>
                    <a:pt x="74" y="8"/>
                    <a:pt x="74" y="8"/>
                  </a:cubicBezTo>
                  <a:lnTo>
                    <a:pt x="73" y="8"/>
                  </a:lnTo>
                  <a:close/>
                </a:path>
              </a:pathLst>
            </a:custGeom>
            <a:grpFill/>
            <a:ln>
              <a:noFill/>
            </a:ln>
          </p:spPr>
          <p:txBody>
            <a:bodyPr/>
            <a:lstStyle/>
            <a:p>
              <a:endParaRPr altLang="en-US" lang="zh-CN"/>
            </a:p>
          </p:txBody>
        </p:sp>
        <p:sp>
          <p:nvSpPr>
            <p:cNvPr id="512" name="Freeform 23"/>
            <p:cNvSpPr>
              <a:spLocks noChangeArrowheads="1"/>
            </p:cNvSpPr>
            <p:nvPr/>
          </p:nvSpPr>
          <p:spPr bwMode="auto">
            <a:xfrm>
              <a:off x="4729844" y="3745143"/>
              <a:ext cx="393700" cy="450850"/>
            </a:xfrm>
            <a:custGeom>
              <a:gdLst>
                <a:gd fmla="*/ 2147483647 w 122" name="T0"/>
                <a:gd fmla="*/ 2147483647 h 140" name="T1"/>
                <a:gd fmla="*/ 2147483647 w 122" name="T2"/>
                <a:gd fmla="*/ 2147483647 h 140" name="T3"/>
                <a:gd fmla="*/ 2147483647 w 122" name="T4"/>
                <a:gd fmla="*/ 2147483647 h 140" name="T5"/>
                <a:gd fmla="*/ 2147483647 w 122" name="T6"/>
                <a:gd fmla="*/ 2147483647 h 140" name="T7"/>
                <a:gd fmla="*/ 2147483647 w 122" name="T8"/>
                <a:gd fmla="*/ 2147483647 h 140" name="T9"/>
                <a:gd fmla="*/ 2147483647 w 122" name="T10"/>
                <a:gd fmla="*/ 2147483647 h 140" name="T11"/>
                <a:gd fmla="*/ 2147483647 w 122" name="T12"/>
                <a:gd fmla="*/ 2147483647 h 140" name="T13"/>
                <a:gd fmla="*/ 2147483647 w 122" name="T14"/>
                <a:gd fmla="*/ 2147483647 h 140" name="T15"/>
                <a:gd fmla="*/ 2147483647 w 122" name="T16"/>
                <a:gd fmla="*/ 2147483647 h 140" name="T17"/>
                <a:gd fmla="*/ 2147483647 w 122" name="T18"/>
                <a:gd fmla="*/ 2147483647 h 140" name="T19"/>
                <a:gd fmla="*/ 2147483647 w 122" name="T20"/>
                <a:gd fmla="*/ 2147483647 h 140" name="T21"/>
                <a:gd fmla="*/ 2147483647 w 122" name="T22"/>
                <a:gd fmla="*/ 2147483647 h 140" name="T23"/>
                <a:gd fmla="*/ 2147483647 w 122" name="T24"/>
                <a:gd fmla="*/ 2147483647 h 140" name="T25"/>
                <a:gd fmla="*/ 2147483647 w 122" name="T26"/>
                <a:gd fmla="*/ 2147483647 h 140" name="T27"/>
                <a:gd fmla="*/ 2147483647 w 122" name="T28"/>
                <a:gd fmla="*/ 2147483647 h 140" name="T29"/>
                <a:gd fmla="*/ 2147483647 w 122" name="T30"/>
                <a:gd fmla="*/ 2147483647 h 140" name="T31"/>
                <a:gd fmla="*/ 2147483647 w 122" name="T32"/>
                <a:gd fmla="*/ 2147483647 h 140" name="T33"/>
                <a:gd fmla="*/ 2147483647 w 122" name="T34"/>
                <a:gd fmla="*/ 2147483647 h 140" name="T35"/>
                <a:gd fmla="*/ 2147483647 w 122" name="T36"/>
                <a:gd fmla="*/ 2147483647 h 140" name="T37"/>
                <a:gd fmla="*/ 2147483647 w 122" name="T38"/>
                <a:gd fmla="*/ 2147483647 h 140" name="T39"/>
                <a:gd fmla="*/ 2147483647 w 122" name="T40"/>
                <a:gd fmla="*/ 2147483647 h 140" name="T41"/>
                <a:gd fmla="*/ 2147483647 w 122" name="T42"/>
                <a:gd fmla="*/ 2147483647 h 140" name="T43"/>
                <a:gd fmla="*/ 2147483647 w 122" name="T44"/>
                <a:gd fmla="*/ 2147483647 h 140" name="T45"/>
                <a:gd fmla="*/ 2147483647 w 122" name="T46"/>
                <a:gd fmla="*/ 2147483647 h 140" name="T47"/>
                <a:gd fmla="*/ 2147483647 w 122" name="T48"/>
                <a:gd fmla="*/ 2147483647 h 140" name="T49"/>
                <a:gd fmla="*/ 2147483647 w 122" name="T50"/>
                <a:gd fmla="*/ 2147483647 h 140" name="T51"/>
                <a:gd fmla="*/ 2147483647 w 122" name="T52"/>
                <a:gd fmla="*/ 2147483647 h 140" name="T53"/>
                <a:gd fmla="*/ 2147483647 w 122" name="T54"/>
                <a:gd fmla="*/ 2147483647 h 140" name="T55"/>
                <a:gd fmla="*/ 2147483647 w 122" name="T56"/>
                <a:gd fmla="*/ 2147483647 h 140" name="T57"/>
                <a:gd fmla="*/ 2147483647 w 122" name="T58"/>
                <a:gd fmla="*/ 2147483647 h 140" name="T59"/>
                <a:gd fmla="*/ 2147483647 w 122" name="T60"/>
                <a:gd fmla="*/ 2147483647 h 140" name="T61"/>
                <a:gd fmla="*/ 2147483647 w 122" name="T62"/>
                <a:gd fmla="*/ 2147483647 h 140" name="T63"/>
                <a:gd fmla="*/ 2147483647 w 122" name="T64"/>
                <a:gd fmla="*/ 2147483647 h 140" name="T65"/>
                <a:gd fmla="*/ 2147483647 w 122" name="T66"/>
                <a:gd fmla="*/ 2147483647 h 140" name="T67"/>
                <a:gd fmla="*/ 2147483647 w 122" name="T68"/>
                <a:gd fmla="*/ 2147483647 h 140" name="T69"/>
                <a:gd fmla="*/ 2147483647 w 122" name="T70"/>
                <a:gd fmla="*/ 2147483647 h 140" name="T71"/>
                <a:gd fmla="*/ 2147483647 w 122" name="T72"/>
                <a:gd fmla="*/ 2147483647 h 140" name="T73"/>
                <a:gd fmla="*/ 2147483647 w 122" name="T74"/>
                <a:gd fmla="*/ 2147483647 h 140" name="T75"/>
                <a:gd fmla="*/ 2147483647 w 122" name="T76"/>
                <a:gd fmla="*/ 2147483647 h 140" name="T77"/>
                <a:gd fmla="*/ 2147483647 w 122" name="T78"/>
                <a:gd fmla="*/ 2147483647 h 140" name="T79"/>
                <a:gd fmla="*/ 2147483647 w 122" name="T80"/>
                <a:gd fmla="*/ 2147483647 h 140" name="T81"/>
                <a:gd fmla="*/ 2147483647 w 122" name="T82"/>
                <a:gd fmla="*/ 2147483647 h 140" name="T83"/>
                <a:gd fmla="*/ 2147483647 w 122" name="T84"/>
                <a:gd fmla="*/ 2147483647 h 140" name="T85"/>
                <a:gd fmla="*/ 2147483647 w 122" name="T86"/>
                <a:gd fmla="*/ 2147483647 h 140" name="T87"/>
                <a:gd fmla="*/ 2147483647 w 122" name="T88"/>
                <a:gd fmla="*/ 2147483647 h 140" name="T89"/>
                <a:gd fmla="*/ 2147483647 w 122" name="T90"/>
                <a:gd fmla="*/ 2147483647 h 140" name="T91"/>
                <a:gd fmla="*/ 2147483647 w 122" name="T92"/>
                <a:gd fmla="*/ 0 h 140"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w 122" name="T141"/>
                <a:gd fmla="*/ 0 h 140" name="T142"/>
                <a:gd fmla="*/ 122 w 122" name="T143"/>
                <a:gd fmla="*/ 140 h 140" name="T144"/>
              </a:gd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b="T144" l="T141" r="T143" t="T142"/>
              <a:pathLst>
                <a:path h="140" w="122">
                  <a:moveTo>
                    <a:pt x="75" y="2"/>
                  </a:moveTo>
                  <a:cubicBezTo>
                    <a:pt x="70" y="4"/>
                    <a:pt x="67" y="5"/>
                    <a:pt x="64" y="6"/>
                  </a:cubicBezTo>
                  <a:cubicBezTo>
                    <a:pt x="61" y="6"/>
                    <a:pt x="57" y="5"/>
                    <a:pt x="52" y="3"/>
                  </a:cubicBezTo>
                  <a:cubicBezTo>
                    <a:pt x="43" y="2"/>
                    <a:pt x="43" y="2"/>
                    <a:pt x="43" y="2"/>
                  </a:cubicBezTo>
                  <a:cubicBezTo>
                    <a:pt x="40" y="3"/>
                    <a:pt x="37" y="7"/>
                    <a:pt x="32" y="14"/>
                  </a:cubicBezTo>
                  <a:cubicBezTo>
                    <a:pt x="38" y="26"/>
                    <a:pt x="38" y="26"/>
                    <a:pt x="38" y="26"/>
                  </a:cubicBezTo>
                  <a:cubicBezTo>
                    <a:pt x="28" y="32"/>
                    <a:pt x="28" y="32"/>
                    <a:pt x="28" y="32"/>
                  </a:cubicBezTo>
                  <a:cubicBezTo>
                    <a:pt x="28" y="32"/>
                    <a:pt x="28" y="32"/>
                    <a:pt x="28" y="32"/>
                  </a:cubicBezTo>
                  <a:cubicBezTo>
                    <a:pt x="20" y="30"/>
                    <a:pt x="20" y="30"/>
                    <a:pt x="20" y="30"/>
                  </a:cubicBezTo>
                  <a:cubicBezTo>
                    <a:pt x="23" y="36"/>
                    <a:pt x="24" y="39"/>
                    <a:pt x="23" y="41"/>
                  </a:cubicBezTo>
                  <a:cubicBezTo>
                    <a:pt x="22" y="44"/>
                    <a:pt x="22" y="44"/>
                    <a:pt x="22" y="44"/>
                  </a:cubicBezTo>
                  <a:cubicBezTo>
                    <a:pt x="20" y="49"/>
                    <a:pt x="18" y="52"/>
                    <a:pt x="17" y="53"/>
                  </a:cubicBezTo>
                  <a:cubicBezTo>
                    <a:pt x="3" y="66"/>
                    <a:pt x="3" y="66"/>
                    <a:pt x="3" y="66"/>
                  </a:cubicBezTo>
                  <a:cubicBezTo>
                    <a:pt x="6" y="68"/>
                    <a:pt x="6" y="68"/>
                    <a:pt x="6" y="68"/>
                  </a:cubicBezTo>
                  <a:cubicBezTo>
                    <a:pt x="4" y="70"/>
                    <a:pt x="4" y="70"/>
                    <a:pt x="4" y="70"/>
                  </a:cubicBezTo>
                  <a:cubicBezTo>
                    <a:pt x="1" y="72"/>
                    <a:pt x="0" y="76"/>
                    <a:pt x="1" y="78"/>
                  </a:cubicBezTo>
                  <a:cubicBezTo>
                    <a:pt x="11" y="93"/>
                    <a:pt x="11" y="93"/>
                    <a:pt x="11" y="93"/>
                  </a:cubicBezTo>
                  <a:cubicBezTo>
                    <a:pt x="11" y="93"/>
                    <a:pt x="11" y="93"/>
                    <a:pt x="11" y="93"/>
                  </a:cubicBezTo>
                  <a:cubicBezTo>
                    <a:pt x="11" y="93"/>
                    <a:pt x="11" y="93"/>
                    <a:pt x="11" y="93"/>
                  </a:cubicBezTo>
                  <a:cubicBezTo>
                    <a:pt x="16" y="101"/>
                    <a:pt x="16" y="101"/>
                    <a:pt x="16" y="101"/>
                  </a:cubicBezTo>
                  <a:cubicBezTo>
                    <a:pt x="16" y="102"/>
                    <a:pt x="16" y="102"/>
                    <a:pt x="16" y="102"/>
                  </a:cubicBezTo>
                  <a:cubicBezTo>
                    <a:pt x="16" y="102"/>
                    <a:pt x="16" y="102"/>
                    <a:pt x="16" y="102"/>
                  </a:cubicBezTo>
                  <a:cubicBezTo>
                    <a:pt x="16" y="103"/>
                    <a:pt x="16" y="103"/>
                    <a:pt x="16" y="103"/>
                  </a:cubicBezTo>
                  <a:cubicBezTo>
                    <a:pt x="16" y="104"/>
                    <a:pt x="16" y="104"/>
                    <a:pt x="16" y="104"/>
                  </a:cubicBezTo>
                  <a:cubicBezTo>
                    <a:pt x="16" y="104"/>
                    <a:pt x="16" y="104"/>
                    <a:pt x="16" y="104"/>
                  </a:cubicBezTo>
                  <a:cubicBezTo>
                    <a:pt x="15" y="105"/>
                    <a:pt x="15" y="105"/>
                    <a:pt x="15" y="105"/>
                  </a:cubicBezTo>
                  <a:cubicBezTo>
                    <a:pt x="17" y="105"/>
                    <a:pt x="19" y="106"/>
                    <a:pt x="21" y="107"/>
                  </a:cubicBezTo>
                  <a:cubicBezTo>
                    <a:pt x="24" y="109"/>
                    <a:pt x="26" y="114"/>
                    <a:pt x="27" y="123"/>
                  </a:cubicBezTo>
                  <a:cubicBezTo>
                    <a:pt x="29" y="131"/>
                    <a:pt x="29" y="131"/>
                    <a:pt x="29" y="131"/>
                  </a:cubicBezTo>
                  <a:cubicBezTo>
                    <a:pt x="30" y="133"/>
                    <a:pt x="31" y="134"/>
                    <a:pt x="33" y="135"/>
                  </a:cubicBezTo>
                  <a:cubicBezTo>
                    <a:pt x="36" y="136"/>
                    <a:pt x="40" y="136"/>
                    <a:pt x="43" y="134"/>
                  </a:cubicBezTo>
                  <a:cubicBezTo>
                    <a:pt x="45" y="132"/>
                    <a:pt x="47" y="131"/>
                    <a:pt x="46" y="130"/>
                  </a:cubicBezTo>
                  <a:cubicBezTo>
                    <a:pt x="46" y="130"/>
                    <a:pt x="46" y="130"/>
                    <a:pt x="46" y="130"/>
                  </a:cubicBezTo>
                  <a:cubicBezTo>
                    <a:pt x="46" y="129"/>
                    <a:pt x="46" y="129"/>
                    <a:pt x="46" y="129"/>
                  </a:cubicBezTo>
                  <a:cubicBezTo>
                    <a:pt x="53" y="124"/>
                    <a:pt x="53" y="124"/>
                    <a:pt x="53" y="124"/>
                  </a:cubicBezTo>
                  <a:cubicBezTo>
                    <a:pt x="53" y="125"/>
                    <a:pt x="53" y="125"/>
                    <a:pt x="53" y="125"/>
                  </a:cubicBezTo>
                  <a:cubicBezTo>
                    <a:pt x="59" y="134"/>
                    <a:pt x="59" y="134"/>
                    <a:pt x="59" y="134"/>
                  </a:cubicBezTo>
                  <a:cubicBezTo>
                    <a:pt x="61" y="135"/>
                    <a:pt x="63" y="136"/>
                    <a:pt x="66" y="136"/>
                  </a:cubicBezTo>
                  <a:cubicBezTo>
                    <a:pt x="68" y="136"/>
                    <a:pt x="68" y="136"/>
                    <a:pt x="68" y="136"/>
                  </a:cubicBezTo>
                  <a:cubicBezTo>
                    <a:pt x="68" y="136"/>
                    <a:pt x="68" y="136"/>
                    <a:pt x="68" y="136"/>
                  </a:cubicBezTo>
                  <a:cubicBezTo>
                    <a:pt x="66" y="131"/>
                    <a:pt x="66" y="131"/>
                    <a:pt x="66" y="131"/>
                  </a:cubicBezTo>
                  <a:cubicBezTo>
                    <a:pt x="74" y="134"/>
                    <a:pt x="74" y="134"/>
                    <a:pt x="74" y="134"/>
                  </a:cubicBezTo>
                  <a:cubicBezTo>
                    <a:pt x="76" y="134"/>
                    <a:pt x="76" y="134"/>
                    <a:pt x="76" y="134"/>
                  </a:cubicBezTo>
                  <a:cubicBezTo>
                    <a:pt x="76" y="134"/>
                    <a:pt x="76" y="134"/>
                    <a:pt x="76" y="134"/>
                  </a:cubicBezTo>
                  <a:cubicBezTo>
                    <a:pt x="77" y="135"/>
                    <a:pt x="77" y="135"/>
                    <a:pt x="77" y="135"/>
                  </a:cubicBezTo>
                  <a:cubicBezTo>
                    <a:pt x="84" y="140"/>
                    <a:pt x="84" y="140"/>
                    <a:pt x="84" y="140"/>
                  </a:cubicBezTo>
                  <a:cubicBezTo>
                    <a:pt x="86" y="137"/>
                    <a:pt x="86" y="137"/>
                    <a:pt x="86" y="137"/>
                  </a:cubicBezTo>
                  <a:cubicBezTo>
                    <a:pt x="85" y="124"/>
                    <a:pt x="85" y="124"/>
                    <a:pt x="85" y="124"/>
                  </a:cubicBezTo>
                  <a:cubicBezTo>
                    <a:pt x="86" y="123"/>
                    <a:pt x="86" y="123"/>
                    <a:pt x="86" y="123"/>
                  </a:cubicBezTo>
                  <a:cubicBezTo>
                    <a:pt x="86" y="123"/>
                    <a:pt x="86" y="123"/>
                    <a:pt x="86" y="123"/>
                  </a:cubicBezTo>
                  <a:cubicBezTo>
                    <a:pt x="91" y="117"/>
                    <a:pt x="91" y="117"/>
                    <a:pt x="91" y="117"/>
                  </a:cubicBezTo>
                  <a:cubicBezTo>
                    <a:pt x="91" y="116"/>
                    <a:pt x="91" y="115"/>
                    <a:pt x="89" y="113"/>
                  </a:cubicBezTo>
                  <a:cubicBezTo>
                    <a:pt x="87" y="112"/>
                    <a:pt x="87" y="112"/>
                    <a:pt x="87" y="112"/>
                  </a:cubicBezTo>
                  <a:cubicBezTo>
                    <a:pt x="88" y="111"/>
                    <a:pt x="88" y="111"/>
                    <a:pt x="88" y="111"/>
                  </a:cubicBezTo>
                  <a:cubicBezTo>
                    <a:pt x="89" y="110"/>
                    <a:pt x="89" y="110"/>
                    <a:pt x="89" y="110"/>
                  </a:cubicBezTo>
                  <a:cubicBezTo>
                    <a:pt x="90" y="110"/>
                    <a:pt x="90" y="110"/>
                    <a:pt x="90" y="110"/>
                  </a:cubicBezTo>
                  <a:cubicBezTo>
                    <a:pt x="100" y="93"/>
                    <a:pt x="100" y="93"/>
                    <a:pt x="100" y="93"/>
                  </a:cubicBezTo>
                  <a:cubicBezTo>
                    <a:pt x="101" y="94"/>
                    <a:pt x="101" y="94"/>
                    <a:pt x="101" y="94"/>
                  </a:cubicBezTo>
                  <a:cubicBezTo>
                    <a:pt x="103" y="94"/>
                    <a:pt x="103" y="94"/>
                    <a:pt x="103" y="94"/>
                  </a:cubicBezTo>
                  <a:cubicBezTo>
                    <a:pt x="103" y="94"/>
                    <a:pt x="103" y="94"/>
                    <a:pt x="103" y="94"/>
                  </a:cubicBezTo>
                  <a:cubicBezTo>
                    <a:pt x="103" y="95"/>
                    <a:pt x="103" y="95"/>
                    <a:pt x="103" y="95"/>
                  </a:cubicBezTo>
                  <a:cubicBezTo>
                    <a:pt x="103" y="102"/>
                    <a:pt x="103" y="102"/>
                    <a:pt x="103" y="102"/>
                  </a:cubicBezTo>
                  <a:cubicBezTo>
                    <a:pt x="103" y="102"/>
                    <a:pt x="103" y="102"/>
                    <a:pt x="103" y="102"/>
                  </a:cubicBezTo>
                  <a:cubicBezTo>
                    <a:pt x="115" y="92"/>
                    <a:pt x="115" y="92"/>
                    <a:pt x="115" y="92"/>
                  </a:cubicBezTo>
                  <a:cubicBezTo>
                    <a:pt x="114" y="86"/>
                    <a:pt x="114" y="86"/>
                    <a:pt x="114" y="86"/>
                  </a:cubicBezTo>
                  <a:cubicBezTo>
                    <a:pt x="112" y="86"/>
                    <a:pt x="112" y="86"/>
                    <a:pt x="112" y="86"/>
                  </a:cubicBezTo>
                  <a:cubicBezTo>
                    <a:pt x="108" y="87"/>
                    <a:pt x="108" y="87"/>
                    <a:pt x="108" y="87"/>
                  </a:cubicBezTo>
                  <a:cubicBezTo>
                    <a:pt x="115" y="68"/>
                    <a:pt x="115" y="68"/>
                    <a:pt x="115" y="68"/>
                  </a:cubicBezTo>
                  <a:cubicBezTo>
                    <a:pt x="109" y="68"/>
                    <a:pt x="109" y="68"/>
                    <a:pt x="109" y="68"/>
                  </a:cubicBezTo>
                  <a:cubicBezTo>
                    <a:pt x="109" y="68"/>
                    <a:pt x="109" y="68"/>
                    <a:pt x="109" y="68"/>
                  </a:cubicBezTo>
                  <a:cubicBezTo>
                    <a:pt x="108" y="68"/>
                    <a:pt x="108" y="68"/>
                    <a:pt x="108" y="68"/>
                  </a:cubicBezTo>
                  <a:cubicBezTo>
                    <a:pt x="108" y="67"/>
                    <a:pt x="108" y="67"/>
                    <a:pt x="108" y="67"/>
                  </a:cubicBezTo>
                  <a:cubicBezTo>
                    <a:pt x="106" y="64"/>
                    <a:pt x="106" y="64"/>
                    <a:pt x="106" y="64"/>
                  </a:cubicBezTo>
                  <a:cubicBezTo>
                    <a:pt x="105" y="62"/>
                    <a:pt x="105" y="60"/>
                    <a:pt x="106" y="58"/>
                  </a:cubicBezTo>
                  <a:cubicBezTo>
                    <a:pt x="116" y="58"/>
                    <a:pt x="116" y="58"/>
                    <a:pt x="116" y="58"/>
                  </a:cubicBezTo>
                  <a:cubicBezTo>
                    <a:pt x="122" y="58"/>
                    <a:pt x="122" y="58"/>
                    <a:pt x="122" y="58"/>
                  </a:cubicBezTo>
                  <a:cubicBezTo>
                    <a:pt x="122" y="56"/>
                    <a:pt x="121" y="52"/>
                    <a:pt x="117" y="46"/>
                  </a:cubicBezTo>
                  <a:cubicBezTo>
                    <a:pt x="109" y="43"/>
                    <a:pt x="109" y="43"/>
                    <a:pt x="109" y="43"/>
                  </a:cubicBezTo>
                  <a:cubicBezTo>
                    <a:pt x="117" y="35"/>
                    <a:pt x="117" y="35"/>
                    <a:pt x="117" y="35"/>
                  </a:cubicBezTo>
                  <a:cubicBezTo>
                    <a:pt x="117" y="33"/>
                    <a:pt x="117" y="33"/>
                    <a:pt x="117" y="33"/>
                  </a:cubicBezTo>
                  <a:cubicBezTo>
                    <a:pt x="113" y="34"/>
                    <a:pt x="113" y="34"/>
                    <a:pt x="113" y="34"/>
                  </a:cubicBezTo>
                  <a:cubicBezTo>
                    <a:pt x="111" y="34"/>
                    <a:pt x="111" y="34"/>
                    <a:pt x="111" y="34"/>
                  </a:cubicBezTo>
                  <a:cubicBezTo>
                    <a:pt x="111" y="33"/>
                    <a:pt x="111" y="33"/>
                    <a:pt x="111" y="33"/>
                  </a:cubicBezTo>
                  <a:cubicBezTo>
                    <a:pt x="111" y="33"/>
                    <a:pt x="111" y="33"/>
                    <a:pt x="111" y="33"/>
                  </a:cubicBezTo>
                  <a:cubicBezTo>
                    <a:pt x="111" y="32"/>
                    <a:pt x="111" y="32"/>
                    <a:pt x="111" y="32"/>
                  </a:cubicBezTo>
                  <a:cubicBezTo>
                    <a:pt x="109" y="28"/>
                    <a:pt x="107" y="25"/>
                    <a:pt x="103" y="24"/>
                  </a:cubicBezTo>
                  <a:cubicBezTo>
                    <a:pt x="87" y="24"/>
                    <a:pt x="87" y="24"/>
                    <a:pt x="87" y="24"/>
                  </a:cubicBezTo>
                  <a:cubicBezTo>
                    <a:pt x="81" y="32"/>
                    <a:pt x="81" y="32"/>
                    <a:pt x="81" y="32"/>
                  </a:cubicBezTo>
                  <a:cubicBezTo>
                    <a:pt x="81" y="32"/>
                    <a:pt x="81" y="32"/>
                    <a:pt x="81" y="32"/>
                  </a:cubicBezTo>
                  <a:cubicBezTo>
                    <a:pt x="79" y="32"/>
                    <a:pt x="79" y="32"/>
                    <a:pt x="79" y="32"/>
                  </a:cubicBezTo>
                  <a:cubicBezTo>
                    <a:pt x="53" y="24"/>
                    <a:pt x="53" y="24"/>
                    <a:pt x="53" y="24"/>
                  </a:cubicBezTo>
                  <a:cubicBezTo>
                    <a:pt x="78" y="18"/>
                    <a:pt x="78" y="18"/>
                    <a:pt x="78" y="18"/>
                  </a:cubicBezTo>
                  <a:cubicBezTo>
                    <a:pt x="79" y="18"/>
                    <a:pt x="83" y="14"/>
                    <a:pt x="90" y="6"/>
                  </a:cubicBezTo>
                  <a:cubicBezTo>
                    <a:pt x="82" y="0"/>
                    <a:pt x="82" y="0"/>
                    <a:pt x="82" y="0"/>
                  </a:cubicBezTo>
                  <a:lnTo>
                    <a:pt x="75" y="2"/>
                  </a:lnTo>
                  <a:close/>
                </a:path>
              </a:pathLst>
            </a:custGeom>
            <a:grpFill/>
            <a:ln>
              <a:noFill/>
            </a:ln>
          </p:spPr>
          <p:txBody>
            <a:bodyPr/>
            <a:lstStyle/>
            <a:p>
              <a:endParaRPr altLang="en-US" lang="zh-CN"/>
            </a:p>
          </p:txBody>
        </p:sp>
        <p:sp>
          <p:nvSpPr>
            <p:cNvPr id="513" name="Freeform 24"/>
            <p:cNvSpPr>
              <a:spLocks noChangeArrowheads="1"/>
            </p:cNvSpPr>
            <p:nvPr/>
          </p:nvSpPr>
          <p:spPr bwMode="auto">
            <a:xfrm>
              <a:off x="4353607" y="3357793"/>
              <a:ext cx="492125" cy="598488"/>
            </a:xfrm>
            <a:custGeom>
              <a:gdLst>
                <a:gd fmla="*/ 2147483647 w 153" name="T0"/>
                <a:gd fmla="*/ 2147483647 h 187" name="T1"/>
                <a:gd fmla="*/ 2147483647 w 153" name="T2"/>
                <a:gd fmla="*/ 2147483647 h 187" name="T3"/>
                <a:gd fmla="*/ 2147483647 w 153" name="T4"/>
                <a:gd fmla="*/ 2147483647 h 187" name="T5"/>
                <a:gd fmla="*/ 2147483647 w 153" name="T6"/>
                <a:gd fmla="*/ 0 h 187" name="T7"/>
                <a:gd fmla="*/ 2147483647 w 153" name="T8"/>
                <a:gd fmla="*/ 2147483647 h 187" name="T9"/>
                <a:gd fmla="*/ 2147483647 w 153" name="T10"/>
                <a:gd fmla="*/ 2147483647 h 187" name="T11"/>
                <a:gd fmla="*/ 2147483647 w 153" name="T12"/>
                <a:gd fmla="*/ 2147483647 h 187" name="T13"/>
                <a:gd fmla="*/ 2147483647 w 153" name="T14"/>
                <a:gd fmla="*/ 2147483647 h 187" name="T15"/>
                <a:gd fmla="*/ 2147483647 w 153" name="T16"/>
                <a:gd fmla="*/ 2147483647 h 187" name="T17"/>
                <a:gd fmla="*/ 2147483647 w 153" name="T18"/>
                <a:gd fmla="*/ 2147483647 h 187" name="T19"/>
                <a:gd fmla="*/ 2147483647 w 153" name="T20"/>
                <a:gd fmla="*/ 2147483647 h 187" name="T21"/>
                <a:gd fmla="*/ 2147483647 w 153" name="T22"/>
                <a:gd fmla="*/ 2147483647 h 187" name="T23"/>
                <a:gd fmla="*/ 2147483647 w 153" name="T24"/>
                <a:gd fmla="*/ 2147483647 h 187" name="T25"/>
                <a:gd fmla="*/ 2147483647 w 153" name="T26"/>
                <a:gd fmla="*/ 2147483647 h 187" name="T27"/>
                <a:gd fmla="*/ 2147483647 w 153" name="T28"/>
                <a:gd fmla="*/ 2147483647 h 187" name="T29"/>
                <a:gd fmla="*/ 2147483647 w 153" name="T30"/>
                <a:gd fmla="*/ 2147483647 h 187" name="T31"/>
                <a:gd fmla="*/ 2147483647 w 153" name="T32"/>
                <a:gd fmla="*/ 2147483647 h 187" name="T33"/>
                <a:gd fmla="*/ 2147483647 w 153" name="T34"/>
                <a:gd fmla="*/ 2147483647 h 187" name="T35"/>
                <a:gd fmla="*/ 2147483647 w 153" name="T36"/>
                <a:gd fmla="*/ 2147483647 h 187" name="T37"/>
                <a:gd fmla="*/ 2147483647 w 153" name="T38"/>
                <a:gd fmla="*/ 2147483647 h 187" name="T39"/>
                <a:gd fmla="*/ 2147483647 w 153" name="T40"/>
                <a:gd fmla="*/ 2147483647 h 187" name="T41"/>
                <a:gd fmla="*/ 2147483647 w 153" name="T42"/>
                <a:gd fmla="*/ 2147483647 h 187" name="T43"/>
                <a:gd fmla="*/ 2147483647 w 153" name="T44"/>
                <a:gd fmla="*/ 2147483647 h 187" name="T45"/>
                <a:gd fmla="*/ 2147483647 w 153" name="T46"/>
                <a:gd fmla="*/ 2147483647 h 187" name="T47"/>
                <a:gd fmla="*/ 2147483647 w 153" name="T48"/>
                <a:gd fmla="*/ 2147483647 h 187" name="T49"/>
                <a:gd fmla="*/ 2147483647 w 153" name="T50"/>
                <a:gd fmla="*/ 2147483647 h 187" name="T51"/>
                <a:gd fmla="*/ 2147483647 w 153" name="T52"/>
                <a:gd fmla="*/ 2147483647 h 187" name="T53"/>
                <a:gd fmla="*/ 2147483647 w 153" name="T54"/>
                <a:gd fmla="*/ 2147483647 h 187" name="T55"/>
                <a:gd fmla="*/ 2147483647 w 153" name="T56"/>
                <a:gd fmla="*/ 2147483647 h 187" name="T57"/>
                <a:gd fmla="*/ 2147483647 w 153" name="T58"/>
                <a:gd fmla="*/ 2147483647 h 187" name="T59"/>
                <a:gd fmla="*/ 2147483647 w 153" name="T60"/>
                <a:gd fmla="*/ 2147483647 h 187" name="T61"/>
                <a:gd fmla="*/ 2147483647 w 153" name="T62"/>
                <a:gd fmla="*/ 2147483647 h 187" name="T63"/>
                <a:gd fmla="*/ 2147483647 w 153" name="T64"/>
                <a:gd fmla="*/ 2147483647 h 187" name="T65"/>
                <a:gd fmla="*/ 2147483647 w 153" name="T66"/>
                <a:gd fmla="*/ 2147483647 h 187" name="T67"/>
                <a:gd fmla="*/ 2147483647 w 153" name="T68"/>
                <a:gd fmla="*/ 2147483647 h 187" name="T69"/>
                <a:gd fmla="*/ 2147483647 w 153" name="T70"/>
                <a:gd fmla="*/ 2147483647 h 187" name="T71"/>
                <a:gd fmla="*/ 2147483647 w 153" name="T72"/>
                <a:gd fmla="*/ 2147483647 h 187" name="T73"/>
                <a:gd fmla="*/ 2147483647 w 153" name="T74"/>
                <a:gd fmla="*/ 2147483647 h 187" name="T75"/>
                <a:gd fmla="*/ 2147483647 w 153" name="T76"/>
                <a:gd fmla="*/ 2147483647 h 187" name="T77"/>
                <a:gd fmla="*/ 2147483647 w 153" name="T78"/>
                <a:gd fmla="*/ 2147483647 h 187" name="T79"/>
                <a:gd fmla="*/ 2147483647 w 153" name="T80"/>
                <a:gd fmla="*/ 2147483647 h 187" name="T81"/>
                <a:gd fmla="*/ 2147483647 w 153" name="T82"/>
                <a:gd fmla="*/ 2147483647 h 187" name="T83"/>
                <a:gd fmla="*/ 2147483647 w 153" name="T84"/>
                <a:gd fmla="*/ 2147483647 h 187" name="T85"/>
                <a:gd fmla="*/ 2147483647 w 153" name="T86"/>
                <a:gd fmla="*/ 2147483647 h 187" name="T87"/>
                <a:gd fmla="*/ 2147483647 w 153" name="T88"/>
                <a:gd fmla="*/ 2147483647 h 187" name="T89"/>
                <a:gd fmla="*/ 2147483647 w 153" name="T90"/>
                <a:gd fmla="*/ 2147483647 h 187" name="T91"/>
                <a:gd fmla="*/ 2147483647 w 153" name="T92"/>
                <a:gd fmla="*/ 2147483647 h 187" name="T93"/>
                <a:gd fmla="*/ 2147483647 w 153" name="T94"/>
                <a:gd fmla="*/ 2147483647 h 187" name="T95"/>
                <a:gd fmla="*/ 2147483647 w 153" name="T96"/>
                <a:gd fmla="*/ 2147483647 h 187" name="T97"/>
                <a:gd fmla="*/ 2147483647 w 153" name="T98"/>
                <a:gd fmla="*/ 2147483647 h 187" name="T99"/>
                <a:gd fmla="*/ 2147483647 w 153" name="T100"/>
                <a:gd fmla="*/ 2147483647 h 187" name="T101"/>
                <a:gd fmla="*/ 2147483647 w 153" name="T102"/>
                <a:gd fmla="*/ 2147483647 h 187"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w 153" name="T156"/>
                <a:gd fmla="*/ 0 h 187" name="T157"/>
                <a:gd fmla="*/ 153 w 153" name="T158"/>
                <a:gd fmla="*/ 187 h 187" name="T159"/>
              </a:gd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b="T159" l="T156" r="T158" t="T157"/>
              <a:pathLst>
                <a:path h="187" w="153">
                  <a:moveTo>
                    <a:pt x="96" y="53"/>
                  </a:moveTo>
                  <a:cubicBezTo>
                    <a:pt x="96" y="53"/>
                    <a:pt x="96" y="53"/>
                    <a:pt x="96" y="53"/>
                  </a:cubicBezTo>
                  <a:cubicBezTo>
                    <a:pt x="96" y="53"/>
                    <a:pt x="96" y="53"/>
                    <a:pt x="96" y="53"/>
                  </a:cubicBezTo>
                  <a:cubicBezTo>
                    <a:pt x="92" y="37"/>
                    <a:pt x="88" y="29"/>
                    <a:pt x="85" y="28"/>
                  </a:cubicBezTo>
                  <a:cubicBezTo>
                    <a:pt x="71" y="23"/>
                    <a:pt x="71" y="23"/>
                    <a:pt x="71" y="23"/>
                  </a:cubicBezTo>
                  <a:cubicBezTo>
                    <a:pt x="63" y="21"/>
                    <a:pt x="57" y="19"/>
                    <a:pt x="55" y="17"/>
                  </a:cubicBezTo>
                  <a:cubicBezTo>
                    <a:pt x="51" y="15"/>
                    <a:pt x="46" y="9"/>
                    <a:pt x="40" y="0"/>
                  </a:cubicBezTo>
                  <a:cubicBezTo>
                    <a:pt x="37" y="0"/>
                    <a:pt x="37" y="0"/>
                    <a:pt x="37" y="0"/>
                  </a:cubicBezTo>
                  <a:cubicBezTo>
                    <a:pt x="38" y="1"/>
                    <a:pt x="38" y="1"/>
                    <a:pt x="38" y="1"/>
                  </a:cubicBezTo>
                  <a:cubicBezTo>
                    <a:pt x="38" y="4"/>
                    <a:pt x="42" y="9"/>
                    <a:pt x="48" y="17"/>
                  </a:cubicBezTo>
                  <a:cubicBezTo>
                    <a:pt x="49" y="18"/>
                    <a:pt x="49" y="18"/>
                    <a:pt x="49" y="18"/>
                  </a:cubicBezTo>
                  <a:cubicBezTo>
                    <a:pt x="49" y="19"/>
                    <a:pt x="49" y="19"/>
                    <a:pt x="49" y="19"/>
                  </a:cubicBezTo>
                  <a:cubicBezTo>
                    <a:pt x="43" y="30"/>
                    <a:pt x="43" y="30"/>
                    <a:pt x="43" y="30"/>
                  </a:cubicBezTo>
                  <a:cubicBezTo>
                    <a:pt x="40" y="35"/>
                    <a:pt x="38" y="37"/>
                    <a:pt x="36" y="36"/>
                  </a:cubicBezTo>
                  <a:cubicBezTo>
                    <a:pt x="34" y="35"/>
                    <a:pt x="31" y="31"/>
                    <a:pt x="26" y="25"/>
                  </a:cubicBezTo>
                  <a:cubicBezTo>
                    <a:pt x="19" y="23"/>
                    <a:pt x="19" y="23"/>
                    <a:pt x="19" y="23"/>
                  </a:cubicBezTo>
                  <a:cubicBezTo>
                    <a:pt x="19" y="25"/>
                    <a:pt x="20" y="29"/>
                    <a:pt x="23" y="35"/>
                  </a:cubicBezTo>
                  <a:cubicBezTo>
                    <a:pt x="23" y="35"/>
                    <a:pt x="23" y="35"/>
                    <a:pt x="23" y="35"/>
                  </a:cubicBezTo>
                  <a:cubicBezTo>
                    <a:pt x="23" y="36"/>
                    <a:pt x="23" y="36"/>
                    <a:pt x="23" y="36"/>
                  </a:cubicBezTo>
                  <a:cubicBezTo>
                    <a:pt x="23" y="36"/>
                    <a:pt x="23" y="36"/>
                    <a:pt x="23" y="36"/>
                  </a:cubicBezTo>
                  <a:cubicBezTo>
                    <a:pt x="23" y="37"/>
                    <a:pt x="23" y="37"/>
                    <a:pt x="23" y="37"/>
                  </a:cubicBezTo>
                  <a:cubicBezTo>
                    <a:pt x="22" y="41"/>
                    <a:pt x="22" y="41"/>
                    <a:pt x="22" y="41"/>
                  </a:cubicBezTo>
                  <a:cubicBezTo>
                    <a:pt x="14" y="44"/>
                    <a:pt x="14" y="44"/>
                    <a:pt x="14" y="44"/>
                  </a:cubicBezTo>
                  <a:cubicBezTo>
                    <a:pt x="14" y="44"/>
                    <a:pt x="14" y="44"/>
                    <a:pt x="14" y="44"/>
                  </a:cubicBezTo>
                  <a:cubicBezTo>
                    <a:pt x="12" y="45"/>
                    <a:pt x="12" y="45"/>
                    <a:pt x="12" y="45"/>
                  </a:cubicBezTo>
                  <a:cubicBezTo>
                    <a:pt x="11" y="46"/>
                    <a:pt x="11" y="48"/>
                    <a:pt x="11" y="51"/>
                  </a:cubicBezTo>
                  <a:cubicBezTo>
                    <a:pt x="12" y="57"/>
                    <a:pt x="12" y="60"/>
                    <a:pt x="10" y="62"/>
                  </a:cubicBezTo>
                  <a:cubicBezTo>
                    <a:pt x="10" y="63"/>
                    <a:pt x="9" y="63"/>
                    <a:pt x="8" y="63"/>
                  </a:cubicBezTo>
                  <a:cubicBezTo>
                    <a:pt x="8" y="63"/>
                    <a:pt x="8" y="63"/>
                    <a:pt x="8" y="63"/>
                  </a:cubicBezTo>
                  <a:cubicBezTo>
                    <a:pt x="8" y="63"/>
                    <a:pt x="8" y="63"/>
                    <a:pt x="8" y="63"/>
                  </a:cubicBezTo>
                  <a:cubicBezTo>
                    <a:pt x="0" y="61"/>
                    <a:pt x="0" y="61"/>
                    <a:pt x="0" y="61"/>
                  </a:cubicBezTo>
                  <a:cubicBezTo>
                    <a:pt x="0" y="63"/>
                    <a:pt x="2" y="64"/>
                    <a:pt x="4" y="65"/>
                  </a:cubicBezTo>
                  <a:cubicBezTo>
                    <a:pt x="8" y="69"/>
                    <a:pt x="11" y="74"/>
                    <a:pt x="14" y="80"/>
                  </a:cubicBezTo>
                  <a:cubicBezTo>
                    <a:pt x="14" y="81"/>
                    <a:pt x="14" y="81"/>
                    <a:pt x="14" y="81"/>
                  </a:cubicBezTo>
                  <a:cubicBezTo>
                    <a:pt x="14" y="81"/>
                    <a:pt x="14" y="81"/>
                    <a:pt x="14" y="81"/>
                  </a:cubicBezTo>
                  <a:cubicBezTo>
                    <a:pt x="18" y="81"/>
                    <a:pt x="18" y="81"/>
                    <a:pt x="18" y="81"/>
                  </a:cubicBezTo>
                  <a:cubicBezTo>
                    <a:pt x="22" y="80"/>
                    <a:pt x="26" y="81"/>
                    <a:pt x="30" y="83"/>
                  </a:cubicBezTo>
                  <a:cubicBezTo>
                    <a:pt x="35" y="89"/>
                    <a:pt x="35" y="89"/>
                    <a:pt x="35" y="89"/>
                  </a:cubicBezTo>
                  <a:cubicBezTo>
                    <a:pt x="35" y="89"/>
                    <a:pt x="35" y="89"/>
                    <a:pt x="35" y="89"/>
                  </a:cubicBezTo>
                  <a:cubicBezTo>
                    <a:pt x="35" y="89"/>
                    <a:pt x="35" y="89"/>
                    <a:pt x="35" y="89"/>
                  </a:cubicBezTo>
                  <a:cubicBezTo>
                    <a:pt x="35" y="89"/>
                    <a:pt x="35" y="89"/>
                    <a:pt x="35" y="89"/>
                  </a:cubicBezTo>
                  <a:cubicBezTo>
                    <a:pt x="34" y="100"/>
                    <a:pt x="34" y="100"/>
                    <a:pt x="34" y="100"/>
                  </a:cubicBezTo>
                  <a:cubicBezTo>
                    <a:pt x="36" y="101"/>
                    <a:pt x="36" y="103"/>
                    <a:pt x="36" y="105"/>
                  </a:cubicBezTo>
                  <a:cubicBezTo>
                    <a:pt x="35" y="107"/>
                    <a:pt x="33" y="108"/>
                    <a:pt x="30" y="109"/>
                  </a:cubicBezTo>
                  <a:cubicBezTo>
                    <a:pt x="27" y="109"/>
                    <a:pt x="26" y="111"/>
                    <a:pt x="25" y="115"/>
                  </a:cubicBezTo>
                  <a:cubicBezTo>
                    <a:pt x="25" y="115"/>
                    <a:pt x="25" y="115"/>
                    <a:pt x="25" y="115"/>
                  </a:cubicBezTo>
                  <a:cubicBezTo>
                    <a:pt x="25" y="115"/>
                    <a:pt x="25" y="115"/>
                    <a:pt x="25" y="115"/>
                  </a:cubicBezTo>
                  <a:cubicBezTo>
                    <a:pt x="25" y="115"/>
                    <a:pt x="25" y="115"/>
                    <a:pt x="25" y="115"/>
                  </a:cubicBezTo>
                  <a:cubicBezTo>
                    <a:pt x="22" y="122"/>
                    <a:pt x="22" y="122"/>
                    <a:pt x="22" y="122"/>
                  </a:cubicBezTo>
                  <a:cubicBezTo>
                    <a:pt x="26" y="127"/>
                    <a:pt x="26" y="127"/>
                    <a:pt x="26" y="127"/>
                  </a:cubicBezTo>
                  <a:cubicBezTo>
                    <a:pt x="37" y="129"/>
                    <a:pt x="37" y="129"/>
                    <a:pt x="37" y="129"/>
                  </a:cubicBezTo>
                  <a:cubicBezTo>
                    <a:pt x="38" y="129"/>
                    <a:pt x="38" y="129"/>
                    <a:pt x="38" y="129"/>
                  </a:cubicBezTo>
                  <a:cubicBezTo>
                    <a:pt x="38" y="129"/>
                    <a:pt x="38" y="129"/>
                    <a:pt x="38" y="129"/>
                  </a:cubicBezTo>
                  <a:cubicBezTo>
                    <a:pt x="43" y="134"/>
                    <a:pt x="43" y="134"/>
                    <a:pt x="43" y="134"/>
                  </a:cubicBezTo>
                  <a:cubicBezTo>
                    <a:pt x="36" y="144"/>
                    <a:pt x="36" y="144"/>
                    <a:pt x="36" y="144"/>
                  </a:cubicBezTo>
                  <a:cubicBezTo>
                    <a:pt x="51" y="176"/>
                    <a:pt x="51" y="176"/>
                    <a:pt x="51" y="176"/>
                  </a:cubicBezTo>
                  <a:cubicBezTo>
                    <a:pt x="52" y="177"/>
                    <a:pt x="52" y="177"/>
                    <a:pt x="52" y="177"/>
                  </a:cubicBezTo>
                  <a:cubicBezTo>
                    <a:pt x="49" y="179"/>
                    <a:pt x="49" y="179"/>
                    <a:pt x="49" y="179"/>
                  </a:cubicBezTo>
                  <a:cubicBezTo>
                    <a:pt x="50" y="182"/>
                    <a:pt x="50" y="182"/>
                    <a:pt x="50" y="182"/>
                  </a:cubicBezTo>
                  <a:cubicBezTo>
                    <a:pt x="50" y="182"/>
                    <a:pt x="50" y="182"/>
                    <a:pt x="50" y="182"/>
                  </a:cubicBezTo>
                  <a:cubicBezTo>
                    <a:pt x="78" y="165"/>
                    <a:pt x="78" y="165"/>
                    <a:pt x="78" y="165"/>
                  </a:cubicBezTo>
                  <a:cubicBezTo>
                    <a:pt x="73" y="173"/>
                    <a:pt x="73" y="173"/>
                    <a:pt x="73" y="173"/>
                  </a:cubicBezTo>
                  <a:cubicBezTo>
                    <a:pt x="70" y="179"/>
                    <a:pt x="68" y="184"/>
                    <a:pt x="67" y="187"/>
                  </a:cubicBezTo>
                  <a:cubicBezTo>
                    <a:pt x="72" y="185"/>
                    <a:pt x="76" y="182"/>
                    <a:pt x="78" y="175"/>
                  </a:cubicBezTo>
                  <a:cubicBezTo>
                    <a:pt x="78" y="175"/>
                    <a:pt x="78" y="175"/>
                    <a:pt x="78" y="175"/>
                  </a:cubicBezTo>
                  <a:cubicBezTo>
                    <a:pt x="79" y="175"/>
                    <a:pt x="79" y="175"/>
                    <a:pt x="79" y="175"/>
                  </a:cubicBezTo>
                  <a:cubicBezTo>
                    <a:pt x="86" y="171"/>
                    <a:pt x="86" y="171"/>
                    <a:pt x="86" y="171"/>
                  </a:cubicBezTo>
                  <a:cubicBezTo>
                    <a:pt x="87" y="170"/>
                    <a:pt x="87" y="170"/>
                    <a:pt x="87" y="170"/>
                  </a:cubicBezTo>
                  <a:cubicBezTo>
                    <a:pt x="98" y="179"/>
                    <a:pt x="98" y="179"/>
                    <a:pt x="98" y="179"/>
                  </a:cubicBezTo>
                  <a:cubicBezTo>
                    <a:pt x="110" y="180"/>
                    <a:pt x="110" y="180"/>
                    <a:pt x="110" y="180"/>
                  </a:cubicBezTo>
                  <a:cubicBezTo>
                    <a:pt x="110" y="180"/>
                    <a:pt x="110" y="180"/>
                    <a:pt x="110" y="180"/>
                  </a:cubicBezTo>
                  <a:cubicBezTo>
                    <a:pt x="116" y="184"/>
                    <a:pt x="116" y="184"/>
                    <a:pt x="116" y="184"/>
                  </a:cubicBezTo>
                  <a:cubicBezTo>
                    <a:pt x="130" y="171"/>
                    <a:pt x="130" y="171"/>
                    <a:pt x="130" y="171"/>
                  </a:cubicBezTo>
                  <a:cubicBezTo>
                    <a:pt x="132" y="170"/>
                    <a:pt x="133" y="167"/>
                    <a:pt x="134" y="163"/>
                  </a:cubicBezTo>
                  <a:cubicBezTo>
                    <a:pt x="136" y="160"/>
                    <a:pt x="136" y="160"/>
                    <a:pt x="136" y="160"/>
                  </a:cubicBezTo>
                  <a:cubicBezTo>
                    <a:pt x="136" y="159"/>
                    <a:pt x="134" y="155"/>
                    <a:pt x="130" y="148"/>
                  </a:cubicBezTo>
                  <a:cubicBezTo>
                    <a:pt x="127" y="143"/>
                    <a:pt x="127" y="143"/>
                    <a:pt x="127" y="143"/>
                  </a:cubicBezTo>
                  <a:cubicBezTo>
                    <a:pt x="144" y="149"/>
                    <a:pt x="144" y="149"/>
                    <a:pt x="144" y="149"/>
                  </a:cubicBezTo>
                  <a:cubicBezTo>
                    <a:pt x="150" y="146"/>
                    <a:pt x="150" y="146"/>
                    <a:pt x="150" y="146"/>
                  </a:cubicBezTo>
                  <a:cubicBezTo>
                    <a:pt x="144" y="135"/>
                    <a:pt x="144" y="135"/>
                    <a:pt x="144" y="135"/>
                  </a:cubicBezTo>
                  <a:cubicBezTo>
                    <a:pt x="144" y="134"/>
                    <a:pt x="144" y="134"/>
                    <a:pt x="144" y="134"/>
                  </a:cubicBezTo>
                  <a:cubicBezTo>
                    <a:pt x="153" y="123"/>
                    <a:pt x="153" y="123"/>
                    <a:pt x="153" y="123"/>
                  </a:cubicBezTo>
                  <a:cubicBezTo>
                    <a:pt x="149" y="117"/>
                    <a:pt x="149" y="117"/>
                    <a:pt x="149" y="117"/>
                  </a:cubicBezTo>
                  <a:cubicBezTo>
                    <a:pt x="146" y="113"/>
                    <a:pt x="143" y="111"/>
                    <a:pt x="142" y="111"/>
                  </a:cubicBezTo>
                  <a:cubicBezTo>
                    <a:pt x="141" y="111"/>
                    <a:pt x="141" y="111"/>
                    <a:pt x="141" y="111"/>
                  </a:cubicBezTo>
                  <a:cubicBezTo>
                    <a:pt x="136" y="116"/>
                    <a:pt x="136" y="116"/>
                    <a:pt x="136" y="116"/>
                  </a:cubicBezTo>
                  <a:cubicBezTo>
                    <a:pt x="136" y="115"/>
                    <a:pt x="136" y="115"/>
                    <a:pt x="136" y="115"/>
                  </a:cubicBezTo>
                  <a:cubicBezTo>
                    <a:pt x="135" y="115"/>
                    <a:pt x="135" y="115"/>
                    <a:pt x="135" y="115"/>
                  </a:cubicBezTo>
                  <a:cubicBezTo>
                    <a:pt x="128" y="113"/>
                    <a:pt x="128" y="113"/>
                    <a:pt x="128" y="113"/>
                  </a:cubicBezTo>
                  <a:cubicBezTo>
                    <a:pt x="126" y="107"/>
                    <a:pt x="126" y="107"/>
                    <a:pt x="126" y="107"/>
                  </a:cubicBezTo>
                  <a:cubicBezTo>
                    <a:pt x="123" y="106"/>
                    <a:pt x="120" y="105"/>
                    <a:pt x="118" y="102"/>
                  </a:cubicBezTo>
                  <a:cubicBezTo>
                    <a:pt x="113" y="99"/>
                    <a:pt x="113" y="99"/>
                    <a:pt x="113" y="99"/>
                  </a:cubicBezTo>
                  <a:cubicBezTo>
                    <a:pt x="110" y="97"/>
                    <a:pt x="108" y="95"/>
                    <a:pt x="108" y="93"/>
                  </a:cubicBezTo>
                  <a:cubicBezTo>
                    <a:pt x="107" y="91"/>
                    <a:pt x="108" y="88"/>
                    <a:pt x="110" y="85"/>
                  </a:cubicBezTo>
                  <a:cubicBezTo>
                    <a:pt x="114" y="78"/>
                    <a:pt x="117" y="73"/>
                    <a:pt x="117" y="69"/>
                  </a:cubicBezTo>
                  <a:cubicBezTo>
                    <a:pt x="117" y="64"/>
                    <a:pt x="117" y="64"/>
                    <a:pt x="117" y="64"/>
                  </a:cubicBezTo>
                  <a:cubicBezTo>
                    <a:pt x="120" y="64"/>
                    <a:pt x="120" y="64"/>
                    <a:pt x="120" y="64"/>
                  </a:cubicBezTo>
                  <a:cubicBezTo>
                    <a:pt x="129" y="65"/>
                    <a:pt x="129" y="65"/>
                    <a:pt x="129" y="65"/>
                  </a:cubicBezTo>
                  <a:cubicBezTo>
                    <a:pt x="130" y="64"/>
                    <a:pt x="131" y="60"/>
                    <a:pt x="132" y="53"/>
                  </a:cubicBezTo>
                  <a:cubicBezTo>
                    <a:pt x="130" y="52"/>
                    <a:pt x="130" y="52"/>
                    <a:pt x="130" y="52"/>
                  </a:cubicBezTo>
                  <a:cubicBezTo>
                    <a:pt x="123" y="57"/>
                    <a:pt x="118" y="59"/>
                    <a:pt x="115" y="61"/>
                  </a:cubicBezTo>
                  <a:cubicBezTo>
                    <a:pt x="110" y="62"/>
                    <a:pt x="105" y="59"/>
                    <a:pt x="97" y="54"/>
                  </a:cubicBezTo>
                  <a:cubicBezTo>
                    <a:pt x="97" y="53"/>
                    <a:pt x="97" y="53"/>
                    <a:pt x="97" y="53"/>
                  </a:cubicBezTo>
                  <a:lnTo>
                    <a:pt x="96" y="53"/>
                  </a:lnTo>
                  <a:close/>
                </a:path>
              </a:pathLst>
            </a:custGeom>
            <a:grpFill/>
            <a:ln>
              <a:noFill/>
            </a:ln>
          </p:spPr>
          <p:txBody>
            <a:bodyPr/>
            <a:lstStyle/>
            <a:p>
              <a:endParaRPr altLang="en-US" lang="zh-CN"/>
            </a:p>
          </p:txBody>
        </p:sp>
        <p:sp>
          <p:nvSpPr>
            <p:cNvPr id="514" name="Freeform 25"/>
            <p:cNvSpPr>
              <a:spLocks noChangeArrowheads="1"/>
            </p:cNvSpPr>
            <p:nvPr/>
          </p:nvSpPr>
          <p:spPr bwMode="auto">
            <a:xfrm>
              <a:off x="4447269" y="2662468"/>
              <a:ext cx="133350" cy="187325"/>
            </a:xfrm>
            <a:custGeom>
              <a:gdLst>
                <a:gd fmla="*/ 2147483647 w 41" name="T0"/>
                <a:gd fmla="*/ 2147483647 h 58" name="T1"/>
                <a:gd fmla="*/ 2147483647 w 41" name="T2"/>
                <a:gd fmla="*/ 0 h 58" name="T3"/>
                <a:gd fmla="*/ 2147483647 w 41" name="T4"/>
                <a:gd fmla="*/ 2147483647 h 58" name="T5"/>
                <a:gd fmla="*/ 2147483647 w 41" name="T6"/>
                <a:gd fmla="*/ 2147483647 h 58" name="T7"/>
                <a:gd fmla="*/ 2147483647 w 41" name="T8"/>
                <a:gd fmla="*/ 2147483647 h 58" name="T9"/>
                <a:gd fmla="*/ 2147483647 w 41" name="T10"/>
                <a:gd fmla="*/ 2147483647 h 58" name="T11"/>
                <a:gd fmla="*/ 2147483647 w 41" name="T12"/>
                <a:gd fmla="*/ 2147483647 h 58" name="T13"/>
                <a:gd fmla="*/ 2147483647 w 41" name="T14"/>
                <a:gd fmla="*/ 2147483647 h 58" name="T15"/>
                <a:gd fmla="*/ 2147483647 w 41" name="T16"/>
                <a:gd fmla="*/ 2147483647 h 58" name="T17"/>
                <a:gd fmla="*/ 2147483647 w 41" name="T18"/>
                <a:gd fmla="*/ 2147483647 h 58" name="T19"/>
                <a:gd fmla="*/ 2147483647 w 41" name="T20"/>
                <a:gd fmla="*/ 2147483647 h 58" name="T21"/>
                <a:gd fmla="*/ 2147483647 w 41" name="T22"/>
                <a:gd fmla="*/ 2147483647 h 58" name="T23"/>
                <a:gd fmla="*/ 2147483647 w 41" name="T24"/>
                <a:gd fmla="*/ 2147483647 h 58" name="T25"/>
                <a:gd fmla="*/ 2147483647 w 41" name="T26"/>
                <a:gd fmla="*/ 2147483647 h 58" name="T27"/>
                <a:gd fmla="*/ 2147483647 w 41" name="T28"/>
                <a:gd fmla="*/ 2147483647 h 58" name="T29"/>
                <a:gd fmla="*/ 2147483647 w 41" name="T30"/>
                <a:gd fmla="*/ 2147483647 h 58" name="T31"/>
                <a:gd fmla="*/ 2147483647 w 41" name="T32"/>
                <a:gd fmla="*/ 2147483647 h 58" name="T33"/>
                <a:gd fmla="*/ 2147483647 w 41" name="T34"/>
                <a:gd fmla="*/ 2147483647 h 58" name="T35"/>
                <a:gd fmla="*/ 2147483647 w 41" name="T36"/>
                <a:gd fmla="*/ 2147483647 h 58" name="T37"/>
                <a:gd fmla="*/ 2147483647 w 41" name="T38"/>
                <a:gd fmla="*/ 2147483647 h 58" name="T39"/>
                <a:gd fmla="*/ 2147483647 w 41" name="T40"/>
                <a:gd fmla="*/ 2147483647 h 58" name="T41"/>
                <a:gd fmla="*/ 2147483647 w 41" name="T42"/>
                <a:gd fmla="*/ 2147483647 h 58" name="T43"/>
                <a:gd fmla="*/ 2147483647 w 41" name="T44"/>
                <a:gd fmla="*/ 2147483647 h 58" name="T45"/>
                <a:gd fmla="*/ 2147483647 w 41" name="T46"/>
                <a:gd fmla="*/ 2147483647 h 58" name="T47"/>
                <a:gd fmla="*/ 2147483647 w 41" name="T48"/>
                <a:gd fmla="*/ 2147483647 h 58" name="T49"/>
                <a:gd fmla="*/ 2147483647 w 41" name="T50"/>
                <a:gd fmla="*/ 2147483647 h 58" name="T51"/>
                <a:gd fmla="*/ 2147483647 w 41" name="T52"/>
                <a:gd fmla="*/ 2147483647 h 58" name="T53"/>
                <a:gd fmla="*/ 2147483647 w 41" name="T54"/>
                <a:gd fmla="*/ 2147483647 h 58" name="T55"/>
                <a:gd fmla="*/ 2147483647 w 41" name="T56"/>
                <a:gd fmla="*/ 2147483647 h 58" name="T57"/>
                <a:gd fmla="*/ 0 60000 65536" name="T58"/>
                <a:gd fmla="*/ 0 60000 65536" name="T59"/>
                <a:gd fmla="*/ 0 60000 65536" name="T60"/>
                <a:gd fmla="*/ 0 60000 65536"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w 41" name="T87"/>
                <a:gd fmla="*/ 0 h 58" name="T88"/>
                <a:gd fmla="*/ 41 w 41" name="T89"/>
                <a:gd fmla="*/ 58 h 58" name="T90"/>
              </a:gd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b="T90" l="T87" r="T89" t="T88"/>
              <a:pathLst>
                <a:path h="57" w="41">
                  <a:moveTo>
                    <a:pt x="24" y="1"/>
                  </a:moveTo>
                  <a:cubicBezTo>
                    <a:pt x="23" y="0"/>
                    <a:pt x="23" y="0"/>
                    <a:pt x="23" y="0"/>
                  </a:cubicBezTo>
                  <a:cubicBezTo>
                    <a:pt x="21" y="0"/>
                    <a:pt x="19" y="2"/>
                    <a:pt x="17" y="7"/>
                  </a:cubicBezTo>
                  <a:cubicBezTo>
                    <a:pt x="15" y="6"/>
                    <a:pt x="15" y="6"/>
                    <a:pt x="15" y="6"/>
                  </a:cubicBezTo>
                  <a:cubicBezTo>
                    <a:pt x="15" y="6"/>
                    <a:pt x="15" y="6"/>
                    <a:pt x="15" y="6"/>
                  </a:cubicBezTo>
                  <a:cubicBezTo>
                    <a:pt x="15" y="7"/>
                    <a:pt x="15" y="7"/>
                    <a:pt x="15" y="7"/>
                  </a:cubicBezTo>
                  <a:cubicBezTo>
                    <a:pt x="12" y="10"/>
                    <a:pt x="12" y="10"/>
                    <a:pt x="12" y="10"/>
                  </a:cubicBezTo>
                  <a:cubicBezTo>
                    <a:pt x="10" y="11"/>
                    <a:pt x="10" y="11"/>
                    <a:pt x="10" y="11"/>
                  </a:cubicBezTo>
                  <a:cubicBezTo>
                    <a:pt x="6" y="13"/>
                    <a:pt x="6" y="13"/>
                    <a:pt x="6" y="13"/>
                  </a:cubicBezTo>
                  <a:cubicBezTo>
                    <a:pt x="5" y="16"/>
                    <a:pt x="5" y="16"/>
                    <a:pt x="5" y="16"/>
                  </a:cubicBezTo>
                  <a:cubicBezTo>
                    <a:pt x="6" y="21"/>
                    <a:pt x="5" y="24"/>
                    <a:pt x="3" y="25"/>
                  </a:cubicBezTo>
                  <a:cubicBezTo>
                    <a:pt x="1" y="30"/>
                    <a:pt x="1" y="30"/>
                    <a:pt x="1" y="30"/>
                  </a:cubicBezTo>
                  <a:cubicBezTo>
                    <a:pt x="1" y="31"/>
                    <a:pt x="0" y="34"/>
                    <a:pt x="1" y="39"/>
                  </a:cubicBezTo>
                  <a:cubicBezTo>
                    <a:pt x="3" y="51"/>
                    <a:pt x="3" y="51"/>
                    <a:pt x="3" y="51"/>
                  </a:cubicBezTo>
                  <a:cubicBezTo>
                    <a:pt x="4" y="52"/>
                    <a:pt x="6" y="54"/>
                    <a:pt x="10" y="56"/>
                  </a:cubicBezTo>
                  <a:cubicBezTo>
                    <a:pt x="19" y="58"/>
                    <a:pt x="19" y="58"/>
                    <a:pt x="19" y="58"/>
                  </a:cubicBezTo>
                  <a:cubicBezTo>
                    <a:pt x="21" y="58"/>
                    <a:pt x="25" y="57"/>
                    <a:pt x="28" y="55"/>
                  </a:cubicBezTo>
                  <a:cubicBezTo>
                    <a:pt x="26" y="50"/>
                    <a:pt x="26" y="50"/>
                    <a:pt x="26" y="50"/>
                  </a:cubicBezTo>
                  <a:cubicBezTo>
                    <a:pt x="26" y="49"/>
                    <a:pt x="26" y="49"/>
                    <a:pt x="26" y="49"/>
                  </a:cubicBezTo>
                  <a:cubicBezTo>
                    <a:pt x="26" y="49"/>
                    <a:pt x="26" y="49"/>
                    <a:pt x="26" y="49"/>
                  </a:cubicBezTo>
                  <a:cubicBezTo>
                    <a:pt x="27" y="45"/>
                    <a:pt x="27" y="45"/>
                    <a:pt x="27" y="45"/>
                  </a:cubicBezTo>
                  <a:cubicBezTo>
                    <a:pt x="27" y="45"/>
                    <a:pt x="27" y="45"/>
                    <a:pt x="27" y="45"/>
                  </a:cubicBezTo>
                  <a:cubicBezTo>
                    <a:pt x="31" y="37"/>
                    <a:pt x="31" y="37"/>
                    <a:pt x="31" y="37"/>
                  </a:cubicBezTo>
                  <a:cubicBezTo>
                    <a:pt x="39" y="37"/>
                    <a:pt x="39" y="37"/>
                    <a:pt x="39" y="37"/>
                  </a:cubicBezTo>
                  <a:cubicBezTo>
                    <a:pt x="41" y="37"/>
                    <a:pt x="41" y="37"/>
                    <a:pt x="41" y="37"/>
                  </a:cubicBezTo>
                  <a:cubicBezTo>
                    <a:pt x="40" y="34"/>
                    <a:pt x="37" y="30"/>
                    <a:pt x="33" y="24"/>
                  </a:cubicBezTo>
                  <a:cubicBezTo>
                    <a:pt x="30" y="20"/>
                    <a:pt x="30" y="20"/>
                    <a:pt x="30" y="20"/>
                  </a:cubicBezTo>
                  <a:cubicBezTo>
                    <a:pt x="29" y="17"/>
                    <a:pt x="27" y="13"/>
                    <a:pt x="27" y="9"/>
                  </a:cubicBezTo>
                  <a:cubicBezTo>
                    <a:pt x="26" y="5"/>
                    <a:pt x="25" y="3"/>
                    <a:pt x="24" y="1"/>
                  </a:cubicBezTo>
                  <a:close/>
                </a:path>
              </a:pathLst>
            </a:custGeom>
            <a:grpFill/>
            <a:ln>
              <a:noFill/>
            </a:ln>
          </p:spPr>
          <p:txBody>
            <a:bodyPr/>
            <a:lstStyle/>
            <a:p>
              <a:endParaRPr altLang="en-US" lang="zh-CN"/>
            </a:p>
          </p:txBody>
        </p:sp>
        <p:sp>
          <p:nvSpPr>
            <p:cNvPr id="515" name="Freeform 26"/>
            <p:cNvSpPr>
              <a:spLocks noChangeArrowheads="1"/>
            </p:cNvSpPr>
            <p:nvPr/>
          </p:nvSpPr>
          <p:spPr bwMode="auto">
            <a:xfrm>
              <a:off x="4321857" y="2579918"/>
              <a:ext cx="171450" cy="182563"/>
            </a:xfrm>
            <a:custGeom>
              <a:gdLst>
                <a:gd fmla="*/ 2147483647 w 53" name="T0"/>
                <a:gd fmla="*/ 2147483647 h 57" name="T1"/>
                <a:gd fmla="*/ 2147483647 w 53" name="T2"/>
                <a:gd fmla="*/ 2147483647 h 57" name="T3"/>
                <a:gd fmla="*/ 2147483647 w 53" name="T4"/>
                <a:gd fmla="*/ 2147483647 h 57" name="T5"/>
                <a:gd fmla="*/ 2147483647 w 53" name="T6"/>
                <a:gd fmla="*/ 2147483647 h 57" name="T7"/>
                <a:gd fmla="*/ 2147483647 w 53" name="T8"/>
                <a:gd fmla="*/ 2147483647 h 57" name="T9"/>
                <a:gd fmla="*/ 2147483647 w 53" name="T10"/>
                <a:gd fmla="*/ 2147483647 h 57" name="T11"/>
                <a:gd fmla="*/ 2147483647 w 53" name="T12"/>
                <a:gd fmla="*/ 2147483647 h 57" name="T13"/>
                <a:gd fmla="*/ 2147483647 w 53" name="T14"/>
                <a:gd fmla="*/ 2147483647 h 57" name="T15"/>
                <a:gd fmla="*/ 2147483647 w 53" name="T16"/>
                <a:gd fmla="*/ 2147483647 h 57" name="T17"/>
                <a:gd fmla="*/ 2147483647 w 53" name="T18"/>
                <a:gd fmla="*/ 2147483647 h 57" name="T19"/>
                <a:gd fmla="*/ 2147483647 w 53" name="T20"/>
                <a:gd fmla="*/ 2147483647 h 57" name="T21"/>
                <a:gd fmla="*/ 2147483647 w 53" name="T22"/>
                <a:gd fmla="*/ 2147483647 h 57" name="T23"/>
                <a:gd fmla="*/ 2147483647 w 53" name="T24"/>
                <a:gd fmla="*/ 2147483647 h 57" name="T25"/>
                <a:gd fmla="*/ 0 w 53" name="T26"/>
                <a:gd fmla="*/ 2147483647 h 57" name="T27"/>
                <a:gd fmla="*/ 2147483647 w 53" name="T28"/>
                <a:gd fmla="*/ 2147483647 h 57" name="T29"/>
                <a:gd fmla="*/ 2147483647 w 53" name="T30"/>
                <a:gd fmla="*/ 2147483647 h 57" name="T31"/>
                <a:gd fmla="*/ 2147483647 w 53" name="T32"/>
                <a:gd fmla="*/ 2147483647 h 57" name="T33"/>
                <a:gd fmla="*/ 2147483647 w 53" name="T34"/>
                <a:gd fmla="*/ 2147483647 h 57" name="T35"/>
                <a:gd fmla="*/ 2147483647 w 53" name="T36"/>
                <a:gd fmla="*/ 2147483647 h 57" name="T37"/>
                <a:gd fmla="*/ 2147483647 w 53" name="T38"/>
                <a:gd fmla="*/ 2147483647 h 57" name="T39"/>
                <a:gd fmla="*/ 2147483647 w 53" name="T40"/>
                <a:gd fmla="*/ 2147483647 h 57" name="T41"/>
                <a:gd fmla="*/ 2147483647 w 53" name="T42"/>
                <a:gd fmla="*/ 2147483647 h 57" name="T43"/>
                <a:gd fmla="*/ 2147483647 w 53" name="T44"/>
                <a:gd fmla="*/ 2147483647 h 57" name="T45"/>
                <a:gd fmla="*/ 2147483647 w 53" name="T46"/>
                <a:gd fmla="*/ 2147483647 h 57" name="T47"/>
                <a:gd fmla="*/ 2147483647 w 53" name="T48"/>
                <a:gd fmla="*/ 2147483647 h 57" name="T49"/>
                <a:gd fmla="*/ 2147483647 w 53" name="T50"/>
                <a:gd fmla="*/ 2147483647 h 57" name="T51"/>
                <a:gd fmla="*/ 2147483647 w 53" name="T52"/>
                <a:gd fmla="*/ 2147483647 h 57" name="T53"/>
                <a:gd fmla="*/ 2147483647 w 53" name="T54"/>
                <a:gd fmla="*/ 2147483647 h 57" name="T55"/>
                <a:gd fmla="*/ 2147483647 w 53" name="T56"/>
                <a:gd fmla="*/ 2147483647 h 57" name="T57"/>
                <a:gd fmla="*/ 2147483647 w 53" name="T58"/>
                <a:gd fmla="*/ 2147483647 h 57" name="T59"/>
                <a:gd fmla="*/ 2147483647 w 53" name="T60"/>
                <a:gd fmla="*/ 2147483647 h 57" name="T61"/>
                <a:gd fmla="*/ 2147483647 w 53" name="T62"/>
                <a:gd fmla="*/ 2147483647 h 57" name="T63"/>
                <a:gd fmla="*/ 2147483647 w 53" name="T64"/>
                <a:gd fmla="*/ 2147483647 h 57" name="T65"/>
                <a:gd fmla="*/ 2147483647 w 53" name="T66"/>
                <a:gd fmla="*/ 2147483647 h 57" name="T67"/>
                <a:gd fmla="*/ 2147483647 w 53" name="T68"/>
                <a:gd fmla="*/ 2147483647 h 57" name="T69"/>
                <a:gd fmla="*/ 2147483647 w 53" name="T70"/>
                <a:gd fmla="*/ 2147483647 h 57" name="T71"/>
                <a:gd fmla="*/ 2147483647 w 53" name="T72"/>
                <a:gd fmla="*/ 2147483647 h 57" name="T73"/>
                <a:gd fmla="*/ 2147483647 w 53" name="T74"/>
                <a:gd fmla="*/ 2147483647 h 57" name="T75"/>
                <a:gd fmla="*/ 2147483647 w 53" name="T76"/>
                <a:gd fmla="*/ 2147483647 h 57" name="T77"/>
                <a:gd fmla="*/ 2147483647 w 53" name="T78"/>
                <a:gd fmla="*/ 2147483647 h 57"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w 53" name="T120"/>
                <a:gd fmla="*/ 0 h 57" name="T121"/>
                <a:gd fmla="*/ 53 w 53" name="T122"/>
                <a:gd fmla="*/ 57 h 57" name="T123"/>
              </a:gd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b="T123" l="T120" r="T122" t="T121"/>
              <a:pathLst>
                <a:path h="57" w="52">
                  <a:moveTo>
                    <a:pt x="26" y="12"/>
                  </a:moveTo>
                  <a:cubicBezTo>
                    <a:pt x="26" y="13"/>
                    <a:pt x="26" y="13"/>
                    <a:pt x="26" y="13"/>
                  </a:cubicBezTo>
                  <a:cubicBezTo>
                    <a:pt x="24" y="13"/>
                    <a:pt x="24" y="13"/>
                    <a:pt x="24" y="13"/>
                  </a:cubicBezTo>
                  <a:cubicBezTo>
                    <a:pt x="19" y="12"/>
                    <a:pt x="19" y="12"/>
                    <a:pt x="19" y="12"/>
                  </a:cubicBezTo>
                  <a:cubicBezTo>
                    <a:pt x="19" y="14"/>
                    <a:pt x="19" y="14"/>
                    <a:pt x="19" y="14"/>
                  </a:cubicBezTo>
                  <a:cubicBezTo>
                    <a:pt x="19" y="15"/>
                    <a:pt x="19" y="15"/>
                    <a:pt x="19" y="15"/>
                  </a:cubicBezTo>
                  <a:cubicBezTo>
                    <a:pt x="18" y="15"/>
                    <a:pt x="18" y="15"/>
                    <a:pt x="18" y="15"/>
                  </a:cubicBezTo>
                  <a:cubicBezTo>
                    <a:pt x="9" y="19"/>
                    <a:pt x="9" y="19"/>
                    <a:pt x="9" y="19"/>
                  </a:cubicBezTo>
                  <a:cubicBezTo>
                    <a:pt x="9" y="20"/>
                    <a:pt x="9" y="20"/>
                    <a:pt x="9" y="20"/>
                  </a:cubicBezTo>
                  <a:cubicBezTo>
                    <a:pt x="8" y="23"/>
                    <a:pt x="9" y="25"/>
                    <a:pt x="12" y="28"/>
                  </a:cubicBezTo>
                  <a:cubicBezTo>
                    <a:pt x="12" y="29"/>
                    <a:pt x="12" y="29"/>
                    <a:pt x="12" y="29"/>
                  </a:cubicBezTo>
                  <a:cubicBezTo>
                    <a:pt x="12" y="30"/>
                    <a:pt x="12" y="30"/>
                    <a:pt x="12" y="30"/>
                  </a:cubicBezTo>
                  <a:cubicBezTo>
                    <a:pt x="9" y="34"/>
                    <a:pt x="6" y="38"/>
                    <a:pt x="2" y="41"/>
                  </a:cubicBezTo>
                  <a:cubicBezTo>
                    <a:pt x="0" y="42"/>
                    <a:pt x="0" y="43"/>
                    <a:pt x="0" y="45"/>
                  </a:cubicBezTo>
                  <a:cubicBezTo>
                    <a:pt x="2" y="48"/>
                    <a:pt x="2" y="48"/>
                    <a:pt x="2" y="48"/>
                  </a:cubicBezTo>
                  <a:cubicBezTo>
                    <a:pt x="7" y="50"/>
                    <a:pt x="7" y="50"/>
                    <a:pt x="7" y="50"/>
                  </a:cubicBezTo>
                  <a:cubicBezTo>
                    <a:pt x="10" y="50"/>
                    <a:pt x="10" y="50"/>
                    <a:pt x="10" y="50"/>
                  </a:cubicBezTo>
                  <a:cubicBezTo>
                    <a:pt x="15" y="50"/>
                    <a:pt x="18" y="51"/>
                    <a:pt x="20" y="53"/>
                  </a:cubicBezTo>
                  <a:cubicBezTo>
                    <a:pt x="24" y="55"/>
                    <a:pt x="24" y="55"/>
                    <a:pt x="24" y="55"/>
                  </a:cubicBezTo>
                  <a:cubicBezTo>
                    <a:pt x="26" y="57"/>
                    <a:pt x="29" y="57"/>
                    <a:pt x="31" y="57"/>
                  </a:cubicBezTo>
                  <a:cubicBezTo>
                    <a:pt x="32" y="57"/>
                    <a:pt x="34" y="56"/>
                    <a:pt x="36" y="53"/>
                  </a:cubicBezTo>
                  <a:cubicBezTo>
                    <a:pt x="39" y="49"/>
                    <a:pt x="39" y="49"/>
                    <a:pt x="39" y="49"/>
                  </a:cubicBezTo>
                  <a:cubicBezTo>
                    <a:pt x="42" y="42"/>
                    <a:pt x="42" y="42"/>
                    <a:pt x="42" y="42"/>
                  </a:cubicBezTo>
                  <a:cubicBezTo>
                    <a:pt x="40" y="33"/>
                    <a:pt x="40" y="33"/>
                    <a:pt x="40" y="33"/>
                  </a:cubicBezTo>
                  <a:cubicBezTo>
                    <a:pt x="43" y="34"/>
                    <a:pt x="43" y="34"/>
                    <a:pt x="43" y="34"/>
                  </a:cubicBezTo>
                  <a:cubicBezTo>
                    <a:pt x="48" y="34"/>
                    <a:pt x="48" y="34"/>
                    <a:pt x="48" y="34"/>
                  </a:cubicBezTo>
                  <a:cubicBezTo>
                    <a:pt x="50" y="33"/>
                    <a:pt x="50" y="33"/>
                    <a:pt x="50" y="33"/>
                  </a:cubicBezTo>
                  <a:cubicBezTo>
                    <a:pt x="51" y="31"/>
                    <a:pt x="51" y="31"/>
                    <a:pt x="51" y="31"/>
                  </a:cubicBezTo>
                  <a:cubicBezTo>
                    <a:pt x="47" y="19"/>
                    <a:pt x="47" y="19"/>
                    <a:pt x="47" y="19"/>
                  </a:cubicBezTo>
                  <a:cubicBezTo>
                    <a:pt x="48" y="15"/>
                    <a:pt x="48" y="15"/>
                    <a:pt x="48" y="15"/>
                  </a:cubicBezTo>
                  <a:cubicBezTo>
                    <a:pt x="50" y="13"/>
                    <a:pt x="51" y="12"/>
                    <a:pt x="53" y="11"/>
                  </a:cubicBezTo>
                  <a:cubicBezTo>
                    <a:pt x="53" y="11"/>
                    <a:pt x="53" y="11"/>
                    <a:pt x="53" y="11"/>
                  </a:cubicBezTo>
                  <a:cubicBezTo>
                    <a:pt x="52" y="9"/>
                    <a:pt x="52" y="9"/>
                    <a:pt x="52" y="9"/>
                  </a:cubicBezTo>
                  <a:cubicBezTo>
                    <a:pt x="43" y="9"/>
                    <a:pt x="43" y="9"/>
                    <a:pt x="43" y="9"/>
                  </a:cubicBezTo>
                  <a:cubicBezTo>
                    <a:pt x="43" y="9"/>
                    <a:pt x="43" y="9"/>
                    <a:pt x="43" y="9"/>
                  </a:cubicBezTo>
                  <a:cubicBezTo>
                    <a:pt x="34" y="3"/>
                    <a:pt x="34" y="3"/>
                    <a:pt x="34" y="3"/>
                  </a:cubicBezTo>
                  <a:cubicBezTo>
                    <a:pt x="30" y="0"/>
                    <a:pt x="27" y="0"/>
                    <a:pt x="24" y="1"/>
                  </a:cubicBezTo>
                  <a:cubicBezTo>
                    <a:pt x="22" y="1"/>
                    <a:pt x="22" y="1"/>
                    <a:pt x="22" y="1"/>
                  </a:cubicBezTo>
                  <a:cubicBezTo>
                    <a:pt x="22" y="3"/>
                    <a:pt x="22" y="5"/>
                    <a:pt x="25" y="5"/>
                  </a:cubicBezTo>
                  <a:cubicBezTo>
                    <a:pt x="27" y="7"/>
                    <a:pt x="28" y="9"/>
                    <a:pt x="26" y="12"/>
                  </a:cubicBezTo>
                  <a:close/>
                </a:path>
              </a:pathLst>
            </a:custGeom>
            <a:grpFill/>
            <a:ln>
              <a:noFill/>
            </a:ln>
          </p:spPr>
          <p:txBody>
            <a:bodyPr/>
            <a:lstStyle/>
            <a:p>
              <a:endParaRPr altLang="en-US" lang="zh-CN"/>
            </a:p>
          </p:txBody>
        </p:sp>
        <p:sp>
          <p:nvSpPr>
            <p:cNvPr id="516" name="Freeform 27"/>
            <p:cNvSpPr>
              <a:spLocks noChangeArrowheads="1"/>
            </p:cNvSpPr>
            <p:nvPr/>
          </p:nvSpPr>
          <p:spPr bwMode="auto">
            <a:xfrm>
              <a:off x="4610782" y="2216381"/>
              <a:ext cx="603250" cy="574675"/>
            </a:xfrm>
            <a:custGeom>
              <a:gdLst>
                <a:gd fmla="*/ 2147483647 w 188" name="T0"/>
                <a:gd fmla="*/ 2147483647 h 179" name="T1"/>
                <a:gd fmla="*/ 2147483647 w 188" name="T2"/>
                <a:gd fmla="*/ 2147483647 h 179" name="T3"/>
                <a:gd fmla="*/ 2147483647 w 188" name="T4"/>
                <a:gd fmla="*/ 2147483647 h 179" name="T5"/>
                <a:gd fmla="*/ 2147483647 w 188" name="T6"/>
                <a:gd fmla="*/ 2147483647 h 179" name="T7"/>
                <a:gd fmla="*/ 2147483647 w 188" name="T8"/>
                <a:gd fmla="*/ 2147483647 h 179" name="T9"/>
                <a:gd fmla="*/ 2147483647 w 188" name="T10"/>
                <a:gd fmla="*/ 2147483647 h 179" name="T11"/>
                <a:gd fmla="*/ 2147483647 w 188" name="T12"/>
                <a:gd fmla="*/ 2147483647 h 179" name="T13"/>
                <a:gd fmla="*/ 2147483647 w 188" name="T14"/>
                <a:gd fmla="*/ 2147483647 h 179" name="T15"/>
                <a:gd fmla="*/ 2147483647 w 188" name="T16"/>
                <a:gd fmla="*/ 2147483647 h 179" name="T17"/>
                <a:gd fmla="*/ 2147483647 w 188" name="T18"/>
                <a:gd fmla="*/ 2147483647 h 179" name="T19"/>
                <a:gd fmla="*/ 0 w 188" name="T20"/>
                <a:gd fmla="*/ 2147483647 h 179" name="T21"/>
                <a:gd fmla="*/ 2147483647 w 188" name="T22"/>
                <a:gd fmla="*/ 2147483647 h 179" name="T23"/>
                <a:gd fmla="*/ 2147483647 w 188" name="T24"/>
                <a:gd fmla="*/ 2147483647 h 179" name="T25"/>
                <a:gd fmla="*/ 2147483647 w 188" name="T26"/>
                <a:gd fmla="*/ 2147483647 h 179" name="T27"/>
                <a:gd fmla="*/ 2147483647 w 188" name="T28"/>
                <a:gd fmla="*/ 2147483647 h 179" name="T29"/>
                <a:gd fmla="*/ 2147483647 w 188" name="T30"/>
                <a:gd fmla="*/ 2147483647 h 179" name="T31"/>
                <a:gd fmla="*/ 2147483647 w 188" name="T32"/>
                <a:gd fmla="*/ 2147483647 h 179" name="T33"/>
                <a:gd fmla="*/ 2147483647 w 188" name="T34"/>
                <a:gd fmla="*/ 2147483647 h 179" name="T35"/>
                <a:gd fmla="*/ 2147483647 w 188" name="T36"/>
                <a:gd fmla="*/ 2147483647 h 179" name="T37"/>
                <a:gd fmla="*/ 2147483647 w 188" name="T38"/>
                <a:gd fmla="*/ 2147483647 h 179" name="T39"/>
                <a:gd fmla="*/ 2147483647 w 188" name="T40"/>
                <a:gd fmla="*/ 2147483647 h 179" name="T41"/>
                <a:gd fmla="*/ 2147483647 w 188" name="T42"/>
                <a:gd fmla="*/ 2147483647 h 179" name="T43"/>
                <a:gd fmla="*/ 2147483647 w 188" name="T44"/>
                <a:gd fmla="*/ 2147483647 h 179" name="T45"/>
                <a:gd fmla="*/ 2147483647 w 188" name="T46"/>
                <a:gd fmla="*/ 2147483647 h 179" name="T47"/>
                <a:gd fmla="*/ 2147483647 w 188" name="T48"/>
                <a:gd fmla="*/ 2147483647 h 179" name="T49"/>
                <a:gd fmla="*/ 2147483647 w 188" name="T50"/>
                <a:gd fmla="*/ 2147483647 h 179" name="T51"/>
                <a:gd fmla="*/ 2147483647 w 188" name="T52"/>
                <a:gd fmla="*/ 2147483647 h 179" name="T53"/>
                <a:gd fmla="*/ 2147483647 w 188" name="T54"/>
                <a:gd fmla="*/ 2147483647 h 179" name="T55"/>
                <a:gd fmla="*/ 2147483647 w 188" name="T56"/>
                <a:gd fmla="*/ 2147483647 h 179" name="T57"/>
                <a:gd fmla="*/ 2147483647 w 188" name="T58"/>
                <a:gd fmla="*/ 2147483647 h 179" name="T59"/>
                <a:gd fmla="*/ 2147483647 w 188" name="T60"/>
                <a:gd fmla="*/ 2147483647 h 179" name="T61"/>
                <a:gd fmla="*/ 2147483647 w 188" name="T62"/>
                <a:gd fmla="*/ 2147483647 h 179" name="T63"/>
                <a:gd fmla="*/ 2147483647 w 188" name="T64"/>
                <a:gd fmla="*/ 2147483647 h 179" name="T65"/>
                <a:gd fmla="*/ 2147483647 w 188" name="T66"/>
                <a:gd fmla="*/ 2147483647 h 179" name="T67"/>
                <a:gd fmla="*/ 2147483647 w 188" name="T68"/>
                <a:gd fmla="*/ 2147483647 h 179" name="T69"/>
                <a:gd fmla="*/ 2147483647 w 188" name="T70"/>
                <a:gd fmla="*/ 2147483647 h 179" name="T71"/>
                <a:gd fmla="*/ 2147483647 w 188" name="T72"/>
                <a:gd fmla="*/ 2147483647 h 179" name="T73"/>
                <a:gd fmla="*/ 2147483647 w 188" name="T74"/>
                <a:gd fmla="*/ 2147483647 h 179" name="T75"/>
                <a:gd fmla="*/ 2147483647 w 188" name="T76"/>
                <a:gd fmla="*/ 2147483647 h 179" name="T77"/>
                <a:gd fmla="*/ 2147483647 w 188" name="T78"/>
                <a:gd fmla="*/ 2147483647 h 179" name="T79"/>
                <a:gd fmla="*/ 2147483647 w 188" name="T80"/>
                <a:gd fmla="*/ 2147483647 h 179" name="T81"/>
                <a:gd fmla="*/ 2147483647 w 188" name="T82"/>
                <a:gd fmla="*/ 2147483647 h 179" name="T83"/>
                <a:gd fmla="*/ 2147483647 w 188" name="T84"/>
                <a:gd fmla="*/ 2147483647 h 179" name="T85"/>
                <a:gd fmla="*/ 2147483647 w 188" name="T86"/>
                <a:gd fmla="*/ 2147483647 h 179" name="T87"/>
                <a:gd fmla="*/ 2147483647 w 188" name="T88"/>
                <a:gd fmla="*/ 2147483647 h 179" name="T89"/>
                <a:gd fmla="*/ 2147483647 w 188" name="T90"/>
                <a:gd fmla="*/ 2147483647 h 179" name="T91"/>
                <a:gd fmla="*/ 2147483647 w 188" name="T92"/>
                <a:gd fmla="*/ 2147483647 h 179" name="T93"/>
                <a:gd fmla="*/ 2147483647 w 188" name="T94"/>
                <a:gd fmla="*/ 2147483647 h 179" name="T95"/>
                <a:gd fmla="*/ 2147483647 w 188" name="T96"/>
                <a:gd fmla="*/ 2147483647 h 179" name="T97"/>
                <a:gd fmla="*/ 2147483647 w 188" name="T98"/>
                <a:gd fmla="*/ 2147483647 h 179"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w 188" name="T150"/>
                <a:gd fmla="*/ 0 h 179" name="T151"/>
                <a:gd fmla="*/ 188 w 188" name="T152"/>
                <a:gd fmla="*/ 179 h 179" name="T153"/>
              </a:gd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b="T153" l="T150" r="T152" t="T151"/>
              <a:pathLst>
                <a:path h="179" w="188">
                  <a:moveTo>
                    <a:pt x="86" y="23"/>
                  </a:moveTo>
                  <a:cubicBezTo>
                    <a:pt x="81" y="30"/>
                    <a:pt x="81" y="30"/>
                    <a:pt x="81" y="30"/>
                  </a:cubicBezTo>
                  <a:cubicBezTo>
                    <a:pt x="80" y="31"/>
                    <a:pt x="80" y="33"/>
                    <a:pt x="80" y="37"/>
                  </a:cubicBezTo>
                  <a:cubicBezTo>
                    <a:pt x="80" y="40"/>
                    <a:pt x="80" y="40"/>
                    <a:pt x="80" y="40"/>
                  </a:cubicBezTo>
                  <a:cubicBezTo>
                    <a:pt x="71" y="40"/>
                    <a:pt x="71" y="40"/>
                    <a:pt x="71" y="40"/>
                  </a:cubicBezTo>
                  <a:cubicBezTo>
                    <a:pt x="70" y="40"/>
                    <a:pt x="70" y="40"/>
                    <a:pt x="70" y="40"/>
                  </a:cubicBezTo>
                  <a:cubicBezTo>
                    <a:pt x="70" y="40"/>
                    <a:pt x="70" y="40"/>
                    <a:pt x="70" y="40"/>
                  </a:cubicBezTo>
                  <a:cubicBezTo>
                    <a:pt x="64" y="38"/>
                    <a:pt x="64" y="38"/>
                    <a:pt x="64" y="38"/>
                  </a:cubicBezTo>
                  <a:cubicBezTo>
                    <a:pt x="58" y="46"/>
                    <a:pt x="58" y="46"/>
                    <a:pt x="58" y="46"/>
                  </a:cubicBezTo>
                  <a:cubicBezTo>
                    <a:pt x="58" y="46"/>
                    <a:pt x="58" y="46"/>
                    <a:pt x="58" y="46"/>
                  </a:cubicBezTo>
                  <a:cubicBezTo>
                    <a:pt x="51" y="50"/>
                    <a:pt x="51" y="50"/>
                    <a:pt x="51" y="50"/>
                  </a:cubicBezTo>
                  <a:cubicBezTo>
                    <a:pt x="46" y="56"/>
                    <a:pt x="46" y="56"/>
                    <a:pt x="46" y="56"/>
                  </a:cubicBezTo>
                  <a:cubicBezTo>
                    <a:pt x="46" y="56"/>
                    <a:pt x="46" y="56"/>
                    <a:pt x="46" y="56"/>
                  </a:cubicBezTo>
                  <a:cubicBezTo>
                    <a:pt x="45" y="58"/>
                    <a:pt x="45" y="58"/>
                    <a:pt x="45" y="58"/>
                  </a:cubicBezTo>
                  <a:cubicBezTo>
                    <a:pt x="45" y="58"/>
                    <a:pt x="45" y="58"/>
                    <a:pt x="45" y="58"/>
                  </a:cubicBezTo>
                  <a:cubicBezTo>
                    <a:pt x="35" y="69"/>
                    <a:pt x="35" y="69"/>
                    <a:pt x="35" y="69"/>
                  </a:cubicBezTo>
                  <a:cubicBezTo>
                    <a:pt x="35" y="70"/>
                    <a:pt x="35" y="70"/>
                    <a:pt x="35" y="70"/>
                  </a:cubicBezTo>
                  <a:cubicBezTo>
                    <a:pt x="34" y="70"/>
                    <a:pt x="34" y="70"/>
                    <a:pt x="34" y="70"/>
                  </a:cubicBezTo>
                  <a:cubicBezTo>
                    <a:pt x="27" y="74"/>
                    <a:pt x="27" y="74"/>
                    <a:pt x="27" y="74"/>
                  </a:cubicBezTo>
                  <a:cubicBezTo>
                    <a:pt x="21" y="70"/>
                    <a:pt x="21" y="70"/>
                    <a:pt x="21" y="70"/>
                  </a:cubicBezTo>
                  <a:cubicBezTo>
                    <a:pt x="21" y="69"/>
                    <a:pt x="21" y="69"/>
                    <a:pt x="21" y="69"/>
                  </a:cubicBezTo>
                  <a:cubicBezTo>
                    <a:pt x="21" y="69"/>
                    <a:pt x="21" y="69"/>
                    <a:pt x="21" y="69"/>
                  </a:cubicBezTo>
                  <a:cubicBezTo>
                    <a:pt x="21" y="69"/>
                    <a:pt x="21" y="69"/>
                    <a:pt x="21" y="69"/>
                  </a:cubicBezTo>
                  <a:cubicBezTo>
                    <a:pt x="15" y="63"/>
                    <a:pt x="15" y="63"/>
                    <a:pt x="15" y="63"/>
                  </a:cubicBezTo>
                  <a:cubicBezTo>
                    <a:pt x="12" y="61"/>
                    <a:pt x="12" y="61"/>
                    <a:pt x="12" y="61"/>
                  </a:cubicBezTo>
                  <a:cubicBezTo>
                    <a:pt x="14" y="78"/>
                    <a:pt x="14" y="78"/>
                    <a:pt x="14" y="78"/>
                  </a:cubicBezTo>
                  <a:cubicBezTo>
                    <a:pt x="17" y="86"/>
                    <a:pt x="17" y="86"/>
                    <a:pt x="17" y="86"/>
                  </a:cubicBezTo>
                  <a:cubicBezTo>
                    <a:pt x="11" y="92"/>
                    <a:pt x="11" y="92"/>
                    <a:pt x="11" y="92"/>
                  </a:cubicBezTo>
                  <a:cubicBezTo>
                    <a:pt x="2" y="104"/>
                    <a:pt x="2" y="104"/>
                    <a:pt x="2" y="104"/>
                  </a:cubicBezTo>
                  <a:cubicBezTo>
                    <a:pt x="2" y="110"/>
                    <a:pt x="2" y="110"/>
                    <a:pt x="2" y="110"/>
                  </a:cubicBezTo>
                  <a:cubicBezTo>
                    <a:pt x="2" y="110"/>
                    <a:pt x="2" y="110"/>
                    <a:pt x="2" y="110"/>
                  </a:cubicBezTo>
                  <a:cubicBezTo>
                    <a:pt x="2" y="110"/>
                    <a:pt x="2" y="110"/>
                    <a:pt x="2" y="110"/>
                  </a:cubicBezTo>
                  <a:cubicBezTo>
                    <a:pt x="0" y="113"/>
                    <a:pt x="0" y="113"/>
                    <a:pt x="0" y="113"/>
                  </a:cubicBezTo>
                  <a:cubicBezTo>
                    <a:pt x="1" y="116"/>
                    <a:pt x="1" y="116"/>
                    <a:pt x="1" y="116"/>
                  </a:cubicBezTo>
                  <a:cubicBezTo>
                    <a:pt x="4" y="116"/>
                    <a:pt x="4" y="116"/>
                    <a:pt x="4" y="116"/>
                  </a:cubicBezTo>
                  <a:cubicBezTo>
                    <a:pt x="16" y="119"/>
                    <a:pt x="16" y="119"/>
                    <a:pt x="16" y="119"/>
                  </a:cubicBezTo>
                  <a:cubicBezTo>
                    <a:pt x="16" y="119"/>
                    <a:pt x="16" y="119"/>
                    <a:pt x="16" y="119"/>
                  </a:cubicBezTo>
                  <a:cubicBezTo>
                    <a:pt x="17" y="119"/>
                    <a:pt x="17" y="119"/>
                    <a:pt x="17" y="119"/>
                  </a:cubicBezTo>
                  <a:cubicBezTo>
                    <a:pt x="17" y="120"/>
                    <a:pt x="17" y="120"/>
                    <a:pt x="17" y="120"/>
                  </a:cubicBezTo>
                  <a:cubicBezTo>
                    <a:pt x="17" y="120"/>
                    <a:pt x="17" y="120"/>
                    <a:pt x="17" y="120"/>
                  </a:cubicBezTo>
                  <a:cubicBezTo>
                    <a:pt x="20" y="122"/>
                    <a:pt x="20" y="122"/>
                    <a:pt x="20" y="122"/>
                  </a:cubicBezTo>
                  <a:cubicBezTo>
                    <a:pt x="23" y="124"/>
                    <a:pt x="23" y="124"/>
                    <a:pt x="23" y="124"/>
                  </a:cubicBezTo>
                  <a:cubicBezTo>
                    <a:pt x="23" y="124"/>
                    <a:pt x="23" y="124"/>
                    <a:pt x="23" y="124"/>
                  </a:cubicBezTo>
                  <a:cubicBezTo>
                    <a:pt x="24" y="124"/>
                    <a:pt x="24" y="124"/>
                    <a:pt x="24" y="124"/>
                  </a:cubicBezTo>
                  <a:cubicBezTo>
                    <a:pt x="24" y="124"/>
                    <a:pt x="24" y="124"/>
                    <a:pt x="24" y="124"/>
                  </a:cubicBezTo>
                  <a:cubicBezTo>
                    <a:pt x="25" y="126"/>
                    <a:pt x="26" y="127"/>
                    <a:pt x="26" y="129"/>
                  </a:cubicBezTo>
                  <a:cubicBezTo>
                    <a:pt x="27" y="132"/>
                    <a:pt x="27" y="132"/>
                    <a:pt x="27" y="132"/>
                  </a:cubicBezTo>
                  <a:cubicBezTo>
                    <a:pt x="39" y="136"/>
                    <a:pt x="39" y="136"/>
                    <a:pt x="39" y="136"/>
                  </a:cubicBezTo>
                  <a:cubicBezTo>
                    <a:pt x="43" y="135"/>
                    <a:pt x="43" y="135"/>
                    <a:pt x="43" y="135"/>
                  </a:cubicBezTo>
                  <a:cubicBezTo>
                    <a:pt x="46" y="130"/>
                    <a:pt x="46" y="130"/>
                    <a:pt x="46" y="130"/>
                  </a:cubicBezTo>
                  <a:cubicBezTo>
                    <a:pt x="56" y="112"/>
                    <a:pt x="56" y="112"/>
                    <a:pt x="56" y="112"/>
                  </a:cubicBezTo>
                  <a:cubicBezTo>
                    <a:pt x="56" y="112"/>
                    <a:pt x="56" y="112"/>
                    <a:pt x="56" y="112"/>
                  </a:cubicBezTo>
                  <a:cubicBezTo>
                    <a:pt x="56" y="112"/>
                    <a:pt x="56" y="112"/>
                    <a:pt x="56" y="112"/>
                  </a:cubicBezTo>
                  <a:cubicBezTo>
                    <a:pt x="61" y="106"/>
                    <a:pt x="61" y="106"/>
                    <a:pt x="61" y="106"/>
                  </a:cubicBezTo>
                  <a:cubicBezTo>
                    <a:pt x="61" y="105"/>
                    <a:pt x="61" y="105"/>
                    <a:pt x="61" y="105"/>
                  </a:cubicBezTo>
                  <a:cubicBezTo>
                    <a:pt x="69" y="102"/>
                    <a:pt x="69" y="102"/>
                    <a:pt x="69" y="102"/>
                  </a:cubicBezTo>
                  <a:cubicBezTo>
                    <a:pt x="74" y="101"/>
                    <a:pt x="74" y="101"/>
                    <a:pt x="74" y="101"/>
                  </a:cubicBezTo>
                  <a:cubicBezTo>
                    <a:pt x="76" y="98"/>
                    <a:pt x="78" y="96"/>
                    <a:pt x="80" y="96"/>
                  </a:cubicBezTo>
                  <a:cubicBezTo>
                    <a:pt x="81" y="96"/>
                    <a:pt x="83" y="97"/>
                    <a:pt x="86" y="99"/>
                  </a:cubicBezTo>
                  <a:cubicBezTo>
                    <a:pt x="87" y="99"/>
                    <a:pt x="87" y="99"/>
                    <a:pt x="87" y="99"/>
                  </a:cubicBezTo>
                  <a:cubicBezTo>
                    <a:pt x="87" y="100"/>
                    <a:pt x="87" y="100"/>
                    <a:pt x="87" y="100"/>
                  </a:cubicBezTo>
                  <a:cubicBezTo>
                    <a:pt x="94" y="110"/>
                    <a:pt x="94" y="110"/>
                    <a:pt x="94" y="110"/>
                  </a:cubicBezTo>
                  <a:cubicBezTo>
                    <a:pt x="94" y="110"/>
                    <a:pt x="94" y="110"/>
                    <a:pt x="94" y="110"/>
                  </a:cubicBezTo>
                  <a:cubicBezTo>
                    <a:pt x="94" y="110"/>
                    <a:pt x="94" y="110"/>
                    <a:pt x="94" y="110"/>
                  </a:cubicBezTo>
                  <a:cubicBezTo>
                    <a:pt x="94" y="111"/>
                    <a:pt x="94" y="111"/>
                    <a:pt x="94" y="111"/>
                  </a:cubicBezTo>
                  <a:cubicBezTo>
                    <a:pt x="95" y="119"/>
                    <a:pt x="95" y="119"/>
                    <a:pt x="95" y="119"/>
                  </a:cubicBezTo>
                  <a:cubicBezTo>
                    <a:pt x="94" y="127"/>
                    <a:pt x="94" y="127"/>
                    <a:pt x="94" y="127"/>
                  </a:cubicBezTo>
                  <a:cubicBezTo>
                    <a:pt x="94" y="127"/>
                    <a:pt x="94" y="127"/>
                    <a:pt x="94" y="127"/>
                  </a:cubicBezTo>
                  <a:cubicBezTo>
                    <a:pt x="92" y="134"/>
                    <a:pt x="92" y="134"/>
                    <a:pt x="92" y="134"/>
                  </a:cubicBezTo>
                  <a:cubicBezTo>
                    <a:pt x="92" y="134"/>
                    <a:pt x="92" y="134"/>
                    <a:pt x="92" y="134"/>
                  </a:cubicBezTo>
                  <a:cubicBezTo>
                    <a:pt x="92" y="135"/>
                    <a:pt x="92" y="135"/>
                    <a:pt x="92" y="135"/>
                  </a:cubicBezTo>
                  <a:cubicBezTo>
                    <a:pt x="92" y="135"/>
                    <a:pt x="92" y="135"/>
                    <a:pt x="92" y="135"/>
                  </a:cubicBezTo>
                  <a:cubicBezTo>
                    <a:pt x="87" y="142"/>
                    <a:pt x="87" y="142"/>
                    <a:pt x="87" y="142"/>
                  </a:cubicBezTo>
                  <a:cubicBezTo>
                    <a:pt x="84" y="147"/>
                    <a:pt x="84" y="147"/>
                    <a:pt x="84" y="147"/>
                  </a:cubicBezTo>
                  <a:cubicBezTo>
                    <a:pt x="85" y="156"/>
                    <a:pt x="85" y="156"/>
                    <a:pt x="85" y="156"/>
                  </a:cubicBezTo>
                  <a:cubicBezTo>
                    <a:pt x="86" y="156"/>
                    <a:pt x="86" y="156"/>
                    <a:pt x="86" y="156"/>
                  </a:cubicBezTo>
                  <a:cubicBezTo>
                    <a:pt x="88" y="154"/>
                    <a:pt x="88" y="154"/>
                    <a:pt x="88" y="154"/>
                  </a:cubicBezTo>
                  <a:cubicBezTo>
                    <a:pt x="92" y="152"/>
                    <a:pt x="92" y="152"/>
                    <a:pt x="92" y="152"/>
                  </a:cubicBezTo>
                  <a:cubicBezTo>
                    <a:pt x="92" y="151"/>
                    <a:pt x="92" y="151"/>
                    <a:pt x="92" y="151"/>
                  </a:cubicBezTo>
                  <a:cubicBezTo>
                    <a:pt x="93" y="150"/>
                    <a:pt x="93" y="150"/>
                    <a:pt x="93" y="150"/>
                  </a:cubicBezTo>
                  <a:cubicBezTo>
                    <a:pt x="97" y="154"/>
                    <a:pt x="97" y="154"/>
                    <a:pt x="97" y="154"/>
                  </a:cubicBezTo>
                  <a:cubicBezTo>
                    <a:pt x="97" y="154"/>
                    <a:pt x="97" y="154"/>
                    <a:pt x="97" y="154"/>
                  </a:cubicBezTo>
                  <a:cubicBezTo>
                    <a:pt x="97" y="160"/>
                    <a:pt x="97" y="160"/>
                    <a:pt x="97" y="160"/>
                  </a:cubicBezTo>
                  <a:cubicBezTo>
                    <a:pt x="96" y="160"/>
                    <a:pt x="96" y="160"/>
                    <a:pt x="96" y="160"/>
                  </a:cubicBezTo>
                  <a:cubicBezTo>
                    <a:pt x="93" y="162"/>
                    <a:pt x="93" y="162"/>
                    <a:pt x="93" y="162"/>
                  </a:cubicBezTo>
                  <a:cubicBezTo>
                    <a:pt x="92" y="164"/>
                    <a:pt x="92" y="164"/>
                    <a:pt x="92" y="164"/>
                  </a:cubicBezTo>
                  <a:cubicBezTo>
                    <a:pt x="92" y="167"/>
                    <a:pt x="92" y="167"/>
                    <a:pt x="92" y="167"/>
                  </a:cubicBezTo>
                  <a:cubicBezTo>
                    <a:pt x="91" y="168"/>
                    <a:pt x="91" y="168"/>
                    <a:pt x="91" y="168"/>
                  </a:cubicBezTo>
                  <a:cubicBezTo>
                    <a:pt x="91" y="168"/>
                    <a:pt x="91" y="168"/>
                    <a:pt x="91" y="168"/>
                  </a:cubicBezTo>
                  <a:cubicBezTo>
                    <a:pt x="89" y="172"/>
                    <a:pt x="89" y="172"/>
                    <a:pt x="89" y="172"/>
                  </a:cubicBezTo>
                  <a:cubicBezTo>
                    <a:pt x="88" y="172"/>
                    <a:pt x="88" y="172"/>
                    <a:pt x="88" y="172"/>
                  </a:cubicBezTo>
                  <a:cubicBezTo>
                    <a:pt x="88" y="172"/>
                    <a:pt x="88" y="172"/>
                    <a:pt x="88" y="172"/>
                  </a:cubicBezTo>
                  <a:cubicBezTo>
                    <a:pt x="84" y="173"/>
                    <a:pt x="84" y="173"/>
                    <a:pt x="84" y="173"/>
                  </a:cubicBezTo>
                  <a:cubicBezTo>
                    <a:pt x="81" y="174"/>
                    <a:pt x="81" y="174"/>
                    <a:pt x="81" y="174"/>
                  </a:cubicBezTo>
                  <a:cubicBezTo>
                    <a:pt x="79" y="178"/>
                    <a:pt x="79" y="178"/>
                    <a:pt x="79" y="178"/>
                  </a:cubicBezTo>
                  <a:cubicBezTo>
                    <a:pt x="79" y="179"/>
                    <a:pt x="79" y="179"/>
                    <a:pt x="79" y="179"/>
                  </a:cubicBezTo>
                  <a:cubicBezTo>
                    <a:pt x="92" y="177"/>
                    <a:pt x="92" y="177"/>
                    <a:pt x="92" y="177"/>
                  </a:cubicBezTo>
                  <a:cubicBezTo>
                    <a:pt x="95" y="175"/>
                    <a:pt x="95" y="175"/>
                    <a:pt x="95" y="175"/>
                  </a:cubicBezTo>
                  <a:cubicBezTo>
                    <a:pt x="99" y="164"/>
                    <a:pt x="99" y="164"/>
                    <a:pt x="99" y="164"/>
                  </a:cubicBezTo>
                  <a:cubicBezTo>
                    <a:pt x="99" y="164"/>
                    <a:pt x="99" y="164"/>
                    <a:pt x="99" y="164"/>
                  </a:cubicBezTo>
                  <a:cubicBezTo>
                    <a:pt x="129" y="133"/>
                    <a:pt x="129" y="133"/>
                    <a:pt x="129" y="133"/>
                  </a:cubicBezTo>
                  <a:cubicBezTo>
                    <a:pt x="130" y="133"/>
                    <a:pt x="130" y="133"/>
                    <a:pt x="130" y="133"/>
                  </a:cubicBezTo>
                  <a:cubicBezTo>
                    <a:pt x="136" y="130"/>
                    <a:pt x="136" y="130"/>
                    <a:pt x="136" y="130"/>
                  </a:cubicBezTo>
                  <a:cubicBezTo>
                    <a:pt x="136" y="130"/>
                    <a:pt x="136" y="130"/>
                    <a:pt x="136" y="130"/>
                  </a:cubicBezTo>
                  <a:cubicBezTo>
                    <a:pt x="136" y="130"/>
                    <a:pt x="136" y="130"/>
                    <a:pt x="136" y="130"/>
                  </a:cubicBezTo>
                  <a:cubicBezTo>
                    <a:pt x="142" y="130"/>
                    <a:pt x="142" y="130"/>
                    <a:pt x="142" y="130"/>
                  </a:cubicBezTo>
                  <a:cubicBezTo>
                    <a:pt x="147" y="129"/>
                    <a:pt x="147" y="129"/>
                    <a:pt x="147" y="129"/>
                  </a:cubicBezTo>
                  <a:cubicBezTo>
                    <a:pt x="152" y="126"/>
                    <a:pt x="152" y="126"/>
                    <a:pt x="152" y="126"/>
                  </a:cubicBezTo>
                  <a:cubicBezTo>
                    <a:pt x="156" y="122"/>
                    <a:pt x="156" y="122"/>
                    <a:pt x="156" y="122"/>
                  </a:cubicBezTo>
                  <a:cubicBezTo>
                    <a:pt x="163" y="104"/>
                    <a:pt x="163" y="104"/>
                    <a:pt x="163" y="104"/>
                  </a:cubicBezTo>
                  <a:cubicBezTo>
                    <a:pt x="163" y="104"/>
                    <a:pt x="163" y="104"/>
                    <a:pt x="163" y="104"/>
                  </a:cubicBezTo>
                  <a:cubicBezTo>
                    <a:pt x="163" y="104"/>
                    <a:pt x="163" y="104"/>
                    <a:pt x="163" y="104"/>
                  </a:cubicBezTo>
                  <a:cubicBezTo>
                    <a:pt x="188" y="78"/>
                    <a:pt x="188" y="78"/>
                    <a:pt x="188" y="78"/>
                  </a:cubicBezTo>
                  <a:cubicBezTo>
                    <a:pt x="188" y="78"/>
                    <a:pt x="188" y="78"/>
                    <a:pt x="188" y="78"/>
                  </a:cubicBezTo>
                  <a:cubicBezTo>
                    <a:pt x="186" y="64"/>
                    <a:pt x="186" y="64"/>
                    <a:pt x="186" y="64"/>
                  </a:cubicBezTo>
                  <a:cubicBezTo>
                    <a:pt x="185" y="63"/>
                    <a:pt x="183" y="62"/>
                    <a:pt x="182" y="61"/>
                  </a:cubicBezTo>
                  <a:cubicBezTo>
                    <a:pt x="182" y="60"/>
                    <a:pt x="182" y="60"/>
                    <a:pt x="182" y="60"/>
                  </a:cubicBezTo>
                  <a:cubicBezTo>
                    <a:pt x="182" y="61"/>
                    <a:pt x="182" y="61"/>
                    <a:pt x="182" y="61"/>
                  </a:cubicBezTo>
                  <a:cubicBezTo>
                    <a:pt x="178" y="61"/>
                    <a:pt x="178" y="61"/>
                    <a:pt x="178" y="61"/>
                  </a:cubicBezTo>
                  <a:cubicBezTo>
                    <a:pt x="176" y="60"/>
                    <a:pt x="174" y="60"/>
                    <a:pt x="173" y="58"/>
                  </a:cubicBezTo>
                  <a:cubicBezTo>
                    <a:pt x="172" y="55"/>
                    <a:pt x="172" y="55"/>
                    <a:pt x="172" y="55"/>
                  </a:cubicBezTo>
                  <a:cubicBezTo>
                    <a:pt x="172" y="55"/>
                    <a:pt x="172" y="55"/>
                    <a:pt x="172" y="55"/>
                  </a:cubicBezTo>
                  <a:cubicBezTo>
                    <a:pt x="171" y="54"/>
                    <a:pt x="171" y="54"/>
                    <a:pt x="171" y="54"/>
                  </a:cubicBezTo>
                  <a:cubicBezTo>
                    <a:pt x="171" y="33"/>
                    <a:pt x="171" y="33"/>
                    <a:pt x="171" y="33"/>
                  </a:cubicBezTo>
                  <a:cubicBezTo>
                    <a:pt x="169" y="32"/>
                    <a:pt x="166" y="30"/>
                    <a:pt x="164" y="28"/>
                  </a:cubicBezTo>
                  <a:cubicBezTo>
                    <a:pt x="158" y="22"/>
                    <a:pt x="158" y="22"/>
                    <a:pt x="158" y="22"/>
                  </a:cubicBezTo>
                  <a:cubicBezTo>
                    <a:pt x="154" y="15"/>
                    <a:pt x="154" y="15"/>
                    <a:pt x="154" y="15"/>
                  </a:cubicBezTo>
                  <a:cubicBezTo>
                    <a:pt x="153" y="14"/>
                    <a:pt x="153" y="11"/>
                    <a:pt x="153" y="8"/>
                  </a:cubicBezTo>
                  <a:cubicBezTo>
                    <a:pt x="154" y="6"/>
                    <a:pt x="154" y="6"/>
                    <a:pt x="154" y="6"/>
                  </a:cubicBezTo>
                  <a:cubicBezTo>
                    <a:pt x="151" y="2"/>
                    <a:pt x="151" y="2"/>
                    <a:pt x="151" y="2"/>
                  </a:cubicBezTo>
                  <a:cubicBezTo>
                    <a:pt x="150" y="5"/>
                    <a:pt x="150" y="5"/>
                    <a:pt x="150" y="5"/>
                  </a:cubicBezTo>
                  <a:cubicBezTo>
                    <a:pt x="147" y="12"/>
                    <a:pt x="147" y="12"/>
                    <a:pt x="147" y="12"/>
                  </a:cubicBezTo>
                  <a:cubicBezTo>
                    <a:pt x="146" y="12"/>
                    <a:pt x="146" y="12"/>
                    <a:pt x="146" y="12"/>
                  </a:cubicBezTo>
                  <a:cubicBezTo>
                    <a:pt x="143" y="12"/>
                    <a:pt x="140" y="12"/>
                    <a:pt x="137" y="10"/>
                  </a:cubicBezTo>
                  <a:cubicBezTo>
                    <a:pt x="135" y="10"/>
                    <a:pt x="134" y="8"/>
                    <a:pt x="134" y="5"/>
                  </a:cubicBezTo>
                  <a:cubicBezTo>
                    <a:pt x="134" y="4"/>
                    <a:pt x="134" y="4"/>
                    <a:pt x="134" y="4"/>
                  </a:cubicBezTo>
                  <a:cubicBezTo>
                    <a:pt x="132" y="4"/>
                    <a:pt x="132" y="4"/>
                    <a:pt x="132" y="4"/>
                  </a:cubicBezTo>
                  <a:cubicBezTo>
                    <a:pt x="124" y="6"/>
                    <a:pt x="124" y="6"/>
                    <a:pt x="124" y="6"/>
                  </a:cubicBezTo>
                  <a:cubicBezTo>
                    <a:pt x="118" y="0"/>
                    <a:pt x="118" y="0"/>
                    <a:pt x="118" y="0"/>
                  </a:cubicBezTo>
                  <a:cubicBezTo>
                    <a:pt x="116" y="0"/>
                    <a:pt x="116" y="0"/>
                    <a:pt x="116" y="0"/>
                  </a:cubicBezTo>
                  <a:cubicBezTo>
                    <a:pt x="114" y="2"/>
                    <a:pt x="114" y="2"/>
                    <a:pt x="114" y="2"/>
                  </a:cubicBezTo>
                  <a:cubicBezTo>
                    <a:pt x="117" y="6"/>
                    <a:pt x="117" y="6"/>
                    <a:pt x="117" y="6"/>
                  </a:cubicBezTo>
                  <a:cubicBezTo>
                    <a:pt x="118" y="7"/>
                    <a:pt x="118" y="7"/>
                    <a:pt x="118" y="7"/>
                  </a:cubicBezTo>
                  <a:cubicBezTo>
                    <a:pt x="114" y="15"/>
                    <a:pt x="114" y="15"/>
                    <a:pt x="114" y="15"/>
                  </a:cubicBezTo>
                  <a:cubicBezTo>
                    <a:pt x="113" y="15"/>
                    <a:pt x="113" y="15"/>
                    <a:pt x="113" y="15"/>
                  </a:cubicBezTo>
                  <a:cubicBezTo>
                    <a:pt x="113" y="16"/>
                    <a:pt x="113" y="16"/>
                    <a:pt x="113" y="16"/>
                  </a:cubicBezTo>
                  <a:cubicBezTo>
                    <a:pt x="113" y="16"/>
                    <a:pt x="113" y="16"/>
                    <a:pt x="113" y="16"/>
                  </a:cubicBezTo>
                  <a:cubicBezTo>
                    <a:pt x="106" y="24"/>
                    <a:pt x="106" y="24"/>
                    <a:pt x="106" y="24"/>
                  </a:cubicBezTo>
                  <a:cubicBezTo>
                    <a:pt x="105" y="24"/>
                    <a:pt x="105" y="24"/>
                    <a:pt x="105" y="24"/>
                  </a:cubicBezTo>
                  <a:cubicBezTo>
                    <a:pt x="104" y="24"/>
                    <a:pt x="104" y="24"/>
                    <a:pt x="104" y="24"/>
                  </a:cubicBezTo>
                  <a:cubicBezTo>
                    <a:pt x="93" y="25"/>
                    <a:pt x="93" y="25"/>
                    <a:pt x="93" y="25"/>
                  </a:cubicBezTo>
                  <a:lnTo>
                    <a:pt x="86" y="23"/>
                  </a:lnTo>
                  <a:close/>
                </a:path>
              </a:pathLst>
            </a:custGeom>
            <a:grpFill/>
            <a:ln>
              <a:noFill/>
            </a:ln>
          </p:spPr>
          <p:txBody>
            <a:bodyPr/>
            <a:lstStyle/>
            <a:p>
              <a:endParaRPr altLang="en-US" lang="zh-CN"/>
            </a:p>
          </p:txBody>
        </p:sp>
        <p:sp>
          <p:nvSpPr>
            <p:cNvPr id="517" name="Freeform 28"/>
            <p:cNvSpPr>
              <a:spLocks noChangeArrowheads="1"/>
            </p:cNvSpPr>
            <p:nvPr/>
          </p:nvSpPr>
          <p:spPr bwMode="auto">
            <a:xfrm>
              <a:off x="4745719" y="1870306"/>
              <a:ext cx="860425" cy="584200"/>
            </a:xfrm>
            <a:custGeom>
              <a:gdLst>
                <a:gd fmla="*/ 2147483647 w 268" name="T0"/>
                <a:gd fmla="*/ 2147483647 h 182" name="T1"/>
                <a:gd fmla="*/ 2147483647 w 268" name="T2"/>
                <a:gd fmla="*/ 2147483647 h 182" name="T3"/>
                <a:gd fmla="*/ 2147483647 w 268" name="T4"/>
                <a:gd fmla="*/ 2147483647 h 182" name="T5"/>
                <a:gd fmla="*/ 2147483647 w 268" name="T6"/>
                <a:gd fmla="*/ 2147483647 h 182" name="T7"/>
                <a:gd fmla="*/ 2147483647 w 268" name="T8"/>
                <a:gd fmla="*/ 2147483647 h 182" name="T9"/>
                <a:gd fmla="*/ 2147483647 w 268" name="T10"/>
                <a:gd fmla="*/ 2147483647 h 182" name="T11"/>
                <a:gd fmla="*/ 0 w 268" name="T12"/>
                <a:gd fmla="*/ 2147483647 h 182" name="T13"/>
                <a:gd fmla="*/ 2147483647 w 268" name="T14"/>
                <a:gd fmla="*/ 2147483647 h 182" name="T15"/>
                <a:gd fmla="*/ 2147483647 w 268" name="T16"/>
                <a:gd fmla="*/ 2147483647 h 182" name="T17"/>
                <a:gd fmla="*/ 2147483647 w 268" name="T18"/>
                <a:gd fmla="*/ 2147483647 h 182" name="T19"/>
                <a:gd fmla="*/ 2147483647 w 268" name="T20"/>
                <a:gd fmla="*/ 2147483647 h 182" name="T21"/>
                <a:gd fmla="*/ 2147483647 w 268" name="T22"/>
                <a:gd fmla="*/ 2147483647 h 182" name="T23"/>
                <a:gd fmla="*/ 2147483647 w 268" name="T24"/>
                <a:gd fmla="*/ 2147483647 h 182" name="T25"/>
                <a:gd fmla="*/ 2147483647 w 268" name="T26"/>
                <a:gd fmla="*/ 2147483647 h 182" name="T27"/>
                <a:gd fmla="*/ 2147483647 w 268" name="T28"/>
                <a:gd fmla="*/ 2147483647 h 182" name="T29"/>
                <a:gd fmla="*/ 2147483647 w 268" name="T30"/>
                <a:gd fmla="*/ 2147483647 h 182" name="T31"/>
                <a:gd fmla="*/ 2147483647 w 268" name="T32"/>
                <a:gd fmla="*/ 2147483647 h 182" name="T33"/>
                <a:gd fmla="*/ 2147483647 w 268" name="T34"/>
                <a:gd fmla="*/ 2147483647 h 182" name="T35"/>
                <a:gd fmla="*/ 2147483647 w 268" name="T36"/>
                <a:gd fmla="*/ 2147483647 h 182" name="T37"/>
                <a:gd fmla="*/ 2147483647 w 268" name="T38"/>
                <a:gd fmla="*/ 2147483647 h 182" name="T39"/>
                <a:gd fmla="*/ 2147483647 w 268" name="T40"/>
                <a:gd fmla="*/ 2147483647 h 182" name="T41"/>
                <a:gd fmla="*/ 2147483647 w 268" name="T42"/>
                <a:gd fmla="*/ 2147483647 h 182" name="T43"/>
                <a:gd fmla="*/ 2147483647 w 268" name="T44"/>
                <a:gd fmla="*/ 2147483647 h 182" name="T45"/>
                <a:gd fmla="*/ 2147483647 w 268" name="T46"/>
                <a:gd fmla="*/ 2147483647 h 182" name="T47"/>
                <a:gd fmla="*/ 2147483647 w 268" name="T48"/>
                <a:gd fmla="*/ 2147483647 h 182" name="T49"/>
                <a:gd fmla="*/ 2147483647 w 268" name="T50"/>
                <a:gd fmla="*/ 2147483647 h 182" name="T51"/>
                <a:gd fmla="*/ 2147483647 w 268" name="T52"/>
                <a:gd fmla="*/ 2147483647 h 182" name="T53"/>
                <a:gd fmla="*/ 2147483647 w 268" name="T54"/>
                <a:gd fmla="*/ 2147483647 h 182" name="T55"/>
                <a:gd fmla="*/ 2147483647 w 268" name="T56"/>
                <a:gd fmla="*/ 2147483647 h 182" name="T57"/>
                <a:gd fmla="*/ 2147483647 w 268" name="T58"/>
                <a:gd fmla="*/ 2147483647 h 182" name="T59"/>
                <a:gd fmla="*/ 2147483647 w 268" name="T60"/>
                <a:gd fmla="*/ 2147483647 h 182" name="T61"/>
                <a:gd fmla="*/ 2147483647 w 268" name="T62"/>
                <a:gd fmla="*/ 2147483647 h 182" name="T63"/>
                <a:gd fmla="*/ 2147483647 w 268" name="T64"/>
                <a:gd fmla="*/ 2147483647 h 182" name="T65"/>
                <a:gd fmla="*/ 2147483647 w 268" name="T66"/>
                <a:gd fmla="*/ 2147483647 h 182" name="T67"/>
                <a:gd fmla="*/ 2147483647 w 268" name="T68"/>
                <a:gd fmla="*/ 2147483647 h 182" name="T69"/>
                <a:gd fmla="*/ 2147483647 w 268" name="T70"/>
                <a:gd fmla="*/ 2147483647 h 182" name="T71"/>
                <a:gd fmla="*/ 2147483647 w 268" name="T72"/>
                <a:gd fmla="*/ 2147483647 h 182" name="T73"/>
                <a:gd fmla="*/ 2147483647 w 268" name="T74"/>
                <a:gd fmla="*/ 2147483647 h 182" name="T75"/>
                <a:gd fmla="*/ 2147483647 w 268" name="T76"/>
                <a:gd fmla="*/ 2147483647 h 182" name="T77"/>
                <a:gd fmla="*/ 2147483647 w 268" name="T78"/>
                <a:gd fmla="*/ 2147483647 h 182" name="T79"/>
                <a:gd fmla="*/ 2147483647 w 268" name="T80"/>
                <a:gd fmla="*/ 2147483647 h 182" name="T81"/>
                <a:gd fmla="*/ 2147483647 w 268" name="T82"/>
                <a:gd fmla="*/ 2147483647 h 182" name="T83"/>
                <a:gd fmla="*/ 2147483647 w 268" name="T84"/>
                <a:gd fmla="*/ 2147483647 h 182" name="T85"/>
                <a:gd fmla="*/ 2147483647 w 268" name="T86"/>
                <a:gd fmla="*/ 2147483647 h 182" name="T87"/>
                <a:gd fmla="*/ 2147483647 w 268" name="T88"/>
                <a:gd fmla="*/ 2147483647 h 182" name="T89"/>
                <a:gd fmla="*/ 2147483647 w 268" name="T90"/>
                <a:gd fmla="*/ 2147483647 h 182" name="T91"/>
                <a:gd fmla="*/ 2147483647 w 268" name="T92"/>
                <a:gd fmla="*/ 2147483647 h 182" name="T93"/>
                <a:gd fmla="*/ 2147483647 w 268" name="T94"/>
                <a:gd fmla="*/ 2147483647 h 182" name="T95"/>
                <a:gd fmla="*/ 2147483647 w 268" name="T96"/>
                <a:gd fmla="*/ 2147483647 h 182" name="T97"/>
                <a:gd fmla="*/ 2147483647 w 268" name="T98"/>
                <a:gd fmla="*/ 2147483647 h 182" name="T99"/>
                <a:gd fmla="*/ 2147483647 w 268" name="T100"/>
                <a:gd fmla="*/ 2147483647 h 182" name="T101"/>
                <a:gd fmla="*/ 2147483647 w 268" name="T102"/>
                <a:gd fmla="*/ 2147483647 h 182" name="T103"/>
                <a:gd fmla="*/ 2147483647 w 268" name="T104"/>
                <a:gd fmla="*/ 2147483647 h 182" name="T105"/>
                <a:gd fmla="*/ 2147483647 w 268" name="T106"/>
                <a:gd fmla="*/ 2147483647 h 182" name="T107"/>
                <a:gd fmla="*/ 2147483647 w 268" name="T108"/>
                <a:gd fmla="*/ 2147483647 h 182" name="T109"/>
                <a:gd fmla="*/ 2147483647 w 268" name="T110"/>
                <a:gd fmla="*/ 2147483647 h 182" name="T111"/>
                <a:gd fmla="*/ 2147483647 w 268" name="T112"/>
                <a:gd fmla="*/ 2147483647 h 182" name="T113"/>
                <a:gd fmla="*/ 2147483647 w 268" name="T114"/>
                <a:gd fmla="*/ 2147483647 h 182"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w 268" name="T174"/>
                <a:gd fmla="*/ 0 h 182" name="T175"/>
                <a:gd fmla="*/ 268 w 268" name="T176"/>
                <a:gd fmla="*/ 182 h 182" name="T177"/>
              </a:gd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b="T177" l="T174" r="T176" t="T175"/>
              <a:pathLst>
                <a:path h="182" w="268">
                  <a:moveTo>
                    <a:pt x="52" y="9"/>
                  </a:moveTo>
                  <a:cubicBezTo>
                    <a:pt x="51" y="0"/>
                    <a:pt x="51" y="0"/>
                    <a:pt x="51" y="0"/>
                  </a:cubicBezTo>
                  <a:cubicBezTo>
                    <a:pt x="47" y="3"/>
                    <a:pt x="47" y="3"/>
                    <a:pt x="47" y="3"/>
                  </a:cubicBezTo>
                  <a:cubicBezTo>
                    <a:pt x="46" y="3"/>
                    <a:pt x="46" y="3"/>
                    <a:pt x="46" y="3"/>
                  </a:cubicBezTo>
                  <a:cubicBezTo>
                    <a:pt x="37" y="6"/>
                    <a:pt x="37" y="6"/>
                    <a:pt x="37" y="6"/>
                  </a:cubicBezTo>
                  <a:cubicBezTo>
                    <a:pt x="36" y="6"/>
                    <a:pt x="36" y="6"/>
                    <a:pt x="36" y="6"/>
                  </a:cubicBezTo>
                  <a:cubicBezTo>
                    <a:pt x="35" y="5"/>
                    <a:pt x="35" y="5"/>
                    <a:pt x="35" y="5"/>
                  </a:cubicBezTo>
                  <a:cubicBezTo>
                    <a:pt x="35" y="10"/>
                    <a:pt x="35" y="10"/>
                    <a:pt x="35" y="10"/>
                  </a:cubicBezTo>
                  <a:cubicBezTo>
                    <a:pt x="34" y="10"/>
                    <a:pt x="34" y="10"/>
                    <a:pt x="34" y="10"/>
                  </a:cubicBezTo>
                  <a:cubicBezTo>
                    <a:pt x="30" y="17"/>
                    <a:pt x="30" y="17"/>
                    <a:pt x="30" y="17"/>
                  </a:cubicBezTo>
                  <a:cubicBezTo>
                    <a:pt x="29" y="17"/>
                    <a:pt x="29" y="17"/>
                    <a:pt x="29" y="17"/>
                  </a:cubicBezTo>
                  <a:cubicBezTo>
                    <a:pt x="29" y="18"/>
                    <a:pt x="29" y="18"/>
                    <a:pt x="29" y="18"/>
                  </a:cubicBezTo>
                  <a:cubicBezTo>
                    <a:pt x="29" y="18"/>
                    <a:pt x="29" y="18"/>
                    <a:pt x="29" y="18"/>
                  </a:cubicBezTo>
                  <a:cubicBezTo>
                    <a:pt x="22" y="24"/>
                    <a:pt x="22" y="24"/>
                    <a:pt x="22" y="24"/>
                  </a:cubicBezTo>
                  <a:cubicBezTo>
                    <a:pt x="21" y="24"/>
                    <a:pt x="21" y="24"/>
                    <a:pt x="21" y="24"/>
                  </a:cubicBezTo>
                  <a:cubicBezTo>
                    <a:pt x="21" y="24"/>
                    <a:pt x="21" y="24"/>
                    <a:pt x="21" y="24"/>
                  </a:cubicBezTo>
                  <a:cubicBezTo>
                    <a:pt x="20" y="24"/>
                    <a:pt x="20" y="24"/>
                    <a:pt x="20" y="24"/>
                  </a:cubicBezTo>
                  <a:cubicBezTo>
                    <a:pt x="15" y="22"/>
                    <a:pt x="12" y="19"/>
                    <a:pt x="11" y="17"/>
                  </a:cubicBezTo>
                  <a:cubicBezTo>
                    <a:pt x="10" y="16"/>
                    <a:pt x="10" y="16"/>
                    <a:pt x="9" y="16"/>
                  </a:cubicBezTo>
                  <a:cubicBezTo>
                    <a:pt x="4" y="17"/>
                    <a:pt x="4" y="17"/>
                    <a:pt x="4" y="17"/>
                  </a:cubicBezTo>
                  <a:cubicBezTo>
                    <a:pt x="0" y="20"/>
                    <a:pt x="0" y="20"/>
                    <a:pt x="0" y="20"/>
                  </a:cubicBezTo>
                  <a:cubicBezTo>
                    <a:pt x="9" y="27"/>
                    <a:pt x="9" y="27"/>
                    <a:pt x="9" y="27"/>
                  </a:cubicBezTo>
                  <a:cubicBezTo>
                    <a:pt x="16" y="30"/>
                    <a:pt x="16" y="30"/>
                    <a:pt x="16" y="30"/>
                  </a:cubicBezTo>
                  <a:cubicBezTo>
                    <a:pt x="16" y="30"/>
                    <a:pt x="16" y="30"/>
                    <a:pt x="16" y="30"/>
                  </a:cubicBezTo>
                  <a:cubicBezTo>
                    <a:pt x="16" y="30"/>
                    <a:pt x="16" y="30"/>
                    <a:pt x="16" y="30"/>
                  </a:cubicBezTo>
                  <a:cubicBezTo>
                    <a:pt x="17" y="31"/>
                    <a:pt x="17" y="31"/>
                    <a:pt x="17" y="31"/>
                  </a:cubicBezTo>
                  <a:cubicBezTo>
                    <a:pt x="17" y="32"/>
                    <a:pt x="17" y="32"/>
                    <a:pt x="17" y="32"/>
                  </a:cubicBezTo>
                  <a:cubicBezTo>
                    <a:pt x="18" y="40"/>
                    <a:pt x="18" y="40"/>
                    <a:pt x="18" y="40"/>
                  </a:cubicBezTo>
                  <a:cubicBezTo>
                    <a:pt x="18" y="40"/>
                    <a:pt x="18" y="40"/>
                    <a:pt x="18" y="40"/>
                  </a:cubicBezTo>
                  <a:cubicBezTo>
                    <a:pt x="18" y="52"/>
                    <a:pt x="18" y="52"/>
                    <a:pt x="18" y="52"/>
                  </a:cubicBezTo>
                  <a:cubicBezTo>
                    <a:pt x="20" y="59"/>
                    <a:pt x="20" y="59"/>
                    <a:pt x="20" y="59"/>
                  </a:cubicBezTo>
                  <a:cubicBezTo>
                    <a:pt x="25" y="70"/>
                    <a:pt x="25" y="70"/>
                    <a:pt x="25" y="70"/>
                  </a:cubicBezTo>
                  <a:cubicBezTo>
                    <a:pt x="30" y="76"/>
                    <a:pt x="30" y="76"/>
                    <a:pt x="30" y="76"/>
                  </a:cubicBezTo>
                  <a:cubicBezTo>
                    <a:pt x="35" y="72"/>
                    <a:pt x="35" y="72"/>
                    <a:pt x="35" y="72"/>
                  </a:cubicBezTo>
                  <a:cubicBezTo>
                    <a:pt x="38" y="68"/>
                    <a:pt x="38" y="68"/>
                    <a:pt x="38" y="68"/>
                  </a:cubicBezTo>
                  <a:cubicBezTo>
                    <a:pt x="38" y="68"/>
                    <a:pt x="38" y="68"/>
                    <a:pt x="38" y="68"/>
                  </a:cubicBezTo>
                  <a:cubicBezTo>
                    <a:pt x="38" y="68"/>
                    <a:pt x="38" y="68"/>
                    <a:pt x="38" y="68"/>
                  </a:cubicBezTo>
                  <a:cubicBezTo>
                    <a:pt x="44" y="61"/>
                    <a:pt x="44" y="61"/>
                    <a:pt x="44" y="61"/>
                  </a:cubicBezTo>
                  <a:cubicBezTo>
                    <a:pt x="49" y="66"/>
                    <a:pt x="49" y="66"/>
                    <a:pt x="49" y="66"/>
                  </a:cubicBezTo>
                  <a:cubicBezTo>
                    <a:pt x="49" y="66"/>
                    <a:pt x="49" y="66"/>
                    <a:pt x="49" y="66"/>
                  </a:cubicBezTo>
                  <a:cubicBezTo>
                    <a:pt x="49" y="66"/>
                    <a:pt x="49" y="66"/>
                    <a:pt x="49" y="66"/>
                  </a:cubicBezTo>
                  <a:cubicBezTo>
                    <a:pt x="49" y="66"/>
                    <a:pt x="49" y="66"/>
                    <a:pt x="49" y="66"/>
                  </a:cubicBezTo>
                  <a:cubicBezTo>
                    <a:pt x="49" y="66"/>
                    <a:pt x="49" y="66"/>
                    <a:pt x="49" y="66"/>
                  </a:cubicBezTo>
                  <a:cubicBezTo>
                    <a:pt x="54" y="76"/>
                    <a:pt x="54" y="76"/>
                    <a:pt x="54" y="76"/>
                  </a:cubicBezTo>
                  <a:cubicBezTo>
                    <a:pt x="60" y="78"/>
                    <a:pt x="60" y="78"/>
                    <a:pt x="60" y="78"/>
                  </a:cubicBezTo>
                  <a:cubicBezTo>
                    <a:pt x="63" y="88"/>
                    <a:pt x="63" y="88"/>
                    <a:pt x="63" y="88"/>
                  </a:cubicBezTo>
                  <a:cubicBezTo>
                    <a:pt x="63" y="88"/>
                    <a:pt x="63" y="88"/>
                    <a:pt x="63" y="88"/>
                  </a:cubicBezTo>
                  <a:cubicBezTo>
                    <a:pt x="63" y="88"/>
                    <a:pt x="63" y="88"/>
                    <a:pt x="63" y="88"/>
                  </a:cubicBezTo>
                  <a:cubicBezTo>
                    <a:pt x="62" y="97"/>
                    <a:pt x="62" y="97"/>
                    <a:pt x="62" y="97"/>
                  </a:cubicBezTo>
                  <a:cubicBezTo>
                    <a:pt x="62" y="98"/>
                    <a:pt x="62" y="98"/>
                    <a:pt x="62" y="98"/>
                  </a:cubicBezTo>
                  <a:cubicBezTo>
                    <a:pt x="62" y="98"/>
                    <a:pt x="62" y="98"/>
                    <a:pt x="62" y="98"/>
                  </a:cubicBezTo>
                  <a:cubicBezTo>
                    <a:pt x="60" y="106"/>
                    <a:pt x="60" y="106"/>
                    <a:pt x="60" y="106"/>
                  </a:cubicBezTo>
                  <a:cubicBezTo>
                    <a:pt x="64" y="110"/>
                    <a:pt x="64" y="110"/>
                    <a:pt x="64" y="110"/>
                  </a:cubicBezTo>
                  <a:cubicBezTo>
                    <a:pt x="69" y="107"/>
                    <a:pt x="69" y="107"/>
                    <a:pt x="69" y="107"/>
                  </a:cubicBezTo>
                  <a:cubicBezTo>
                    <a:pt x="74" y="102"/>
                    <a:pt x="74" y="102"/>
                    <a:pt x="74" y="102"/>
                  </a:cubicBezTo>
                  <a:cubicBezTo>
                    <a:pt x="75" y="103"/>
                    <a:pt x="75" y="103"/>
                    <a:pt x="75" y="103"/>
                  </a:cubicBezTo>
                  <a:cubicBezTo>
                    <a:pt x="79" y="104"/>
                    <a:pt x="79" y="104"/>
                    <a:pt x="79" y="104"/>
                  </a:cubicBezTo>
                  <a:cubicBezTo>
                    <a:pt x="79" y="104"/>
                    <a:pt x="79" y="104"/>
                    <a:pt x="79" y="104"/>
                  </a:cubicBezTo>
                  <a:cubicBezTo>
                    <a:pt x="79" y="104"/>
                    <a:pt x="79" y="104"/>
                    <a:pt x="79" y="104"/>
                  </a:cubicBezTo>
                  <a:cubicBezTo>
                    <a:pt x="84" y="109"/>
                    <a:pt x="84" y="109"/>
                    <a:pt x="84" y="109"/>
                  </a:cubicBezTo>
                  <a:cubicBezTo>
                    <a:pt x="89" y="108"/>
                    <a:pt x="89" y="108"/>
                    <a:pt x="89" y="108"/>
                  </a:cubicBezTo>
                  <a:cubicBezTo>
                    <a:pt x="93" y="106"/>
                    <a:pt x="95" y="108"/>
                    <a:pt x="96" y="110"/>
                  </a:cubicBezTo>
                  <a:cubicBezTo>
                    <a:pt x="96" y="114"/>
                    <a:pt x="96" y="114"/>
                    <a:pt x="96" y="114"/>
                  </a:cubicBezTo>
                  <a:cubicBezTo>
                    <a:pt x="97" y="114"/>
                    <a:pt x="97" y="114"/>
                    <a:pt x="97" y="114"/>
                  </a:cubicBezTo>
                  <a:cubicBezTo>
                    <a:pt x="102" y="116"/>
                    <a:pt x="102" y="116"/>
                    <a:pt x="102" y="116"/>
                  </a:cubicBezTo>
                  <a:cubicBezTo>
                    <a:pt x="105" y="111"/>
                    <a:pt x="105" y="111"/>
                    <a:pt x="105" y="111"/>
                  </a:cubicBezTo>
                  <a:cubicBezTo>
                    <a:pt x="105" y="109"/>
                    <a:pt x="105" y="109"/>
                    <a:pt x="105" y="109"/>
                  </a:cubicBezTo>
                  <a:cubicBezTo>
                    <a:pt x="105" y="107"/>
                    <a:pt x="105" y="106"/>
                    <a:pt x="106" y="105"/>
                  </a:cubicBezTo>
                  <a:cubicBezTo>
                    <a:pt x="110" y="106"/>
                    <a:pt x="110" y="106"/>
                    <a:pt x="110" y="106"/>
                  </a:cubicBezTo>
                  <a:cubicBezTo>
                    <a:pt x="114" y="108"/>
                    <a:pt x="116" y="110"/>
                    <a:pt x="116" y="114"/>
                  </a:cubicBezTo>
                  <a:cubicBezTo>
                    <a:pt x="116" y="116"/>
                    <a:pt x="116" y="116"/>
                    <a:pt x="116" y="116"/>
                  </a:cubicBezTo>
                  <a:cubicBezTo>
                    <a:pt x="116" y="121"/>
                    <a:pt x="116" y="121"/>
                    <a:pt x="116" y="121"/>
                  </a:cubicBezTo>
                  <a:cubicBezTo>
                    <a:pt x="120" y="128"/>
                    <a:pt x="120" y="128"/>
                    <a:pt x="120" y="128"/>
                  </a:cubicBezTo>
                  <a:cubicBezTo>
                    <a:pt x="125" y="133"/>
                    <a:pt x="125" y="133"/>
                    <a:pt x="125" y="133"/>
                  </a:cubicBezTo>
                  <a:cubicBezTo>
                    <a:pt x="127" y="135"/>
                    <a:pt x="129" y="136"/>
                    <a:pt x="131" y="137"/>
                  </a:cubicBezTo>
                  <a:cubicBezTo>
                    <a:pt x="132" y="137"/>
                    <a:pt x="132" y="137"/>
                    <a:pt x="132" y="137"/>
                  </a:cubicBezTo>
                  <a:cubicBezTo>
                    <a:pt x="133" y="138"/>
                    <a:pt x="134" y="140"/>
                    <a:pt x="134" y="144"/>
                  </a:cubicBezTo>
                  <a:cubicBezTo>
                    <a:pt x="134" y="162"/>
                    <a:pt x="134" y="162"/>
                    <a:pt x="134" y="162"/>
                  </a:cubicBezTo>
                  <a:cubicBezTo>
                    <a:pt x="134" y="164"/>
                    <a:pt x="136" y="165"/>
                    <a:pt x="137" y="165"/>
                  </a:cubicBezTo>
                  <a:cubicBezTo>
                    <a:pt x="138" y="165"/>
                    <a:pt x="138" y="165"/>
                    <a:pt x="138" y="165"/>
                  </a:cubicBezTo>
                  <a:cubicBezTo>
                    <a:pt x="140" y="164"/>
                    <a:pt x="142" y="164"/>
                    <a:pt x="144" y="166"/>
                  </a:cubicBezTo>
                  <a:cubicBezTo>
                    <a:pt x="145" y="167"/>
                    <a:pt x="145" y="167"/>
                    <a:pt x="145" y="167"/>
                  </a:cubicBezTo>
                  <a:cubicBezTo>
                    <a:pt x="147" y="168"/>
                    <a:pt x="148" y="169"/>
                    <a:pt x="149" y="172"/>
                  </a:cubicBezTo>
                  <a:cubicBezTo>
                    <a:pt x="150" y="182"/>
                    <a:pt x="150" y="182"/>
                    <a:pt x="150" y="182"/>
                  </a:cubicBezTo>
                  <a:cubicBezTo>
                    <a:pt x="159" y="164"/>
                    <a:pt x="159" y="164"/>
                    <a:pt x="159" y="164"/>
                  </a:cubicBezTo>
                  <a:cubicBezTo>
                    <a:pt x="162" y="154"/>
                    <a:pt x="165" y="148"/>
                    <a:pt x="169" y="147"/>
                  </a:cubicBezTo>
                  <a:cubicBezTo>
                    <a:pt x="173" y="146"/>
                    <a:pt x="178" y="148"/>
                    <a:pt x="186" y="152"/>
                  </a:cubicBezTo>
                  <a:cubicBezTo>
                    <a:pt x="212" y="154"/>
                    <a:pt x="212" y="154"/>
                    <a:pt x="212" y="154"/>
                  </a:cubicBezTo>
                  <a:cubicBezTo>
                    <a:pt x="212" y="148"/>
                    <a:pt x="212" y="148"/>
                    <a:pt x="212" y="148"/>
                  </a:cubicBezTo>
                  <a:cubicBezTo>
                    <a:pt x="200" y="136"/>
                    <a:pt x="200" y="136"/>
                    <a:pt x="200" y="136"/>
                  </a:cubicBezTo>
                  <a:cubicBezTo>
                    <a:pt x="195" y="133"/>
                    <a:pt x="192" y="131"/>
                    <a:pt x="193" y="129"/>
                  </a:cubicBezTo>
                  <a:cubicBezTo>
                    <a:pt x="202" y="130"/>
                    <a:pt x="202" y="130"/>
                    <a:pt x="202" y="130"/>
                  </a:cubicBezTo>
                  <a:cubicBezTo>
                    <a:pt x="211" y="132"/>
                    <a:pt x="219" y="128"/>
                    <a:pt x="226" y="114"/>
                  </a:cubicBezTo>
                  <a:cubicBezTo>
                    <a:pt x="226" y="114"/>
                    <a:pt x="226" y="114"/>
                    <a:pt x="226" y="114"/>
                  </a:cubicBezTo>
                  <a:cubicBezTo>
                    <a:pt x="227" y="114"/>
                    <a:pt x="227" y="114"/>
                    <a:pt x="227" y="114"/>
                  </a:cubicBezTo>
                  <a:cubicBezTo>
                    <a:pt x="236" y="106"/>
                    <a:pt x="236" y="106"/>
                    <a:pt x="236" y="106"/>
                  </a:cubicBezTo>
                  <a:cubicBezTo>
                    <a:pt x="237" y="87"/>
                    <a:pt x="237" y="87"/>
                    <a:pt x="237" y="87"/>
                  </a:cubicBezTo>
                  <a:cubicBezTo>
                    <a:pt x="237" y="85"/>
                    <a:pt x="237" y="85"/>
                    <a:pt x="237" y="85"/>
                  </a:cubicBezTo>
                  <a:cubicBezTo>
                    <a:pt x="238" y="85"/>
                    <a:pt x="238" y="85"/>
                    <a:pt x="238" y="85"/>
                  </a:cubicBezTo>
                  <a:cubicBezTo>
                    <a:pt x="239" y="85"/>
                    <a:pt x="239" y="85"/>
                    <a:pt x="239" y="85"/>
                  </a:cubicBezTo>
                  <a:cubicBezTo>
                    <a:pt x="246" y="84"/>
                    <a:pt x="246" y="84"/>
                    <a:pt x="246" y="84"/>
                  </a:cubicBezTo>
                  <a:cubicBezTo>
                    <a:pt x="247" y="84"/>
                    <a:pt x="247" y="84"/>
                    <a:pt x="247" y="84"/>
                  </a:cubicBezTo>
                  <a:cubicBezTo>
                    <a:pt x="248" y="84"/>
                    <a:pt x="248" y="84"/>
                    <a:pt x="248" y="84"/>
                  </a:cubicBezTo>
                  <a:cubicBezTo>
                    <a:pt x="248" y="84"/>
                    <a:pt x="248" y="84"/>
                    <a:pt x="248" y="84"/>
                  </a:cubicBezTo>
                  <a:cubicBezTo>
                    <a:pt x="262" y="99"/>
                    <a:pt x="262" y="99"/>
                    <a:pt x="262" y="99"/>
                  </a:cubicBezTo>
                  <a:cubicBezTo>
                    <a:pt x="266" y="98"/>
                    <a:pt x="266" y="98"/>
                    <a:pt x="266" y="98"/>
                  </a:cubicBezTo>
                  <a:cubicBezTo>
                    <a:pt x="266" y="95"/>
                    <a:pt x="266" y="95"/>
                    <a:pt x="266" y="95"/>
                  </a:cubicBezTo>
                  <a:cubicBezTo>
                    <a:pt x="259" y="88"/>
                    <a:pt x="259" y="88"/>
                    <a:pt x="259" y="88"/>
                  </a:cubicBezTo>
                  <a:cubicBezTo>
                    <a:pt x="258" y="87"/>
                    <a:pt x="258" y="87"/>
                    <a:pt x="258" y="87"/>
                  </a:cubicBezTo>
                  <a:cubicBezTo>
                    <a:pt x="257" y="86"/>
                    <a:pt x="257" y="86"/>
                    <a:pt x="257" y="86"/>
                  </a:cubicBezTo>
                  <a:cubicBezTo>
                    <a:pt x="268" y="79"/>
                    <a:pt x="268" y="79"/>
                    <a:pt x="268" y="79"/>
                  </a:cubicBezTo>
                  <a:cubicBezTo>
                    <a:pt x="268" y="62"/>
                    <a:pt x="268" y="62"/>
                    <a:pt x="268" y="62"/>
                  </a:cubicBezTo>
                  <a:cubicBezTo>
                    <a:pt x="263" y="63"/>
                    <a:pt x="263" y="63"/>
                    <a:pt x="263" y="63"/>
                  </a:cubicBezTo>
                  <a:cubicBezTo>
                    <a:pt x="263" y="63"/>
                    <a:pt x="263" y="63"/>
                    <a:pt x="263" y="63"/>
                  </a:cubicBezTo>
                  <a:cubicBezTo>
                    <a:pt x="262" y="63"/>
                    <a:pt x="262" y="63"/>
                    <a:pt x="262" y="63"/>
                  </a:cubicBezTo>
                  <a:cubicBezTo>
                    <a:pt x="256" y="60"/>
                    <a:pt x="256" y="60"/>
                    <a:pt x="256" y="60"/>
                  </a:cubicBezTo>
                  <a:cubicBezTo>
                    <a:pt x="254" y="60"/>
                    <a:pt x="250" y="58"/>
                    <a:pt x="246" y="55"/>
                  </a:cubicBezTo>
                  <a:cubicBezTo>
                    <a:pt x="243" y="54"/>
                    <a:pt x="242" y="53"/>
                    <a:pt x="242" y="51"/>
                  </a:cubicBezTo>
                  <a:cubicBezTo>
                    <a:pt x="242" y="52"/>
                    <a:pt x="242" y="52"/>
                    <a:pt x="242" y="52"/>
                  </a:cubicBezTo>
                  <a:cubicBezTo>
                    <a:pt x="242" y="53"/>
                    <a:pt x="241" y="54"/>
                    <a:pt x="240" y="54"/>
                  </a:cubicBezTo>
                  <a:cubicBezTo>
                    <a:pt x="239" y="55"/>
                    <a:pt x="238" y="56"/>
                    <a:pt x="235" y="56"/>
                  </a:cubicBezTo>
                  <a:cubicBezTo>
                    <a:pt x="234" y="56"/>
                    <a:pt x="234" y="56"/>
                    <a:pt x="234" y="56"/>
                  </a:cubicBezTo>
                  <a:cubicBezTo>
                    <a:pt x="234" y="55"/>
                    <a:pt x="234" y="55"/>
                    <a:pt x="234" y="55"/>
                  </a:cubicBezTo>
                  <a:cubicBezTo>
                    <a:pt x="234" y="55"/>
                    <a:pt x="234" y="55"/>
                    <a:pt x="234" y="55"/>
                  </a:cubicBezTo>
                  <a:cubicBezTo>
                    <a:pt x="228" y="51"/>
                    <a:pt x="228" y="51"/>
                    <a:pt x="228" y="51"/>
                  </a:cubicBezTo>
                  <a:cubicBezTo>
                    <a:pt x="223" y="55"/>
                    <a:pt x="223" y="55"/>
                    <a:pt x="223" y="55"/>
                  </a:cubicBezTo>
                  <a:cubicBezTo>
                    <a:pt x="221" y="57"/>
                    <a:pt x="219" y="59"/>
                    <a:pt x="219" y="60"/>
                  </a:cubicBezTo>
                  <a:cubicBezTo>
                    <a:pt x="222" y="66"/>
                    <a:pt x="222" y="66"/>
                    <a:pt x="222" y="66"/>
                  </a:cubicBezTo>
                  <a:cubicBezTo>
                    <a:pt x="223" y="67"/>
                    <a:pt x="223" y="68"/>
                    <a:pt x="222" y="69"/>
                  </a:cubicBezTo>
                  <a:cubicBezTo>
                    <a:pt x="222" y="70"/>
                    <a:pt x="220" y="72"/>
                    <a:pt x="217" y="72"/>
                  </a:cubicBezTo>
                  <a:cubicBezTo>
                    <a:pt x="214" y="73"/>
                    <a:pt x="214" y="73"/>
                    <a:pt x="214" y="73"/>
                  </a:cubicBezTo>
                  <a:cubicBezTo>
                    <a:pt x="212" y="74"/>
                    <a:pt x="209" y="74"/>
                    <a:pt x="208" y="72"/>
                  </a:cubicBezTo>
                  <a:cubicBezTo>
                    <a:pt x="207" y="70"/>
                    <a:pt x="207" y="70"/>
                    <a:pt x="207" y="70"/>
                  </a:cubicBezTo>
                  <a:cubicBezTo>
                    <a:pt x="196" y="60"/>
                    <a:pt x="196" y="60"/>
                    <a:pt x="196" y="60"/>
                  </a:cubicBezTo>
                  <a:cubicBezTo>
                    <a:pt x="192" y="58"/>
                    <a:pt x="189" y="56"/>
                    <a:pt x="188" y="54"/>
                  </a:cubicBezTo>
                  <a:cubicBezTo>
                    <a:pt x="187" y="52"/>
                    <a:pt x="186" y="51"/>
                    <a:pt x="187" y="50"/>
                  </a:cubicBezTo>
                  <a:cubicBezTo>
                    <a:pt x="186" y="47"/>
                    <a:pt x="186" y="44"/>
                    <a:pt x="185" y="43"/>
                  </a:cubicBezTo>
                  <a:cubicBezTo>
                    <a:pt x="183" y="44"/>
                    <a:pt x="183" y="44"/>
                    <a:pt x="183" y="44"/>
                  </a:cubicBezTo>
                  <a:cubicBezTo>
                    <a:pt x="182" y="45"/>
                    <a:pt x="182" y="45"/>
                    <a:pt x="182" y="45"/>
                  </a:cubicBezTo>
                  <a:cubicBezTo>
                    <a:pt x="182" y="46"/>
                    <a:pt x="183" y="48"/>
                    <a:pt x="184" y="49"/>
                  </a:cubicBezTo>
                  <a:cubicBezTo>
                    <a:pt x="184" y="50"/>
                    <a:pt x="184" y="50"/>
                    <a:pt x="184" y="50"/>
                  </a:cubicBezTo>
                  <a:cubicBezTo>
                    <a:pt x="185" y="50"/>
                    <a:pt x="185" y="50"/>
                    <a:pt x="185" y="50"/>
                  </a:cubicBezTo>
                  <a:cubicBezTo>
                    <a:pt x="184" y="51"/>
                    <a:pt x="184" y="51"/>
                    <a:pt x="184" y="51"/>
                  </a:cubicBezTo>
                  <a:cubicBezTo>
                    <a:pt x="179" y="60"/>
                    <a:pt x="179" y="60"/>
                    <a:pt x="179" y="60"/>
                  </a:cubicBezTo>
                  <a:cubicBezTo>
                    <a:pt x="170" y="58"/>
                    <a:pt x="170" y="58"/>
                    <a:pt x="170" y="58"/>
                  </a:cubicBezTo>
                  <a:cubicBezTo>
                    <a:pt x="168" y="57"/>
                    <a:pt x="168" y="57"/>
                    <a:pt x="168" y="57"/>
                  </a:cubicBezTo>
                  <a:cubicBezTo>
                    <a:pt x="168" y="57"/>
                    <a:pt x="168" y="57"/>
                    <a:pt x="168" y="57"/>
                  </a:cubicBezTo>
                  <a:cubicBezTo>
                    <a:pt x="168" y="56"/>
                    <a:pt x="168" y="56"/>
                    <a:pt x="168" y="56"/>
                  </a:cubicBezTo>
                  <a:cubicBezTo>
                    <a:pt x="168" y="54"/>
                    <a:pt x="168" y="52"/>
                    <a:pt x="168" y="50"/>
                  </a:cubicBezTo>
                  <a:cubicBezTo>
                    <a:pt x="166" y="47"/>
                    <a:pt x="166" y="47"/>
                    <a:pt x="166" y="47"/>
                  </a:cubicBezTo>
                  <a:cubicBezTo>
                    <a:pt x="159" y="42"/>
                    <a:pt x="159" y="42"/>
                    <a:pt x="159" y="42"/>
                  </a:cubicBezTo>
                  <a:cubicBezTo>
                    <a:pt x="158" y="41"/>
                    <a:pt x="158" y="41"/>
                    <a:pt x="158" y="41"/>
                  </a:cubicBezTo>
                  <a:cubicBezTo>
                    <a:pt x="158" y="42"/>
                    <a:pt x="157" y="42"/>
                    <a:pt x="156" y="43"/>
                  </a:cubicBezTo>
                  <a:cubicBezTo>
                    <a:pt x="149" y="42"/>
                    <a:pt x="149" y="42"/>
                    <a:pt x="149" y="42"/>
                  </a:cubicBezTo>
                  <a:cubicBezTo>
                    <a:pt x="146" y="42"/>
                    <a:pt x="145" y="41"/>
                    <a:pt x="144" y="40"/>
                  </a:cubicBezTo>
                  <a:cubicBezTo>
                    <a:pt x="144" y="39"/>
                    <a:pt x="144" y="37"/>
                    <a:pt x="144" y="35"/>
                  </a:cubicBezTo>
                  <a:cubicBezTo>
                    <a:pt x="145" y="34"/>
                    <a:pt x="145" y="34"/>
                    <a:pt x="145" y="34"/>
                  </a:cubicBezTo>
                  <a:cubicBezTo>
                    <a:pt x="142" y="28"/>
                    <a:pt x="142" y="28"/>
                    <a:pt x="142" y="28"/>
                  </a:cubicBezTo>
                  <a:cubicBezTo>
                    <a:pt x="128" y="29"/>
                    <a:pt x="128" y="29"/>
                    <a:pt x="128" y="29"/>
                  </a:cubicBezTo>
                  <a:cubicBezTo>
                    <a:pt x="128" y="31"/>
                    <a:pt x="128" y="32"/>
                    <a:pt x="127" y="34"/>
                  </a:cubicBezTo>
                  <a:cubicBezTo>
                    <a:pt x="126" y="35"/>
                    <a:pt x="125" y="36"/>
                    <a:pt x="124" y="36"/>
                  </a:cubicBezTo>
                  <a:cubicBezTo>
                    <a:pt x="122" y="36"/>
                    <a:pt x="119" y="36"/>
                    <a:pt x="117" y="34"/>
                  </a:cubicBezTo>
                  <a:cubicBezTo>
                    <a:pt x="117" y="33"/>
                    <a:pt x="117" y="33"/>
                    <a:pt x="117" y="33"/>
                  </a:cubicBezTo>
                  <a:cubicBezTo>
                    <a:pt x="117" y="33"/>
                    <a:pt x="117" y="33"/>
                    <a:pt x="117" y="33"/>
                  </a:cubicBezTo>
                  <a:cubicBezTo>
                    <a:pt x="114" y="30"/>
                    <a:pt x="112" y="27"/>
                    <a:pt x="112" y="24"/>
                  </a:cubicBezTo>
                  <a:cubicBezTo>
                    <a:pt x="110" y="20"/>
                    <a:pt x="110" y="20"/>
                    <a:pt x="110" y="20"/>
                  </a:cubicBezTo>
                  <a:cubicBezTo>
                    <a:pt x="106" y="23"/>
                    <a:pt x="106" y="23"/>
                    <a:pt x="106" y="23"/>
                  </a:cubicBezTo>
                  <a:cubicBezTo>
                    <a:pt x="102" y="25"/>
                    <a:pt x="100" y="25"/>
                    <a:pt x="98" y="24"/>
                  </a:cubicBezTo>
                  <a:cubicBezTo>
                    <a:pt x="97" y="23"/>
                    <a:pt x="97" y="23"/>
                    <a:pt x="97" y="23"/>
                  </a:cubicBezTo>
                  <a:cubicBezTo>
                    <a:pt x="93" y="24"/>
                    <a:pt x="93" y="24"/>
                    <a:pt x="93" y="24"/>
                  </a:cubicBezTo>
                  <a:cubicBezTo>
                    <a:pt x="82" y="27"/>
                    <a:pt x="82" y="27"/>
                    <a:pt x="82" y="27"/>
                  </a:cubicBezTo>
                  <a:cubicBezTo>
                    <a:pt x="80" y="29"/>
                    <a:pt x="78" y="29"/>
                    <a:pt x="76" y="29"/>
                  </a:cubicBezTo>
                  <a:cubicBezTo>
                    <a:pt x="75" y="29"/>
                    <a:pt x="75" y="29"/>
                    <a:pt x="75" y="29"/>
                  </a:cubicBezTo>
                  <a:cubicBezTo>
                    <a:pt x="71" y="29"/>
                    <a:pt x="68" y="28"/>
                    <a:pt x="67" y="26"/>
                  </a:cubicBezTo>
                  <a:cubicBezTo>
                    <a:pt x="60" y="21"/>
                    <a:pt x="60" y="21"/>
                    <a:pt x="60" y="21"/>
                  </a:cubicBezTo>
                  <a:lnTo>
                    <a:pt x="52" y="9"/>
                  </a:lnTo>
                  <a:close/>
                </a:path>
              </a:pathLst>
            </a:custGeom>
            <a:grpFill/>
            <a:ln>
              <a:noFill/>
            </a:ln>
          </p:spPr>
          <p:txBody>
            <a:bodyPr/>
            <a:lstStyle/>
            <a:p>
              <a:endParaRPr altLang="en-US" lang="zh-CN"/>
            </a:p>
          </p:txBody>
        </p:sp>
        <p:sp>
          <p:nvSpPr>
            <p:cNvPr id="518" name="Freeform 29"/>
            <p:cNvSpPr>
              <a:spLocks noChangeArrowheads="1"/>
            </p:cNvSpPr>
            <p:nvPr/>
          </p:nvSpPr>
          <p:spPr bwMode="auto">
            <a:xfrm>
              <a:off x="4563157" y="1036868"/>
              <a:ext cx="1155700" cy="1054100"/>
            </a:xfrm>
            <a:custGeom>
              <a:gdLst>
                <a:gd fmla="*/ 2147483647 w 360" name="T0"/>
                <a:gd fmla="*/ 2147483647 h 328" name="T1"/>
                <a:gd fmla="*/ 2147483647 w 360" name="T2"/>
                <a:gd fmla="*/ 2147483647 h 328" name="T3"/>
                <a:gd fmla="*/ 2147483647 w 360" name="T4"/>
                <a:gd fmla="*/ 2147483647 h 328" name="T5"/>
                <a:gd fmla="*/ 2147483647 w 360" name="T6"/>
                <a:gd fmla="*/ 2147483647 h 328" name="T7"/>
                <a:gd fmla="*/ 2147483647 w 360" name="T8"/>
                <a:gd fmla="*/ 2147483647 h 328" name="T9"/>
                <a:gd fmla="*/ 2147483647 w 360" name="T10"/>
                <a:gd fmla="*/ 2147483647 h 328" name="T11"/>
                <a:gd fmla="*/ 2147483647 w 360" name="T12"/>
                <a:gd fmla="*/ 2147483647 h 328" name="T13"/>
                <a:gd fmla="*/ 2147483647 w 360" name="T14"/>
                <a:gd fmla="*/ 2147483647 h 328" name="T15"/>
                <a:gd fmla="*/ 2147483647 w 360" name="T16"/>
                <a:gd fmla="*/ 2147483647 h 328" name="T17"/>
                <a:gd fmla="*/ 2147483647 w 360" name="T18"/>
                <a:gd fmla="*/ 2147483647 h 328" name="T19"/>
                <a:gd fmla="*/ 2147483647 w 360" name="T20"/>
                <a:gd fmla="*/ 2147483647 h 328" name="T21"/>
                <a:gd fmla="*/ 2147483647 w 360" name="T22"/>
                <a:gd fmla="*/ 2147483647 h 328" name="T23"/>
                <a:gd fmla="*/ 2147483647 w 360" name="T24"/>
                <a:gd fmla="*/ 2147483647 h 328" name="T25"/>
                <a:gd fmla="*/ 2147483647 w 360" name="T26"/>
                <a:gd fmla="*/ 2147483647 h 328" name="T27"/>
                <a:gd fmla="*/ 2147483647 w 360" name="T28"/>
                <a:gd fmla="*/ 2147483647 h 328" name="T29"/>
                <a:gd fmla="*/ 2147483647 w 360" name="T30"/>
                <a:gd fmla="*/ 2147483647 h 328" name="T31"/>
                <a:gd fmla="*/ 2147483647 w 360" name="T32"/>
                <a:gd fmla="*/ 2147483647 h 328" name="T33"/>
                <a:gd fmla="*/ 2147483647 w 360" name="T34"/>
                <a:gd fmla="*/ 2147483647 h 328" name="T35"/>
                <a:gd fmla="*/ 2147483647 w 360" name="T36"/>
                <a:gd fmla="*/ 2147483647 h 328" name="T37"/>
                <a:gd fmla="*/ 2147483647 w 360" name="T38"/>
                <a:gd fmla="*/ 2147483647 h 328" name="T39"/>
                <a:gd fmla="*/ 2147483647 w 360" name="T40"/>
                <a:gd fmla="*/ 2147483647 h 328" name="T41"/>
                <a:gd fmla="*/ 2147483647 w 360" name="T42"/>
                <a:gd fmla="*/ 2147483647 h 328" name="T43"/>
                <a:gd fmla="*/ 2147483647 w 360" name="T44"/>
                <a:gd fmla="*/ 2147483647 h 328" name="T45"/>
                <a:gd fmla="*/ 2147483647 w 360" name="T46"/>
                <a:gd fmla="*/ 2147483647 h 328" name="T47"/>
                <a:gd fmla="*/ 2147483647 w 360" name="T48"/>
                <a:gd fmla="*/ 2147483647 h 328" name="T49"/>
                <a:gd fmla="*/ 2147483647 w 360" name="T50"/>
                <a:gd fmla="*/ 2147483647 h 328" name="T51"/>
                <a:gd fmla="*/ 2147483647 w 360" name="T52"/>
                <a:gd fmla="*/ 2147483647 h 328" name="T53"/>
                <a:gd fmla="*/ 2147483647 w 360" name="T54"/>
                <a:gd fmla="*/ 2147483647 h 328" name="T55"/>
                <a:gd fmla="*/ 2147483647 w 360" name="T56"/>
                <a:gd fmla="*/ 2147483647 h 328" name="T57"/>
                <a:gd fmla="*/ 2147483647 w 360" name="T58"/>
                <a:gd fmla="*/ 2147483647 h 328" name="T59"/>
                <a:gd fmla="*/ 2147483647 w 360" name="T60"/>
                <a:gd fmla="*/ 2147483647 h 328" name="T61"/>
                <a:gd fmla="*/ 2147483647 w 360" name="T62"/>
                <a:gd fmla="*/ 2147483647 h 328" name="T63"/>
                <a:gd fmla="*/ 2147483647 w 360" name="T64"/>
                <a:gd fmla="*/ 2147483647 h 328" name="T65"/>
                <a:gd fmla="*/ 2147483647 w 360" name="T66"/>
                <a:gd fmla="*/ 2147483647 h 328" name="T67"/>
                <a:gd fmla="*/ 2147483647 w 360" name="T68"/>
                <a:gd fmla="*/ 2147483647 h 328" name="T69"/>
                <a:gd fmla="*/ 2147483647 w 360" name="T70"/>
                <a:gd fmla="*/ 2147483647 h 328" name="T71"/>
                <a:gd fmla="*/ 2147483647 w 360" name="T72"/>
                <a:gd fmla="*/ 2147483647 h 328" name="T73"/>
                <a:gd fmla="*/ 2147483647 w 360" name="T74"/>
                <a:gd fmla="*/ 2147483647 h 328" name="T75"/>
                <a:gd fmla="*/ 2147483647 w 360" name="T76"/>
                <a:gd fmla="*/ 2147483647 h 328" name="T77"/>
                <a:gd fmla="*/ 2147483647 w 360" name="T78"/>
                <a:gd fmla="*/ 2147483647 h 328" name="T79"/>
                <a:gd fmla="*/ 2147483647 w 360" name="T80"/>
                <a:gd fmla="*/ 2147483647 h 328" name="T81"/>
                <a:gd fmla="*/ 2147483647 w 360" name="T82"/>
                <a:gd fmla="*/ 2147483647 h 328" name="T83"/>
                <a:gd fmla="*/ 2147483647 w 360" name="T84"/>
                <a:gd fmla="*/ 2147483647 h 328" name="T85"/>
                <a:gd fmla="*/ 2147483647 w 360" name="T86"/>
                <a:gd fmla="*/ 2147483647 h 328" name="T87"/>
                <a:gd fmla="*/ 2147483647 w 360" name="T88"/>
                <a:gd fmla="*/ 2147483647 h 328" name="T89"/>
                <a:gd fmla="*/ 2147483647 w 360" name="T90"/>
                <a:gd fmla="*/ 2147483647 h 328" name="T91"/>
                <a:gd fmla="*/ 2147483647 w 360" name="T92"/>
                <a:gd fmla="*/ 2147483647 h 328" name="T93"/>
                <a:gd fmla="*/ 2147483647 w 360" name="T94"/>
                <a:gd fmla="*/ 2147483647 h 328" name="T95"/>
                <a:gd fmla="*/ 2147483647 w 360" name="T96"/>
                <a:gd fmla="*/ 2147483647 h 328" name="T97"/>
                <a:gd fmla="*/ 2147483647 w 360" name="T98"/>
                <a:gd fmla="*/ 2147483647 h 328" name="T99"/>
                <a:gd fmla="*/ 2147483647 w 360" name="T100"/>
                <a:gd fmla="*/ 2147483647 h 328" name="T101"/>
                <a:gd fmla="*/ 2147483647 w 360" name="T102"/>
                <a:gd fmla="*/ 2147483647 h 328" name="T103"/>
                <a:gd fmla="*/ 2147483647 w 360" name="T104"/>
                <a:gd fmla="*/ 2147483647 h 328" name="T105"/>
                <a:gd fmla="*/ 2147483647 w 360" name="T106"/>
                <a:gd fmla="*/ 2147483647 h 328"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w 360" name="T162"/>
                <a:gd fmla="*/ 0 h 328" name="T163"/>
                <a:gd fmla="*/ 360 w 360" name="T164"/>
                <a:gd fmla="*/ 328 h 328" name="T165"/>
              </a:gd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b="T165" l="T162" r="T164" t="T163"/>
              <a:pathLst>
                <a:path h="328" w="360">
                  <a:moveTo>
                    <a:pt x="358" y="193"/>
                  </a:moveTo>
                  <a:cubicBezTo>
                    <a:pt x="352" y="153"/>
                    <a:pt x="352" y="153"/>
                    <a:pt x="352" y="153"/>
                  </a:cubicBezTo>
                  <a:cubicBezTo>
                    <a:pt x="353" y="153"/>
                    <a:pt x="353" y="153"/>
                    <a:pt x="353" y="153"/>
                  </a:cubicBezTo>
                  <a:cubicBezTo>
                    <a:pt x="353" y="153"/>
                    <a:pt x="353" y="153"/>
                    <a:pt x="353" y="153"/>
                  </a:cubicBezTo>
                  <a:cubicBezTo>
                    <a:pt x="356" y="148"/>
                    <a:pt x="357" y="145"/>
                    <a:pt x="357" y="142"/>
                  </a:cubicBezTo>
                  <a:cubicBezTo>
                    <a:pt x="355" y="139"/>
                    <a:pt x="355" y="139"/>
                    <a:pt x="355" y="139"/>
                  </a:cubicBezTo>
                  <a:cubicBezTo>
                    <a:pt x="351" y="137"/>
                    <a:pt x="349" y="130"/>
                    <a:pt x="350" y="119"/>
                  </a:cubicBezTo>
                  <a:cubicBezTo>
                    <a:pt x="346" y="119"/>
                    <a:pt x="346" y="119"/>
                    <a:pt x="346" y="119"/>
                  </a:cubicBezTo>
                  <a:cubicBezTo>
                    <a:pt x="343" y="119"/>
                    <a:pt x="340" y="120"/>
                    <a:pt x="337" y="122"/>
                  </a:cubicBezTo>
                  <a:cubicBezTo>
                    <a:pt x="334" y="125"/>
                    <a:pt x="332" y="127"/>
                    <a:pt x="331" y="129"/>
                  </a:cubicBezTo>
                  <a:cubicBezTo>
                    <a:pt x="330" y="134"/>
                    <a:pt x="325" y="137"/>
                    <a:pt x="316" y="140"/>
                  </a:cubicBezTo>
                  <a:cubicBezTo>
                    <a:pt x="314" y="153"/>
                    <a:pt x="314" y="153"/>
                    <a:pt x="314" y="153"/>
                  </a:cubicBezTo>
                  <a:cubicBezTo>
                    <a:pt x="314" y="153"/>
                    <a:pt x="314" y="153"/>
                    <a:pt x="314" y="153"/>
                  </a:cubicBezTo>
                  <a:cubicBezTo>
                    <a:pt x="313" y="153"/>
                    <a:pt x="313" y="153"/>
                    <a:pt x="313" y="153"/>
                  </a:cubicBezTo>
                  <a:cubicBezTo>
                    <a:pt x="309" y="161"/>
                    <a:pt x="309" y="161"/>
                    <a:pt x="309" y="161"/>
                  </a:cubicBezTo>
                  <a:cubicBezTo>
                    <a:pt x="309" y="162"/>
                    <a:pt x="309" y="162"/>
                    <a:pt x="309" y="162"/>
                  </a:cubicBezTo>
                  <a:cubicBezTo>
                    <a:pt x="308" y="162"/>
                    <a:pt x="308" y="162"/>
                    <a:pt x="308" y="162"/>
                  </a:cubicBezTo>
                  <a:cubicBezTo>
                    <a:pt x="308" y="162"/>
                    <a:pt x="308" y="162"/>
                    <a:pt x="308" y="162"/>
                  </a:cubicBezTo>
                  <a:cubicBezTo>
                    <a:pt x="268" y="169"/>
                    <a:pt x="268" y="169"/>
                    <a:pt x="268" y="169"/>
                  </a:cubicBezTo>
                  <a:cubicBezTo>
                    <a:pt x="268" y="169"/>
                    <a:pt x="268" y="169"/>
                    <a:pt x="268" y="169"/>
                  </a:cubicBezTo>
                  <a:cubicBezTo>
                    <a:pt x="267" y="169"/>
                    <a:pt x="267" y="169"/>
                    <a:pt x="267" y="169"/>
                  </a:cubicBezTo>
                  <a:cubicBezTo>
                    <a:pt x="267" y="169"/>
                    <a:pt x="267" y="169"/>
                    <a:pt x="267" y="169"/>
                  </a:cubicBezTo>
                  <a:cubicBezTo>
                    <a:pt x="255" y="156"/>
                    <a:pt x="255" y="156"/>
                    <a:pt x="255" y="156"/>
                  </a:cubicBezTo>
                  <a:cubicBezTo>
                    <a:pt x="259" y="153"/>
                    <a:pt x="259" y="153"/>
                    <a:pt x="259" y="153"/>
                  </a:cubicBezTo>
                  <a:cubicBezTo>
                    <a:pt x="254" y="147"/>
                    <a:pt x="254" y="147"/>
                    <a:pt x="254" y="147"/>
                  </a:cubicBezTo>
                  <a:cubicBezTo>
                    <a:pt x="249" y="143"/>
                    <a:pt x="249" y="143"/>
                    <a:pt x="249" y="143"/>
                  </a:cubicBezTo>
                  <a:cubicBezTo>
                    <a:pt x="248" y="142"/>
                    <a:pt x="248" y="142"/>
                    <a:pt x="248" y="142"/>
                  </a:cubicBezTo>
                  <a:cubicBezTo>
                    <a:pt x="248" y="142"/>
                    <a:pt x="248" y="142"/>
                    <a:pt x="248" y="142"/>
                  </a:cubicBezTo>
                  <a:cubicBezTo>
                    <a:pt x="248" y="142"/>
                    <a:pt x="248" y="142"/>
                    <a:pt x="248" y="142"/>
                  </a:cubicBezTo>
                  <a:cubicBezTo>
                    <a:pt x="248" y="141"/>
                    <a:pt x="248" y="141"/>
                    <a:pt x="248" y="141"/>
                  </a:cubicBezTo>
                  <a:cubicBezTo>
                    <a:pt x="246" y="131"/>
                    <a:pt x="246" y="131"/>
                    <a:pt x="246" y="131"/>
                  </a:cubicBezTo>
                  <a:cubicBezTo>
                    <a:pt x="235" y="131"/>
                    <a:pt x="235" y="131"/>
                    <a:pt x="235" y="131"/>
                  </a:cubicBezTo>
                  <a:cubicBezTo>
                    <a:pt x="235" y="131"/>
                    <a:pt x="235" y="131"/>
                    <a:pt x="235" y="131"/>
                  </a:cubicBezTo>
                  <a:cubicBezTo>
                    <a:pt x="226" y="125"/>
                    <a:pt x="226" y="125"/>
                    <a:pt x="226" y="125"/>
                  </a:cubicBezTo>
                  <a:cubicBezTo>
                    <a:pt x="194" y="120"/>
                    <a:pt x="194" y="120"/>
                    <a:pt x="194" y="120"/>
                  </a:cubicBezTo>
                  <a:cubicBezTo>
                    <a:pt x="168" y="119"/>
                    <a:pt x="168" y="119"/>
                    <a:pt x="168" y="119"/>
                  </a:cubicBezTo>
                  <a:cubicBezTo>
                    <a:pt x="167" y="119"/>
                    <a:pt x="167" y="119"/>
                    <a:pt x="167" y="119"/>
                  </a:cubicBezTo>
                  <a:cubicBezTo>
                    <a:pt x="166" y="119"/>
                    <a:pt x="165" y="119"/>
                    <a:pt x="165" y="118"/>
                  </a:cubicBezTo>
                  <a:cubicBezTo>
                    <a:pt x="149" y="84"/>
                    <a:pt x="149" y="84"/>
                    <a:pt x="149" y="84"/>
                  </a:cubicBezTo>
                  <a:cubicBezTo>
                    <a:pt x="148" y="81"/>
                    <a:pt x="141" y="72"/>
                    <a:pt x="129" y="57"/>
                  </a:cubicBezTo>
                  <a:cubicBezTo>
                    <a:pt x="117" y="42"/>
                    <a:pt x="110" y="34"/>
                    <a:pt x="108" y="33"/>
                  </a:cubicBezTo>
                  <a:cubicBezTo>
                    <a:pt x="85" y="11"/>
                    <a:pt x="85" y="11"/>
                    <a:pt x="85" y="11"/>
                  </a:cubicBezTo>
                  <a:cubicBezTo>
                    <a:pt x="82" y="9"/>
                    <a:pt x="82" y="9"/>
                    <a:pt x="82" y="9"/>
                  </a:cubicBezTo>
                  <a:cubicBezTo>
                    <a:pt x="54" y="8"/>
                    <a:pt x="54" y="8"/>
                    <a:pt x="54" y="8"/>
                  </a:cubicBezTo>
                  <a:cubicBezTo>
                    <a:pt x="53" y="8"/>
                    <a:pt x="53" y="8"/>
                    <a:pt x="53" y="8"/>
                  </a:cubicBezTo>
                  <a:cubicBezTo>
                    <a:pt x="53" y="7"/>
                    <a:pt x="53" y="7"/>
                    <a:pt x="53" y="7"/>
                  </a:cubicBezTo>
                  <a:cubicBezTo>
                    <a:pt x="50" y="5"/>
                    <a:pt x="46" y="3"/>
                    <a:pt x="40" y="2"/>
                  </a:cubicBezTo>
                  <a:cubicBezTo>
                    <a:pt x="35" y="0"/>
                    <a:pt x="23" y="4"/>
                    <a:pt x="4" y="14"/>
                  </a:cubicBezTo>
                  <a:cubicBezTo>
                    <a:pt x="3" y="15"/>
                    <a:pt x="3" y="15"/>
                    <a:pt x="3" y="15"/>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1" y="28"/>
                    <a:pt x="1" y="28"/>
                    <a:pt x="1" y="28"/>
                  </a:cubicBezTo>
                  <a:cubicBezTo>
                    <a:pt x="1" y="28"/>
                    <a:pt x="1" y="28"/>
                    <a:pt x="1" y="28"/>
                  </a:cubicBezTo>
                  <a:cubicBezTo>
                    <a:pt x="0" y="28"/>
                    <a:pt x="0" y="28"/>
                    <a:pt x="0" y="28"/>
                  </a:cubicBezTo>
                  <a:cubicBezTo>
                    <a:pt x="0" y="33"/>
                    <a:pt x="0" y="33"/>
                    <a:pt x="0" y="33"/>
                  </a:cubicBezTo>
                  <a:cubicBezTo>
                    <a:pt x="0" y="36"/>
                    <a:pt x="1" y="40"/>
                    <a:pt x="2" y="43"/>
                  </a:cubicBezTo>
                  <a:cubicBezTo>
                    <a:pt x="5" y="45"/>
                    <a:pt x="5" y="45"/>
                    <a:pt x="5" y="45"/>
                  </a:cubicBezTo>
                  <a:cubicBezTo>
                    <a:pt x="11" y="45"/>
                    <a:pt x="11" y="45"/>
                    <a:pt x="11" y="45"/>
                  </a:cubicBezTo>
                  <a:cubicBezTo>
                    <a:pt x="16" y="46"/>
                    <a:pt x="16" y="46"/>
                    <a:pt x="16" y="46"/>
                  </a:cubicBezTo>
                  <a:cubicBezTo>
                    <a:pt x="18" y="45"/>
                    <a:pt x="18" y="45"/>
                    <a:pt x="18" y="45"/>
                  </a:cubicBezTo>
                  <a:cubicBezTo>
                    <a:pt x="18" y="41"/>
                    <a:pt x="19" y="38"/>
                    <a:pt x="21" y="37"/>
                  </a:cubicBezTo>
                  <a:cubicBezTo>
                    <a:pt x="25" y="37"/>
                    <a:pt x="25" y="37"/>
                    <a:pt x="25" y="37"/>
                  </a:cubicBezTo>
                  <a:cubicBezTo>
                    <a:pt x="39" y="41"/>
                    <a:pt x="39" y="41"/>
                    <a:pt x="39" y="41"/>
                  </a:cubicBezTo>
                  <a:cubicBezTo>
                    <a:pt x="42" y="42"/>
                    <a:pt x="42" y="42"/>
                    <a:pt x="42" y="42"/>
                  </a:cubicBezTo>
                  <a:cubicBezTo>
                    <a:pt x="37" y="49"/>
                    <a:pt x="37" y="49"/>
                    <a:pt x="37" y="49"/>
                  </a:cubicBezTo>
                  <a:cubicBezTo>
                    <a:pt x="37" y="59"/>
                    <a:pt x="37" y="59"/>
                    <a:pt x="37" y="59"/>
                  </a:cubicBezTo>
                  <a:cubicBezTo>
                    <a:pt x="37" y="61"/>
                    <a:pt x="41" y="65"/>
                    <a:pt x="48" y="72"/>
                  </a:cubicBezTo>
                  <a:cubicBezTo>
                    <a:pt x="53" y="75"/>
                    <a:pt x="55" y="77"/>
                    <a:pt x="58" y="77"/>
                  </a:cubicBezTo>
                  <a:cubicBezTo>
                    <a:pt x="60" y="77"/>
                    <a:pt x="60" y="77"/>
                    <a:pt x="60" y="77"/>
                  </a:cubicBezTo>
                  <a:cubicBezTo>
                    <a:pt x="62" y="76"/>
                    <a:pt x="62" y="76"/>
                    <a:pt x="62" y="76"/>
                  </a:cubicBezTo>
                  <a:cubicBezTo>
                    <a:pt x="69" y="69"/>
                    <a:pt x="69" y="69"/>
                    <a:pt x="69" y="69"/>
                  </a:cubicBezTo>
                  <a:cubicBezTo>
                    <a:pt x="74" y="66"/>
                    <a:pt x="74" y="66"/>
                    <a:pt x="74" y="66"/>
                  </a:cubicBezTo>
                  <a:cubicBezTo>
                    <a:pt x="74" y="66"/>
                    <a:pt x="74" y="66"/>
                    <a:pt x="74" y="66"/>
                  </a:cubicBezTo>
                  <a:cubicBezTo>
                    <a:pt x="74" y="66"/>
                    <a:pt x="74" y="66"/>
                    <a:pt x="74" y="66"/>
                  </a:cubicBezTo>
                  <a:cubicBezTo>
                    <a:pt x="85" y="64"/>
                    <a:pt x="85" y="64"/>
                    <a:pt x="85" y="64"/>
                  </a:cubicBezTo>
                  <a:cubicBezTo>
                    <a:pt x="88" y="57"/>
                    <a:pt x="88" y="57"/>
                    <a:pt x="88" y="57"/>
                  </a:cubicBezTo>
                  <a:cubicBezTo>
                    <a:pt x="97" y="52"/>
                    <a:pt x="97" y="52"/>
                    <a:pt x="97" y="52"/>
                  </a:cubicBezTo>
                  <a:cubicBezTo>
                    <a:pt x="106" y="57"/>
                    <a:pt x="106" y="57"/>
                    <a:pt x="106" y="57"/>
                  </a:cubicBezTo>
                  <a:cubicBezTo>
                    <a:pt x="106" y="57"/>
                    <a:pt x="106" y="57"/>
                    <a:pt x="106" y="57"/>
                  </a:cubicBezTo>
                  <a:cubicBezTo>
                    <a:pt x="107" y="57"/>
                    <a:pt x="107" y="57"/>
                    <a:pt x="107" y="57"/>
                  </a:cubicBezTo>
                  <a:cubicBezTo>
                    <a:pt x="115" y="71"/>
                    <a:pt x="115" y="71"/>
                    <a:pt x="115" y="71"/>
                  </a:cubicBezTo>
                  <a:cubicBezTo>
                    <a:pt x="118" y="80"/>
                    <a:pt x="118" y="80"/>
                    <a:pt x="118" y="80"/>
                  </a:cubicBezTo>
                  <a:cubicBezTo>
                    <a:pt x="118" y="81"/>
                    <a:pt x="118" y="81"/>
                    <a:pt x="118" y="81"/>
                  </a:cubicBezTo>
                  <a:cubicBezTo>
                    <a:pt x="116" y="93"/>
                    <a:pt x="116" y="93"/>
                    <a:pt x="116" y="93"/>
                  </a:cubicBezTo>
                  <a:cubicBezTo>
                    <a:pt x="119" y="100"/>
                    <a:pt x="119" y="100"/>
                    <a:pt x="119" y="100"/>
                  </a:cubicBezTo>
                  <a:cubicBezTo>
                    <a:pt x="119" y="101"/>
                    <a:pt x="119" y="101"/>
                    <a:pt x="119" y="101"/>
                  </a:cubicBezTo>
                  <a:cubicBezTo>
                    <a:pt x="117" y="110"/>
                    <a:pt x="117" y="110"/>
                    <a:pt x="117" y="110"/>
                  </a:cubicBezTo>
                  <a:cubicBezTo>
                    <a:pt x="117" y="118"/>
                    <a:pt x="117" y="118"/>
                    <a:pt x="117" y="118"/>
                  </a:cubicBezTo>
                  <a:cubicBezTo>
                    <a:pt x="119" y="125"/>
                    <a:pt x="121" y="130"/>
                    <a:pt x="121" y="131"/>
                  </a:cubicBezTo>
                  <a:cubicBezTo>
                    <a:pt x="120" y="138"/>
                    <a:pt x="120" y="138"/>
                    <a:pt x="120" y="138"/>
                  </a:cubicBezTo>
                  <a:cubicBezTo>
                    <a:pt x="120" y="138"/>
                    <a:pt x="120" y="138"/>
                    <a:pt x="120" y="138"/>
                  </a:cubicBezTo>
                  <a:cubicBezTo>
                    <a:pt x="120" y="139"/>
                    <a:pt x="120" y="139"/>
                    <a:pt x="120" y="139"/>
                  </a:cubicBezTo>
                  <a:cubicBezTo>
                    <a:pt x="116" y="144"/>
                    <a:pt x="116" y="144"/>
                    <a:pt x="116" y="144"/>
                  </a:cubicBezTo>
                  <a:cubicBezTo>
                    <a:pt x="116" y="145"/>
                    <a:pt x="116" y="145"/>
                    <a:pt x="116" y="145"/>
                  </a:cubicBezTo>
                  <a:cubicBezTo>
                    <a:pt x="116" y="145"/>
                    <a:pt x="116" y="145"/>
                    <a:pt x="116" y="145"/>
                  </a:cubicBezTo>
                  <a:cubicBezTo>
                    <a:pt x="116" y="145"/>
                    <a:pt x="116" y="145"/>
                    <a:pt x="116" y="145"/>
                  </a:cubicBezTo>
                  <a:cubicBezTo>
                    <a:pt x="112" y="149"/>
                    <a:pt x="112" y="149"/>
                    <a:pt x="112" y="149"/>
                  </a:cubicBezTo>
                  <a:cubicBezTo>
                    <a:pt x="111" y="158"/>
                    <a:pt x="111" y="158"/>
                    <a:pt x="111" y="158"/>
                  </a:cubicBezTo>
                  <a:cubicBezTo>
                    <a:pt x="114" y="167"/>
                    <a:pt x="114" y="167"/>
                    <a:pt x="114" y="167"/>
                  </a:cubicBezTo>
                  <a:cubicBezTo>
                    <a:pt x="114" y="167"/>
                    <a:pt x="114" y="167"/>
                    <a:pt x="114" y="167"/>
                  </a:cubicBezTo>
                  <a:cubicBezTo>
                    <a:pt x="114" y="168"/>
                    <a:pt x="114" y="168"/>
                    <a:pt x="114" y="168"/>
                  </a:cubicBezTo>
                  <a:cubicBezTo>
                    <a:pt x="114" y="168"/>
                    <a:pt x="114" y="168"/>
                    <a:pt x="114" y="168"/>
                  </a:cubicBezTo>
                  <a:cubicBezTo>
                    <a:pt x="114" y="168"/>
                    <a:pt x="114" y="168"/>
                    <a:pt x="114" y="168"/>
                  </a:cubicBezTo>
                  <a:cubicBezTo>
                    <a:pt x="111" y="182"/>
                    <a:pt x="111" y="182"/>
                    <a:pt x="111" y="182"/>
                  </a:cubicBezTo>
                  <a:cubicBezTo>
                    <a:pt x="109" y="184"/>
                    <a:pt x="109" y="184"/>
                    <a:pt x="109" y="184"/>
                  </a:cubicBezTo>
                  <a:cubicBezTo>
                    <a:pt x="108" y="185"/>
                    <a:pt x="106" y="185"/>
                    <a:pt x="103" y="184"/>
                  </a:cubicBezTo>
                  <a:cubicBezTo>
                    <a:pt x="103" y="184"/>
                    <a:pt x="103" y="184"/>
                    <a:pt x="103" y="184"/>
                  </a:cubicBezTo>
                  <a:cubicBezTo>
                    <a:pt x="99" y="180"/>
                    <a:pt x="99" y="180"/>
                    <a:pt x="99" y="180"/>
                  </a:cubicBezTo>
                  <a:cubicBezTo>
                    <a:pt x="95" y="181"/>
                    <a:pt x="95" y="181"/>
                    <a:pt x="95" y="181"/>
                  </a:cubicBezTo>
                  <a:cubicBezTo>
                    <a:pt x="90" y="187"/>
                    <a:pt x="90" y="187"/>
                    <a:pt x="90" y="187"/>
                  </a:cubicBezTo>
                  <a:cubicBezTo>
                    <a:pt x="84" y="203"/>
                    <a:pt x="84" y="203"/>
                    <a:pt x="84" y="203"/>
                  </a:cubicBezTo>
                  <a:cubicBezTo>
                    <a:pt x="84" y="204"/>
                    <a:pt x="84" y="204"/>
                    <a:pt x="84" y="204"/>
                  </a:cubicBezTo>
                  <a:cubicBezTo>
                    <a:pt x="84" y="204"/>
                    <a:pt x="84" y="204"/>
                    <a:pt x="84" y="204"/>
                  </a:cubicBezTo>
                  <a:cubicBezTo>
                    <a:pt x="78" y="209"/>
                    <a:pt x="78" y="209"/>
                    <a:pt x="78" y="209"/>
                  </a:cubicBezTo>
                  <a:cubicBezTo>
                    <a:pt x="77" y="209"/>
                    <a:pt x="77" y="209"/>
                    <a:pt x="77" y="209"/>
                  </a:cubicBezTo>
                  <a:cubicBezTo>
                    <a:pt x="74" y="209"/>
                    <a:pt x="74" y="209"/>
                    <a:pt x="74" y="209"/>
                  </a:cubicBezTo>
                  <a:cubicBezTo>
                    <a:pt x="68" y="219"/>
                    <a:pt x="68" y="219"/>
                    <a:pt x="68" y="219"/>
                  </a:cubicBezTo>
                  <a:cubicBezTo>
                    <a:pt x="71" y="225"/>
                    <a:pt x="71" y="225"/>
                    <a:pt x="71" y="225"/>
                  </a:cubicBezTo>
                  <a:cubicBezTo>
                    <a:pt x="72" y="225"/>
                    <a:pt x="72" y="225"/>
                    <a:pt x="72" y="225"/>
                  </a:cubicBezTo>
                  <a:cubicBezTo>
                    <a:pt x="80" y="235"/>
                    <a:pt x="80" y="235"/>
                    <a:pt x="80" y="235"/>
                  </a:cubicBezTo>
                  <a:cubicBezTo>
                    <a:pt x="80" y="236"/>
                    <a:pt x="80" y="236"/>
                    <a:pt x="80" y="236"/>
                  </a:cubicBezTo>
                  <a:cubicBezTo>
                    <a:pt x="80" y="239"/>
                    <a:pt x="80" y="239"/>
                    <a:pt x="80" y="239"/>
                  </a:cubicBezTo>
                  <a:cubicBezTo>
                    <a:pt x="89" y="240"/>
                    <a:pt x="89" y="240"/>
                    <a:pt x="89" y="240"/>
                  </a:cubicBezTo>
                  <a:cubicBezTo>
                    <a:pt x="90" y="248"/>
                    <a:pt x="90" y="248"/>
                    <a:pt x="90" y="248"/>
                  </a:cubicBezTo>
                  <a:cubicBezTo>
                    <a:pt x="90" y="249"/>
                    <a:pt x="90" y="249"/>
                    <a:pt x="90" y="249"/>
                  </a:cubicBezTo>
                  <a:cubicBezTo>
                    <a:pt x="91" y="258"/>
                    <a:pt x="91" y="258"/>
                    <a:pt x="91" y="258"/>
                  </a:cubicBezTo>
                  <a:cubicBezTo>
                    <a:pt x="94" y="260"/>
                    <a:pt x="94" y="260"/>
                    <a:pt x="94" y="260"/>
                  </a:cubicBezTo>
                  <a:cubicBezTo>
                    <a:pt x="102" y="258"/>
                    <a:pt x="102" y="258"/>
                    <a:pt x="102" y="258"/>
                  </a:cubicBezTo>
                  <a:cubicBezTo>
                    <a:pt x="109" y="253"/>
                    <a:pt x="109" y="253"/>
                    <a:pt x="109" y="253"/>
                  </a:cubicBezTo>
                  <a:cubicBezTo>
                    <a:pt x="111" y="253"/>
                    <a:pt x="111" y="253"/>
                    <a:pt x="111" y="253"/>
                  </a:cubicBezTo>
                  <a:cubicBezTo>
                    <a:pt x="113" y="266"/>
                    <a:pt x="113" y="266"/>
                    <a:pt x="113" y="266"/>
                  </a:cubicBezTo>
                  <a:cubicBezTo>
                    <a:pt x="117" y="271"/>
                    <a:pt x="117" y="271"/>
                    <a:pt x="117" y="271"/>
                  </a:cubicBezTo>
                  <a:cubicBezTo>
                    <a:pt x="118" y="272"/>
                    <a:pt x="118" y="272"/>
                    <a:pt x="118" y="272"/>
                  </a:cubicBezTo>
                  <a:cubicBezTo>
                    <a:pt x="121" y="277"/>
                    <a:pt x="121" y="277"/>
                    <a:pt x="121" y="277"/>
                  </a:cubicBezTo>
                  <a:cubicBezTo>
                    <a:pt x="127" y="282"/>
                    <a:pt x="127" y="282"/>
                    <a:pt x="127" y="282"/>
                  </a:cubicBezTo>
                  <a:cubicBezTo>
                    <a:pt x="127" y="283"/>
                    <a:pt x="129" y="283"/>
                    <a:pt x="131" y="283"/>
                  </a:cubicBezTo>
                  <a:cubicBezTo>
                    <a:pt x="133" y="284"/>
                    <a:pt x="133" y="284"/>
                    <a:pt x="133" y="284"/>
                  </a:cubicBezTo>
                  <a:cubicBezTo>
                    <a:pt x="137" y="282"/>
                    <a:pt x="137" y="282"/>
                    <a:pt x="137" y="282"/>
                  </a:cubicBezTo>
                  <a:cubicBezTo>
                    <a:pt x="140" y="281"/>
                    <a:pt x="143" y="280"/>
                    <a:pt x="146" y="279"/>
                  </a:cubicBezTo>
                  <a:cubicBezTo>
                    <a:pt x="148" y="278"/>
                    <a:pt x="148" y="278"/>
                    <a:pt x="148" y="278"/>
                  </a:cubicBezTo>
                  <a:cubicBezTo>
                    <a:pt x="154" y="278"/>
                    <a:pt x="154" y="278"/>
                    <a:pt x="154" y="278"/>
                  </a:cubicBezTo>
                  <a:cubicBezTo>
                    <a:pt x="156" y="278"/>
                    <a:pt x="157" y="278"/>
                    <a:pt x="158" y="279"/>
                  </a:cubicBezTo>
                  <a:cubicBezTo>
                    <a:pt x="166" y="274"/>
                    <a:pt x="166" y="274"/>
                    <a:pt x="166" y="274"/>
                  </a:cubicBezTo>
                  <a:cubicBezTo>
                    <a:pt x="167" y="274"/>
                    <a:pt x="167" y="274"/>
                    <a:pt x="167" y="274"/>
                  </a:cubicBezTo>
                  <a:cubicBezTo>
                    <a:pt x="167" y="275"/>
                    <a:pt x="167" y="275"/>
                    <a:pt x="167" y="275"/>
                  </a:cubicBezTo>
                  <a:cubicBezTo>
                    <a:pt x="168" y="274"/>
                    <a:pt x="168" y="274"/>
                    <a:pt x="168" y="274"/>
                  </a:cubicBezTo>
                  <a:cubicBezTo>
                    <a:pt x="169" y="275"/>
                    <a:pt x="169" y="275"/>
                    <a:pt x="169" y="275"/>
                  </a:cubicBezTo>
                  <a:cubicBezTo>
                    <a:pt x="172" y="279"/>
                    <a:pt x="173" y="282"/>
                    <a:pt x="173" y="283"/>
                  </a:cubicBezTo>
                  <a:cubicBezTo>
                    <a:pt x="177" y="289"/>
                    <a:pt x="177" y="289"/>
                    <a:pt x="177" y="289"/>
                  </a:cubicBezTo>
                  <a:cubicBezTo>
                    <a:pt x="180" y="290"/>
                    <a:pt x="180" y="290"/>
                    <a:pt x="180" y="290"/>
                  </a:cubicBezTo>
                  <a:cubicBezTo>
                    <a:pt x="180" y="290"/>
                    <a:pt x="180" y="290"/>
                    <a:pt x="180" y="290"/>
                  </a:cubicBezTo>
                  <a:cubicBezTo>
                    <a:pt x="181" y="290"/>
                    <a:pt x="181" y="290"/>
                    <a:pt x="181" y="290"/>
                  </a:cubicBezTo>
                  <a:cubicBezTo>
                    <a:pt x="180" y="289"/>
                    <a:pt x="180" y="289"/>
                    <a:pt x="180" y="289"/>
                  </a:cubicBezTo>
                  <a:cubicBezTo>
                    <a:pt x="179" y="287"/>
                    <a:pt x="179" y="286"/>
                    <a:pt x="180" y="285"/>
                  </a:cubicBezTo>
                  <a:cubicBezTo>
                    <a:pt x="181" y="284"/>
                    <a:pt x="182" y="283"/>
                    <a:pt x="185" y="283"/>
                  </a:cubicBezTo>
                  <a:cubicBezTo>
                    <a:pt x="199" y="283"/>
                    <a:pt x="199" y="283"/>
                    <a:pt x="199" y="283"/>
                  </a:cubicBezTo>
                  <a:cubicBezTo>
                    <a:pt x="200" y="283"/>
                    <a:pt x="200" y="283"/>
                    <a:pt x="200" y="283"/>
                  </a:cubicBezTo>
                  <a:cubicBezTo>
                    <a:pt x="201" y="283"/>
                    <a:pt x="201" y="283"/>
                    <a:pt x="201" y="283"/>
                  </a:cubicBezTo>
                  <a:cubicBezTo>
                    <a:pt x="201" y="283"/>
                    <a:pt x="201" y="283"/>
                    <a:pt x="201" y="283"/>
                  </a:cubicBezTo>
                  <a:cubicBezTo>
                    <a:pt x="201" y="283"/>
                    <a:pt x="201" y="283"/>
                    <a:pt x="201" y="283"/>
                  </a:cubicBezTo>
                  <a:cubicBezTo>
                    <a:pt x="206" y="292"/>
                    <a:pt x="206" y="292"/>
                    <a:pt x="206" y="292"/>
                  </a:cubicBezTo>
                  <a:cubicBezTo>
                    <a:pt x="205" y="296"/>
                    <a:pt x="205" y="296"/>
                    <a:pt x="205" y="296"/>
                  </a:cubicBezTo>
                  <a:cubicBezTo>
                    <a:pt x="205" y="296"/>
                    <a:pt x="205" y="296"/>
                    <a:pt x="205" y="296"/>
                  </a:cubicBezTo>
                  <a:cubicBezTo>
                    <a:pt x="211" y="297"/>
                    <a:pt x="211" y="297"/>
                    <a:pt x="211" y="297"/>
                  </a:cubicBezTo>
                  <a:cubicBezTo>
                    <a:pt x="211" y="297"/>
                    <a:pt x="211" y="297"/>
                    <a:pt x="211" y="297"/>
                  </a:cubicBezTo>
                  <a:cubicBezTo>
                    <a:pt x="211" y="296"/>
                    <a:pt x="211" y="295"/>
                    <a:pt x="211" y="295"/>
                  </a:cubicBezTo>
                  <a:cubicBezTo>
                    <a:pt x="213" y="294"/>
                    <a:pt x="213" y="294"/>
                    <a:pt x="213" y="294"/>
                  </a:cubicBezTo>
                  <a:cubicBezTo>
                    <a:pt x="227" y="303"/>
                    <a:pt x="227" y="303"/>
                    <a:pt x="227" y="303"/>
                  </a:cubicBezTo>
                  <a:cubicBezTo>
                    <a:pt x="228" y="305"/>
                    <a:pt x="229" y="306"/>
                    <a:pt x="229" y="308"/>
                  </a:cubicBezTo>
                  <a:cubicBezTo>
                    <a:pt x="229" y="314"/>
                    <a:pt x="229" y="314"/>
                    <a:pt x="229" y="314"/>
                  </a:cubicBezTo>
                  <a:cubicBezTo>
                    <a:pt x="234" y="315"/>
                    <a:pt x="234" y="315"/>
                    <a:pt x="234" y="315"/>
                  </a:cubicBezTo>
                  <a:cubicBezTo>
                    <a:pt x="237" y="310"/>
                    <a:pt x="237" y="310"/>
                    <a:pt x="237" y="310"/>
                  </a:cubicBezTo>
                  <a:cubicBezTo>
                    <a:pt x="235" y="307"/>
                    <a:pt x="235" y="305"/>
                    <a:pt x="235" y="303"/>
                  </a:cubicBezTo>
                  <a:cubicBezTo>
                    <a:pt x="235" y="302"/>
                    <a:pt x="236" y="301"/>
                    <a:pt x="237" y="300"/>
                  </a:cubicBezTo>
                  <a:cubicBezTo>
                    <a:pt x="239" y="299"/>
                    <a:pt x="239" y="299"/>
                    <a:pt x="239" y="299"/>
                  </a:cubicBezTo>
                  <a:cubicBezTo>
                    <a:pt x="239" y="298"/>
                    <a:pt x="239" y="297"/>
                    <a:pt x="240" y="297"/>
                  </a:cubicBezTo>
                  <a:cubicBezTo>
                    <a:pt x="243" y="297"/>
                    <a:pt x="243" y="297"/>
                    <a:pt x="243" y="297"/>
                  </a:cubicBezTo>
                  <a:cubicBezTo>
                    <a:pt x="245" y="299"/>
                    <a:pt x="247" y="303"/>
                    <a:pt x="248" y="309"/>
                  </a:cubicBezTo>
                  <a:cubicBezTo>
                    <a:pt x="248" y="310"/>
                    <a:pt x="248" y="310"/>
                    <a:pt x="248" y="310"/>
                  </a:cubicBezTo>
                  <a:cubicBezTo>
                    <a:pt x="249" y="311"/>
                    <a:pt x="249" y="311"/>
                    <a:pt x="249" y="311"/>
                  </a:cubicBezTo>
                  <a:cubicBezTo>
                    <a:pt x="249" y="312"/>
                    <a:pt x="251" y="313"/>
                    <a:pt x="255" y="315"/>
                  </a:cubicBezTo>
                  <a:cubicBezTo>
                    <a:pt x="255" y="315"/>
                    <a:pt x="255" y="315"/>
                    <a:pt x="255" y="315"/>
                  </a:cubicBezTo>
                  <a:cubicBezTo>
                    <a:pt x="256" y="315"/>
                    <a:pt x="256" y="315"/>
                    <a:pt x="256" y="315"/>
                  </a:cubicBezTo>
                  <a:cubicBezTo>
                    <a:pt x="269" y="328"/>
                    <a:pt x="269" y="328"/>
                    <a:pt x="269" y="328"/>
                  </a:cubicBezTo>
                  <a:cubicBezTo>
                    <a:pt x="269" y="328"/>
                    <a:pt x="269" y="328"/>
                    <a:pt x="269" y="328"/>
                  </a:cubicBezTo>
                  <a:cubicBezTo>
                    <a:pt x="275" y="326"/>
                    <a:pt x="275" y="326"/>
                    <a:pt x="275" y="326"/>
                  </a:cubicBezTo>
                  <a:cubicBezTo>
                    <a:pt x="274" y="324"/>
                    <a:pt x="274" y="324"/>
                    <a:pt x="274" y="324"/>
                  </a:cubicBezTo>
                  <a:cubicBezTo>
                    <a:pt x="272" y="322"/>
                    <a:pt x="272" y="320"/>
                    <a:pt x="272" y="319"/>
                  </a:cubicBezTo>
                  <a:cubicBezTo>
                    <a:pt x="272" y="316"/>
                    <a:pt x="274" y="313"/>
                    <a:pt x="278" y="311"/>
                  </a:cubicBezTo>
                  <a:cubicBezTo>
                    <a:pt x="285" y="305"/>
                    <a:pt x="285" y="305"/>
                    <a:pt x="285" y="305"/>
                  </a:cubicBezTo>
                  <a:cubicBezTo>
                    <a:pt x="293" y="310"/>
                    <a:pt x="293" y="310"/>
                    <a:pt x="293" y="310"/>
                  </a:cubicBezTo>
                  <a:cubicBezTo>
                    <a:pt x="294" y="310"/>
                    <a:pt x="294" y="310"/>
                    <a:pt x="294" y="310"/>
                  </a:cubicBezTo>
                  <a:cubicBezTo>
                    <a:pt x="296" y="301"/>
                    <a:pt x="296" y="301"/>
                    <a:pt x="296" y="301"/>
                  </a:cubicBezTo>
                  <a:cubicBezTo>
                    <a:pt x="296" y="300"/>
                    <a:pt x="296" y="300"/>
                    <a:pt x="296" y="300"/>
                  </a:cubicBezTo>
                  <a:cubicBezTo>
                    <a:pt x="297" y="299"/>
                    <a:pt x="297" y="299"/>
                    <a:pt x="297" y="299"/>
                  </a:cubicBezTo>
                  <a:cubicBezTo>
                    <a:pt x="304" y="300"/>
                    <a:pt x="304" y="300"/>
                    <a:pt x="304" y="300"/>
                  </a:cubicBezTo>
                  <a:cubicBezTo>
                    <a:pt x="305" y="301"/>
                    <a:pt x="306" y="303"/>
                    <a:pt x="306" y="305"/>
                  </a:cubicBezTo>
                  <a:cubicBezTo>
                    <a:pt x="306" y="306"/>
                    <a:pt x="305" y="308"/>
                    <a:pt x="303" y="310"/>
                  </a:cubicBezTo>
                  <a:cubicBezTo>
                    <a:pt x="305" y="311"/>
                    <a:pt x="305" y="311"/>
                    <a:pt x="305" y="311"/>
                  </a:cubicBezTo>
                  <a:cubicBezTo>
                    <a:pt x="309" y="313"/>
                    <a:pt x="312" y="314"/>
                    <a:pt x="314" y="315"/>
                  </a:cubicBezTo>
                  <a:cubicBezTo>
                    <a:pt x="315" y="315"/>
                    <a:pt x="315" y="315"/>
                    <a:pt x="315" y="315"/>
                  </a:cubicBezTo>
                  <a:cubicBezTo>
                    <a:pt x="315" y="315"/>
                    <a:pt x="315" y="315"/>
                    <a:pt x="315" y="315"/>
                  </a:cubicBezTo>
                  <a:cubicBezTo>
                    <a:pt x="320" y="317"/>
                    <a:pt x="320" y="317"/>
                    <a:pt x="320" y="317"/>
                  </a:cubicBezTo>
                  <a:cubicBezTo>
                    <a:pt x="324" y="317"/>
                    <a:pt x="324" y="317"/>
                    <a:pt x="324" y="317"/>
                  </a:cubicBezTo>
                  <a:cubicBezTo>
                    <a:pt x="318" y="288"/>
                    <a:pt x="318" y="288"/>
                    <a:pt x="318" y="288"/>
                  </a:cubicBezTo>
                  <a:cubicBezTo>
                    <a:pt x="314" y="285"/>
                    <a:pt x="310" y="281"/>
                    <a:pt x="307" y="275"/>
                  </a:cubicBezTo>
                  <a:cubicBezTo>
                    <a:pt x="304" y="270"/>
                    <a:pt x="305" y="263"/>
                    <a:pt x="312" y="255"/>
                  </a:cubicBezTo>
                  <a:cubicBezTo>
                    <a:pt x="315" y="251"/>
                    <a:pt x="320" y="247"/>
                    <a:pt x="325" y="243"/>
                  </a:cubicBezTo>
                  <a:cubicBezTo>
                    <a:pt x="325" y="243"/>
                    <a:pt x="325" y="243"/>
                    <a:pt x="325" y="243"/>
                  </a:cubicBezTo>
                  <a:cubicBezTo>
                    <a:pt x="325" y="243"/>
                    <a:pt x="325" y="243"/>
                    <a:pt x="325" y="243"/>
                  </a:cubicBezTo>
                  <a:cubicBezTo>
                    <a:pt x="331" y="243"/>
                    <a:pt x="331" y="243"/>
                    <a:pt x="331" y="243"/>
                  </a:cubicBezTo>
                  <a:cubicBezTo>
                    <a:pt x="331" y="243"/>
                    <a:pt x="331" y="243"/>
                    <a:pt x="331" y="243"/>
                  </a:cubicBezTo>
                  <a:cubicBezTo>
                    <a:pt x="336" y="245"/>
                    <a:pt x="336" y="245"/>
                    <a:pt x="336" y="245"/>
                  </a:cubicBezTo>
                  <a:cubicBezTo>
                    <a:pt x="346" y="245"/>
                    <a:pt x="346" y="245"/>
                    <a:pt x="346" y="245"/>
                  </a:cubicBezTo>
                  <a:cubicBezTo>
                    <a:pt x="350" y="243"/>
                    <a:pt x="353" y="237"/>
                    <a:pt x="357" y="228"/>
                  </a:cubicBezTo>
                  <a:cubicBezTo>
                    <a:pt x="360" y="222"/>
                    <a:pt x="360" y="211"/>
                    <a:pt x="358" y="193"/>
                  </a:cubicBezTo>
                  <a:close/>
                </a:path>
              </a:pathLst>
            </a:custGeom>
            <a:grpFill/>
            <a:ln>
              <a:noFill/>
            </a:ln>
          </p:spPr>
          <p:txBody>
            <a:bodyPr/>
            <a:lstStyle/>
            <a:p>
              <a:endParaRPr altLang="en-US" lang="zh-CN"/>
            </a:p>
          </p:txBody>
        </p:sp>
        <p:sp>
          <p:nvSpPr>
            <p:cNvPr id="519" name="Freeform 30"/>
            <p:cNvSpPr>
              <a:spLocks noChangeArrowheads="1"/>
            </p:cNvSpPr>
            <p:nvPr/>
          </p:nvSpPr>
          <p:spPr bwMode="auto">
            <a:xfrm>
              <a:off x="4334557" y="2922818"/>
              <a:ext cx="696912" cy="436563"/>
            </a:xfrm>
            <a:custGeom>
              <a:gdLst>
                <a:gd fmla="*/ 2147483647 w 217" name="T0"/>
                <a:gd fmla="*/ 2147483647 h 136" name="T1"/>
                <a:gd fmla="*/ 2147483647 w 217" name="T2"/>
                <a:gd fmla="*/ 2147483647 h 136" name="T3"/>
                <a:gd fmla="*/ 2147483647 w 217" name="T4"/>
                <a:gd fmla="*/ 2147483647 h 136" name="T5"/>
                <a:gd fmla="*/ 2147483647 w 217" name="T6"/>
                <a:gd fmla="*/ 2147483647 h 136" name="T7"/>
                <a:gd fmla="*/ 2147483647 w 217" name="T8"/>
                <a:gd fmla="*/ 2147483647 h 136" name="T9"/>
                <a:gd fmla="*/ 2147483647 w 217" name="T10"/>
                <a:gd fmla="*/ 0 h 136" name="T11"/>
                <a:gd fmla="*/ 2147483647 w 217" name="T12"/>
                <a:gd fmla="*/ 2147483647 h 136" name="T13"/>
                <a:gd fmla="*/ 2147483647 w 217" name="T14"/>
                <a:gd fmla="*/ 2147483647 h 136" name="T15"/>
                <a:gd fmla="*/ 2147483647 w 217" name="T16"/>
                <a:gd fmla="*/ 2147483647 h 136" name="T17"/>
                <a:gd fmla="*/ 2147483647 w 217" name="T18"/>
                <a:gd fmla="*/ 2147483647 h 136" name="T19"/>
                <a:gd fmla="*/ 2147483647 w 217" name="T20"/>
                <a:gd fmla="*/ 2147483647 h 136" name="T21"/>
                <a:gd fmla="*/ 2147483647 w 217" name="T22"/>
                <a:gd fmla="*/ 2147483647 h 136" name="T23"/>
                <a:gd fmla="*/ 2147483647 w 217" name="T24"/>
                <a:gd fmla="*/ 2147483647 h 136" name="T25"/>
                <a:gd fmla="*/ 2147483647 w 217" name="T26"/>
                <a:gd fmla="*/ 2147483647 h 136" name="T27"/>
                <a:gd fmla="*/ 0 w 217" name="T28"/>
                <a:gd fmla="*/ 2147483647 h 136" name="T29"/>
                <a:gd fmla="*/ 2147483647 w 217" name="T30"/>
                <a:gd fmla="*/ 2147483647 h 136" name="T31"/>
                <a:gd fmla="*/ 2147483647 w 217" name="T32"/>
                <a:gd fmla="*/ 2147483647 h 136" name="T33"/>
                <a:gd fmla="*/ 2147483647 w 217" name="T34"/>
                <a:gd fmla="*/ 2147483647 h 136" name="T35"/>
                <a:gd fmla="*/ 2147483647 w 217" name="T36"/>
                <a:gd fmla="*/ 2147483647 h 136" name="T37"/>
                <a:gd fmla="*/ 2147483647 w 217" name="T38"/>
                <a:gd fmla="*/ 2147483647 h 136" name="T39"/>
                <a:gd fmla="*/ 2147483647 w 217" name="T40"/>
                <a:gd fmla="*/ 2147483647 h 136" name="T41"/>
                <a:gd fmla="*/ 2147483647 w 217" name="T42"/>
                <a:gd fmla="*/ 2147483647 h 136" name="T43"/>
                <a:gd fmla="*/ 2147483647 w 217" name="T44"/>
                <a:gd fmla="*/ 2147483647 h 136" name="T45"/>
                <a:gd fmla="*/ 2147483647 w 217" name="T46"/>
                <a:gd fmla="*/ 2147483647 h 136" name="T47"/>
                <a:gd fmla="*/ 2147483647 w 217" name="T48"/>
                <a:gd fmla="*/ 2147483647 h 136" name="T49"/>
                <a:gd fmla="*/ 2147483647 w 217" name="T50"/>
                <a:gd fmla="*/ 2147483647 h 136" name="T51"/>
                <a:gd fmla="*/ 2147483647 w 217" name="T52"/>
                <a:gd fmla="*/ 2147483647 h 136" name="T53"/>
                <a:gd fmla="*/ 2147483647 w 217" name="T54"/>
                <a:gd fmla="*/ 2147483647 h 136" name="T55"/>
                <a:gd fmla="*/ 2147483647 w 217" name="T56"/>
                <a:gd fmla="*/ 2147483647 h 136" name="T57"/>
                <a:gd fmla="*/ 2147483647 w 217" name="T58"/>
                <a:gd fmla="*/ 2147483647 h 136" name="T59"/>
                <a:gd fmla="*/ 2147483647 w 217" name="T60"/>
                <a:gd fmla="*/ 2147483647 h 136" name="T61"/>
                <a:gd fmla="*/ 2147483647 w 217" name="T62"/>
                <a:gd fmla="*/ 2147483647 h 136" name="T63"/>
                <a:gd fmla="*/ 2147483647 w 217" name="T64"/>
                <a:gd fmla="*/ 2147483647 h 136" name="T65"/>
                <a:gd fmla="*/ 2147483647 w 217" name="T66"/>
                <a:gd fmla="*/ 2147483647 h 136" name="T67"/>
                <a:gd fmla="*/ 2147483647 w 217" name="T68"/>
                <a:gd fmla="*/ 2147483647 h 136" name="T69"/>
                <a:gd fmla="*/ 2147483647 w 217" name="T70"/>
                <a:gd fmla="*/ 2147483647 h 136" name="T71"/>
                <a:gd fmla="*/ 2147483647 w 217" name="T72"/>
                <a:gd fmla="*/ 2147483647 h 136" name="T73"/>
                <a:gd fmla="*/ 2147483647 w 217" name="T74"/>
                <a:gd fmla="*/ 2147483647 h 136" name="T75"/>
                <a:gd fmla="*/ 2147483647 w 217" name="T76"/>
                <a:gd fmla="*/ 2147483647 h 136" name="T77"/>
                <a:gd fmla="*/ 2147483647 w 217" name="T78"/>
                <a:gd fmla="*/ 2147483647 h 136" name="T79"/>
                <a:gd fmla="*/ 2147483647 w 217" name="T80"/>
                <a:gd fmla="*/ 2147483647 h 136" name="T81"/>
                <a:gd fmla="*/ 2147483647 w 217" name="T82"/>
                <a:gd fmla="*/ 2147483647 h 136" name="T83"/>
                <a:gd fmla="*/ 2147483647 w 217" name="T84"/>
                <a:gd fmla="*/ 2147483647 h 136" name="T85"/>
                <a:gd fmla="*/ 2147483647 w 217" name="T86"/>
                <a:gd fmla="*/ 2147483647 h 136" name="T87"/>
                <a:gd fmla="*/ 2147483647 w 217" name="T88"/>
                <a:gd fmla="*/ 2147483647 h 136" name="T89"/>
                <a:gd fmla="*/ 2147483647 w 217" name="T90"/>
                <a:gd fmla="*/ 2147483647 h 136" name="T91"/>
                <a:gd fmla="*/ 2147483647 w 217" name="T92"/>
                <a:gd fmla="*/ 2147483647 h 136" name="T93"/>
                <a:gd fmla="*/ 2147483647 w 217" name="T94"/>
                <a:gd fmla="*/ 2147483647 h 136" name="T95"/>
                <a:gd fmla="*/ 2147483647 w 217" name="T96"/>
                <a:gd fmla="*/ 2147483647 h 136" name="T97"/>
                <a:gd fmla="*/ 2147483647 w 217" name="T98"/>
                <a:gd fmla="*/ 2147483647 h 136" name="T99"/>
                <a:gd fmla="*/ 2147483647 w 217" name="T100"/>
                <a:gd fmla="*/ 2147483647 h 1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w 217" name="T153"/>
                <a:gd fmla="*/ 0 h 136" name="T154"/>
                <a:gd fmla="*/ 217 w 217" name="T155"/>
                <a:gd fmla="*/ 136 h 136" name="T156"/>
              </a:gd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b="T156" l="T153" r="T155" t="T154"/>
              <a:pathLst>
                <a:path h="136" w="216">
                  <a:moveTo>
                    <a:pt x="198" y="4"/>
                  </a:moveTo>
                  <a:cubicBezTo>
                    <a:pt x="198" y="4"/>
                    <a:pt x="198" y="4"/>
                    <a:pt x="198" y="4"/>
                  </a:cubicBezTo>
                  <a:cubicBezTo>
                    <a:pt x="198" y="6"/>
                    <a:pt x="196" y="7"/>
                    <a:pt x="194" y="7"/>
                  </a:cubicBezTo>
                  <a:cubicBezTo>
                    <a:pt x="179" y="6"/>
                    <a:pt x="179" y="6"/>
                    <a:pt x="179" y="6"/>
                  </a:cubicBezTo>
                  <a:cubicBezTo>
                    <a:pt x="168" y="4"/>
                    <a:pt x="161" y="2"/>
                    <a:pt x="157" y="0"/>
                  </a:cubicBezTo>
                  <a:cubicBezTo>
                    <a:pt x="135" y="21"/>
                    <a:pt x="135" y="21"/>
                    <a:pt x="135" y="21"/>
                  </a:cubicBezTo>
                  <a:cubicBezTo>
                    <a:pt x="136" y="30"/>
                    <a:pt x="136" y="30"/>
                    <a:pt x="136" y="30"/>
                  </a:cubicBezTo>
                  <a:cubicBezTo>
                    <a:pt x="136" y="30"/>
                    <a:pt x="136" y="30"/>
                    <a:pt x="136" y="30"/>
                  </a:cubicBezTo>
                  <a:cubicBezTo>
                    <a:pt x="134" y="31"/>
                    <a:pt x="134" y="31"/>
                    <a:pt x="134" y="31"/>
                  </a:cubicBezTo>
                  <a:cubicBezTo>
                    <a:pt x="117" y="33"/>
                    <a:pt x="108" y="32"/>
                    <a:pt x="106" y="26"/>
                  </a:cubicBezTo>
                  <a:cubicBezTo>
                    <a:pt x="104" y="1"/>
                    <a:pt x="104" y="1"/>
                    <a:pt x="104" y="1"/>
                  </a:cubicBezTo>
                  <a:cubicBezTo>
                    <a:pt x="84" y="0"/>
                    <a:pt x="84" y="0"/>
                    <a:pt x="84" y="0"/>
                  </a:cubicBezTo>
                  <a:cubicBezTo>
                    <a:pt x="76" y="18"/>
                    <a:pt x="76" y="18"/>
                    <a:pt x="76" y="18"/>
                  </a:cubicBezTo>
                  <a:cubicBezTo>
                    <a:pt x="75" y="10"/>
                    <a:pt x="75" y="10"/>
                    <a:pt x="75" y="10"/>
                  </a:cubicBezTo>
                  <a:cubicBezTo>
                    <a:pt x="75" y="4"/>
                    <a:pt x="74" y="0"/>
                    <a:pt x="72" y="0"/>
                  </a:cubicBezTo>
                  <a:cubicBezTo>
                    <a:pt x="64" y="4"/>
                    <a:pt x="64" y="4"/>
                    <a:pt x="64" y="4"/>
                  </a:cubicBezTo>
                  <a:cubicBezTo>
                    <a:pt x="60" y="9"/>
                    <a:pt x="60" y="9"/>
                    <a:pt x="60" y="9"/>
                  </a:cubicBezTo>
                  <a:cubicBezTo>
                    <a:pt x="59" y="10"/>
                    <a:pt x="59" y="10"/>
                    <a:pt x="59" y="10"/>
                  </a:cubicBezTo>
                  <a:cubicBezTo>
                    <a:pt x="59" y="10"/>
                    <a:pt x="59" y="10"/>
                    <a:pt x="59" y="10"/>
                  </a:cubicBezTo>
                  <a:cubicBezTo>
                    <a:pt x="51" y="12"/>
                    <a:pt x="51" y="12"/>
                    <a:pt x="51" y="12"/>
                  </a:cubicBezTo>
                  <a:cubicBezTo>
                    <a:pt x="42" y="20"/>
                    <a:pt x="34" y="27"/>
                    <a:pt x="28" y="35"/>
                  </a:cubicBezTo>
                  <a:cubicBezTo>
                    <a:pt x="6" y="64"/>
                    <a:pt x="6" y="64"/>
                    <a:pt x="6" y="64"/>
                  </a:cubicBezTo>
                  <a:cubicBezTo>
                    <a:pt x="11" y="74"/>
                    <a:pt x="11" y="74"/>
                    <a:pt x="11" y="74"/>
                  </a:cubicBezTo>
                  <a:cubicBezTo>
                    <a:pt x="11" y="76"/>
                    <a:pt x="11" y="76"/>
                    <a:pt x="11" y="76"/>
                  </a:cubicBezTo>
                  <a:cubicBezTo>
                    <a:pt x="11" y="76"/>
                    <a:pt x="11" y="76"/>
                    <a:pt x="11" y="76"/>
                  </a:cubicBezTo>
                  <a:cubicBezTo>
                    <a:pt x="10" y="76"/>
                    <a:pt x="10" y="76"/>
                    <a:pt x="10" y="76"/>
                  </a:cubicBezTo>
                  <a:cubicBezTo>
                    <a:pt x="9" y="78"/>
                    <a:pt x="10" y="82"/>
                    <a:pt x="12" y="86"/>
                  </a:cubicBezTo>
                  <a:cubicBezTo>
                    <a:pt x="15" y="91"/>
                    <a:pt x="17" y="97"/>
                    <a:pt x="17" y="103"/>
                  </a:cubicBezTo>
                  <a:cubicBezTo>
                    <a:pt x="17" y="104"/>
                    <a:pt x="17" y="104"/>
                    <a:pt x="17" y="104"/>
                  </a:cubicBezTo>
                  <a:cubicBezTo>
                    <a:pt x="0" y="114"/>
                    <a:pt x="0" y="114"/>
                    <a:pt x="0" y="114"/>
                  </a:cubicBezTo>
                  <a:cubicBezTo>
                    <a:pt x="0" y="118"/>
                    <a:pt x="0" y="118"/>
                    <a:pt x="0" y="118"/>
                  </a:cubicBezTo>
                  <a:cubicBezTo>
                    <a:pt x="8" y="122"/>
                    <a:pt x="8" y="122"/>
                    <a:pt x="8" y="122"/>
                  </a:cubicBezTo>
                  <a:cubicBezTo>
                    <a:pt x="8" y="122"/>
                    <a:pt x="9" y="123"/>
                    <a:pt x="9" y="124"/>
                  </a:cubicBezTo>
                  <a:cubicBezTo>
                    <a:pt x="9" y="124"/>
                    <a:pt x="9" y="124"/>
                    <a:pt x="9" y="124"/>
                  </a:cubicBezTo>
                  <a:cubicBezTo>
                    <a:pt x="8" y="126"/>
                    <a:pt x="12" y="129"/>
                    <a:pt x="18" y="132"/>
                  </a:cubicBezTo>
                  <a:cubicBezTo>
                    <a:pt x="32" y="136"/>
                    <a:pt x="32" y="136"/>
                    <a:pt x="32" y="136"/>
                  </a:cubicBezTo>
                  <a:cubicBezTo>
                    <a:pt x="37" y="133"/>
                    <a:pt x="37" y="133"/>
                    <a:pt x="37" y="133"/>
                  </a:cubicBezTo>
                  <a:cubicBezTo>
                    <a:pt x="42" y="126"/>
                    <a:pt x="42" y="126"/>
                    <a:pt x="42" y="126"/>
                  </a:cubicBezTo>
                  <a:cubicBezTo>
                    <a:pt x="46" y="115"/>
                    <a:pt x="46" y="115"/>
                    <a:pt x="46" y="115"/>
                  </a:cubicBezTo>
                  <a:cubicBezTo>
                    <a:pt x="57" y="119"/>
                    <a:pt x="57" y="119"/>
                    <a:pt x="57" y="119"/>
                  </a:cubicBezTo>
                  <a:cubicBezTo>
                    <a:pt x="59" y="120"/>
                    <a:pt x="59" y="120"/>
                    <a:pt x="59" y="120"/>
                  </a:cubicBezTo>
                  <a:cubicBezTo>
                    <a:pt x="59" y="121"/>
                    <a:pt x="59" y="121"/>
                    <a:pt x="59" y="121"/>
                  </a:cubicBezTo>
                  <a:cubicBezTo>
                    <a:pt x="59" y="121"/>
                    <a:pt x="59" y="121"/>
                    <a:pt x="59" y="121"/>
                  </a:cubicBezTo>
                  <a:cubicBezTo>
                    <a:pt x="59" y="122"/>
                    <a:pt x="59" y="122"/>
                    <a:pt x="59" y="122"/>
                  </a:cubicBezTo>
                  <a:cubicBezTo>
                    <a:pt x="57" y="126"/>
                    <a:pt x="58" y="130"/>
                    <a:pt x="62" y="132"/>
                  </a:cubicBezTo>
                  <a:cubicBezTo>
                    <a:pt x="74" y="132"/>
                    <a:pt x="74" y="132"/>
                    <a:pt x="74" y="132"/>
                  </a:cubicBezTo>
                  <a:cubicBezTo>
                    <a:pt x="79" y="131"/>
                    <a:pt x="82" y="130"/>
                    <a:pt x="85" y="128"/>
                  </a:cubicBezTo>
                  <a:cubicBezTo>
                    <a:pt x="86" y="126"/>
                    <a:pt x="89" y="125"/>
                    <a:pt x="92" y="126"/>
                  </a:cubicBezTo>
                  <a:cubicBezTo>
                    <a:pt x="97" y="126"/>
                    <a:pt x="101" y="128"/>
                    <a:pt x="104" y="132"/>
                  </a:cubicBezTo>
                  <a:cubicBezTo>
                    <a:pt x="106" y="125"/>
                    <a:pt x="106" y="125"/>
                    <a:pt x="106" y="125"/>
                  </a:cubicBezTo>
                  <a:cubicBezTo>
                    <a:pt x="107" y="124"/>
                    <a:pt x="107" y="124"/>
                    <a:pt x="107" y="124"/>
                  </a:cubicBezTo>
                  <a:cubicBezTo>
                    <a:pt x="108" y="124"/>
                    <a:pt x="108" y="124"/>
                    <a:pt x="108" y="124"/>
                  </a:cubicBezTo>
                  <a:cubicBezTo>
                    <a:pt x="110" y="122"/>
                    <a:pt x="111" y="120"/>
                    <a:pt x="112" y="118"/>
                  </a:cubicBezTo>
                  <a:cubicBezTo>
                    <a:pt x="114" y="115"/>
                    <a:pt x="116" y="112"/>
                    <a:pt x="119" y="110"/>
                  </a:cubicBezTo>
                  <a:cubicBezTo>
                    <a:pt x="124" y="107"/>
                    <a:pt x="124" y="107"/>
                    <a:pt x="124" y="107"/>
                  </a:cubicBezTo>
                  <a:cubicBezTo>
                    <a:pt x="125" y="106"/>
                    <a:pt x="125" y="106"/>
                    <a:pt x="125" y="106"/>
                  </a:cubicBezTo>
                  <a:cubicBezTo>
                    <a:pt x="125" y="107"/>
                    <a:pt x="125" y="107"/>
                    <a:pt x="125" y="107"/>
                  </a:cubicBezTo>
                  <a:cubicBezTo>
                    <a:pt x="126" y="107"/>
                    <a:pt x="126" y="107"/>
                    <a:pt x="126" y="107"/>
                  </a:cubicBezTo>
                  <a:cubicBezTo>
                    <a:pt x="129" y="108"/>
                    <a:pt x="129" y="108"/>
                    <a:pt x="129" y="108"/>
                  </a:cubicBezTo>
                  <a:cubicBezTo>
                    <a:pt x="129" y="108"/>
                    <a:pt x="129" y="108"/>
                    <a:pt x="129" y="108"/>
                  </a:cubicBezTo>
                  <a:cubicBezTo>
                    <a:pt x="130" y="108"/>
                    <a:pt x="130" y="108"/>
                    <a:pt x="130" y="108"/>
                  </a:cubicBezTo>
                  <a:cubicBezTo>
                    <a:pt x="134" y="88"/>
                    <a:pt x="134" y="88"/>
                    <a:pt x="134" y="88"/>
                  </a:cubicBezTo>
                  <a:cubicBezTo>
                    <a:pt x="134" y="88"/>
                    <a:pt x="134" y="88"/>
                    <a:pt x="134" y="88"/>
                  </a:cubicBezTo>
                  <a:cubicBezTo>
                    <a:pt x="140" y="86"/>
                    <a:pt x="140" y="86"/>
                    <a:pt x="140" y="86"/>
                  </a:cubicBezTo>
                  <a:cubicBezTo>
                    <a:pt x="147" y="82"/>
                    <a:pt x="150" y="78"/>
                    <a:pt x="150" y="75"/>
                  </a:cubicBezTo>
                  <a:cubicBezTo>
                    <a:pt x="148" y="69"/>
                    <a:pt x="148" y="69"/>
                    <a:pt x="148" y="69"/>
                  </a:cubicBezTo>
                  <a:cubicBezTo>
                    <a:pt x="147" y="65"/>
                    <a:pt x="147" y="62"/>
                    <a:pt x="148" y="61"/>
                  </a:cubicBezTo>
                  <a:cubicBezTo>
                    <a:pt x="149" y="60"/>
                    <a:pt x="150" y="60"/>
                    <a:pt x="151" y="60"/>
                  </a:cubicBezTo>
                  <a:cubicBezTo>
                    <a:pt x="154" y="60"/>
                    <a:pt x="157" y="60"/>
                    <a:pt x="160" y="62"/>
                  </a:cubicBezTo>
                  <a:cubicBezTo>
                    <a:pt x="161" y="56"/>
                    <a:pt x="161" y="56"/>
                    <a:pt x="161" y="56"/>
                  </a:cubicBezTo>
                  <a:cubicBezTo>
                    <a:pt x="161" y="55"/>
                    <a:pt x="161" y="55"/>
                    <a:pt x="161" y="55"/>
                  </a:cubicBezTo>
                  <a:cubicBezTo>
                    <a:pt x="161" y="54"/>
                    <a:pt x="161" y="54"/>
                    <a:pt x="161" y="54"/>
                  </a:cubicBezTo>
                  <a:cubicBezTo>
                    <a:pt x="168" y="51"/>
                    <a:pt x="168" y="51"/>
                    <a:pt x="168" y="51"/>
                  </a:cubicBezTo>
                  <a:cubicBezTo>
                    <a:pt x="169" y="48"/>
                    <a:pt x="169" y="48"/>
                    <a:pt x="169" y="48"/>
                  </a:cubicBezTo>
                  <a:cubicBezTo>
                    <a:pt x="165" y="48"/>
                    <a:pt x="165" y="48"/>
                    <a:pt x="165" y="48"/>
                  </a:cubicBezTo>
                  <a:cubicBezTo>
                    <a:pt x="164" y="47"/>
                    <a:pt x="164" y="47"/>
                    <a:pt x="164" y="47"/>
                  </a:cubicBezTo>
                  <a:cubicBezTo>
                    <a:pt x="164" y="45"/>
                    <a:pt x="164" y="45"/>
                    <a:pt x="164" y="45"/>
                  </a:cubicBezTo>
                  <a:cubicBezTo>
                    <a:pt x="164" y="44"/>
                    <a:pt x="164" y="44"/>
                    <a:pt x="164" y="44"/>
                  </a:cubicBezTo>
                  <a:cubicBezTo>
                    <a:pt x="165" y="43"/>
                    <a:pt x="165" y="43"/>
                    <a:pt x="165" y="43"/>
                  </a:cubicBezTo>
                  <a:cubicBezTo>
                    <a:pt x="166" y="43"/>
                    <a:pt x="166" y="43"/>
                    <a:pt x="166" y="43"/>
                  </a:cubicBezTo>
                  <a:cubicBezTo>
                    <a:pt x="167" y="43"/>
                    <a:pt x="167" y="43"/>
                    <a:pt x="167" y="43"/>
                  </a:cubicBezTo>
                  <a:cubicBezTo>
                    <a:pt x="170" y="43"/>
                    <a:pt x="173" y="42"/>
                    <a:pt x="176" y="38"/>
                  </a:cubicBezTo>
                  <a:cubicBezTo>
                    <a:pt x="202" y="20"/>
                    <a:pt x="202" y="20"/>
                    <a:pt x="202" y="20"/>
                  </a:cubicBezTo>
                  <a:cubicBezTo>
                    <a:pt x="202" y="20"/>
                    <a:pt x="202" y="20"/>
                    <a:pt x="202" y="20"/>
                  </a:cubicBezTo>
                  <a:cubicBezTo>
                    <a:pt x="210" y="24"/>
                    <a:pt x="210" y="24"/>
                    <a:pt x="210" y="24"/>
                  </a:cubicBezTo>
                  <a:cubicBezTo>
                    <a:pt x="214" y="24"/>
                    <a:pt x="214" y="24"/>
                    <a:pt x="214" y="24"/>
                  </a:cubicBezTo>
                  <a:cubicBezTo>
                    <a:pt x="212" y="15"/>
                    <a:pt x="212" y="15"/>
                    <a:pt x="212" y="15"/>
                  </a:cubicBezTo>
                  <a:cubicBezTo>
                    <a:pt x="212" y="14"/>
                    <a:pt x="212" y="14"/>
                    <a:pt x="212" y="14"/>
                  </a:cubicBezTo>
                  <a:cubicBezTo>
                    <a:pt x="212" y="14"/>
                    <a:pt x="212" y="14"/>
                    <a:pt x="212" y="14"/>
                  </a:cubicBezTo>
                  <a:cubicBezTo>
                    <a:pt x="212" y="14"/>
                    <a:pt x="212" y="14"/>
                    <a:pt x="212" y="14"/>
                  </a:cubicBezTo>
                  <a:cubicBezTo>
                    <a:pt x="217" y="6"/>
                    <a:pt x="217" y="6"/>
                    <a:pt x="217" y="6"/>
                  </a:cubicBezTo>
                  <a:cubicBezTo>
                    <a:pt x="216" y="6"/>
                    <a:pt x="216" y="6"/>
                    <a:pt x="216" y="6"/>
                  </a:cubicBezTo>
                  <a:cubicBezTo>
                    <a:pt x="213" y="6"/>
                    <a:pt x="213" y="6"/>
                    <a:pt x="213" y="6"/>
                  </a:cubicBezTo>
                  <a:cubicBezTo>
                    <a:pt x="213" y="7"/>
                    <a:pt x="213" y="7"/>
                    <a:pt x="213" y="7"/>
                  </a:cubicBezTo>
                  <a:cubicBezTo>
                    <a:pt x="212" y="7"/>
                    <a:pt x="212" y="7"/>
                    <a:pt x="212" y="7"/>
                  </a:cubicBezTo>
                  <a:cubicBezTo>
                    <a:pt x="204" y="8"/>
                    <a:pt x="204" y="8"/>
                    <a:pt x="204" y="8"/>
                  </a:cubicBezTo>
                  <a:cubicBezTo>
                    <a:pt x="202" y="8"/>
                    <a:pt x="202" y="8"/>
                    <a:pt x="202" y="8"/>
                  </a:cubicBezTo>
                  <a:cubicBezTo>
                    <a:pt x="202" y="8"/>
                    <a:pt x="202" y="8"/>
                    <a:pt x="202" y="8"/>
                  </a:cubicBezTo>
                  <a:cubicBezTo>
                    <a:pt x="202" y="8"/>
                    <a:pt x="202" y="8"/>
                    <a:pt x="202" y="8"/>
                  </a:cubicBezTo>
                  <a:cubicBezTo>
                    <a:pt x="202" y="6"/>
                    <a:pt x="202" y="6"/>
                    <a:pt x="202" y="6"/>
                  </a:cubicBezTo>
                  <a:cubicBezTo>
                    <a:pt x="200" y="4"/>
                    <a:pt x="200" y="4"/>
                    <a:pt x="200" y="4"/>
                  </a:cubicBezTo>
                  <a:lnTo>
                    <a:pt x="198" y="4"/>
                  </a:lnTo>
                  <a:close/>
                </a:path>
              </a:pathLst>
            </a:custGeom>
            <a:grpFill/>
            <a:ln>
              <a:noFill/>
            </a:ln>
          </p:spPr>
          <p:txBody>
            <a:bodyPr/>
            <a:lstStyle/>
            <a:p>
              <a:endParaRPr altLang="en-US" lang="zh-CN"/>
            </a:p>
          </p:txBody>
        </p:sp>
        <p:sp>
          <p:nvSpPr>
            <p:cNvPr id="520" name="Freeform 31"/>
            <p:cNvSpPr>
              <a:spLocks noChangeArrowheads="1"/>
            </p:cNvSpPr>
            <p:nvPr/>
          </p:nvSpPr>
          <p:spPr bwMode="auto">
            <a:xfrm>
              <a:off x="4987019" y="3646718"/>
              <a:ext cx="111125" cy="98425"/>
            </a:xfrm>
            <a:custGeom>
              <a:gdLst>
                <a:gd fmla="*/ 2147483647 w 34" name="T0"/>
                <a:gd fmla="*/ 2147483647 h 31" name="T1"/>
                <a:gd fmla="*/ 2147483647 w 34" name="T2"/>
                <a:gd fmla="*/ 2147483647 h 31" name="T3"/>
                <a:gd fmla="*/ 2147483647 w 34" name="T4"/>
                <a:gd fmla="*/ 2147483647 h 31" name="T5"/>
                <a:gd fmla="*/ 2147483647 w 34" name="T6"/>
                <a:gd fmla="*/ 2147483647 h 31" name="T7"/>
                <a:gd fmla="*/ 2147483647 w 34" name="T8"/>
                <a:gd fmla="*/ 2147483647 h 31" name="T9"/>
                <a:gd fmla="*/ 2147483647 w 34" name="T10"/>
                <a:gd fmla="*/ 2147483647 h 31" name="T11"/>
                <a:gd fmla="*/ 2147483647 w 34" name="T12"/>
                <a:gd fmla="*/ 2147483647 h 31" name="T13"/>
                <a:gd fmla="*/ 2147483647 w 34" name="T14"/>
                <a:gd fmla="*/ 2147483647 h 31" name="T15"/>
                <a:gd fmla="*/ 2147483647 w 34" name="T16"/>
                <a:gd fmla="*/ 2147483647 h 31" name="T17"/>
                <a:gd fmla="*/ 2147483647 w 34" name="T18"/>
                <a:gd fmla="*/ 2147483647 h 31" name="T19"/>
                <a:gd fmla="*/ 0 w 34" name="T20"/>
                <a:gd fmla="*/ 2147483647 h 31" name="T21"/>
                <a:gd fmla="*/ 2147483647 w 34" name="T22"/>
                <a:gd fmla="*/ 2147483647 h 31" name="T23"/>
                <a:gd fmla="*/ 2147483647 w 34" name="T24"/>
                <a:gd fmla="*/ 2147483647 h 31" name="T25"/>
                <a:gd fmla="*/ 2147483647 w 34" name="T26"/>
                <a:gd fmla="*/ 2147483647 h 31" name="T27"/>
                <a:gd fmla="*/ 2147483647 w 34" name="T28"/>
                <a:gd fmla="*/ 2147483647 h 31" name="T29"/>
                <a:gd fmla="*/ 2147483647 w 34" name="T30"/>
                <a:gd fmla="*/ 2147483647 h 31" name="T31"/>
                <a:gd fmla="*/ 2147483647 w 34" name="T32"/>
                <a:gd fmla="*/ 2147483647 h 31" name="T33"/>
                <a:gd fmla="*/ 2147483647 w 34" name="T34"/>
                <a:gd fmla="*/ 2147483647 h 31" name="T35"/>
                <a:gd fmla="*/ 2147483647 w 34" name="T36"/>
                <a:gd fmla="*/ 2147483647 h 31" name="T37"/>
                <a:gd fmla="*/ 0 60000 65536" name="T38"/>
                <a:gd fmla="*/ 0 60000 65536" name="T39"/>
                <a:gd fmla="*/ 0 60000 65536" name="T40"/>
                <a:gd fmla="*/ 0 60000 65536" name="T41"/>
                <a:gd fmla="*/ 0 60000 65536" name="T42"/>
                <a:gd fmla="*/ 0 60000 65536" name="T43"/>
                <a:gd fmla="*/ 0 60000 65536" name="T44"/>
                <a:gd fmla="*/ 0 60000 65536" name="T45"/>
                <a:gd fmla="*/ 0 60000 65536" name="T46"/>
                <a:gd fmla="*/ 0 60000 65536" name="T47"/>
                <a:gd fmla="*/ 0 60000 65536" name="T48"/>
                <a:gd fmla="*/ 0 60000 65536" name="T49"/>
                <a:gd fmla="*/ 0 60000 65536" name="T50"/>
                <a:gd fmla="*/ 0 60000 65536" name="T51"/>
                <a:gd fmla="*/ 0 60000 65536" name="T52"/>
                <a:gd fmla="*/ 0 60000 65536" name="T53"/>
                <a:gd fmla="*/ 0 60000 65536" name="T54"/>
                <a:gd fmla="*/ 0 60000 65536" name="T55"/>
                <a:gd fmla="*/ 0 60000 65536" name="T56"/>
                <a:gd fmla="*/ 0 w 34" name="T57"/>
                <a:gd fmla="*/ 0 h 31" name="T58"/>
                <a:gd fmla="*/ 34 w 34" name="T59"/>
                <a:gd fmla="*/ 31 h 31" name="T60"/>
              </a:gd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b="T60" l="T57" r="T59" t="T58"/>
              <a:pathLst>
                <a:path h="31" w="34">
                  <a:moveTo>
                    <a:pt x="31" y="17"/>
                  </a:moveTo>
                  <a:cubicBezTo>
                    <a:pt x="34" y="13"/>
                    <a:pt x="34" y="13"/>
                    <a:pt x="34" y="13"/>
                  </a:cubicBezTo>
                  <a:cubicBezTo>
                    <a:pt x="34" y="13"/>
                    <a:pt x="34" y="13"/>
                    <a:pt x="34" y="13"/>
                  </a:cubicBezTo>
                  <a:cubicBezTo>
                    <a:pt x="34" y="13"/>
                    <a:pt x="34" y="13"/>
                    <a:pt x="34" y="13"/>
                  </a:cubicBezTo>
                  <a:cubicBezTo>
                    <a:pt x="34" y="13"/>
                    <a:pt x="34" y="13"/>
                    <a:pt x="34" y="13"/>
                  </a:cubicBezTo>
                  <a:cubicBezTo>
                    <a:pt x="24" y="5"/>
                    <a:pt x="24" y="5"/>
                    <a:pt x="24" y="5"/>
                  </a:cubicBezTo>
                  <a:cubicBezTo>
                    <a:pt x="19" y="1"/>
                    <a:pt x="14" y="0"/>
                    <a:pt x="11" y="1"/>
                  </a:cubicBezTo>
                  <a:cubicBezTo>
                    <a:pt x="7" y="2"/>
                    <a:pt x="7" y="2"/>
                    <a:pt x="7" y="2"/>
                  </a:cubicBezTo>
                  <a:cubicBezTo>
                    <a:pt x="7" y="11"/>
                    <a:pt x="7" y="11"/>
                    <a:pt x="7" y="11"/>
                  </a:cubicBezTo>
                  <a:cubicBezTo>
                    <a:pt x="6" y="13"/>
                    <a:pt x="5" y="17"/>
                    <a:pt x="2" y="19"/>
                  </a:cubicBezTo>
                  <a:cubicBezTo>
                    <a:pt x="0" y="21"/>
                    <a:pt x="0" y="21"/>
                    <a:pt x="0" y="21"/>
                  </a:cubicBezTo>
                  <a:cubicBezTo>
                    <a:pt x="4" y="25"/>
                    <a:pt x="4" y="25"/>
                    <a:pt x="4" y="25"/>
                  </a:cubicBezTo>
                  <a:cubicBezTo>
                    <a:pt x="5" y="25"/>
                    <a:pt x="5" y="25"/>
                    <a:pt x="5" y="25"/>
                  </a:cubicBezTo>
                  <a:cubicBezTo>
                    <a:pt x="6" y="29"/>
                    <a:pt x="6" y="29"/>
                    <a:pt x="6" y="29"/>
                  </a:cubicBezTo>
                  <a:cubicBezTo>
                    <a:pt x="11" y="31"/>
                    <a:pt x="11" y="31"/>
                    <a:pt x="11" y="31"/>
                  </a:cubicBezTo>
                  <a:cubicBezTo>
                    <a:pt x="13" y="29"/>
                    <a:pt x="15" y="28"/>
                    <a:pt x="17" y="28"/>
                  </a:cubicBezTo>
                  <a:cubicBezTo>
                    <a:pt x="26" y="30"/>
                    <a:pt x="26" y="30"/>
                    <a:pt x="26" y="30"/>
                  </a:cubicBezTo>
                  <a:cubicBezTo>
                    <a:pt x="26" y="27"/>
                    <a:pt x="26" y="27"/>
                    <a:pt x="26" y="27"/>
                  </a:cubicBezTo>
                  <a:cubicBezTo>
                    <a:pt x="27" y="21"/>
                    <a:pt x="29" y="18"/>
                    <a:pt x="31" y="17"/>
                  </a:cubicBezTo>
                  <a:close/>
                </a:path>
              </a:pathLst>
            </a:custGeom>
            <a:grpFill/>
            <a:ln>
              <a:noFill/>
            </a:ln>
          </p:spPr>
          <p:txBody>
            <a:bodyPr/>
            <a:lstStyle/>
            <a:p>
              <a:endParaRPr altLang="en-US" lang="zh-CN"/>
            </a:p>
          </p:txBody>
        </p:sp>
        <p:sp>
          <p:nvSpPr>
            <p:cNvPr id="550" name="Freeform 32"/>
            <p:cNvSpPr>
              <a:spLocks noChangeArrowheads="1"/>
            </p:cNvSpPr>
            <p:nvPr/>
          </p:nvSpPr>
          <p:spPr bwMode="auto">
            <a:xfrm>
              <a:off x="4475844" y="3280006"/>
              <a:ext cx="606425" cy="469900"/>
            </a:xfrm>
            <a:custGeom>
              <a:gdLst>
                <a:gd fmla="*/ 2147483647 w 189" name="T0"/>
                <a:gd fmla="*/ 2147483647 h 146" name="T1"/>
                <a:gd fmla="*/ 2147483647 w 189" name="T2"/>
                <a:gd fmla="*/ 2147483647 h 146" name="T3"/>
                <a:gd fmla="*/ 2147483647 w 189" name="T4"/>
                <a:gd fmla="*/ 2147483647 h 146" name="T5"/>
                <a:gd fmla="*/ 2147483647 w 189" name="T6"/>
                <a:gd fmla="*/ 0 h 146" name="T7"/>
                <a:gd fmla="*/ 2147483647 w 189" name="T8"/>
                <a:gd fmla="*/ 2147483647 h 146" name="T9"/>
                <a:gd fmla="*/ 2147483647 w 189" name="T10"/>
                <a:gd fmla="*/ 2147483647 h 146" name="T11"/>
                <a:gd fmla="*/ 2147483647 w 189" name="T12"/>
                <a:gd fmla="*/ 2147483647 h 146" name="T13"/>
                <a:gd fmla="*/ 2147483647 w 189" name="T14"/>
                <a:gd fmla="*/ 2147483647 h 146" name="T15"/>
                <a:gd fmla="*/ 2147483647 w 189" name="T16"/>
                <a:gd fmla="*/ 2147483647 h 146" name="T17"/>
                <a:gd fmla="*/ 2147483647 w 189" name="T18"/>
                <a:gd fmla="*/ 2147483647 h 146" name="T19"/>
                <a:gd fmla="*/ 2147483647 w 189" name="T20"/>
                <a:gd fmla="*/ 2147483647 h 146" name="T21"/>
                <a:gd fmla="*/ 0 w 189" name="T22"/>
                <a:gd fmla="*/ 2147483647 h 146" name="T23"/>
                <a:gd fmla="*/ 2147483647 w 189" name="T24"/>
                <a:gd fmla="*/ 2147483647 h 146" name="T25"/>
                <a:gd fmla="*/ 2147483647 w 189" name="T26"/>
                <a:gd fmla="*/ 2147483647 h 146" name="T27"/>
                <a:gd fmla="*/ 2147483647 w 189" name="T28"/>
                <a:gd fmla="*/ 2147483647 h 146" name="T29"/>
                <a:gd fmla="*/ 2147483647 w 189" name="T30"/>
                <a:gd fmla="*/ 2147483647 h 146" name="T31"/>
                <a:gd fmla="*/ 2147483647 w 189" name="T32"/>
                <a:gd fmla="*/ 2147483647 h 146" name="T33"/>
                <a:gd fmla="*/ 2147483647 w 189" name="T34"/>
                <a:gd fmla="*/ 2147483647 h 146" name="T35"/>
                <a:gd fmla="*/ 2147483647 w 189" name="T36"/>
                <a:gd fmla="*/ 2147483647 h 146" name="T37"/>
                <a:gd fmla="*/ 2147483647 w 189" name="T38"/>
                <a:gd fmla="*/ 2147483647 h 146" name="T39"/>
                <a:gd fmla="*/ 2147483647 w 189" name="T40"/>
                <a:gd fmla="*/ 2147483647 h 146" name="T41"/>
                <a:gd fmla="*/ 2147483647 w 189" name="T42"/>
                <a:gd fmla="*/ 2147483647 h 146" name="T43"/>
                <a:gd fmla="*/ 2147483647 w 189" name="T44"/>
                <a:gd fmla="*/ 2147483647 h 146" name="T45"/>
                <a:gd fmla="*/ 2147483647 w 189" name="T46"/>
                <a:gd fmla="*/ 2147483647 h 146" name="T47"/>
                <a:gd fmla="*/ 2147483647 w 189" name="T48"/>
                <a:gd fmla="*/ 2147483647 h 146" name="T49"/>
                <a:gd fmla="*/ 2147483647 w 189" name="T50"/>
                <a:gd fmla="*/ 2147483647 h 146" name="T51"/>
                <a:gd fmla="*/ 2147483647 w 189" name="T52"/>
                <a:gd fmla="*/ 2147483647 h 146" name="T53"/>
                <a:gd fmla="*/ 2147483647 w 189" name="T54"/>
                <a:gd fmla="*/ 2147483647 h 146" name="T55"/>
                <a:gd fmla="*/ 2147483647 w 189" name="T56"/>
                <a:gd fmla="*/ 2147483647 h 146" name="T57"/>
                <a:gd fmla="*/ 2147483647 w 189" name="T58"/>
                <a:gd fmla="*/ 2147483647 h 146" name="T59"/>
                <a:gd fmla="*/ 2147483647 w 189" name="T60"/>
                <a:gd fmla="*/ 2147483647 h 146" name="T61"/>
                <a:gd fmla="*/ 2147483647 w 189" name="T62"/>
                <a:gd fmla="*/ 2147483647 h 146" name="T63"/>
                <a:gd fmla="*/ 2147483647 w 189" name="T64"/>
                <a:gd fmla="*/ 2147483647 h 146" name="T65"/>
                <a:gd fmla="*/ 2147483647 w 189" name="T66"/>
                <a:gd fmla="*/ 2147483647 h 146" name="T67"/>
                <a:gd fmla="*/ 2147483647 w 189" name="T68"/>
                <a:gd fmla="*/ 2147483647 h 146" name="T69"/>
                <a:gd fmla="*/ 2147483647 w 189" name="T70"/>
                <a:gd fmla="*/ 2147483647 h 146" name="T71"/>
                <a:gd fmla="*/ 2147483647 w 189" name="T72"/>
                <a:gd fmla="*/ 2147483647 h 146" name="T73"/>
                <a:gd fmla="*/ 2147483647 w 189" name="T74"/>
                <a:gd fmla="*/ 2147483647 h 146" name="T75"/>
                <a:gd fmla="*/ 2147483647 w 189" name="T76"/>
                <a:gd fmla="*/ 2147483647 h 146" name="T77"/>
                <a:gd fmla="*/ 2147483647 w 189" name="T78"/>
                <a:gd fmla="*/ 2147483647 h 146" name="T79"/>
                <a:gd fmla="*/ 2147483647 w 189" name="T80"/>
                <a:gd fmla="*/ 2147483647 h 14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w 189" name="T123"/>
                <a:gd fmla="*/ 0 h 146" name="T124"/>
                <a:gd fmla="*/ 189 w 189" name="T125"/>
                <a:gd fmla="*/ 146 h 146" name="T126"/>
              </a:gd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b="T126" l="T123" r="T125" t="T124"/>
              <a:pathLst>
                <a:path h="146" w="189">
                  <a:moveTo>
                    <a:pt x="132" y="43"/>
                  </a:moveTo>
                  <a:cubicBezTo>
                    <a:pt x="128" y="39"/>
                    <a:pt x="124" y="33"/>
                    <a:pt x="120" y="23"/>
                  </a:cubicBezTo>
                  <a:cubicBezTo>
                    <a:pt x="109" y="23"/>
                    <a:pt x="102" y="21"/>
                    <a:pt x="99" y="17"/>
                  </a:cubicBezTo>
                  <a:cubicBezTo>
                    <a:pt x="96" y="13"/>
                    <a:pt x="92" y="11"/>
                    <a:pt x="85" y="9"/>
                  </a:cubicBezTo>
                  <a:cubicBezTo>
                    <a:pt x="83" y="8"/>
                    <a:pt x="83" y="8"/>
                    <a:pt x="83" y="8"/>
                  </a:cubicBezTo>
                  <a:cubicBezTo>
                    <a:pt x="85" y="1"/>
                    <a:pt x="85" y="1"/>
                    <a:pt x="85" y="1"/>
                  </a:cubicBezTo>
                  <a:cubicBezTo>
                    <a:pt x="84" y="1"/>
                    <a:pt x="84" y="1"/>
                    <a:pt x="84" y="1"/>
                  </a:cubicBezTo>
                  <a:cubicBezTo>
                    <a:pt x="82" y="0"/>
                    <a:pt x="82" y="0"/>
                    <a:pt x="82" y="0"/>
                  </a:cubicBezTo>
                  <a:cubicBezTo>
                    <a:pt x="77" y="3"/>
                    <a:pt x="74" y="5"/>
                    <a:pt x="72" y="8"/>
                  </a:cubicBezTo>
                  <a:cubicBezTo>
                    <a:pt x="71" y="11"/>
                    <a:pt x="69" y="14"/>
                    <a:pt x="66" y="16"/>
                  </a:cubicBezTo>
                  <a:cubicBezTo>
                    <a:pt x="64" y="23"/>
                    <a:pt x="62" y="26"/>
                    <a:pt x="60" y="26"/>
                  </a:cubicBezTo>
                  <a:cubicBezTo>
                    <a:pt x="59" y="26"/>
                    <a:pt x="58" y="25"/>
                    <a:pt x="58" y="24"/>
                  </a:cubicBezTo>
                  <a:cubicBezTo>
                    <a:pt x="54" y="21"/>
                    <a:pt x="54" y="21"/>
                    <a:pt x="54" y="21"/>
                  </a:cubicBezTo>
                  <a:cubicBezTo>
                    <a:pt x="52" y="20"/>
                    <a:pt x="50" y="19"/>
                    <a:pt x="48" y="19"/>
                  </a:cubicBezTo>
                  <a:cubicBezTo>
                    <a:pt x="44" y="20"/>
                    <a:pt x="44" y="20"/>
                    <a:pt x="44" y="20"/>
                  </a:cubicBezTo>
                  <a:cubicBezTo>
                    <a:pt x="41" y="23"/>
                    <a:pt x="37" y="25"/>
                    <a:pt x="31" y="25"/>
                  </a:cubicBezTo>
                  <a:cubicBezTo>
                    <a:pt x="16" y="25"/>
                    <a:pt x="16" y="25"/>
                    <a:pt x="16" y="25"/>
                  </a:cubicBezTo>
                  <a:cubicBezTo>
                    <a:pt x="11" y="22"/>
                    <a:pt x="9" y="17"/>
                    <a:pt x="10" y="11"/>
                  </a:cubicBezTo>
                  <a:cubicBezTo>
                    <a:pt x="4" y="9"/>
                    <a:pt x="4" y="9"/>
                    <a:pt x="4" y="9"/>
                  </a:cubicBezTo>
                  <a:cubicBezTo>
                    <a:pt x="2" y="17"/>
                    <a:pt x="2" y="17"/>
                    <a:pt x="2" y="17"/>
                  </a:cubicBezTo>
                  <a:cubicBezTo>
                    <a:pt x="2" y="17"/>
                    <a:pt x="2" y="17"/>
                    <a:pt x="2" y="17"/>
                  </a:cubicBezTo>
                  <a:cubicBezTo>
                    <a:pt x="2" y="18"/>
                    <a:pt x="2" y="18"/>
                    <a:pt x="2" y="18"/>
                  </a:cubicBezTo>
                  <a:cubicBezTo>
                    <a:pt x="1" y="18"/>
                    <a:pt x="1" y="18"/>
                    <a:pt x="1" y="18"/>
                  </a:cubicBezTo>
                  <a:cubicBezTo>
                    <a:pt x="0" y="20"/>
                    <a:pt x="0" y="20"/>
                    <a:pt x="0" y="20"/>
                  </a:cubicBezTo>
                  <a:cubicBezTo>
                    <a:pt x="4" y="21"/>
                    <a:pt x="4" y="21"/>
                    <a:pt x="4" y="21"/>
                  </a:cubicBezTo>
                  <a:cubicBezTo>
                    <a:pt x="4" y="21"/>
                    <a:pt x="4" y="21"/>
                    <a:pt x="4" y="21"/>
                  </a:cubicBezTo>
                  <a:cubicBezTo>
                    <a:pt x="5" y="21"/>
                    <a:pt x="5" y="21"/>
                    <a:pt x="5" y="21"/>
                  </a:cubicBezTo>
                  <a:cubicBezTo>
                    <a:pt x="5" y="21"/>
                    <a:pt x="5" y="21"/>
                    <a:pt x="5" y="21"/>
                  </a:cubicBezTo>
                  <a:cubicBezTo>
                    <a:pt x="12" y="31"/>
                    <a:pt x="17" y="37"/>
                    <a:pt x="20" y="38"/>
                  </a:cubicBezTo>
                  <a:cubicBezTo>
                    <a:pt x="21" y="39"/>
                    <a:pt x="26" y="41"/>
                    <a:pt x="34" y="43"/>
                  </a:cubicBezTo>
                  <a:cubicBezTo>
                    <a:pt x="49" y="48"/>
                    <a:pt x="49" y="48"/>
                    <a:pt x="49" y="48"/>
                  </a:cubicBezTo>
                  <a:cubicBezTo>
                    <a:pt x="53" y="50"/>
                    <a:pt x="58" y="59"/>
                    <a:pt x="62" y="75"/>
                  </a:cubicBezTo>
                  <a:cubicBezTo>
                    <a:pt x="69" y="79"/>
                    <a:pt x="73" y="81"/>
                    <a:pt x="76" y="81"/>
                  </a:cubicBezTo>
                  <a:cubicBezTo>
                    <a:pt x="78" y="79"/>
                    <a:pt x="83" y="77"/>
                    <a:pt x="90" y="72"/>
                  </a:cubicBezTo>
                  <a:cubicBezTo>
                    <a:pt x="90" y="72"/>
                    <a:pt x="90" y="72"/>
                    <a:pt x="90" y="72"/>
                  </a:cubicBezTo>
                  <a:cubicBezTo>
                    <a:pt x="91" y="71"/>
                    <a:pt x="91" y="71"/>
                    <a:pt x="91" y="71"/>
                  </a:cubicBezTo>
                  <a:cubicBezTo>
                    <a:pt x="92" y="72"/>
                    <a:pt x="92" y="72"/>
                    <a:pt x="92" y="72"/>
                  </a:cubicBezTo>
                  <a:cubicBezTo>
                    <a:pt x="99" y="73"/>
                    <a:pt x="99" y="73"/>
                    <a:pt x="99" y="73"/>
                  </a:cubicBezTo>
                  <a:cubicBezTo>
                    <a:pt x="100" y="73"/>
                    <a:pt x="100" y="73"/>
                    <a:pt x="100" y="73"/>
                  </a:cubicBezTo>
                  <a:cubicBezTo>
                    <a:pt x="100" y="75"/>
                    <a:pt x="100" y="75"/>
                    <a:pt x="100" y="75"/>
                  </a:cubicBezTo>
                  <a:cubicBezTo>
                    <a:pt x="99" y="76"/>
                    <a:pt x="99" y="76"/>
                    <a:pt x="99" y="76"/>
                  </a:cubicBezTo>
                  <a:cubicBezTo>
                    <a:pt x="97" y="85"/>
                    <a:pt x="95" y="91"/>
                    <a:pt x="93" y="93"/>
                  </a:cubicBezTo>
                  <a:cubicBezTo>
                    <a:pt x="84" y="93"/>
                    <a:pt x="84" y="93"/>
                    <a:pt x="84" y="93"/>
                  </a:cubicBezTo>
                  <a:cubicBezTo>
                    <a:pt x="84" y="93"/>
                    <a:pt x="84" y="93"/>
                    <a:pt x="84" y="93"/>
                  </a:cubicBezTo>
                  <a:cubicBezTo>
                    <a:pt x="84" y="97"/>
                    <a:pt x="81" y="103"/>
                    <a:pt x="76" y="111"/>
                  </a:cubicBezTo>
                  <a:cubicBezTo>
                    <a:pt x="74" y="113"/>
                    <a:pt x="74" y="115"/>
                    <a:pt x="74" y="117"/>
                  </a:cubicBezTo>
                  <a:cubicBezTo>
                    <a:pt x="83" y="123"/>
                    <a:pt x="83" y="123"/>
                    <a:pt x="83" y="123"/>
                  </a:cubicBezTo>
                  <a:cubicBezTo>
                    <a:pt x="85" y="126"/>
                    <a:pt x="87" y="127"/>
                    <a:pt x="89" y="127"/>
                  </a:cubicBezTo>
                  <a:cubicBezTo>
                    <a:pt x="91" y="127"/>
                    <a:pt x="91" y="127"/>
                    <a:pt x="91" y="127"/>
                  </a:cubicBezTo>
                  <a:cubicBezTo>
                    <a:pt x="93" y="133"/>
                    <a:pt x="93" y="133"/>
                    <a:pt x="93" y="133"/>
                  </a:cubicBezTo>
                  <a:cubicBezTo>
                    <a:pt x="97" y="135"/>
                    <a:pt x="97" y="135"/>
                    <a:pt x="97" y="135"/>
                  </a:cubicBezTo>
                  <a:cubicBezTo>
                    <a:pt x="100" y="133"/>
                    <a:pt x="100" y="133"/>
                    <a:pt x="100" y="133"/>
                  </a:cubicBezTo>
                  <a:cubicBezTo>
                    <a:pt x="101" y="131"/>
                    <a:pt x="102" y="131"/>
                    <a:pt x="104" y="131"/>
                  </a:cubicBezTo>
                  <a:cubicBezTo>
                    <a:pt x="108" y="131"/>
                    <a:pt x="111" y="133"/>
                    <a:pt x="115" y="139"/>
                  </a:cubicBezTo>
                  <a:cubicBezTo>
                    <a:pt x="115" y="139"/>
                    <a:pt x="115" y="139"/>
                    <a:pt x="115" y="139"/>
                  </a:cubicBezTo>
                  <a:cubicBezTo>
                    <a:pt x="118" y="143"/>
                    <a:pt x="118" y="143"/>
                    <a:pt x="118" y="143"/>
                  </a:cubicBezTo>
                  <a:cubicBezTo>
                    <a:pt x="119" y="143"/>
                    <a:pt x="119" y="143"/>
                    <a:pt x="119" y="143"/>
                  </a:cubicBezTo>
                  <a:cubicBezTo>
                    <a:pt x="121" y="141"/>
                    <a:pt x="126" y="142"/>
                    <a:pt x="132" y="144"/>
                  </a:cubicBezTo>
                  <a:cubicBezTo>
                    <a:pt x="142" y="146"/>
                    <a:pt x="142" y="146"/>
                    <a:pt x="142" y="146"/>
                  </a:cubicBezTo>
                  <a:cubicBezTo>
                    <a:pt x="152" y="143"/>
                    <a:pt x="152" y="143"/>
                    <a:pt x="152" y="143"/>
                  </a:cubicBezTo>
                  <a:cubicBezTo>
                    <a:pt x="156" y="141"/>
                    <a:pt x="156" y="141"/>
                    <a:pt x="156" y="141"/>
                  </a:cubicBezTo>
                  <a:cubicBezTo>
                    <a:pt x="159" y="139"/>
                    <a:pt x="159" y="139"/>
                    <a:pt x="159" y="139"/>
                  </a:cubicBezTo>
                  <a:cubicBezTo>
                    <a:pt x="156" y="136"/>
                    <a:pt x="156" y="136"/>
                    <a:pt x="156" y="136"/>
                  </a:cubicBezTo>
                  <a:cubicBezTo>
                    <a:pt x="156" y="135"/>
                    <a:pt x="156" y="133"/>
                    <a:pt x="158" y="131"/>
                  </a:cubicBezTo>
                  <a:cubicBezTo>
                    <a:pt x="161" y="129"/>
                    <a:pt x="162" y="127"/>
                    <a:pt x="162" y="124"/>
                  </a:cubicBezTo>
                  <a:cubicBezTo>
                    <a:pt x="162" y="119"/>
                    <a:pt x="162" y="119"/>
                    <a:pt x="162" y="119"/>
                  </a:cubicBezTo>
                  <a:cubicBezTo>
                    <a:pt x="162" y="117"/>
                    <a:pt x="162" y="115"/>
                    <a:pt x="163" y="115"/>
                  </a:cubicBezTo>
                  <a:cubicBezTo>
                    <a:pt x="164" y="113"/>
                    <a:pt x="166" y="112"/>
                    <a:pt x="170" y="111"/>
                  </a:cubicBezTo>
                  <a:cubicBezTo>
                    <a:pt x="175" y="111"/>
                    <a:pt x="181" y="113"/>
                    <a:pt x="189" y="119"/>
                  </a:cubicBezTo>
                  <a:cubicBezTo>
                    <a:pt x="186" y="111"/>
                    <a:pt x="186" y="111"/>
                    <a:pt x="186" y="111"/>
                  </a:cubicBezTo>
                  <a:cubicBezTo>
                    <a:pt x="182" y="105"/>
                    <a:pt x="182" y="105"/>
                    <a:pt x="182" y="105"/>
                  </a:cubicBezTo>
                  <a:cubicBezTo>
                    <a:pt x="181" y="98"/>
                    <a:pt x="181" y="98"/>
                    <a:pt x="181" y="98"/>
                  </a:cubicBezTo>
                  <a:cubicBezTo>
                    <a:pt x="174" y="97"/>
                    <a:pt x="174" y="97"/>
                    <a:pt x="174" y="97"/>
                  </a:cubicBezTo>
                  <a:cubicBezTo>
                    <a:pt x="174" y="97"/>
                    <a:pt x="174" y="97"/>
                    <a:pt x="174" y="97"/>
                  </a:cubicBezTo>
                  <a:cubicBezTo>
                    <a:pt x="174" y="97"/>
                    <a:pt x="174" y="97"/>
                    <a:pt x="174" y="97"/>
                  </a:cubicBezTo>
                  <a:cubicBezTo>
                    <a:pt x="174" y="97"/>
                    <a:pt x="174" y="97"/>
                    <a:pt x="174" y="97"/>
                  </a:cubicBezTo>
                  <a:cubicBezTo>
                    <a:pt x="174" y="97"/>
                    <a:pt x="174" y="97"/>
                    <a:pt x="174" y="97"/>
                  </a:cubicBezTo>
                  <a:cubicBezTo>
                    <a:pt x="156" y="86"/>
                    <a:pt x="156" y="86"/>
                    <a:pt x="156" y="86"/>
                  </a:cubicBezTo>
                  <a:cubicBezTo>
                    <a:pt x="147" y="85"/>
                    <a:pt x="147" y="85"/>
                    <a:pt x="147" y="85"/>
                  </a:cubicBezTo>
                  <a:cubicBezTo>
                    <a:pt x="147" y="83"/>
                    <a:pt x="147" y="83"/>
                    <a:pt x="147" y="83"/>
                  </a:cubicBezTo>
                  <a:cubicBezTo>
                    <a:pt x="146" y="73"/>
                    <a:pt x="146" y="73"/>
                    <a:pt x="146" y="73"/>
                  </a:cubicBezTo>
                  <a:cubicBezTo>
                    <a:pt x="140" y="57"/>
                    <a:pt x="136" y="46"/>
                    <a:pt x="132" y="43"/>
                  </a:cubicBezTo>
                  <a:close/>
                </a:path>
              </a:pathLst>
            </a:custGeom>
            <a:grpFill/>
            <a:ln>
              <a:noFill/>
            </a:ln>
          </p:spPr>
          <p:txBody>
            <a:bodyPr/>
            <a:lstStyle/>
            <a:p>
              <a:endParaRPr altLang="en-US" lang="zh-CN"/>
            </a:p>
          </p:txBody>
        </p:sp>
        <p:sp>
          <p:nvSpPr>
            <p:cNvPr id="551" name="Freeform 33"/>
            <p:cNvSpPr>
              <a:spLocks noChangeArrowheads="1"/>
            </p:cNvSpPr>
            <p:nvPr/>
          </p:nvSpPr>
          <p:spPr bwMode="auto">
            <a:xfrm>
              <a:off x="4158344" y="2383068"/>
              <a:ext cx="565150" cy="808038"/>
            </a:xfrm>
            <a:custGeom>
              <a:gdLst>
                <a:gd fmla="*/ 2147483647 w 176" name="T0"/>
                <a:gd fmla="*/ 2147483647 h 251" name="T1"/>
                <a:gd fmla="*/ 2147483647 w 176" name="T2"/>
                <a:gd fmla="*/ 2147483647 h 251" name="T3"/>
                <a:gd fmla="*/ 2147483647 w 176" name="T4"/>
                <a:gd fmla="*/ 2147483647 h 251" name="T5"/>
                <a:gd fmla="*/ 2147483647 w 176" name="T6"/>
                <a:gd fmla="*/ 2147483647 h 251" name="T7"/>
                <a:gd fmla="*/ 2147483647 w 176" name="T8"/>
                <a:gd fmla="*/ 2147483647 h 251" name="T9"/>
                <a:gd fmla="*/ 2147483647 w 176" name="T10"/>
                <a:gd fmla="*/ 2147483647 h 251" name="T11"/>
                <a:gd fmla="*/ 2147483647 w 176" name="T12"/>
                <a:gd fmla="*/ 2147483647 h 251" name="T13"/>
                <a:gd fmla="*/ 2147483647 w 176" name="T14"/>
                <a:gd fmla="*/ 2147483647 h 251" name="T15"/>
                <a:gd fmla="*/ 2147483647 w 176" name="T16"/>
                <a:gd fmla="*/ 0 h 251" name="T17"/>
                <a:gd fmla="*/ 2147483647 w 176" name="T18"/>
                <a:gd fmla="*/ 2147483647 h 251" name="T19"/>
                <a:gd fmla="*/ 2147483647 w 176" name="T20"/>
                <a:gd fmla="*/ 2147483647 h 251" name="T21"/>
                <a:gd fmla="*/ 2147483647 w 176" name="T22"/>
                <a:gd fmla="*/ 2147483647 h 251" name="T23"/>
                <a:gd fmla="*/ 2147483647 w 176" name="T24"/>
                <a:gd fmla="*/ 2147483647 h 251" name="T25"/>
                <a:gd fmla="*/ 2147483647 w 176" name="T26"/>
                <a:gd fmla="*/ 2147483647 h 251" name="T27"/>
                <a:gd fmla="*/ 2147483647 w 176" name="T28"/>
                <a:gd fmla="*/ 2147483647 h 251" name="T29"/>
                <a:gd fmla="*/ 2147483647 w 176" name="T30"/>
                <a:gd fmla="*/ 2147483647 h 251" name="T31"/>
                <a:gd fmla="*/ 2147483647 w 176" name="T32"/>
                <a:gd fmla="*/ 2147483647 h 251" name="T33"/>
                <a:gd fmla="*/ 2147483647 w 176" name="T34"/>
                <a:gd fmla="*/ 2147483647 h 251" name="T35"/>
                <a:gd fmla="*/ 2147483647 w 176" name="T36"/>
                <a:gd fmla="*/ 2147483647 h 251" name="T37"/>
                <a:gd fmla="*/ 2147483647 w 176" name="T38"/>
                <a:gd fmla="*/ 2147483647 h 251" name="T39"/>
                <a:gd fmla="*/ 2147483647 w 176" name="T40"/>
                <a:gd fmla="*/ 2147483647 h 251" name="T41"/>
                <a:gd fmla="*/ 2147483647 w 176" name="T42"/>
                <a:gd fmla="*/ 2147483647 h 251" name="T43"/>
                <a:gd fmla="*/ 2147483647 w 176" name="T44"/>
                <a:gd fmla="*/ 2147483647 h 251" name="T45"/>
                <a:gd fmla="*/ 2147483647 w 176" name="T46"/>
                <a:gd fmla="*/ 2147483647 h 251" name="T47"/>
                <a:gd fmla="*/ 2147483647 w 176" name="T48"/>
                <a:gd fmla="*/ 2147483647 h 251" name="T49"/>
                <a:gd fmla="*/ 2147483647 w 176" name="T50"/>
                <a:gd fmla="*/ 2147483647 h 251" name="T51"/>
                <a:gd fmla="*/ 2147483647 w 176" name="T52"/>
                <a:gd fmla="*/ 2147483647 h 251" name="T53"/>
                <a:gd fmla="*/ 2147483647 w 176" name="T54"/>
                <a:gd fmla="*/ 2147483647 h 251" name="T55"/>
                <a:gd fmla="*/ 2147483647 w 176" name="T56"/>
                <a:gd fmla="*/ 2147483647 h 251" name="T57"/>
                <a:gd fmla="*/ 2147483647 w 176" name="T58"/>
                <a:gd fmla="*/ 2147483647 h 251" name="T59"/>
                <a:gd fmla="*/ 2147483647 w 176" name="T60"/>
                <a:gd fmla="*/ 2147483647 h 251" name="T61"/>
                <a:gd fmla="*/ 2147483647 w 176" name="T62"/>
                <a:gd fmla="*/ 2147483647 h 251" name="T63"/>
                <a:gd fmla="*/ 2147483647 w 176" name="T64"/>
                <a:gd fmla="*/ 2147483647 h 251" name="T65"/>
                <a:gd fmla="*/ 2147483647 w 176" name="T66"/>
                <a:gd fmla="*/ 2147483647 h 251" name="T67"/>
                <a:gd fmla="*/ 2147483647 w 176" name="T68"/>
                <a:gd fmla="*/ 2147483647 h 251" name="T69"/>
                <a:gd fmla="*/ 2147483647 w 176" name="T70"/>
                <a:gd fmla="*/ 2147483647 h 251" name="T71"/>
                <a:gd fmla="*/ 2147483647 w 176" name="T72"/>
                <a:gd fmla="*/ 2147483647 h 251" name="T73"/>
                <a:gd fmla="*/ 2147483647 w 176" name="T74"/>
                <a:gd fmla="*/ 2147483647 h 251" name="T75"/>
                <a:gd fmla="*/ 2147483647 w 176" name="T76"/>
                <a:gd fmla="*/ 2147483647 h 251" name="T77"/>
                <a:gd fmla="*/ 2147483647 w 176" name="T78"/>
                <a:gd fmla="*/ 2147483647 h 251" name="T79"/>
                <a:gd fmla="*/ 2147483647 w 176" name="T80"/>
                <a:gd fmla="*/ 2147483647 h 251" name="T81"/>
                <a:gd fmla="*/ 2147483647 w 176" name="T82"/>
                <a:gd fmla="*/ 2147483647 h 251" name="T83"/>
                <a:gd fmla="*/ 2147483647 w 176" name="T84"/>
                <a:gd fmla="*/ 2147483647 h 251" name="T85"/>
                <a:gd fmla="*/ 2147483647 w 176" name="T86"/>
                <a:gd fmla="*/ 2147483647 h 251" name="T87"/>
                <a:gd fmla="*/ 2147483647 w 176" name="T88"/>
                <a:gd fmla="*/ 2147483647 h 251" name="T89"/>
                <a:gd fmla="*/ 2147483647 w 176" name="T90"/>
                <a:gd fmla="*/ 2147483647 h 251" name="T91"/>
                <a:gd fmla="*/ 2147483647 w 176" name="T92"/>
                <a:gd fmla="*/ 2147483647 h 251" name="T93"/>
                <a:gd fmla="*/ 2147483647 w 176" name="T94"/>
                <a:gd fmla="*/ 2147483647 h 251" name="T95"/>
                <a:gd fmla="*/ 2147483647 w 176" name="T96"/>
                <a:gd fmla="*/ 2147483647 h 251" name="T97"/>
                <a:gd fmla="*/ 2147483647 w 176" name="T98"/>
                <a:gd fmla="*/ 2147483647 h 251" name="T99"/>
                <a:gd fmla="*/ 2147483647 w 176" name="T100"/>
                <a:gd fmla="*/ 2147483647 h 251" name="T101"/>
                <a:gd fmla="*/ 2147483647 w 176" name="T102"/>
                <a:gd fmla="*/ 2147483647 h 251" name="T103"/>
                <a:gd fmla="*/ 2147483647 w 176" name="T104"/>
                <a:gd fmla="*/ 2147483647 h 251"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w 176" name="T159"/>
                <a:gd fmla="*/ 0 h 251" name="T160"/>
                <a:gd fmla="*/ 176 w 176" name="T161"/>
                <a:gd fmla="*/ 251 h 251" name="T162"/>
              </a:gd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b="T162" l="T159" r="T161" t="T160"/>
              <a:pathLst>
                <a:path h="251" w="176">
                  <a:moveTo>
                    <a:pt x="162" y="76"/>
                  </a:moveTo>
                  <a:cubicBezTo>
                    <a:pt x="159" y="74"/>
                    <a:pt x="159" y="74"/>
                    <a:pt x="159" y="74"/>
                  </a:cubicBezTo>
                  <a:cubicBezTo>
                    <a:pt x="159" y="74"/>
                    <a:pt x="159" y="74"/>
                    <a:pt x="159" y="74"/>
                  </a:cubicBezTo>
                  <a:cubicBezTo>
                    <a:pt x="158" y="74"/>
                    <a:pt x="158" y="74"/>
                    <a:pt x="158" y="74"/>
                  </a:cubicBezTo>
                  <a:cubicBezTo>
                    <a:pt x="156" y="72"/>
                    <a:pt x="156" y="72"/>
                    <a:pt x="156" y="72"/>
                  </a:cubicBezTo>
                  <a:cubicBezTo>
                    <a:pt x="145" y="68"/>
                    <a:pt x="145" y="68"/>
                    <a:pt x="145" y="68"/>
                  </a:cubicBezTo>
                  <a:cubicBezTo>
                    <a:pt x="142" y="68"/>
                    <a:pt x="142" y="68"/>
                    <a:pt x="142" y="68"/>
                  </a:cubicBezTo>
                  <a:cubicBezTo>
                    <a:pt x="140" y="69"/>
                    <a:pt x="140" y="69"/>
                    <a:pt x="140" y="69"/>
                  </a:cubicBezTo>
                  <a:cubicBezTo>
                    <a:pt x="135" y="61"/>
                    <a:pt x="135" y="61"/>
                    <a:pt x="135" y="61"/>
                  </a:cubicBezTo>
                  <a:cubicBezTo>
                    <a:pt x="136" y="60"/>
                    <a:pt x="136" y="60"/>
                    <a:pt x="136" y="60"/>
                  </a:cubicBezTo>
                  <a:cubicBezTo>
                    <a:pt x="139" y="56"/>
                    <a:pt x="139" y="56"/>
                    <a:pt x="139" y="56"/>
                  </a:cubicBezTo>
                  <a:cubicBezTo>
                    <a:pt x="139" y="52"/>
                    <a:pt x="139" y="52"/>
                    <a:pt x="139" y="52"/>
                  </a:cubicBezTo>
                  <a:cubicBezTo>
                    <a:pt x="139" y="51"/>
                    <a:pt x="139" y="51"/>
                    <a:pt x="139" y="51"/>
                  </a:cubicBezTo>
                  <a:cubicBezTo>
                    <a:pt x="141" y="48"/>
                    <a:pt x="141" y="48"/>
                    <a:pt x="141" y="48"/>
                  </a:cubicBezTo>
                  <a:cubicBezTo>
                    <a:pt x="140" y="47"/>
                    <a:pt x="140" y="47"/>
                    <a:pt x="140" y="47"/>
                  </a:cubicBezTo>
                  <a:cubicBezTo>
                    <a:pt x="134" y="46"/>
                    <a:pt x="134" y="46"/>
                    <a:pt x="134" y="46"/>
                  </a:cubicBezTo>
                  <a:cubicBezTo>
                    <a:pt x="134" y="46"/>
                    <a:pt x="134" y="46"/>
                    <a:pt x="134" y="46"/>
                  </a:cubicBezTo>
                  <a:cubicBezTo>
                    <a:pt x="123" y="44"/>
                    <a:pt x="123" y="44"/>
                    <a:pt x="123" y="44"/>
                  </a:cubicBezTo>
                  <a:cubicBezTo>
                    <a:pt x="123" y="44"/>
                    <a:pt x="123" y="44"/>
                    <a:pt x="123" y="44"/>
                  </a:cubicBezTo>
                  <a:cubicBezTo>
                    <a:pt x="117" y="38"/>
                    <a:pt x="117" y="38"/>
                    <a:pt x="117" y="38"/>
                  </a:cubicBezTo>
                  <a:cubicBezTo>
                    <a:pt x="117" y="38"/>
                    <a:pt x="117" y="38"/>
                    <a:pt x="117" y="38"/>
                  </a:cubicBezTo>
                  <a:cubicBezTo>
                    <a:pt x="115" y="34"/>
                    <a:pt x="115" y="34"/>
                    <a:pt x="115" y="34"/>
                  </a:cubicBezTo>
                  <a:cubicBezTo>
                    <a:pt x="114" y="32"/>
                    <a:pt x="114" y="32"/>
                    <a:pt x="114" y="32"/>
                  </a:cubicBezTo>
                  <a:cubicBezTo>
                    <a:pt x="117" y="24"/>
                    <a:pt x="117" y="24"/>
                    <a:pt x="117" y="24"/>
                  </a:cubicBezTo>
                  <a:cubicBezTo>
                    <a:pt x="117" y="18"/>
                    <a:pt x="117" y="18"/>
                    <a:pt x="117" y="18"/>
                  </a:cubicBezTo>
                  <a:cubicBezTo>
                    <a:pt x="117" y="16"/>
                    <a:pt x="117" y="16"/>
                    <a:pt x="117" y="16"/>
                  </a:cubicBezTo>
                  <a:cubicBezTo>
                    <a:pt x="114" y="20"/>
                    <a:pt x="114" y="20"/>
                    <a:pt x="114" y="20"/>
                  </a:cubicBezTo>
                  <a:cubicBezTo>
                    <a:pt x="113" y="20"/>
                    <a:pt x="113" y="20"/>
                    <a:pt x="113" y="20"/>
                  </a:cubicBezTo>
                  <a:cubicBezTo>
                    <a:pt x="113" y="21"/>
                    <a:pt x="113" y="21"/>
                    <a:pt x="113" y="21"/>
                  </a:cubicBezTo>
                  <a:cubicBezTo>
                    <a:pt x="112" y="20"/>
                    <a:pt x="112" y="20"/>
                    <a:pt x="112" y="20"/>
                  </a:cubicBezTo>
                  <a:cubicBezTo>
                    <a:pt x="111" y="20"/>
                    <a:pt x="111" y="20"/>
                    <a:pt x="111" y="20"/>
                  </a:cubicBezTo>
                  <a:cubicBezTo>
                    <a:pt x="105" y="15"/>
                    <a:pt x="105" y="15"/>
                    <a:pt x="105" y="15"/>
                  </a:cubicBezTo>
                  <a:cubicBezTo>
                    <a:pt x="104" y="14"/>
                    <a:pt x="104" y="14"/>
                    <a:pt x="104" y="14"/>
                  </a:cubicBezTo>
                  <a:cubicBezTo>
                    <a:pt x="104" y="13"/>
                    <a:pt x="104" y="13"/>
                    <a:pt x="104" y="13"/>
                  </a:cubicBezTo>
                  <a:cubicBezTo>
                    <a:pt x="103" y="4"/>
                    <a:pt x="103" y="4"/>
                    <a:pt x="103" y="4"/>
                  </a:cubicBezTo>
                  <a:cubicBezTo>
                    <a:pt x="100" y="0"/>
                    <a:pt x="100" y="0"/>
                    <a:pt x="100" y="0"/>
                  </a:cubicBezTo>
                  <a:cubicBezTo>
                    <a:pt x="94" y="0"/>
                    <a:pt x="94" y="0"/>
                    <a:pt x="94" y="0"/>
                  </a:cubicBezTo>
                  <a:cubicBezTo>
                    <a:pt x="90" y="7"/>
                    <a:pt x="90" y="7"/>
                    <a:pt x="90" y="7"/>
                  </a:cubicBezTo>
                  <a:cubicBezTo>
                    <a:pt x="90" y="8"/>
                    <a:pt x="90" y="8"/>
                    <a:pt x="90" y="8"/>
                  </a:cubicBezTo>
                  <a:cubicBezTo>
                    <a:pt x="89" y="8"/>
                    <a:pt x="89" y="8"/>
                    <a:pt x="89" y="8"/>
                  </a:cubicBezTo>
                  <a:cubicBezTo>
                    <a:pt x="80" y="6"/>
                    <a:pt x="80" y="6"/>
                    <a:pt x="80" y="6"/>
                  </a:cubicBezTo>
                  <a:cubicBezTo>
                    <a:pt x="78" y="15"/>
                    <a:pt x="78" y="15"/>
                    <a:pt x="78" y="15"/>
                  </a:cubicBezTo>
                  <a:cubicBezTo>
                    <a:pt x="78" y="24"/>
                    <a:pt x="78" y="24"/>
                    <a:pt x="78" y="24"/>
                  </a:cubicBezTo>
                  <a:cubicBezTo>
                    <a:pt x="78" y="24"/>
                    <a:pt x="78" y="24"/>
                    <a:pt x="78" y="24"/>
                  </a:cubicBezTo>
                  <a:cubicBezTo>
                    <a:pt x="73" y="32"/>
                    <a:pt x="73" y="32"/>
                    <a:pt x="73" y="32"/>
                  </a:cubicBezTo>
                  <a:cubicBezTo>
                    <a:pt x="73" y="33"/>
                    <a:pt x="73" y="33"/>
                    <a:pt x="73" y="33"/>
                  </a:cubicBezTo>
                  <a:cubicBezTo>
                    <a:pt x="72" y="33"/>
                    <a:pt x="72" y="33"/>
                    <a:pt x="72" y="33"/>
                  </a:cubicBezTo>
                  <a:cubicBezTo>
                    <a:pt x="71" y="33"/>
                    <a:pt x="71" y="33"/>
                    <a:pt x="71" y="33"/>
                  </a:cubicBezTo>
                  <a:cubicBezTo>
                    <a:pt x="65" y="34"/>
                    <a:pt x="65" y="34"/>
                    <a:pt x="65" y="34"/>
                  </a:cubicBezTo>
                  <a:cubicBezTo>
                    <a:pt x="59" y="38"/>
                    <a:pt x="59" y="38"/>
                    <a:pt x="59" y="38"/>
                  </a:cubicBezTo>
                  <a:cubicBezTo>
                    <a:pt x="59" y="39"/>
                    <a:pt x="59" y="39"/>
                    <a:pt x="59" y="39"/>
                  </a:cubicBezTo>
                  <a:cubicBezTo>
                    <a:pt x="59" y="39"/>
                    <a:pt x="59" y="39"/>
                    <a:pt x="59" y="39"/>
                  </a:cubicBezTo>
                  <a:cubicBezTo>
                    <a:pt x="58" y="39"/>
                    <a:pt x="58" y="39"/>
                    <a:pt x="58" y="39"/>
                  </a:cubicBezTo>
                  <a:cubicBezTo>
                    <a:pt x="57" y="39"/>
                    <a:pt x="57" y="39"/>
                    <a:pt x="57" y="39"/>
                  </a:cubicBezTo>
                  <a:cubicBezTo>
                    <a:pt x="46" y="35"/>
                    <a:pt x="46" y="35"/>
                    <a:pt x="46" y="35"/>
                  </a:cubicBezTo>
                  <a:cubicBezTo>
                    <a:pt x="45" y="39"/>
                    <a:pt x="45" y="39"/>
                    <a:pt x="45" y="39"/>
                  </a:cubicBezTo>
                  <a:cubicBezTo>
                    <a:pt x="45" y="40"/>
                    <a:pt x="45" y="40"/>
                    <a:pt x="45" y="40"/>
                  </a:cubicBezTo>
                  <a:cubicBezTo>
                    <a:pt x="40" y="48"/>
                    <a:pt x="40" y="48"/>
                    <a:pt x="40" y="48"/>
                  </a:cubicBezTo>
                  <a:cubicBezTo>
                    <a:pt x="39" y="49"/>
                    <a:pt x="38" y="50"/>
                    <a:pt x="37" y="50"/>
                  </a:cubicBezTo>
                  <a:cubicBezTo>
                    <a:pt x="32" y="50"/>
                    <a:pt x="32" y="50"/>
                    <a:pt x="32" y="50"/>
                  </a:cubicBezTo>
                  <a:cubicBezTo>
                    <a:pt x="25" y="47"/>
                    <a:pt x="25" y="47"/>
                    <a:pt x="25" y="47"/>
                  </a:cubicBezTo>
                  <a:cubicBezTo>
                    <a:pt x="24" y="46"/>
                    <a:pt x="24" y="46"/>
                    <a:pt x="24" y="46"/>
                  </a:cubicBezTo>
                  <a:cubicBezTo>
                    <a:pt x="24" y="46"/>
                    <a:pt x="24" y="46"/>
                    <a:pt x="24" y="46"/>
                  </a:cubicBezTo>
                  <a:cubicBezTo>
                    <a:pt x="24" y="45"/>
                    <a:pt x="24" y="45"/>
                    <a:pt x="24" y="45"/>
                  </a:cubicBezTo>
                  <a:cubicBezTo>
                    <a:pt x="23" y="36"/>
                    <a:pt x="23" y="36"/>
                    <a:pt x="23" y="36"/>
                  </a:cubicBezTo>
                  <a:cubicBezTo>
                    <a:pt x="21" y="28"/>
                    <a:pt x="21" y="28"/>
                    <a:pt x="21" y="28"/>
                  </a:cubicBezTo>
                  <a:cubicBezTo>
                    <a:pt x="19" y="26"/>
                    <a:pt x="19" y="26"/>
                    <a:pt x="19" y="26"/>
                  </a:cubicBezTo>
                  <a:cubicBezTo>
                    <a:pt x="17" y="32"/>
                    <a:pt x="17" y="32"/>
                    <a:pt x="17" y="32"/>
                  </a:cubicBezTo>
                  <a:cubicBezTo>
                    <a:pt x="17" y="32"/>
                    <a:pt x="17" y="32"/>
                    <a:pt x="17" y="32"/>
                  </a:cubicBezTo>
                  <a:cubicBezTo>
                    <a:pt x="17" y="32"/>
                    <a:pt x="17" y="32"/>
                    <a:pt x="17" y="32"/>
                  </a:cubicBezTo>
                  <a:cubicBezTo>
                    <a:pt x="12" y="38"/>
                    <a:pt x="12" y="38"/>
                    <a:pt x="12" y="38"/>
                  </a:cubicBezTo>
                  <a:cubicBezTo>
                    <a:pt x="8" y="48"/>
                    <a:pt x="8" y="48"/>
                    <a:pt x="8" y="48"/>
                  </a:cubicBezTo>
                  <a:cubicBezTo>
                    <a:pt x="8" y="48"/>
                    <a:pt x="8" y="48"/>
                    <a:pt x="8" y="48"/>
                  </a:cubicBezTo>
                  <a:cubicBezTo>
                    <a:pt x="8" y="48"/>
                    <a:pt x="8" y="48"/>
                    <a:pt x="8" y="48"/>
                  </a:cubicBezTo>
                  <a:cubicBezTo>
                    <a:pt x="8" y="48"/>
                    <a:pt x="8" y="48"/>
                    <a:pt x="8" y="48"/>
                  </a:cubicBezTo>
                  <a:cubicBezTo>
                    <a:pt x="7" y="48"/>
                    <a:pt x="7" y="48"/>
                    <a:pt x="7" y="48"/>
                  </a:cubicBezTo>
                  <a:cubicBezTo>
                    <a:pt x="4" y="54"/>
                    <a:pt x="4" y="54"/>
                    <a:pt x="4" y="54"/>
                  </a:cubicBezTo>
                  <a:cubicBezTo>
                    <a:pt x="4" y="55"/>
                    <a:pt x="3" y="58"/>
                    <a:pt x="0" y="61"/>
                  </a:cubicBezTo>
                  <a:cubicBezTo>
                    <a:pt x="3" y="70"/>
                    <a:pt x="3" y="70"/>
                    <a:pt x="3" y="70"/>
                  </a:cubicBezTo>
                  <a:cubicBezTo>
                    <a:pt x="15" y="84"/>
                    <a:pt x="15" y="84"/>
                    <a:pt x="15" y="84"/>
                  </a:cubicBezTo>
                  <a:cubicBezTo>
                    <a:pt x="15" y="84"/>
                    <a:pt x="15" y="84"/>
                    <a:pt x="15" y="84"/>
                  </a:cubicBezTo>
                  <a:cubicBezTo>
                    <a:pt x="19" y="92"/>
                    <a:pt x="19" y="92"/>
                    <a:pt x="19" y="92"/>
                  </a:cubicBezTo>
                  <a:cubicBezTo>
                    <a:pt x="19" y="93"/>
                    <a:pt x="19" y="93"/>
                    <a:pt x="19" y="93"/>
                  </a:cubicBezTo>
                  <a:cubicBezTo>
                    <a:pt x="18" y="94"/>
                    <a:pt x="18" y="94"/>
                    <a:pt x="18" y="94"/>
                  </a:cubicBezTo>
                  <a:cubicBezTo>
                    <a:pt x="18" y="94"/>
                    <a:pt x="18" y="94"/>
                    <a:pt x="18" y="94"/>
                  </a:cubicBezTo>
                  <a:cubicBezTo>
                    <a:pt x="15" y="98"/>
                    <a:pt x="15" y="98"/>
                    <a:pt x="15" y="98"/>
                  </a:cubicBezTo>
                  <a:cubicBezTo>
                    <a:pt x="14" y="98"/>
                    <a:pt x="14" y="98"/>
                    <a:pt x="14" y="98"/>
                  </a:cubicBezTo>
                  <a:cubicBezTo>
                    <a:pt x="6" y="100"/>
                    <a:pt x="6" y="100"/>
                    <a:pt x="6" y="100"/>
                  </a:cubicBezTo>
                  <a:cubicBezTo>
                    <a:pt x="7" y="106"/>
                    <a:pt x="7" y="106"/>
                    <a:pt x="7" y="106"/>
                  </a:cubicBezTo>
                  <a:cubicBezTo>
                    <a:pt x="13" y="110"/>
                    <a:pt x="13" y="110"/>
                    <a:pt x="13" y="110"/>
                  </a:cubicBezTo>
                  <a:cubicBezTo>
                    <a:pt x="21" y="112"/>
                    <a:pt x="21" y="112"/>
                    <a:pt x="21" y="112"/>
                  </a:cubicBezTo>
                  <a:cubicBezTo>
                    <a:pt x="24" y="120"/>
                    <a:pt x="24" y="120"/>
                    <a:pt x="24" y="120"/>
                  </a:cubicBezTo>
                  <a:cubicBezTo>
                    <a:pt x="24" y="120"/>
                    <a:pt x="24" y="120"/>
                    <a:pt x="24" y="120"/>
                  </a:cubicBezTo>
                  <a:cubicBezTo>
                    <a:pt x="24" y="120"/>
                    <a:pt x="24" y="120"/>
                    <a:pt x="24" y="120"/>
                  </a:cubicBezTo>
                  <a:cubicBezTo>
                    <a:pt x="24" y="120"/>
                    <a:pt x="24" y="120"/>
                    <a:pt x="24" y="120"/>
                  </a:cubicBezTo>
                  <a:cubicBezTo>
                    <a:pt x="24" y="120"/>
                    <a:pt x="24" y="120"/>
                    <a:pt x="24" y="120"/>
                  </a:cubicBezTo>
                  <a:cubicBezTo>
                    <a:pt x="22" y="134"/>
                    <a:pt x="22" y="134"/>
                    <a:pt x="22" y="134"/>
                  </a:cubicBezTo>
                  <a:cubicBezTo>
                    <a:pt x="22" y="134"/>
                    <a:pt x="22" y="134"/>
                    <a:pt x="22" y="134"/>
                  </a:cubicBezTo>
                  <a:cubicBezTo>
                    <a:pt x="22" y="134"/>
                    <a:pt x="22" y="134"/>
                    <a:pt x="22" y="134"/>
                  </a:cubicBezTo>
                  <a:cubicBezTo>
                    <a:pt x="19" y="140"/>
                    <a:pt x="19" y="140"/>
                    <a:pt x="19" y="140"/>
                  </a:cubicBezTo>
                  <a:cubicBezTo>
                    <a:pt x="19" y="142"/>
                    <a:pt x="19" y="142"/>
                    <a:pt x="19" y="142"/>
                  </a:cubicBezTo>
                  <a:cubicBezTo>
                    <a:pt x="18" y="142"/>
                    <a:pt x="18" y="142"/>
                    <a:pt x="18" y="142"/>
                  </a:cubicBezTo>
                  <a:cubicBezTo>
                    <a:pt x="8" y="143"/>
                    <a:pt x="8" y="143"/>
                    <a:pt x="8" y="143"/>
                  </a:cubicBezTo>
                  <a:cubicBezTo>
                    <a:pt x="8" y="147"/>
                    <a:pt x="8" y="147"/>
                    <a:pt x="8" y="147"/>
                  </a:cubicBezTo>
                  <a:cubicBezTo>
                    <a:pt x="5" y="156"/>
                    <a:pt x="5" y="156"/>
                    <a:pt x="5" y="156"/>
                  </a:cubicBezTo>
                  <a:cubicBezTo>
                    <a:pt x="4" y="166"/>
                    <a:pt x="4" y="166"/>
                    <a:pt x="4" y="166"/>
                  </a:cubicBezTo>
                  <a:cubicBezTo>
                    <a:pt x="6" y="172"/>
                    <a:pt x="6" y="172"/>
                    <a:pt x="6" y="172"/>
                  </a:cubicBezTo>
                  <a:cubicBezTo>
                    <a:pt x="18" y="179"/>
                    <a:pt x="18" y="179"/>
                    <a:pt x="18" y="179"/>
                  </a:cubicBezTo>
                  <a:cubicBezTo>
                    <a:pt x="19" y="180"/>
                    <a:pt x="19" y="180"/>
                    <a:pt x="19" y="180"/>
                  </a:cubicBezTo>
                  <a:cubicBezTo>
                    <a:pt x="24" y="188"/>
                    <a:pt x="24" y="188"/>
                    <a:pt x="24" y="188"/>
                  </a:cubicBezTo>
                  <a:cubicBezTo>
                    <a:pt x="24" y="189"/>
                    <a:pt x="24" y="189"/>
                    <a:pt x="24" y="189"/>
                  </a:cubicBezTo>
                  <a:cubicBezTo>
                    <a:pt x="24" y="189"/>
                    <a:pt x="24" y="189"/>
                    <a:pt x="24" y="189"/>
                  </a:cubicBezTo>
                  <a:cubicBezTo>
                    <a:pt x="24" y="190"/>
                    <a:pt x="24" y="190"/>
                    <a:pt x="24" y="190"/>
                  </a:cubicBezTo>
                  <a:cubicBezTo>
                    <a:pt x="17" y="204"/>
                    <a:pt x="17" y="204"/>
                    <a:pt x="17" y="204"/>
                  </a:cubicBezTo>
                  <a:cubicBezTo>
                    <a:pt x="16" y="208"/>
                    <a:pt x="16" y="208"/>
                    <a:pt x="16" y="208"/>
                  </a:cubicBezTo>
                  <a:cubicBezTo>
                    <a:pt x="16" y="208"/>
                    <a:pt x="16" y="208"/>
                    <a:pt x="16" y="208"/>
                  </a:cubicBezTo>
                  <a:cubicBezTo>
                    <a:pt x="12" y="217"/>
                    <a:pt x="12" y="217"/>
                    <a:pt x="12" y="217"/>
                  </a:cubicBezTo>
                  <a:cubicBezTo>
                    <a:pt x="10" y="224"/>
                    <a:pt x="10" y="224"/>
                    <a:pt x="10" y="224"/>
                  </a:cubicBezTo>
                  <a:cubicBezTo>
                    <a:pt x="10" y="225"/>
                    <a:pt x="10" y="225"/>
                    <a:pt x="10" y="225"/>
                  </a:cubicBezTo>
                  <a:cubicBezTo>
                    <a:pt x="10" y="225"/>
                    <a:pt x="10" y="225"/>
                    <a:pt x="10" y="225"/>
                  </a:cubicBezTo>
                  <a:cubicBezTo>
                    <a:pt x="8" y="227"/>
                    <a:pt x="7" y="228"/>
                    <a:pt x="6" y="231"/>
                  </a:cubicBezTo>
                  <a:cubicBezTo>
                    <a:pt x="5" y="232"/>
                    <a:pt x="5" y="232"/>
                    <a:pt x="6" y="233"/>
                  </a:cubicBezTo>
                  <a:cubicBezTo>
                    <a:pt x="7" y="234"/>
                    <a:pt x="7" y="234"/>
                    <a:pt x="7" y="234"/>
                  </a:cubicBezTo>
                  <a:cubicBezTo>
                    <a:pt x="11" y="238"/>
                    <a:pt x="11" y="238"/>
                    <a:pt x="11" y="238"/>
                  </a:cubicBezTo>
                  <a:cubicBezTo>
                    <a:pt x="11" y="238"/>
                    <a:pt x="11" y="238"/>
                    <a:pt x="11" y="238"/>
                  </a:cubicBezTo>
                  <a:cubicBezTo>
                    <a:pt x="11" y="238"/>
                    <a:pt x="11" y="238"/>
                    <a:pt x="11" y="238"/>
                  </a:cubicBezTo>
                  <a:cubicBezTo>
                    <a:pt x="13" y="241"/>
                    <a:pt x="13" y="241"/>
                    <a:pt x="13" y="241"/>
                  </a:cubicBezTo>
                  <a:cubicBezTo>
                    <a:pt x="13" y="241"/>
                    <a:pt x="13" y="241"/>
                    <a:pt x="13" y="241"/>
                  </a:cubicBezTo>
                  <a:cubicBezTo>
                    <a:pt x="13" y="241"/>
                    <a:pt x="13" y="241"/>
                    <a:pt x="13" y="241"/>
                  </a:cubicBezTo>
                  <a:cubicBezTo>
                    <a:pt x="14" y="242"/>
                    <a:pt x="14" y="242"/>
                    <a:pt x="14" y="242"/>
                  </a:cubicBezTo>
                  <a:cubicBezTo>
                    <a:pt x="14" y="242"/>
                    <a:pt x="14" y="242"/>
                    <a:pt x="14" y="242"/>
                  </a:cubicBezTo>
                  <a:cubicBezTo>
                    <a:pt x="14" y="244"/>
                    <a:pt x="14" y="244"/>
                    <a:pt x="14" y="244"/>
                  </a:cubicBezTo>
                  <a:cubicBezTo>
                    <a:pt x="14" y="244"/>
                    <a:pt x="14" y="244"/>
                    <a:pt x="14" y="244"/>
                  </a:cubicBezTo>
                  <a:cubicBezTo>
                    <a:pt x="14" y="244"/>
                    <a:pt x="14" y="244"/>
                    <a:pt x="14" y="244"/>
                  </a:cubicBezTo>
                  <a:cubicBezTo>
                    <a:pt x="14" y="244"/>
                    <a:pt x="14" y="244"/>
                    <a:pt x="14" y="244"/>
                  </a:cubicBezTo>
                  <a:cubicBezTo>
                    <a:pt x="14" y="244"/>
                    <a:pt x="14" y="244"/>
                    <a:pt x="14" y="244"/>
                  </a:cubicBezTo>
                  <a:cubicBezTo>
                    <a:pt x="15" y="246"/>
                    <a:pt x="15" y="246"/>
                    <a:pt x="15" y="246"/>
                  </a:cubicBezTo>
                  <a:cubicBezTo>
                    <a:pt x="18" y="248"/>
                    <a:pt x="18" y="248"/>
                    <a:pt x="18" y="248"/>
                  </a:cubicBezTo>
                  <a:cubicBezTo>
                    <a:pt x="33" y="251"/>
                    <a:pt x="33" y="251"/>
                    <a:pt x="33" y="251"/>
                  </a:cubicBezTo>
                  <a:cubicBezTo>
                    <a:pt x="37" y="251"/>
                    <a:pt x="42" y="250"/>
                    <a:pt x="47" y="248"/>
                  </a:cubicBezTo>
                  <a:cubicBezTo>
                    <a:pt x="51" y="246"/>
                    <a:pt x="56" y="245"/>
                    <a:pt x="61" y="246"/>
                  </a:cubicBezTo>
                  <a:cubicBezTo>
                    <a:pt x="61" y="243"/>
                    <a:pt x="61" y="243"/>
                    <a:pt x="61" y="243"/>
                  </a:cubicBezTo>
                  <a:cubicBezTo>
                    <a:pt x="57" y="232"/>
                    <a:pt x="57" y="232"/>
                    <a:pt x="57" y="232"/>
                  </a:cubicBezTo>
                  <a:cubicBezTo>
                    <a:pt x="56" y="232"/>
                    <a:pt x="56" y="232"/>
                    <a:pt x="56" y="232"/>
                  </a:cubicBezTo>
                  <a:cubicBezTo>
                    <a:pt x="57" y="232"/>
                    <a:pt x="57" y="232"/>
                    <a:pt x="57" y="232"/>
                  </a:cubicBezTo>
                  <a:cubicBezTo>
                    <a:pt x="79" y="200"/>
                    <a:pt x="79" y="200"/>
                    <a:pt x="79" y="200"/>
                  </a:cubicBezTo>
                  <a:cubicBezTo>
                    <a:pt x="104" y="176"/>
                    <a:pt x="104" y="176"/>
                    <a:pt x="104" y="176"/>
                  </a:cubicBezTo>
                  <a:cubicBezTo>
                    <a:pt x="104" y="176"/>
                    <a:pt x="104" y="176"/>
                    <a:pt x="104" y="176"/>
                  </a:cubicBezTo>
                  <a:cubicBezTo>
                    <a:pt x="112" y="174"/>
                    <a:pt x="112" y="174"/>
                    <a:pt x="112" y="174"/>
                  </a:cubicBezTo>
                  <a:cubicBezTo>
                    <a:pt x="116" y="169"/>
                    <a:pt x="116" y="169"/>
                    <a:pt x="116" y="169"/>
                  </a:cubicBezTo>
                  <a:cubicBezTo>
                    <a:pt x="116" y="169"/>
                    <a:pt x="116" y="169"/>
                    <a:pt x="116" y="169"/>
                  </a:cubicBezTo>
                  <a:cubicBezTo>
                    <a:pt x="119" y="166"/>
                    <a:pt x="122" y="165"/>
                    <a:pt x="125" y="164"/>
                  </a:cubicBezTo>
                  <a:cubicBezTo>
                    <a:pt x="123" y="162"/>
                    <a:pt x="123" y="162"/>
                    <a:pt x="123" y="162"/>
                  </a:cubicBezTo>
                  <a:cubicBezTo>
                    <a:pt x="117" y="156"/>
                    <a:pt x="117" y="156"/>
                    <a:pt x="117" y="156"/>
                  </a:cubicBezTo>
                  <a:cubicBezTo>
                    <a:pt x="117" y="156"/>
                    <a:pt x="117" y="156"/>
                    <a:pt x="117" y="156"/>
                  </a:cubicBezTo>
                  <a:cubicBezTo>
                    <a:pt x="117" y="156"/>
                    <a:pt x="117" y="156"/>
                    <a:pt x="117" y="156"/>
                  </a:cubicBezTo>
                  <a:cubicBezTo>
                    <a:pt x="113" y="151"/>
                    <a:pt x="113" y="151"/>
                    <a:pt x="113" y="151"/>
                  </a:cubicBezTo>
                  <a:cubicBezTo>
                    <a:pt x="113" y="150"/>
                    <a:pt x="113" y="150"/>
                    <a:pt x="113" y="150"/>
                  </a:cubicBezTo>
                  <a:cubicBezTo>
                    <a:pt x="113" y="150"/>
                    <a:pt x="113" y="150"/>
                    <a:pt x="113" y="150"/>
                  </a:cubicBezTo>
                  <a:cubicBezTo>
                    <a:pt x="115" y="147"/>
                    <a:pt x="115" y="147"/>
                    <a:pt x="115" y="147"/>
                  </a:cubicBezTo>
                  <a:cubicBezTo>
                    <a:pt x="109" y="148"/>
                    <a:pt x="109" y="148"/>
                    <a:pt x="109" y="148"/>
                  </a:cubicBezTo>
                  <a:cubicBezTo>
                    <a:pt x="98" y="146"/>
                    <a:pt x="98" y="146"/>
                    <a:pt x="98" y="146"/>
                  </a:cubicBezTo>
                  <a:cubicBezTo>
                    <a:pt x="94" y="144"/>
                    <a:pt x="91" y="141"/>
                    <a:pt x="90" y="138"/>
                  </a:cubicBezTo>
                  <a:cubicBezTo>
                    <a:pt x="88" y="131"/>
                    <a:pt x="87" y="125"/>
                    <a:pt x="87" y="119"/>
                  </a:cubicBezTo>
                  <a:cubicBezTo>
                    <a:pt x="86" y="121"/>
                    <a:pt x="84" y="122"/>
                    <a:pt x="82" y="122"/>
                  </a:cubicBezTo>
                  <a:cubicBezTo>
                    <a:pt x="73" y="120"/>
                    <a:pt x="73" y="120"/>
                    <a:pt x="73" y="120"/>
                  </a:cubicBezTo>
                  <a:cubicBezTo>
                    <a:pt x="68" y="116"/>
                    <a:pt x="68" y="116"/>
                    <a:pt x="68" y="116"/>
                  </a:cubicBezTo>
                  <a:cubicBezTo>
                    <a:pt x="61" y="114"/>
                    <a:pt x="61" y="114"/>
                    <a:pt x="61" y="114"/>
                  </a:cubicBezTo>
                  <a:cubicBezTo>
                    <a:pt x="58" y="114"/>
                    <a:pt x="58" y="114"/>
                    <a:pt x="58" y="114"/>
                  </a:cubicBezTo>
                  <a:cubicBezTo>
                    <a:pt x="56" y="114"/>
                    <a:pt x="53" y="113"/>
                    <a:pt x="52" y="112"/>
                  </a:cubicBezTo>
                  <a:cubicBezTo>
                    <a:pt x="49" y="110"/>
                    <a:pt x="48" y="108"/>
                    <a:pt x="48" y="107"/>
                  </a:cubicBezTo>
                  <a:cubicBezTo>
                    <a:pt x="47" y="104"/>
                    <a:pt x="48" y="102"/>
                    <a:pt x="51" y="100"/>
                  </a:cubicBezTo>
                  <a:cubicBezTo>
                    <a:pt x="53" y="98"/>
                    <a:pt x="57" y="94"/>
                    <a:pt x="59" y="90"/>
                  </a:cubicBezTo>
                  <a:cubicBezTo>
                    <a:pt x="57" y="87"/>
                    <a:pt x="55" y="83"/>
                    <a:pt x="57" y="80"/>
                  </a:cubicBezTo>
                  <a:cubicBezTo>
                    <a:pt x="57" y="79"/>
                    <a:pt x="57" y="79"/>
                    <a:pt x="57" y="79"/>
                  </a:cubicBezTo>
                  <a:cubicBezTo>
                    <a:pt x="57" y="77"/>
                    <a:pt x="61" y="76"/>
                    <a:pt x="67" y="74"/>
                  </a:cubicBezTo>
                  <a:cubicBezTo>
                    <a:pt x="67" y="72"/>
                    <a:pt x="68" y="70"/>
                    <a:pt x="69" y="70"/>
                  </a:cubicBezTo>
                  <a:cubicBezTo>
                    <a:pt x="75" y="70"/>
                    <a:pt x="75" y="70"/>
                    <a:pt x="75" y="70"/>
                  </a:cubicBezTo>
                  <a:cubicBezTo>
                    <a:pt x="74" y="70"/>
                    <a:pt x="74" y="70"/>
                    <a:pt x="74" y="70"/>
                  </a:cubicBezTo>
                  <a:cubicBezTo>
                    <a:pt x="70" y="67"/>
                    <a:pt x="69" y="64"/>
                    <a:pt x="71" y="61"/>
                  </a:cubicBezTo>
                  <a:cubicBezTo>
                    <a:pt x="74" y="59"/>
                    <a:pt x="74" y="59"/>
                    <a:pt x="74" y="59"/>
                  </a:cubicBezTo>
                  <a:cubicBezTo>
                    <a:pt x="77" y="58"/>
                    <a:pt x="82" y="58"/>
                    <a:pt x="86" y="60"/>
                  </a:cubicBezTo>
                  <a:cubicBezTo>
                    <a:pt x="95" y="67"/>
                    <a:pt x="95" y="67"/>
                    <a:pt x="95" y="67"/>
                  </a:cubicBezTo>
                  <a:cubicBezTo>
                    <a:pt x="104" y="67"/>
                    <a:pt x="104" y="67"/>
                    <a:pt x="104" y="67"/>
                  </a:cubicBezTo>
                  <a:cubicBezTo>
                    <a:pt x="107" y="69"/>
                    <a:pt x="107" y="69"/>
                    <a:pt x="107" y="69"/>
                  </a:cubicBezTo>
                  <a:cubicBezTo>
                    <a:pt x="107" y="72"/>
                    <a:pt x="107" y="72"/>
                    <a:pt x="107" y="72"/>
                  </a:cubicBezTo>
                  <a:cubicBezTo>
                    <a:pt x="107" y="74"/>
                    <a:pt x="106" y="76"/>
                    <a:pt x="105" y="76"/>
                  </a:cubicBezTo>
                  <a:cubicBezTo>
                    <a:pt x="103" y="76"/>
                    <a:pt x="102" y="78"/>
                    <a:pt x="101" y="80"/>
                  </a:cubicBezTo>
                  <a:cubicBezTo>
                    <a:pt x="105" y="90"/>
                    <a:pt x="105" y="90"/>
                    <a:pt x="105" y="90"/>
                  </a:cubicBezTo>
                  <a:cubicBezTo>
                    <a:pt x="108" y="86"/>
                    <a:pt x="110" y="84"/>
                    <a:pt x="113" y="84"/>
                  </a:cubicBezTo>
                  <a:cubicBezTo>
                    <a:pt x="114" y="84"/>
                    <a:pt x="115" y="84"/>
                    <a:pt x="117" y="86"/>
                  </a:cubicBezTo>
                  <a:cubicBezTo>
                    <a:pt x="118" y="88"/>
                    <a:pt x="119" y="92"/>
                    <a:pt x="120" y="95"/>
                  </a:cubicBezTo>
                  <a:cubicBezTo>
                    <a:pt x="120" y="100"/>
                    <a:pt x="121" y="103"/>
                    <a:pt x="123" y="105"/>
                  </a:cubicBezTo>
                  <a:cubicBezTo>
                    <a:pt x="126" y="110"/>
                    <a:pt x="126" y="110"/>
                    <a:pt x="126" y="110"/>
                  </a:cubicBezTo>
                  <a:cubicBezTo>
                    <a:pt x="131" y="116"/>
                    <a:pt x="133" y="120"/>
                    <a:pt x="134" y="124"/>
                  </a:cubicBezTo>
                  <a:cubicBezTo>
                    <a:pt x="150" y="122"/>
                    <a:pt x="150" y="122"/>
                    <a:pt x="150" y="122"/>
                  </a:cubicBezTo>
                  <a:cubicBezTo>
                    <a:pt x="157" y="118"/>
                    <a:pt x="157" y="118"/>
                    <a:pt x="157" y="118"/>
                  </a:cubicBezTo>
                  <a:cubicBezTo>
                    <a:pt x="163" y="110"/>
                    <a:pt x="163" y="110"/>
                    <a:pt x="163" y="110"/>
                  </a:cubicBezTo>
                  <a:cubicBezTo>
                    <a:pt x="166" y="102"/>
                    <a:pt x="166" y="102"/>
                    <a:pt x="166" y="102"/>
                  </a:cubicBezTo>
                  <a:cubicBezTo>
                    <a:pt x="166" y="102"/>
                    <a:pt x="166" y="102"/>
                    <a:pt x="166" y="102"/>
                  </a:cubicBezTo>
                  <a:cubicBezTo>
                    <a:pt x="166" y="102"/>
                    <a:pt x="166" y="102"/>
                    <a:pt x="166" y="102"/>
                  </a:cubicBezTo>
                  <a:cubicBezTo>
                    <a:pt x="168" y="94"/>
                    <a:pt x="168" y="94"/>
                    <a:pt x="168" y="94"/>
                  </a:cubicBezTo>
                  <a:cubicBezTo>
                    <a:pt x="168" y="93"/>
                    <a:pt x="168" y="93"/>
                    <a:pt x="168" y="93"/>
                  </a:cubicBezTo>
                  <a:cubicBezTo>
                    <a:pt x="168" y="92"/>
                    <a:pt x="168" y="92"/>
                    <a:pt x="168" y="92"/>
                  </a:cubicBezTo>
                  <a:cubicBezTo>
                    <a:pt x="169" y="92"/>
                    <a:pt x="169" y="92"/>
                    <a:pt x="169" y="92"/>
                  </a:cubicBezTo>
                  <a:cubicBezTo>
                    <a:pt x="175" y="88"/>
                    <a:pt x="175" y="88"/>
                    <a:pt x="175" y="88"/>
                  </a:cubicBezTo>
                  <a:cubicBezTo>
                    <a:pt x="176" y="88"/>
                    <a:pt x="176" y="88"/>
                    <a:pt x="176" y="88"/>
                  </a:cubicBezTo>
                  <a:cubicBezTo>
                    <a:pt x="175" y="87"/>
                    <a:pt x="175" y="87"/>
                    <a:pt x="175" y="87"/>
                  </a:cubicBezTo>
                  <a:cubicBezTo>
                    <a:pt x="165" y="84"/>
                    <a:pt x="165" y="84"/>
                    <a:pt x="165" y="84"/>
                  </a:cubicBezTo>
                  <a:cubicBezTo>
                    <a:pt x="165" y="84"/>
                    <a:pt x="165" y="84"/>
                    <a:pt x="165" y="84"/>
                  </a:cubicBezTo>
                  <a:cubicBezTo>
                    <a:pt x="165" y="84"/>
                    <a:pt x="165" y="84"/>
                    <a:pt x="165" y="84"/>
                  </a:cubicBezTo>
                  <a:cubicBezTo>
                    <a:pt x="163" y="78"/>
                    <a:pt x="163" y="78"/>
                    <a:pt x="163" y="78"/>
                  </a:cubicBezTo>
                  <a:lnTo>
                    <a:pt x="162" y="76"/>
                  </a:lnTo>
                  <a:close/>
                </a:path>
              </a:pathLst>
            </a:custGeom>
            <a:grpFill/>
            <a:ln>
              <a:noFill/>
            </a:ln>
          </p:spPr>
          <p:txBody>
            <a:bodyPr/>
            <a:lstStyle/>
            <a:p>
              <a:endParaRPr altLang="en-US" lang="zh-CN"/>
            </a:p>
          </p:txBody>
        </p:sp>
        <p:sp>
          <p:nvSpPr>
            <p:cNvPr id="552" name="Freeform 34"/>
            <p:cNvSpPr>
              <a:spLocks noChangeArrowheads="1"/>
            </p:cNvSpPr>
            <p:nvPr/>
          </p:nvSpPr>
          <p:spPr bwMode="auto">
            <a:xfrm>
              <a:off x="3897994" y="3157768"/>
              <a:ext cx="596900" cy="587375"/>
            </a:xfrm>
            <a:custGeom>
              <a:gdLst>
                <a:gd fmla="*/ 2147483647 w 186" name="T0"/>
                <a:gd fmla="*/ 2147483647 h 183" name="T1"/>
                <a:gd fmla="*/ 2147483647 w 186" name="T2"/>
                <a:gd fmla="*/ 2147483647 h 183" name="T3"/>
                <a:gd fmla="*/ 2147483647 w 186" name="T4"/>
                <a:gd fmla="*/ 2147483647 h 183" name="T5"/>
                <a:gd fmla="*/ 2147483647 w 186" name="T6"/>
                <a:gd fmla="*/ 2147483647 h 183" name="T7"/>
                <a:gd fmla="*/ 2147483647 w 186" name="T8"/>
                <a:gd fmla="*/ 2147483647 h 183" name="T9"/>
                <a:gd fmla="*/ 2147483647 w 186" name="T10"/>
                <a:gd fmla="*/ 2147483647 h 183" name="T11"/>
                <a:gd fmla="*/ 2147483647 w 186" name="T12"/>
                <a:gd fmla="*/ 2147483647 h 183" name="T13"/>
                <a:gd fmla="*/ 2147483647 w 186" name="T14"/>
                <a:gd fmla="*/ 2147483647 h 183" name="T15"/>
                <a:gd fmla="*/ 2147483647 w 186" name="T16"/>
                <a:gd fmla="*/ 2147483647 h 183" name="T17"/>
                <a:gd fmla="*/ 2147483647 w 186" name="T18"/>
                <a:gd fmla="*/ 2147483647 h 183" name="T19"/>
                <a:gd fmla="*/ 2147483647 w 186" name="T20"/>
                <a:gd fmla="*/ 2147483647 h 183" name="T21"/>
                <a:gd fmla="*/ 2147483647 w 186" name="T22"/>
                <a:gd fmla="*/ 2147483647 h 183" name="T23"/>
                <a:gd fmla="*/ 2147483647 w 186" name="T24"/>
                <a:gd fmla="*/ 2147483647 h 183" name="T25"/>
                <a:gd fmla="*/ 2147483647 w 186" name="T26"/>
                <a:gd fmla="*/ 2147483647 h 183" name="T27"/>
                <a:gd fmla="*/ 2147483647 w 186" name="T28"/>
                <a:gd fmla="*/ 2147483647 h 183" name="T29"/>
                <a:gd fmla="*/ 2147483647 w 186" name="T30"/>
                <a:gd fmla="*/ 2147483647 h 183" name="T31"/>
                <a:gd fmla="*/ 2147483647 w 186" name="T32"/>
                <a:gd fmla="*/ 2147483647 h 183" name="T33"/>
                <a:gd fmla="*/ 2147483647 w 186" name="T34"/>
                <a:gd fmla="*/ 2147483647 h 183" name="T35"/>
                <a:gd fmla="*/ 2147483647 w 186" name="T36"/>
                <a:gd fmla="*/ 2147483647 h 183" name="T37"/>
                <a:gd fmla="*/ 2147483647 w 186" name="T38"/>
                <a:gd fmla="*/ 2147483647 h 183" name="T39"/>
                <a:gd fmla="*/ 2147483647 w 186" name="T40"/>
                <a:gd fmla="*/ 2147483647 h 183" name="T41"/>
                <a:gd fmla="*/ 2147483647 w 186" name="T42"/>
                <a:gd fmla="*/ 2147483647 h 183" name="T43"/>
                <a:gd fmla="*/ 2147483647 w 186" name="T44"/>
                <a:gd fmla="*/ 2147483647 h 183" name="T45"/>
                <a:gd fmla="*/ 2147483647 w 186" name="T46"/>
                <a:gd fmla="*/ 2147483647 h 183" name="T47"/>
                <a:gd fmla="*/ 2147483647 w 186" name="T48"/>
                <a:gd fmla="*/ 2147483647 h 183" name="T49"/>
                <a:gd fmla="*/ 2147483647 w 186" name="T50"/>
                <a:gd fmla="*/ 2147483647 h 183" name="T51"/>
                <a:gd fmla="*/ 2147483647 w 186" name="T52"/>
                <a:gd fmla="*/ 2147483647 h 183" name="T53"/>
                <a:gd fmla="*/ 2147483647 w 186" name="T54"/>
                <a:gd fmla="*/ 2147483647 h 183" name="T55"/>
                <a:gd fmla="*/ 2147483647 w 186" name="T56"/>
                <a:gd fmla="*/ 2147483647 h 183" name="T57"/>
                <a:gd fmla="*/ 2147483647 w 186" name="T58"/>
                <a:gd fmla="*/ 2147483647 h 183" name="T59"/>
                <a:gd fmla="*/ 2147483647 w 186" name="T60"/>
                <a:gd fmla="*/ 2147483647 h 183" name="T61"/>
                <a:gd fmla="*/ 2147483647 w 186" name="T62"/>
                <a:gd fmla="*/ 2147483647 h 183" name="T63"/>
                <a:gd fmla="*/ 2147483647 w 186" name="T64"/>
                <a:gd fmla="*/ 2147483647 h 183" name="T65"/>
                <a:gd fmla="*/ 2147483647 w 186" name="T66"/>
                <a:gd fmla="*/ 2147483647 h 183" name="T67"/>
                <a:gd fmla="*/ 2147483647 w 186" name="T68"/>
                <a:gd fmla="*/ 2147483647 h 183" name="T69"/>
                <a:gd fmla="*/ 2147483647 w 186" name="T70"/>
                <a:gd fmla="*/ 2147483647 h 183" name="T71"/>
                <a:gd fmla="*/ 2147483647 w 186" name="T72"/>
                <a:gd fmla="*/ 2147483647 h 183" name="T73"/>
                <a:gd fmla="*/ 2147483647 w 186" name="T74"/>
                <a:gd fmla="*/ 2147483647 h 183" name="T75"/>
                <a:gd fmla="*/ 2147483647 w 186" name="T76"/>
                <a:gd fmla="*/ 0 h 183" name="T77"/>
                <a:gd fmla="*/ 2147483647 w 186" name="T78"/>
                <a:gd fmla="*/ 2147483647 h 183" name="T79"/>
                <a:gd fmla="*/ 2147483647 w 186" name="T80"/>
                <a:gd fmla="*/ 2147483647 h 183" name="T81"/>
                <a:gd fmla="*/ 2147483647 w 186" name="T82"/>
                <a:gd fmla="*/ 2147483647 h 183" name="T83"/>
                <a:gd fmla="*/ 2147483647 w 186" name="T84"/>
                <a:gd fmla="*/ 2147483647 h 183" name="T85"/>
                <a:gd fmla="*/ 2147483647 w 186" name="T86"/>
                <a:gd fmla="*/ 2147483647 h 183" name="T87"/>
                <a:gd fmla="*/ 2147483647 w 186" name="T88"/>
                <a:gd fmla="*/ 2147483647 h 183" name="T89"/>
                <a:gd fmla="*/ 2147483647 w 186" name="T90"/>
                <a:gd fmla="*/ 2147483647 h 183"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w 186" name="T138"/>
                <a:gd fmla="*/ 0 h 183" name="T139"/>
                <a:gd fmla="*/ 186 w 186" name="T140"/>
                <a:gd fmla="*/ 183 h 183" name="T141"/>
              </a:gd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b="T141" l="T138" r="T140" t="T139"/>
              <a:pathLst>
                <a:path h="183" w="186">
                  <a:moveTo>
                    <a:pt x="42" y="60"/>
                  </a:moveTo>
                  <a:cubicBezTo>
                    <a:pt x="41" y="60"/>
                    <a:pt x="41" y="60"/>
                    <a:pt x="41" y="60"/>
                  </a:cubicBezTo>
                  <a:cubicBezTo>
                    <a:pt x="11" y="73"/>
                    <a:pt x="11" y="73"/>
                    <a:pt x="11" y="73"/>
                  </a:cubicBezTo>
                  <a:cubicBezTo>
                    <a:pt x="2" y="81"/>
                    <a:pt x="2" y="81"/>
                    <a:pt x="2" y="81"/>
                  </a:cubicBezTo>
                  <a:cubicBezTo>
                    <a:pt x="0" y="95"/>
                    <a:pt x="2" y="103"/>
                    <a:pt x="6" y="105"/>
                  </a:cubicBezTo>
                  <a:cubicBezTo>
                    <a:pt x="15" y="111"/>
                    <a:pt x="15" y="111"/>
                    <a:pt x="15" y="111"/>
                  </a:cubicBezTo>
                  <a:cubicBezTo>
                    <a:pt x="16" y="111"/>
                    <a:pt x="16" y="111"/>
                    <a:pt x="16" y="111"/>
                  </a:cubicBezTo>
                  <a:cubicBezTo>
                    <a:pt x="16" y="111"/>
                    <a:pt x="16" y="111"/>
                    <a:pt x="16" y="111"/>
                  </a:cubicBezTo>
                  <a:cubicBezTo>
                    <a:pt x="18" y="126"/>
                    <a:pt x="18" y="126"/>
                    <a:pt x="18" y="126"/>
                  </a:cubicBezTo>
                  <a:cubicBezTo>
                    <a:pt x="26" y="136"/>
                    <a:pt x="31" y="141"/>
                    <a:pt x="34" y="143"/>
                  </a:cubicBezTo>
                  <a:cubicBezTo>
                    <a:pt x="42" y="145"/>
                    <a:pt x="42" y="145"/>
                    <a:pt x="42" y="145"/>
                  </a:cubicBezTo>
                  <a:cubicBezTo>
                    <a:pt x="44" y="145"/>
                    <a:pt x="44" y="145"/>
                    <a:pt x="44" y="145"/>
                  </a:cubicBezTo>
                  <a:cubicBezTo>
                    <a:pt x="44" y="145"/>
                    <a:pt x="44" y="145"/>
                    <a:pt x="44" y="145"/>
                  </a:cubicBezTo>
                  <a:cubicBezTo>
                    <a:pt x="45" y="147"/>
                    <a:pt x="48" y="149"/>
                    <a:pt x="53" y="150"/>
                  </a:cubicBezTo>
                  <a:cubicBezTo>
                    <a:pt x="77" y="151"/>
                    <a:pt x="77" y="151"/>
                    <a:pt x="77" y="151"/>
                  </a:cubicBezTo>
                  <a:cubicBezTo>
                    <a:pt x="94" y="151"/>
                    <a:pt x="104" y="153"/>
                    <a:pt x="106" y="155"/>
                  </a:cubicBezTo>
                  <a:cubicBezTo>
                    <a:pt x="108" y="156"/>
                    <a:pt x="109" y="160"/>
                    <a:pt x="108" y="166"/>
                  </a:cubicBezTo>
                  <a:cubicBezTo>
                    <a:pt x="108" y="170"/>
                    <a:pt x="108" y="173"/>
                    <a:pt x="109" y="173"/>
                  </a:cubicBezTo>
                  <a:cubicBezTo>
                    <a:pt x="118" y="171"/>
                    <a:pt x="118" y="171"/>
                    <a:pt x="118" y="171"/>
                  </a:cubicBezTo>
                  <a:cubicBezTo>
                    <a:pt x="124" y="169"/>
                    <a:pt x="128" y="169"/>
                    <a:pt x="130" y="171"/>
                  </a:cubicBezTo>
                  <a:cubicBezTo>
                    <a:pt x="134" y="175"/>
                    <a:pt x="134" y="175"/>
                    <a:pt x="134" y="175"/>
                  </a:cubicBezTo>
                  <a:cubicBezTo>
                    <a:pt x="138" y="181"/>
                    <a:pt x="142" y="183"/>
                    <a:pt x="142" y="183"/>
                  </a:cubicBezTo>
                  <a:cubicBezTo>
                    <a:pt x="145" y="182"/>
                    <a:pt x="148" y="179"/>
                    <a:pt x="150" y="175"/>
                  </a:cubicBezTo>
                  <a:cubicBezTo>
                    <a:pt x="151" y="174"/>
                    <a:pt x="151" y="174"/>
                    <a:pt x="151" y="174"/>
                  </a:cubicBezTo>
                  <a:cubicBezTo>
                    <a:pt x="158" y="179"/>
                    <a:pt x="158" y="179"/>
                    <a:pt x="158" y="179"/>
                  </a:cubicBezTo>
                  <a:cubicBezTo>
                    <a:pt x="163" y="175"/>
                    <a:pt x="163" y="175"/>
                    <a:pt x="163" y="175"/>
                  </a:cubicBezTo>
                  <a:cubicBezTo>
                    <a:pt x="164" y="169"/>
                    <a:pt x="167" y="167"/>
                    <a:pt x="172" y="166"/>
                  </a:cubicBezTo>
                  <a:cubicBezTo>
                    <a:pt x="174" y="165"/>
                    <a:pt x="174" y="165"/>
                    <a:pt x="174" y="165"/>
                  </a:cubicBezTo>
                  <a:cubicBezTo>
                    <a:pt x="173" y="164"/>
                    <a:pt x="173" y="164"/>
                    <a:pt x="173" y="164"/>
                  </a:cubicBezTo>
                  <a:cubicBezTo>
                    <a:pt x="172" y="163"/>
                    <a:pt x="172" y="163"/>
                    <a:pt x="172" y="163"/>
                  </a:cubicBezTo>
                  <a:cubicBezTo>
                    <a:pt x="172" y="163"/>
                    <a:pt x="172" y="163"/>
                    <a:pt x="172" y="163"/>
                  </a:cubicBezTo>
                  <a:cubicBezTo>
                    <a:pt x="173" y="153"/>
                    <a:pt x="173" y="153"/>
                    <a:pt x="173" y="153"/>
                  </a:cubicBezTo>
                  <a:cubicBezTo>
                    <a:pt x="170" y="148"/>
                    <a:pt x="166" y="146"/>
                    <a:pt x="161" y="147"/>
                  </a:cubicBezTo>
                  <a:cubicBezTo>
                    <a:pt x="157" y="148"/>
                    <a:pt x="154" y="148"/>
                    <a:pt x="152" y="147"/>
                  </a:cubicBezTo>
                  <a:cubicBezTo>
                    <a:pt x="152" y="145"/>
                    <a:pt x="152" y="145"/>
                    <a:pt x="152" y="143"/>
                  </a:cubicBezTo>
                  <a:cubicBezTo>
                    <a:pt x="149" y="138"/>
                    <a:pt x="146" y="134"/>
                    <a:pt x="142" y="131"/>
                  </a:cubicBezTo>
                  <a:cubicBezTo>
                    <a:pt x="138" y="127"/>
                    <a:pt x="136" y="123"/>
                    <a:pt x="138" y="119"/>
                  </a:cubicBezTo>
                  <a:cubicBezTo>
                    <a:pt x="138" y="118"/>
                    <a:pt x="138" y="118"/>
                    <a:pt x="138" y="118"/>
                  </a:cubicBezTo>
                  <a:cubicBezTo>
                    <a:pt x="150" y="120"/>
                    <a:pt x="150" y="120"/>
                    <a:pt x="150" y="120"/>
                  </a:cubicBezTo>
                  <a:cubicBezTo>
                    <a:pt x="149" y="113"/>
                    <a:pt x="149" y="113"/>
                    <a:pt x="149" y="113"/>
                  </a:cubicBezTo>
                  <a:cubicBezTo>
                    <a:pt x="148" y="109"/>
                    <a:pt x="149" y="107"/>
                    <a:pt x="151" y="105"/>
                  </a:cubicBezTo>
                  <a:cubicBezTo>
                    <a:pt x="152" y="103"/>
                    <a:pt x="154" y="102"/>
                    <a:pt x="156" y="102"/>
                  </a:cubicBezTo>
                  <a:cubicBezTo>
                    <a:pt x="160" y="100"/>
                    <a:pt x="160" y="100"/>
                    <a:pt x="160" y="100"/>
                  </a:cubicBezTo>
                  <a:cubicBezTo>
                    <a:pt x="160" y="98"/>
                    <a:pt x="160" y="98"/>
                    <a:pt x="160" y="98"/>
                  </a:cubicBezTo>
                  <a:cubicBezTo>
                    <a:pt x="157" y="91"/>
                    <a:pt x="156" y="85"/>
                    <a:pt x="157" y="83"/>
                  </a:cubicBezTo>
                  <a:cubicBezTo>
                    <a:pt x="160" y="81"/>
                    <a:pt x="160" y="81"/>
                    <a:pt x="160" y="81"/>
                  </a:cubicBezTo>
                  <a:cubicBezTo>
                    <a:pt x="161" y="80"/>
                    <a:pt x="165" y="81"/>
                    <a:pt x="170" y="83"/>
                  </a:cubicBezTo>
                  <a:cubicBezTo>
                    <a:pt x="170" y="83"/>
                    <a:pt x="170" y="83"/>
                    <a:pt x="170" y="83"/>
                  </a:cubicBezTo>
                  <a:cubicBezTo>
                    <a:pt x="171" y="83"/>
                    <a:pt x="171" y="83"/>
                    <a:pt x="171" y="83"/>
                  </a:cubicBezTo>
                  <a:cubicBezTo>
                    <a:pt x="171" y="84"/>
                    <a:pt x="171" y="84"/>
                    <a:pt x="171" y="84"/>
                  </a:cubicBezTo>
                  <a:cubicBezTo>
                    <a:pt x="175" y="89"/>
                    <a:pt x="178" y="93"/>
                    <a:pt x="179" y="93"/>
                  </a:cubicBezTo>
                  <a:cubicBezTo>
                    <a:pt x="186" y="81"/>
                    <a:pt x="186" y="81"/>
                    <a:pt x="186" y="81"/>
                  </a:cubicBezTo>
                  <a:cubicBezTo>
                    <a:pt x="180" y="73"/>
                    <a:pt x="176" y="67"/>
                    <a:pt x="175" y="64"/>
                  </a:cubicBezTo>
                  <a:cubicBezTo>
                    <a:pt x="169" y="68"/>
                    <a:pt x="169" y="68"/>
                    <a:pt x="169" y="68"/>
                  </a:cubicBezTo>
                  <a:cubicBezTo>
                    <a:pt x="168" y="67"/>
                    <a:pt x="168" y="67"/>
                    <a:pt x="168" y="67"/>
                  </a:cubicBezTo>
                  <a:cubicBezTo>
                    <a:pt x="152" y="63"/>
                    <a:pt x="152" y="63"/>
                    <a:pt x="152" y="63"/>
                  </a:cubicBezTo>
                  <a:cubicBezTo>
                    <a:pt x="152" y="63"/>
                    <a:pt x="152" y="63"/>
                    <a:pt x="152" y="63"/>
                  </a:cubicBezTo>
                  <a:cubicBezTo>
                    <a:pt x="152" y="63"/>
                    <a:pt x="152" y="63"/>
                    <a:pt x="152" y="63"/>
                  </a:cubicBezTo>
                  <a:cubicBezTo>
                    <a:pt x="145" y="60"/>
                    <a:pt x="141" y="56"/>
                    <a:pt x="140" y="53"/>
                  </a:cubicBezTo>
                  <a:cubicBezTo>
                    <a:pt x="131" y="48"/>
                    <a:pt x="131" y="48"/>
                    <a:pt x="131" y="48"/>
                  </a:cubicBezTo>
                  <a:cubicBezTo>
                    <a:pt x="131" y="39"/>
                    <a:pt x="131" y="39"/>
                    <a:pt x="131" y="39"/>
                  </a:cubicBezTo>
                  <a:cubicBezTo>
                    <a:pt x="148" y="29"/>
                    <a:pt x="148" y="29"/>
                    <a:pt x="148" y="29"/>
                  </a:cubicBezTo>
                  <a:cubicBezTo>
                    <a:pt x="148" y="24"/>
                    <a:pt x="146" y="19"/>
                    <a:pt x="144" y="15"/>
                  </a:cubicBezTo>
                  <a:cubicBezTo>
                    <a:pt x="142" y="9"/>
                    <a:pt x="142" y="9"/>
                    <a:pt x="142" y="9"/>
                  </a:cubicBezTo>
                  <a:cubicBezTo>
                    <a:pt x="130" y="11"/>
                    <a:pt x="130" y="11"/>
                    <a:pt x="130" y="11"/>
                  </a:cubicBezTo>
                  <a:cubicBezTo>
                    <a:pt x="124" y="13"/>
                    <a:pt x="119" y="14"/>
                    <a:pt x="114" y="14"/>
                  </a:cubicBezTo>
                  <a:cubicBezTo>
                    <a:pt x="101" y="11"/>
                    <a:pt x="101" y="11"/>
                    <a:pt x="101" y="11"/>
                  </a:cubicBezTo>
                  <a:cubicBezTo>
                    <a:pt x="101" y="7"/>
                    <a:pt x="101" y="7"/>
                    <a:pt x="101" y="7"/>
                  </a:cubicBezTo>
                  <a:cubicBezTo>
                    <a:pt x="99" y="7"/>
                    <a:pt x="99" y="7"/>
                    <a:pt x="99" y="7"/>
                  </a:cubicBezTo>
                  <a:cubicBezTo>
                    <a:pt x="96" y="5"/>
                    <a:pt x="96" y="5"/>
                    <a:pt x="96" y="5"/>
                  </a:cubicBezTo>
                  <a:cubicBezTo>
                    <a:pt x="95" y="3"/>
                    <a:pt x="95" y="3"/>
                    <a:pt x="95" y="3"/>
                  </a:cubicBezTo>
                  <a:cubicBezTo>
                    <a:pt x="95" y="3"/>
                    <a:pt x="95" y="3"/>
                    <a:pt x="95" y="3"/>
                  </a:cubicBezTo>
                  <a:cubicBezTo>
                    <a:pt x="95" y="3"/>
                    <a:pt x="95" y="3"/>
                    <a:pt x="95" y="3"/>
                  </a:cubicBezTo>
                  <a:cubicBezTo>
                    <a:pt x="95" y="3"/>
                    <a:pt x="95" y="3"/>
                    <a:pt x="95" y="3"/>
                  </a:cubicBezTo>
                  <a:cubicBezTo>
                    <a:pt x="95" y="3"/>
                    <a:pt x="95" y="3"/>
                    <a:pt x="95" y="3"/>
                  </a:cubicBezTo>
                  <a:cubicBezTo>
                    <a:pt x="94" y="1"/>
                    <a:pt x="94" y="1"/>
                    <a:pt x="94" y="1"/>
                  </a:cubicBezTo>
                  <a:cubicBezTo>
                    <a:pt x="94" y="1"/>
                    <a:pt x="94" y="1"/>
                    <a:pt x="94" y="1"/>
                  </a:cubicBezTo>
                  <a:cubicBezTo>
                    <a:pt x="94" y="0"/>
                    <a:pt x="94" y="0"/>
                    <a:pt x="94" y="0"/>
                  </a:cubicBezTo>
                  <a:cubicBezTo>
                    <a:pt x="94" y="0"/>
                    <a:pt x="94" y="0"/>
                    <a:pt x="94" y="0"/>
                  </a:cubicBezTo>
                  <a:cubicBezTo>
                    <a:pt x="93" y="11"/>
                    <a:pt x="93" y="11"/>
                    <a:pt x="93" y="11"/>
                  </a:cubicBezTo>
                  <a:cubicBezTo>
                    <a:pt x="92" y="14"/>
                    <a:pt x="92" y="14"/>
                    <a:pt x="92" y="14"/>
                  </a:cubicBezTo>
                  <a:cubicBezTo>
                    <a:pt x="92" y="16"/>
                    <a:pt x="91" y="17"/>
                    <a:pt x="92" y="18"/>
                  </a:cubicBezTo>
                  <a:cubicBezTo>
                    <a:pt x="94" y="21"/>
                    <a:pt x="93" y="24"/>
                    <a:pt x="91" y="27"/>
                  </a:cubicBezTo>
                  <a:cubicBezTo>
                    <a:pt x="93" y="34"/>
                    <a:pt x="93" y="34"/>
                    <a:pt x="93" y="34"/>
                  </a:cubicBezTo>
                  <a:cubicBezTo>
                    <a:pt x="92" y="34"/>
                    <a:pt x="92" y="34"/>
                    <a:pt x="92" y="34"/>
                  </a:cubicBezTo>
                  <a:cubicBezTo>
                    <a:pt x="92" y="35"/>
                    <a:pt x="92" y="35"/>
                    <a:pt x="92" y="35"/>
                  </a:cubicBezTo>
                  <a:cubicBezTo>
                    <a:pt x="87" y="39"/>
                    <a:pt x="87" y="39"/>
                    <a:pt x="87" y="39"/>
                  </a:cubicBezTo>
                  <a:cubicBezTo>
                    <a:pt x="87" y="48"/>
                    <a:pt x="87" y="48"/>
                    <a:pt x="87" y="48"/>
                  </a:cubicBezTo>
                  <a:cubicBezTo>
                    <a:pt x="86" y="49"/>
                    <a:pt x="86" y="49"/>
                    <a:pt x="86" y="49"/>
                  </a:cubicBezTo>
                  <a:cubicBezTo>
                    <a:pt x="77" y="53"/>
                    <a:pt x="71" y="55"/>
                    <a:pt x="67" y="55"/>
                  </a:cubicBezTo>
                  <a:cubicBezTo>
                    <a:pt x="50" y="53"/>
                    <a:pt x="50" y="53"/>
                    <a:pt x="50" y="53"/>
                  </a:cubicBezTo>
                  <a:cubicBezTo>
                    <a:pt x="42" y="60"/>
                    <a:pt x="42" y="60"/>
                    <a:pt x="42" y="60"/>
                  </a:cubicBezTo>
                  <a:close/>
                </a:path>
              </a:pathLst>
            </a:custGeom>
            <a:grpFill/>
            <a:ln>
              <a:noFill/>
            </a:ln>
          </p:spPr>
          <p:txBody>
            <a:bodyPr/>
            <a:lstStyle/>
            <a:p>
              <a:endParaRPr altLang="en-US" lang="zh-CN"/>
            </a:p>
          </p:txBody>
        </p:sp>
        <p:sp>
          <p:nvSpPr>
            <p:cNvPr id="562" name="Freeform 35"/>
            <p:cNvSpPr>
              <a:spLocks noChangeArrowheads="1"/>
            </p:cNvSpPr>
            <p:nvPr/>
          </p:nvSpPr>
          <p:spPr bwMode="auto">
            <a:xfrm>
              <a:off x="5018769" y="4413481"/>
              <a:ext cx="171450" cy="411162"/>
            </a:xfrm>
            <a:custGeom>
              <a:gdLst>
                <a:gd fmla="*/ 2147483647 w 53" name="T0"/>
                <a:gd fmla="*/ 0 h 128" name="T1"/>
                <a:gd fmla="*/ 2147483647 w 53" name="T2"/>
                <a:gd fmla="*/ 2147483647 h 128" name="T3"/>
                <a:gd fmla="*/ 0 w 53" name="T4"/>
                <a:gd fmla="*/ 2147483647 h 128" name="T5"/>
                <a:gd fmla="*/ 2147483647 w 53" name="T6"/>
                <a:gd fmla="*/ 2147483647 h 128" name="T7"/>
                <a:gd fmla="*/ 2147483647 w 53" name="T8"/>
                <a:gd fmla="*/ 2147483647 h 128" name="T9"/>
                <a:gd fmla="*/ 2147483647 w 53" name="T10"/>
                <a:gd fmla="*/ 2147483647 h 128" name="T11"/>
                <a:gd fmla="*/ 2147483647 w 53" name="T12"/>
                <a:gd fmla="*/ 2147483647 h 128" name="T13"/>
                <a:gd fmla="*/ 2147483647 w 53" name="T14"/>
                <a:gd fmla="*/ 2147483647 h 128" name="T15"/>
                <a:gd fmla="*/ 2147483647 w 53" name="T16"/>
                <a:gd fmla="*/ 2147483647 h 128" name="T17"/>
                <a:gd fmla="*/ 2147483647 w 53" name="T18"/>
                <a:gd fmla="*/ 2147483647 h 128" name="T19"/>
                <a:gd fmla="*/ 2147483647 w 53" name="T20"/>
                <a:gd fmla="*/ 2147483647 h 128" name="T21"/>
                <a:gd fmla="*/ 2147483647 w 53" name="T22"/>
                <a:gd fmla="*/ 2147483647 h 128" name="T23"/>
                <a:gd fmla="*/ 2147483647 w 53" name="T24"/>
                <a:gd fmla="*/ 2147483647 h 128" name="T25"/>
                <a:gd fmla="*/ 2147483647 w 53" name="T26"/>
                <a:gd fmla="*/ 2147483647 h 128" name="T27"/>
                <a:gd fmla="*/ 2147483647 w 53" name="T28"/>
                <a:gd fmla="*/ 2147483647 h 128" name="T29"/>
                <a:gd fmla="*/ 2147483647 w 53" name="T30"/>
                <a:gd fmla="*/ 2147483647 h 128" name="T31"/>
                <a:gd fmla="*/ 2147483647 w 53" name="T32"/>
                <a:gd fmla="*/ 2147483647 h 128" name="T33"/>
                <a:gd fmla="*/ 2147483647 w 53" name="T34"/>
                <a:gd fmla="*/ 2147483647 h 128" name="T35"/>
                <a:gd fmla="*/ 2147483647 w 53" name="T36"/>
                <a:gd fmla="*/ 2147483647 h 128" name="T37"/>
                <a:gd fmla="*/ 2147483647 w 53" name="T38"/>
                <a:gd fmla="*/ 2147483647 h 128" name="T39"/>
                <a:gd fmla="*/ 2147483647 w 53" name="T40"/>
                <a:gd fmla="*/ 2147483647 h 128" name="T41"/>
                <a:gd fmla="*/ 2147483647 w 53" name="T42"/>
                <a:gd fmla="*/ 2147483647 h 128" name="T43"/>
                <a:gd fmla="*/ 2147483647 w 53" name="T44"/>
                <a:gd fmla="*/ 2147483647 h 128" name="T45"/>
                <a:gd fmla="*/ 2147483647 w 53" name="T46"/>
                <a:gd fmla="*/ 2147483647 h 128" name="T47"/>
                <a:gd fmla="*/ 2147483647 w 53" name="T48"/>
                <a:gd fmla="*/ 2147483647 h 128" name="T49"/>
                <a:gd fmla="*/ 2147483647 w 53" name="T50"/>
                <a:gd fmla="*/ 2147483647 h 128" name="T51"/>
                <a:gd fmla="*/ 2147483647 w 53" name="T52"/>
                <a:gd fmla="*/ 2147483647 h 128" name="T53"/>
                <a:gd fmla="*/ 2147483647 w 53" name="T54"/>
                <a:gd fmla="*/ 2147483647 h 128" name="T55"/>
                <a:gd fmla="*/ 2147483647 w 53" name="T56"/>
                <a:gd fmla="*/ 2147483647 h 128" name="T57"/>
                <a:gd fmla="*/ 2147483647 w 53" name="T58"/>
                <a:gd fmla="*/ 2147483647 h 128" name="T59"/>
                <a:gd fmla="*/ 2147483647 w 53" name="T60"/>
                <a:gd fmla="*/ 0 h 128" name="T61"/>
                <a:gd fmla="*/ 0 60000 65536" name="T62"/>
                <a:gd fmla="*/ 0 60000 65536" name="T63"/>
                <a:gd fmla="*/ 0 60000 65536" name="T64"/>
                <a:gd fmla="*/ 0 60000 65536" name="T65"/>
                <a:gd fmla="*/ 0 60000 65536" name="T66"/>
                <a:gd fmla="*/ 0 60000 65536"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w 53" name="T93"/>
                <a:gd fmla="*/ 0 h 128" name="T94"/>
                <a:gd fmla="*/ 53 w 53" name="T95"/>
                <a:gd fmla="*/ 128 h 128" name="T96"/>
              </a:gd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b="T96" l="T93" r="T95" t="T94"/>
              <a:pathLst>
                <a:path h="128" w="52">
                  <a:moveTo>
                    <a:pt x="40" y="0"/>
                  </a:moveTo>
                  <a:cubicBezTo>
                    <a:pt x="27" y="9"/>
                    <a:pt x="18" y="21"/>
                    <a:pt x="12" y="35"/>
                  </a:cubicBezTo>
                  <a:cubicBezTo>
                    <a:pt x="7" y="47"/>
                    <a:pt x="3" y="53"/>
                    <a:pt x="0" y="54"/>
                  </a:cubicBezTo>
                  <a:cubicBezTo>
                    <a:pt x="3" y="76"/>
                    <a:pt x="3" y="76"/>
                    <a:pt x="3" y="76"/>
                  </a:cubicBezTo>
                  <a:cubicBezTo>
                    <a:pt x="3" y="77"/>
                    <a:pt x="3" y="77"/>
                    <a:pt x="3" y="77"/>
                  </a:cubicBezTo>
                  <a:cubicBezTo>
                    <a:pt x="3" y="77"/>
                    <a:pt x="3" y="77"/>
                    <a:pt x="3" y="77"/>
                  </a:cubicBezTo>
                  <a:cubicBezTo>
                    <a:pt x="1" y="92"/>
                    <a:pt x="1" y="92"/>
                    <a:pt x="1" y="92"/>
                  </a:cubicBezTo>
                  <a:cubicBezTo>
                    <a:pt x="0" y="97"/>
                    <a:pt x="1" y="100"/>
                    <a:pt x="2" y="101"/>
                  </a:cubicBezTo>
                  <a:cubicBezTo>
                    <a:pt x="18" y="112"/>
                    <a:pt x="18" y="112"/>
                    <a:pt x="18" y="112"/>
                  </a:cubicBezTo>
                  <a:cubicBezTo>
                    <a:pt x="18" y="112"/>
                    <a:pt x="18" y="112"/>
                    <a:pt x="18" y="112"/>
                  </a:cubicBezTo>
                  <a:cubicBezTo>
                    <a:pt x="19" y="112"/>
                    <a:pt x="19" y="112"/>
                    <a:pt x="19" y="112"/>
                  </a:cubicBezTo>
                  <a:cubicBezTo>
                    <a:pt x="19" y="113"/>
                    <a:pt x="19" y="113"/>
                    <a:pt x="19" y="113"/>
                  </a:cubicBezTo>
                  <a:cubicBezTo>
                    <a:pt x="19" y="113"/>
                    <a:pt x="19" y="113"/>
                    <a:pt x="19" y="113"/>
                  </a:cubicBezTo>
                  <a:cubicBezTo>
                    <a:pt x="20" y="116"/>
                    <a:pt x="22" y="120"/>
                    <a:pt x="25" y="124"/>
                  </a:cubicBezTo>
                  <a:cubicBezTo>
                    <a:pt x="27" y="126"/>
                    <a:pt x="29" y="127"/>
                    <a:pt x="31" y="128"/>
                  </a:cubicBezTo>
                  <a:cubicBezTo>
                    <a:pt x="33" y="102"/>
                    <a:pt x="33" y="102"/>
                    <a:pt x="33" y="102"/>
                  </a:cubicBezTo>
                  <a:cubicBezTo>
                    <a:pt x="33" y="101"/>
                    <a:pt x="33" y="101"/>
                    <a:pt x="33" y="101"/>
                  </a:cubicBezTo>
                  <a:cubicBezTo>
                    <a:pt x="45" y="73"/>
                    <a:pt x="45" y="73"/>
                    <a:pt x="45" y="73"/>
                  </a:cubicBezTo>
                  <a:cubicBezTo>
                    <a:pt x="49" y="40"/>
                    <a:pt x="49" y="40"/>
                    <a:pt x="49" y="40"/>
                  </a:cubicBezTo>
                  <a:cubicBezTo>
                    <a:pt x="49" y="39"/>
                    <a:pt x="49" y="39"/>
                    <a:pt x="49" y="39"/>
                  </a:cubicBezTo>
                  <a:cubicBezTo>
                    <a:pt x="49" y="39"/>
                    <a:pt x="49" y="39"/>
                    <a:pt x="49" y="39"/>
                  </a:cubicBezTo>
                  <a:cubicBezTo>
                    <a:pt x="53" y="30"/>
                    <a:pt x="53" y="30"/>
                    <a:pt x="53" y="30"/>
                  </a:cubicBezTo>
                  <a:cubicBezTo>
                    <a:pt x="50" y="22"/>
                    <a:pt x="50" y="22"/>
                    <a:pt x="50" y="22"/>
                  </a:cubicBezTo>
                  <a:cubicBezTo>
                    <a:pt x="50" y="22"/>
                    <a:pt x="50" y="22"/>
                    <a:pt x="50" y="22"/>
                  </a:cubicBezTo>
                  <a:cubicBezTo>
                    <a:pt x="49" y="22"/>
                    <a:pt x="49" y="22"/>
                    <a:pt x="49" y="22"/>
                  </a:cubicBezTo>
                  <a:cubicBezTo>
                    <a:pt x="49" y="12"/>
                    <a:pt x="49" y="12"/>
                    <a:pt x="49" y="12"/>
                  </a:cubicBezTo>
                  <a:cubicBezTo>
                    <a:pt x="49" y="11"/>
                    <a:pt x="49" y="11"/>
                    <a:pt x="49" y="11"/>
                  </a:cubicBezTo>
                  <a:cubicBezTo>
                    <a:pt x="49" y="11"/>
                    <a:pt x="49" y="11"/>
                    <a:pt x="49" y="11"/>
                  </a:cubicBezTo>
                  <a:cubicBezTo>
                    <a:pt x="51" y="8"/>
                    <a:pt x="51" y="8"/>
                    <a:pt x="51" y="8"/>
                  </a:cubicBezTo>
                  <a:cubicBezTo>
                    <a:pt x="53" y="6"/>
                    <a:pt x="53" y="6"/>
                    <a:pt x="53" y="6"/>
                  </a:cubicBezTo>
                  <a:lnTo>
                    <a:pt x="40" y="0"/>
                  </a:lnTo>
                  <a:close/>
                </a:path>
              </a:pathLst>
            </a:custGeom>
            <a:grpFill/>
            <a:ln>
              <a:noFill/>
            </a:ln>
          </p:spPr>
          <p:txBody>
            <a:bodyPr/>
            <a:lstStyle/>
            <a:p>
              <a:endParaRPr altLang="en-US" lang="zh-CN"/>
            </a:p>
          </p:txBody>
        </p:sp>
        <p:sp>
          <p:nvSpPr>
            <p:cNvPr id="564" name="Freeform 36"/>
            <p:cNvSpPr>
              <a:spLocks noChangeArrowheads="1"/>
            </p:cNvSpPr>
            <p:nvPr/>
          </p:nvSpPr>
          <p:spPr bwMode="auto">
            <a:xfrm>
              <a:off x="3763057" y="5142143"/>
              <a:ext cx="263525" cy="225425"/>
            </a:xfrm>
            <a:custGeom>
              <a:gdLst>
                <a:gd fmla="*/ 2147483647 w 82" name="T0"/>
                <a:gd fmla="*/ 2147483647 h 70" name="T1"/>
                <a:gd fmla="*/ 2147483647 w 82" name="T2"/>
                <a:gd fmla="*/ 2147483647 h 70" name="T3"/>
                <a:gd fmla="*/ 2147483647 w 82" name="T4"/>
                <a:gd fmla="*/ 2147483647 h 70" name="T5"/>
                <a:gd fmla="*/ 2147483647 w 82" name="T6"/>
                <a:gd fmla="*/ 2147483647 h 70" name="T7"/>
                <a:gd fmla="*/ 2147483647 w 82" name="T8"/>
                <a:gd fmla="*/ 2147483647 h 70" name="T9"/>
                <a:gd fmla="*/ 2147483647 w 82" name="T10"/>
                <a:gd fmla="*/ 2147483647 h 70" name="T11"/>
                <a:gd fmla="*/ 2147483647 w 82" name="T12"/>
                <a:gd fmla="*/ 2147483647 h 70" name="T13"/>
                <a:gd fmla="*/ 2147483647 w 82" name="T14"/>
                <a:gd fmla="*/ 2147483647 h 70" name="T15"/>
                <a:gd fmla="*/ 2147483647 w 82" name="T16"/>
                <a:gd fmla="*/ 2147483647 h 70" name="T17"/>
                <a:gd fmla="*/ 2147483647 w 82" name="T18"/>
                <a:gd fmla="*/ 2147483647 h 70" name="T19"/>
                <a:gd fmla="*/ 2147483647 w 82" name="T20"/>
                <a:gd fmla="*/ 2147483647 h 70" name="T21"/>
                <a:gd fmla="*/ 2147483647 w 82" name="T22"/>
                <a:gd fmla="*/ 2147483647 h 70" name="T23"/>
                <a:gd fmla="*/ 2147483647 w 82" name="T24"/>
                <a:gd fmla="*/ 2147483647 h 70" name="T25"/>
                <a:gd fmla="*/ 2147483647 w 82" name="T26"/>
                <a:gd fmla="*/ 2147483647 h 70" name="T27"/>
                <a:gd fmla="*/ 2147483647 w 82" name="T28"/>
                <a:gd fmla="*/ 2147483647 h 70" name="T29"/>
                <a:gd fmla="*/ 2147483647 w 82" name="T30"/>
                <a:gd fmla="*/ 2147483647 h 70" name="T31"/>
                <a:gd fmla="*/ 2147483647 w 82" name="T32"/>
                <a:gd fmla="*/ 2147483647 h 70" name="T33"/>
                <a:gd fmla="*/ 2147483647 w 82" name="T34"/>
                <a:gd fmla="*/ 2147483647 h 70" name="T35"/>
                <a:gd fmla="*/ 2147483647 w 82" name="T36"/>
                <a:gd fmla="*/ 2147483647 h 70" name="T37"/>
                <a:gd fmla="*/ 2147483647 w 82" name="T38"/>
                <a:gd fmla="*/ 2147483647 h 70" name="T39"/>
                <a:gd fmla="*/ 2147483647 w 82" name="T40"/>
                <a:gd fmla="*/ 2147483647 h 70" name="T41"/>
                <a:gd fmla="*/ 2147483647 w 82" name="T42"/>
                <a:gd fmla="*/ 2147483647 h 70" name="T43"/>
                <a:gd fmla="*/ 2147483647 w 82" name="T44"/>
                <a:gd fmla="*/ 2147483647 h 70" name="T45"/>
                <a:gd fmla="*/ 2147483647 w 82" name="T46"/>
                <a:gd fmla="*/ 2147483647 h 70" name="T47"/>
                <a:gd fmla="*/ 2147483647 w 82" name="T48"/>
                <a:gd fmla="*/ 2147483647 h 70" name="T49"/>
                <a:gd fmla="*/ 2147483647 w 82" name="T50"/>
                <a:gd fmla="*/ 2147483647 h 70" name="T51"/>
                <a:gd fmla="*/ 2147483647 w 82" name="T52"/>
                <a:gd fmla="*/ 2147483647 h 70" name="T53"/>
                <a:gd fmla="*/ 2147483647 w 82" name="T54"/>
                <a:gd fmla="*/ 0 h 70" name="T55"/>
                <a:gd fmla="*/ 2147483647 w 82" name="T56"/>
                <a:gd fmla="*/ 2147483647 h 70" name="T57"/>
                <a:gd fmla="*/ 2147483647 w 82" name="T58"/>
                <a:gd fmla="*/ 2147483647 h 70" name="T59"/>
                <a:gd fmla="*/ 2147483647 w 82" name="T60"/>
                <a:gd fmla="*/ 2147483647 h 70" name="T61"/>
                <a:gd fmla="*/ 2147483647 w 82" name="T62"/>
                <a:gd fmla="*/ 2147483647 h 70" name="T63"/>
                <a:gd fmla="*/ 2147483647 w 82" name="T64"/>
                <a:gd fmla="*/ 2147483647 h 70" name="T65"/>
                <a:gd fmla="*/ 2147483647 w 82" name="T66"/>
                <a:gd fmla="*/ 2147483647 h 70" name="T67"/>
                <a:gd fmla="*/ 0 60000 65536" name="T68"/>
                <a:gd fmla="*/ 0 60000 65536" name="T69"/>
                <a:gd fmla="*/ 0 60000 65536" name="T70"/>
                <a:gd fmla="*/ 0 60000 65536" name="T71"/>
                <a:gd fmla="*/ 0 60000 65536" name="T72"/>
                <a:gd fmla="*/ 0 60000 65536" name="T73"/>
                <a:gd fmla="*/ 0 60000 65536" name="T74"/>
                <a:gd fmla="*/ 0 60000 65536" name="T75"/>
                <a:gd fmla="*/ 0 60000 65536" name="T76"/>
                <a:gd fmla="*/ 0 60000 65536" name="T77"/>
                <a:gd fmla="*/ 0 60000 65536" name="T78"/>
                <a:gd fmla="*/ 0 60000 65536" name="T79"/>
                <a:gd fmla="*/ 0 60000 65536" name="T80"/>
                <a:gd fmla="*/ 0 60000 65536" name="T81"/>
                <a:gd fmla="*/ 0 60000 65536" name="T82"/>
                <a:gd fmla="*/ 0 60000 65536" name="T83"/>
                <a:gd fmla="*/ 0 60000 65536" name="T84"/>
                <a:gd fmla="*/ 0 60000 65536" name="T85"/>
                <a:gd fmla="*/ 0 60000 65536" name="T86"/>
                <a:gd fmla="*/ 0 60000 65536" name="T87"/>
                <a:gd fmla="*/ 0 60000 65536" name="T88"/>
                <a:gd fmla="*/ 0 60000 65536" name="T89"/>
                <a:gd fmla="*/ 0 60000 65536" name="T90"/>
                <a:gd fmla="*/ 0 60000 65536" name="T91"/>
                <a:gd fmla="*/ 0 60000 65536" name="T92"/>
                <a:gd fmla="*/ 0 60000 65536" name="T93"/>
                <a:gd fmla="*/ 0 60000 65536" name="T94"/>
                <a:gd fmla="*/ 0 60000 65536" name="T95"/>
                <a:gd fmla="*/ 0 60000 65536" name="T96"/>
                <a:gd fmla="*/ 0 60000 65536" name="T97"/>
                <a:gd fmla="*/ 0 60000 65536" name="T98"/>
                <a:gd fmla="*/ 0 60000 65536" name="T99"/>
                <a:gd fmla="*/ 0 60000 65536" name="T100"/>
                <a:gd fmla="*/ 0 60000 65536" name="T101"/>
                <a:gd fmla="*/ 0 w 82" name="T102"/>
                <a:gd fmla="*/ 0 h 70" name="T103"/>
                <a:gd fmla="*/ 82 w 82" name="T104"/>
                <a:gd fmla="*/ 70 h 70" name="T105"/>
              </a:gd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b="T105" l="T102" r="T104" t="T103"/>
              <a:pathLst>
                <a:path h="70" w="82">
                  <a:moveTo>
                    <a:pt x="37" y="7"/>
                  </a:moveTo>
                  <a:cubicBezTo>
                    <a:pt x="36" y="9"/>
                    <a:pt x="36" y="9"/>
                    <a:pt x="36" y="9"/>
                  </a:cubicBezTo>
                  <a:cubicBezTo>
                    <a:pt x="36" y="9"/>
                    <a:pt x="36" y="9"/>
                    <a:pt x="36" y="9"/>
                  </a:cubicBezTo>
                  <a:cubicBezTo>
                    <a:pt x="35" y="10"/>
                    <a:pt x="35" y="10"/>
                    <a:pt x="35" y="10"/>
                  </a:cubicBezTo>
                  <a:cubicBezTo>
                    <a:pt x="19" y="14"/>
                    <a:pt x="19" y="14"/>
                    <a:pt x="19" y="14"/>
                  </a:cubicBezTo>
                  <a:cubicBezTo>
                    <a:pt x="20" y="16"/>
                    <a:pt x="20" y="16"/>
                    <a:pt x="20" y="16"/>
                  </a:cubicBezTo>
                  <a:cubicBezTo>
                    <a:pt x="25" y="22"/>
                    <a:pt x="25" y="22"/>
                    <a:pt x="25" y="22"/>
                  </a:cubicBezTo>
                  <a:cubicBezTo>
                    <a:pt x="24" y="22"/>
                    <a:pt x="24" y="23"/>
                    <a:pt x="23" y="23"/>
                  </a:cubicBezTo>
                  <a:cubicBezTo>
                    <a:pt x="16" y="27"/>
                    <a:pt x="16" y="27"/>
                    <a:pt x="16" y="27"/>
                  </a:cubicBezTo>
                  <a:cubicBezTo>
                    <a:pt x="4" y="36"/>
                    <a:pt x="4" y="36"/>
                    <a:pt x="4" y="36"/>
                  </a:cubicBezTo>
                  <a:cubicBezTo>
                    <a:pt x="0" y="41"/>
                    <a:pt x="0" y="49"/>
                    <a:pt x="6" y="63"/>
                  </a:cubicBezTo>
                  <a:cubicBezTo>
                    <a:pt x="18" y="64"/>
                    <a:pt x="18" y="64"/>
                    <a:pt x="18" y="64"/>
                  </a:cubicBezTo>
                  <a:cubicBezTo>
                    <a:pt x="19" y="64"/>
                    <a:pt x="19" y="64"/>
                    <a:pt x="19" y="64"/>
                  </a:cubicBezTo>
                  <a:cubicBezTo>
                    <a:pt x="19" y="64"/>
                    <a:pt x="19" y="64"/>
                    <a:pt x="19" y="64"/>
                  </a:cubicBezTo>
                  <a:cubicBezTo>
                    <a:pt x="31" y="70"/>
                    <a:pt x="31" y="70"/>
                    <a:pt x="31" y="70"/>
                  </a:cubicBezTo>
                  <a:cubicBezTo>
                    <a:pt x="44" y="68"/>
                    <a:pt x="44" y="68"/>
                    <a:pt x="44" y="68"/>
                  </a:cubicBezTo>
                  <a:cubicBezTo>
                    <a:pt x="49" y="67"/>
                    <a:pt x="55" y="62"/>
                    <a:pt x="62" y="53"/>
                  </a:cubicBezTo>
                  <a:cubicBezTo>
                    <a:pt x="63" y="53"/>
                    <a:pt x="63" y="53"/>
                    <a:pt x="63" y="53"/>
                  </a:cubicBezTo>
                  <a:cubicBezTo>
                    <a:pt x="64" y="52"/>
                    <a:pt x="64" y="52"/>
                    <a:pt x="64" y="52"/>
                  </a:cubicBezTo>
                  <a:cubicBezTo>
                    <a:pt x="69" y="50"/>
                    <a:pt x="69" y="50"/>
                    <a:pt x="69" y="50"/>
                  </a:cubicBezTo>
                  <a:cubicBezTo>
                    <a:pt x="68" y="33"/>
                    <a:pt x="68" y="33"/>
                    <a:pt x="68" y="33"/>
                  </a:cubicBezTo>
                  <a:cubicBezTo>
                    <a:pt x="68" y="33"/>
                    <a:pt x="68" y="33"/>
                    <a:pt x="68" y="33"/>
                  </a:cubicBezTo>
                  <a:cubicBezTo>
                    <a:pt x="75" y="22"/>
                    <a:pt x="75" y="22"/>
                    <a:pt x="75" y="22"/>
                  </a:cubicBezTo>
                  <a:cubicBezTo>
                    <a:pt x="75" y="22"/>
                    <a:pt x="75" y="22"/>
                    <a:pt x="75" y="22"/>
                  </a:cubicBezTo>
                  <a:cubicBezTo>
                    <a:pt x="75" y="22"/>
                    <a:pt x="75" y="22"/>
                    <a:pt x="75" y="22"/>
                  </a:cubicBezTo>
                  <a:cubicBezTo>
                    <a:pt x="81" y="17"/>
                    <a:pt x="81" y="17"/>
                    <a:pt x="81" y="17"/>
                  </a:cubicBezTo>
                  <a:cubicBezTo>
                    <a:pt x="82" y="13"/>
                    <a:pt x="81" y="8"/>
                    <a:pt x="79" y="5"/>
                  </a:cubicBezTo>
                  <a:cubicBezTo>
                    <a:pt x="78" y="1"/>
                    <a:pt x="76" y="0"/>
                    <a:pt x="74" y="0"/>
                  </a:cubicBezTo>
                  <a:cubicBezTo>
                    <a:pt x="74" y="6"/>
                    <a:pt x="74" y="6"/>
                    <a:pt x="74" y="6"/>
                  </a:cubicBezTo>
                  <a:cubicBezTo>
                    <a:pt x="64" y="4"/>
                    <a:pt x="64" y="4"/>
                    <a:pt x="64" y="4"/>
                  </a:cubicBezTo>
                  <a:cubicBezTo>
                    <a:pt x="59" y="7"/>
                    <a:pt x="59" y="7"/>
                    <a:pt x="59" y="7"/>
                  </a:cubicBezTo>
                  <a:cubicBezTo>
                    <a:pt x="58" y="7"/>
                    <a:pt x="58" y="7"/>
                    <a:pt x="58" y="7"/>
                  </a:cubicBezTo>
                  <a:cubicBezTo>
                    <a:pt x="58" y="7"/>
                    <a:pt x="58" y="7"/>
                    <a:pt x="58" y="7"/>
                  </a:cubicBezTo>
                  <a:lnTo>
                    <a:pt x="37" y="7"/>
                  </a:lnTo>
                  <a:close/>
                </a:path>
              </a:pathLst>
            </a:custGeom>
            <a:grpFill/>
            <a:ln>
              <a:noFill/>
            </a:ln>
          </p:spPr>
          <p:txBody>
            <a:bodyPr/>
            <a:lstStyle/>
            <a:p>
              <a:endParaRPr altLang="en-US" lang="zh-CN"/>
            </a:p>
          </p:txBody>
        </p:sp>
        <p:sp>
          <p:nvSpPr>
            <p:cNvPr id="493" name="Freeform 9"/>
            <p:cNvSpPr>
              <a:spLocks noChangeArrowheads="1"/>
            </p:cNvSpPr>
            <p:nvPr/>
          </p:nvSpPr>
          <p:spPr bwMode="auto">
            <a:xfrm>
              <a:off x="1843769" y="2803756"/>
              <a:ext cx="1304925" cy="935037"/>
            </a:xfrm>
            <a:custGeom>
              <a:gdLst>
                <a:gd fmla="*/ 2147483647 w 406" name="T0"/>
                <a:gd fmla="*/ 2147483647 h 291" name="T1"/>
                <a:gd fmla="*/ 2147483647 w 406" name="T2"/>
                <a:gd fmla="*/ 2147483647 h 291" name="T3"/>
                <a:gd fmla="*/ 2147483647 w 406" name="T4"/>
                <a:gd fmla="*/ 2147483647 h 291" name="T5"/>
                <a:gd fmla="*/ 2147483647 w 406" name="T6"/>
                <a:gd fmla="*/ 2147483647 h 291" name="T7"/>
                <a:gd fmla="*/ 2147483647 w 406" name="T8"/>
                <a:gd fmla="*/ 2147483647 h 291" name="T9"/>
                <a:gd fmla="*/ 2147483647 w 406" name="T10"/>
                <a:gd fmla="*/ 2147483647 h 291" name="T11"/>
                <a:gd fmla="*/ 2147483647 w 406" name="T12"/>
                <a:gd fmla="*/ 2147483647 h 291" name="T13"/>
                <a:gd fmla="*/ 2147483647 w 406" name="T14"/>
                <a:gd fmla="*/ 2147483647 h 291" name="T15"/>
                <a:gd fmla="*/ 2147483647 w 406" name="T16"/>
                <a:gd fmla="*/ 2147483647 h 291" name="T17"/>
                <a:gd fmla="*/ 2147483647 w 406" name="T18"/>
                <a:gd fmla="*/ 2147483647 h 291" name="T19"/>
                <a:gd fmla="*/ 2147483647 w 406" name="T20"/>
                <a:gd fmla="*/ 2147483647 h 291" name="T21"/>
                <a:gd fmla="*/ 2147483647 w 406" name="T22"/>
                <a:gd fmla="*/ 2147483647 h 291" name="T23"/>
                <a:gd fmla="*/ 2147483647 w 406" name="T24"/>
                <a:gd fmla="*/ 2147483647 h 291" name="T25"/>
                <a:gd fmla="*/ 2147483647 w 406" name="T26"/>
                <a:gd fmla="*/ 2147483647 h 291" name="T27"/>
                <a:gd fmla="*/ 2147483647 w 406" name="T28"/>
                <a:gd fmla="*/ 2147483647 h 291" name="T29"/>
                <a:gd fmla="*/ 2147483647 w 406" name="T30"/>
                <a:gd fmla="*/ 2147483647 h 291" name="T31"/>
                <a:gd fmla="*/ 2147483647 w 406" name="T32"/>
                <a:gd fmla="*/ 2147483647 h 291" name="T33"/>
                <a:gd fmla="*/ 2147483647 w 406" name="T34"/>
                <a:gd fmla="*/ 2147483647 h 291" name="T35"/>
                <a:gd fmla="*/ 2147483647 w 406" name="T36"/>
                <a:gd fmla="*/ 2147483647 h 291" name="T37"/>
                <a:gd fmla="*/ 2147483647 w 406" name="T38"/>
                <a:gd fmla="*/ 2147483647 h 291" name="T39"/>
                <a:gd fmla="*/ 2147483647 w 406" name="T40"/>
                <a:gd fmla="*/ 2147483647 h 291" name="T41"/>
                <a:gd fmla="*/ 2147483647 w 406" name="T42"/>
                <a:gd fmla="*/ 2147483647 h 291" name="T43"/>
                <a:gd fmla="*/ 2147483647 w 406" name="T44"/>
                <a:gd fmla="*/ 2147483647 h 291" name="T45"/>
                <a:gd fmla="*/ 2147483647 w 406" name="T46"/>
                <a:gd fmla="*/ 2147483647 h 291" name="T47"/>
                <a:gd fmla="*/ 2147483647 w 406" name="T48"/>
                <a:gd fmla="*/ 2147483647 h 291" name="T49"/>
                <a:gd fmla="*/ 2147483647 w 406" name="T50"/>
                <a:gd fmla="*/ 2147483647 h 291" name="T51"/>
                <a:gd fmla="*/ 2147483647 w 406" name="T52"/>
                <a:gd fmla="*/ 2147483647 h 291" name="T53"/>
                <a:gd fmla="*/ 2147483647 w 406" name="T54"/>
                <a:gd fmla="*/ 2147483647 h 291" name="T55"/>
                <a:gd fmla="*/ 2147483647 w 406" name="T56"/>
                <a:gd fmla="*/ 2147483647 h 291" name="T57"/>
                <a:gd fmla="*/ 2147483647 w 406" name="T58"/>
                <a:gd fmla="*/ 2147483647 h 291" name="T59"/>
                <a:gd fmla="*/ 2147483647 w 406" name="T60"/>
                <a:gd fmla="*/ 2147483647 h 291" name="T61"/>
                <a:gd fmla="*/ 2147483647 w 406" name="T62"/>
                <a:gd fmla="*/ 2147483647 h 291" name="T63"/>
                <a:gd fmla="*/ 2147483647 w 406" name="T64"/>
                <a:gd fmla="*/ 2147483647 h 291" name="T65"/>
                <a:gd fmla="*/ 2147483647 w 406" name="T66"/>
                <a:gd fmla="*/ 2147483647 h 291" name="T67"/>
                <a:gd fmla="*/ 2147483647 w 406" name="T68"/>
                <a:gd fmla="*/ 2147483647 h 291" name="T69"/>
                <a:gd fmla="*/ 2147483647 w 406" name="T70"/>
                <a:gd fmla="*/ 2147483647 h 291" name="T71"/>
                <a:gd fmla="*/ 2147483647 w 406" name="T72"/>
                <a:gd fmla="*/ 2147483647 h 291" name="T73"/>
                <a:gd fmla="*/ 2147483647 w 406" name="T74"/>
                <a:gd fmla="*/ 2147483647 h 291" name="T75"/>
                <a:gd fmla="*/ 2147483647 w 406" name="T76"/>
                <a:gd fmla="*/ 2147483647 h 291" name="T77"/>
                <a:gd fmla="*/ 2147483647 w 406" name="T78"/>
                <a:gd fmla="*/ 2147483647 h 291" name="T79"/>
                <a:gd fmla="*/ 2147483647 w 406" name="T80"/>
                <a:gd fmla="*/ 2147483647 h 291" name="T81"/>
                <a:gd fmla="*/ 2147483647 w 406" name="T82"/>
                <a:gd fmla="*/ 2147483647 h 291" name="T83"/>
                <a:gd fmla="*/ 2147483647 w 406" name="T84"/>
                <a:gd fmla="*/ 2147483647 h 291" name="T85"/>
                <a:gd fmla="*/ 2147483647 w 406" name="T86"/>
                <a:gd fmla="*/ 2147483647 h 291" name="T87"/>
                <a:gd fmla="*/ 2147483647 w 406" name="T88"/>
                <a:gd fmla="*/ 2147483647 h 291" name="T89"/>
                <a:gd fmla="*/ 2147483647 w 406" name="T90"/>
                <a:gd fmla="*/ 2147483647 h 291" name="T91"/>
                <a:gd fmla="*/ 2147483647 w 406" name="T92"/>
                <a:gd fmla="*/ 2147483647 h 291" name="T93"/>
                <a:gd fmla="*/ 2147483647 w 406" name="T94"/>
                <a:gd fmla="*/ 2147483647 h 291" name="T95"/>
                <a:gd fmla="*/ 2147483647 w 406" name="T96"/>
                <a:gd fmla="*/ 2147483647 h 291" name="T97"/>
                <a:gd fmla="*/ 2147483647 w 406" name="T98"/>
                <a:gd fmla="*/ 2147483647 h 291" name="T99"/>
                <a:gd fmla="*/ 2147483647 w 406" name="T100"/>
                <a:gd fmla="*/ 2147483647 h 291" name="T101"/>
                <a:gd fmla="*/ 2147483647 w 406" name="T102"/>
                <a:gd fmla="*/ 2147483647 h 291" name="T103"/>
                <a:gd fmla="*/ 2147483647 w 406" name="T104"/>
                <a:gd fmla="*/ 2147483647 h 291" name="T105"/>
                <a:gd fmla="*/ 2147483647 w 406" name="T106"/>
                <a:gd fmla="*/ 2147483647 h 291"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w 406" name="T162"/>
                <a:gd fmla="*/ 0 h 291" name="T163"/>
                <a:gd fmla="*/ 406 w 406" name="T164"/>
                <a:gd fmla="*/ 291 h 291" name="T165"/>
              </a:gd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b="T165" l="T162" r="T164" t="T163"/>
              <a:pathLst>
                <a:path h="291" w="406">
                  <a:moveTo>
                    <a:pt x="242" y="15"/>
                  </a:moveTo>
                  <a:cubicBezTo>
                    <a:pt x="238" y="18"/>
                    <a:pt x="238" y="18"/>
                    <a:pt x="238" y="18"/>
                  </a:cubicBezTo>
                  <a:cubicBezTo>
                    <a:pt x="238" y="19"/>
                    <a:pt x="239" y="23"/>
                    <a:pt x="240" y="28"/>
                  </a:cubicBezTo>
                  <a:cubicBezTo>
                    <a:pt x="240" y="29"/>
                    <a:pt x="240" y="29"/>
                    <a:pt x="240" y="29"/>
                  </a:cubicBezTo>
                  <a:cubicBezTo>
                    <a:pt x="241" y="29"/>
                    <a:pt x="241" y="29"/>
                    <a:pt x="241" y="29"/>
                  </a:cubicBezTo>
                  <a:cubicBezTo>
                    <a:pt x="240" y="29"/>
                    <a:pt x="240" y="29"/>
                    <a:pt x="240" y="29"/>
                  </a:cubicBezTo>
                  <a:cubicBezTo>
                    <a:pt x="236" y="39"/>
                    <a:pt x="236" y="39"/>
                    <a:pt x="236" y="39"/>
                  </a:cubicBezTo>
                  <a:cubicBezTo>
                    <a:pt x="230" y="41"/>
                    <a:pt x="230" y="41"/>
                    <a:pt x="230" y="41"/>
                  </a:cubicBezTo>
                  <a:cubicBezTo>
                    <a:pt x="229" y="42"/>
                    <a:pt x="229" y="42"/>
                    <a:pt x="229" y="42"/>
                  </a:cubicBezTo>
                  <a:cubicBezTo>
                    <a:pt x="228" y="42"/>
                    <a:pt x="228" y="42"/>
                    <a:pt x="228" y="42"/>
                  </a:cubicBezTo>
                  <a:cubicBezTo>
                    <a:pt x="218" y="37"/>
                    <a:pt x="218" y="37"/>
                    <a:pt x="218" y="37"/>
                  </a:cubicBezTo>
                  <a:cubicBezTo>
                    <a:pt x="218" y="37"/>
                    <a:pt x="218" y="37"/>
                    <a:pt x="218" y="37"/>
                  </a:cubicBezTo>
                  <a:cubicBezTo>
                    <a:pt x="218" y="37"/>
                    <a:pt x="218" y="37"/>
                    <a:pt x="218" y="37"/>
                  </a:cubicBezTo>
                  <a:cubicBezTo>
                    <a:pt x="198" y="19"/>
                    <a:pt x="198" y="19"/>
                    <a:pt x="198" y="19"/>
                  </a:cubicBezTo>
                  <a:cubicBezTo>
                    <a:pt x="190" y="14"/>
                    <a:pt x="190" y="14"/>
                    <a:pt x="190" y="14"/>
                  </a:cubicBezTo>
                  <a:cubicBezTo>
                    <a:pt x="178" y="10"/>
                    <a:pt x="178" y="10"/>
                    <a:pt x="178" y="10"/>
                  </a:cubicBezTo>
                  <a:cubicBezTo>
                    <a:pt x="178" y="9"/>
                    <a:pt x="178" y="9"/>
                    <a:pt x="178" y="9"/>
                  </a:cubicBezTo>
                  <a:cubicBezTo>
                    <a:pt x="178" y="9"/>
                    <a:pt x="178" y="9"/>
                    <a:pt x="178" y="9"/>
                  </a:cubicBezTo>
                  <a:cubicBezTo>
                    <a:pt x="178" y="9"/>
                    <a:pt x="178" y="9"/>
                    <a:pt x="178" y="9"/>
                  </a:cubicBezTo>
                  <a:cubicBezTo>
                    <a:pt x="178" y="9"/>
                    <a:pt x="178" y="9"/>
                    <a:pt x="178" y="9"/>
                  </a:cubicBezTo>
                  <a:cubicBezTo>
                    <a:pt x="172" y="5"/>
                    <a:pt x="172" y="5"/>
                    <a:pt x="172" y="5"/>
                  </a:cubicBezTo>
                  <a:cubicBezTo>
                    <a:pt x="162" y="2"/>
                    <a:pt x="162" y="2"/>
                    <a:pt x="162" y="2"/>
                  </a:cubicBezTo>
                  <a:cubicBezTo>
                    <a:pt x="157" y="3"/>
                    <a:pt x="157" y="3"/>
                    <a:pt x="157" y="3"/>
                  </a:cubicBezTo>
                  <a:cubicBezTo>
                    <a:pt x="156" y="3"/>
                    <a:pt x="156" y="3"/>
                    <a:pt x="156" y="3"/>
                  </a:cubicBezTo>
                  <a:cubicBezTo>
                    <a:pt x="144" y="2"/>
                    <a:pt x="144" y="2"/>
                    <a:pt x="144" y="2"/>
                  </a:cubicBezTo>
                  <a:cubicBezTo>
                    <a:pt x="143" y="2"/>
                    <a:pt x="143" y="2"/>
                    <a:pt x="143" y="2"/>
                  </a:cubicBezTo>
                  <a:cubicBezTo>
                    <a:pt x="134" y="0"/>
                    <a:pt x="134" y="0"/>
                    <a:pt x="134" y="0"/>
                  </a:cubicBezTo>
                  <a:cubicBezTo>
                    <a:pt x="128" y="0"/>
                    <a:pt x="128" y="0"/>
                    <a:pt x="128" y="0"/>
                  </a:cubicBezTo>
                  <a:cubicBezTo>
                    <a:pt x="124" y="3"/>
                    <a:pt x="124" y="3"/>
                    <a:pt x="124" y="3"/>
                  </a:cubicBezTo>
                  <a:cubicBezTo>
                    <a:pt x="122" y="4"/>
                    <a:pt x="118" y="5"/>
                    <a:pt x="114" y="5"/>
                  </a:cubicBezTo>
                  <a:cubicBezTo>
                    <a:pt x="106" y="7"/>
                    <a:pt x="106" y="7"/>
                    <a:pt x="106" y="7"/>
                  </a:cubicBezTo>
                  <a:cubicBezTo>
                    <a:pt x="99" y="9"/>
                    <a:pt x="99" y="9"/>
                    <a:pt x="99" y="9"/>
                  </a:cubicBezTo>
                  <a:cubicBezTo>
                    <a:pt x="98" y="10"/>
                    <a:pt x="98" y="10"/>
                    <a:pt x="98" y="10"/>
                  </a:cubicBezTo>
                  <a:cubicBezTo>
                    <a:pt x="98" y="10"/>
                    <a:pt x="98" y="10"/>
                    <a:pt x="98" y="10"/>
                  </a:cubicBezTo>
                  <a:cubicBezTo>
                    <a:pt x="98" y="10"/>
                    <a:pt x="98" y="10"/>
                    <a:pt x="98" y="10"/>
                  </a:cubicBezTo>
                  <a:cubicBezTo>
                    <a:pt x="90" y="11"/>
                    <a:pt x="90" y="11"/>
                    <a:pt x="90" y="11"/>
                  </a:cubicBezTo>
                  <a:cubicBezTo>
                    <a:pt x="80" y="14"/>
                    <a:pt x="80" y="14"/>
                    <a:pt x="80" y="14"/>
                  </a:cubicBezTo>
                  <a:cubicBezTo>
                    <a:pt x="80" y="14"/>
                    <a:pt x="80" y="14"/>
                    <a:pt x="80" y="14"/>
                  </a:cubicBezTo>
                  <a:cubicBezTo>
                    <a:pt x="79" y="14"/>
                    <a:pt x="79" y="14"/>
                    <a:pt x="79" y="14"/>
                  </a:cubicBezTo>
                  <a:cubicBezTo>
                    <a:pt x="72" y="13"/>
                    <a:pt x="72" y="13"/>
                    <a:pt x="72" y="13"/>
                  </a:cubicBezTo>
                  <a:cubicBezTo>
                    <a:pt x="60" y="15"/>
                    <a:pt x="60" y="15"/>
                    <a:pt x="60" y="15"/>
                  </a:cubicBezTo>
                  <a:cubicBezTo>
                    <a:pt x="50" y="15"/>
                    <a:pt x="50" y="15"/>
                    <a:pt x="50" y="15"/>
                  </a:cubicBezTo>
                  <a:cubicBezTo>
                    <a:pt x="46" y="19"/>
                    <a:pt x="46" y="19"/>
                    <a:pt x="46" y="19"/>
                  </a:cubicBezTo>
                  <a:cubicBezTo>
                    <a:pt x="46" y="19"/>
                    <a:pt x="46" y="19"/>
                    <a:pt x="46" y="19"/>
                  </a:cubicBezTo>
                  <a:cubicBezTo>
                    <a:pt x="41" y="20"/>
                    <a:pt x="41" y="20"/>
                    <a:pt x="41" y="20"/>
                  </a:cubicBezTo>
                  <a:cubicBezTo>
                    <a:pt x="43" y="25"/>
                    <a:pt x="43" y="25"/>
                    <a:pt x="43" y="25"/>
                  </a:cubicBezTo>
                  <a:cubicBezTo>
                    <a:pt x="43" y="33"/>
                    <a:pt x="43" y="33"/>
                    <a:pt x="43" y="33"/>
                  </a:cubicBezTo>
                  <a:cubicBezTo>
                    <a:pt x="42" y="39"/>
                    <a:pt x="42" y="39"/>
                    <a:pt x="42" y="39"/>
                  </a:cubicBezTo>
                  <a:cubicBezTo>
                    <a:pt x="49" y="45"/>
                    <a:pt x="49" y="45"/>
                    <a:pt x="49" y="45"/>
                  </a:cubicBezTo>
                  <a:cubicBezTo>
                    <a:pt x="49" y="45"/>
                    <a:pt x="49" y="45"/>
                    <a:pt x="49" y="45"/>
                  </a:cubicBezTo>
                  <a:cubicBezTo>
                    <a:pt x="49" y="45"/>
                    <a:pt x="49" y="45"/>
                    <a:pt x="49" y="45"/>
                  </a:cubicBezTo>
                  <a:cubicBezTo>
                    <a:pt x="49" y="45"/>
                    <a:pt x="49" y="45"/>
                    <a:pt x="49" y="45"/>
                  </a:cubicBezTo>
                  <a:cubicBezTo>
                    <a:pt x="55" y="51"/>
                    <a:pt x="55" y="51"/>
                    <a:pt x="55" y="51"/>
                  </a:cubicBezTo>
                  <a:cubicBezTo>
                    <a:pt x="58" y="54"/>
                    <a:pt x="60" y="56"/>
                    <a:pt x="60" y="59"/>
                  </a:cubicBezTo>
                  <a:cubicBezTo>
                    <a:pt x="62" y="65"/>
                    <a:pt x="62" y="65"/>
                    <a:pt x="62" y="65"/>
                  </a:cubicBezTo>
                  <a:cubicBezTo>
                    <a:pt x="65" y="71"/>
                    <a:pt x="65" y="71"/>
                    <a:pt x="65" y="71"/>
                  </a:cubicBezTo>
                  <a:cubicBezTo>
                    <a:pt x="64" y="71"/>
                    <a:pt x="64" y="71"/>
                    <a:pt x="64" y="71"/>
                  </a:cubicBezTo>
                  <a:cubicBezTo>
                    <a:pt x="56" y="77"/>
                    <a:pt x="56" y="77"/>
                    <a:pt x="56" y="77"/>
                  </a:cubicBezTo>
                  <a:cubicBezTo>
                    <a:pt x="51" y="83"/>
                    <a:pt x="51" y="83"/>
                    <a:pt x="51" y="83"/>
                  </a:cubicBezTo>
                  <a:cubicBezTo>
                    <a:pt x="52" y="89"/>
                    <a:pt x="52" y="89"/>
                    <a:pt x="52" y="89"/>
                  </a:cubicBezTo>
                  <a:cubicBezTo>
                    <a:pt x="56" y="98"/>
                    <a:pt x="56" y="98"/>
                    <a:pt x="56" y="98"/>
                  </a:cubicBezTo>
                  <a:cubicBezTo>
                    <a:pt x="56" y="99"/>
                    <a:pt x="56" y="99"/>
                    <a:pt x="56" y="99"/>
                  </a:cubicBezTo>
                  <a:cubicBezTo>
                    <a:pt x="56" y="99"/>
                    <a:pt x="56" y="99"/>
                    <a:pt x="56" y="99"/>
                  </a:cubicBezTo>
                  <a:cubicBezTo>
                    <a:pt x="56" y="99"/>
                    <a:pt x="56" y="99"/>
                    <a:pt x="56" y="99"/>
                  </a:cubicBezTo>
                  <a:cubicBezTo>
                    <a:pt x="56" y="102"/>
                    <a:pt x="56" y="102"/>
                    <a:pt x="56" y="102"/>
                  </a:cubicBezTo>
                  <a:cubicBezTo>
                    <a:pt x="55" y="104"/>
                    <a:pt x="54" y="106"/>
                    <a:pt x="53" y="107"/>
                  </a:cubicBezTo>
                  <a:cubicBezTo>
                    <a:pt x="50" y="109"/>
                    <a:pt x="46" y="109"/>
                    <a:pt x="40" y="107"/>
                  </a:cubicBezTo>
                  <a:cubicBezTo>
                    <a:pt x="30" y="105"/>
                    <a:pt x="30" y="105"/>
                    <a:pt x="30" y="105"/>
                  </a:cubicBezTo>
                  <a:cubicBezTo>
                    <a:pt x="30" y="105"/>
                    <a:pt x="30" y="105"/>
                    <a:pt x="30" y="105"/>
                  </a:cubicBezTo>
                  <a:cubicBezTo>
                    <a:pt x="30" y="105"/>
                    <a:pt x="30" y="105"/>
                    <a:pt x="30" y="105"/>
                  </a:cubicBezTo>
                  <a:cubicBezTo>
                    <a:pt x="29" y="105"/>
                    <a:pt x="29" y="105"/>
                    <a:pt x="29" y="105"/>
                  </a:cubicBezTo>
                  <a:cubicBezTo>
                    <a:pt x="22" y="101"/>
                    <a:pt x="22" y="101"/>
                    <a:pt x="22" y="101"/>
                  </a:cubicBezTo>
                  <a:cubicBezTo>
                    <a:pt x="10" y="101"/>
                    <a:pt x="10" y="101"/>
                    <a:pt x="10" y="101"/>
                  </a:cubicBezTo>
                  <a:cubicBezTo>
                    <a:pt x="11" y="101"/>
                    <a:pt x="11" y="101"/>
                    <a:pt x="11" y="101"/>
                  </a:cubicBezTo>
                  <a:cubicBezTo>
                    <a:pt x="10" y="121"/>
                    <a:pt x="10" y="121"/>
                    <a:pt x="10" y="121"/>
                  </a:cubicBezTo>
                  <a:cubicBezTo>
                    <a:pt x="9" y="124"/>
                    <a:pt x="7" y="125"/>
                    <a:pt x="4" y="125"/>
                  </a:cubicBezTo>
                  <a:cubicBezTo>
                    <a:pt x="3" y="126"/>
                    <a:pt x="2" y="127"/>
                    <a:pt x="3" y="131"/>
                  </a:cubicBezTo>
                  <a:cubicBezTo>
                    <a:pt x="3" y="131"/>
                    <a:pt x="3" y="131"/>
                    <a:pt x="3" y="131"/>
                  </a:cubicBezTo>
                  <a:cubicBezTo>
                    <a:pt x="2" y="131"/>
                    <a:pt x="2" y="131"/>
                    <a:pt x="2" y="131"/>
                  </a:cubicBezTo>
                  <a:cubicBezTo>
                    <a:pt x="2" y="136"/>
                    <a:pt x="2" y="136"/>
                    <a:pt x="2" y="136"/>
                  </a:cubicBezTo>
                  <a:cubicBezTo>
                    <a:pt x="4" y="139"/>
                    <a:pt x="6" y="141"/>
                    <a:pt x="7" y="142"/>
                  </a:cubicBezTo>
                  <a:cubicBezTo>
                    <a:pt x="9" y="152"/>
                    <a:pt x="9" y="152"/>
                    <a:pt x="9" y="152"/>
                  </a:cubicBezTo>
                  <a:cubicBezTo>
                    <a:pt x="9" y="155"/>
                    <a:pt x="9" y="155"/>
                    <a:pt x="9" y="155"/>
                  </a:cubicBezTo>
                  <a:cubicBezTo>
                    <a:pt x="9" y="157"/>
                    <a:pt x="8" y="159"/>
                    <a:pt x="8" y="161"/>
                  </a:cubicBezTo>
                  <a:cubicBezTo>
                    <a:pt x="5" y="169"/>
                    <a:pt x="5" y="169"/>
                    <a:pt x="5" y="169"/>
                  </a:cubicBezTo>
                  <a:cubicBezTo>
                    <a:pt x="0" y="179"/>
                    <a:pt x="0" y="179"/>
                    <a:pt x="0" y="179"/>
                  </a:cubicBezTo>
                  <a:cubicBezTo>
                    <a:pt x="0" y="181"/>
                    <a:pt x="0" y="181"/>
                    <a:pt x="0" y="181"/>
                  </a:cubicBezTo>
                  <a:cubicBezTo>
                    <a:pt x="0" y="185"/>
                    <a:pt x="0" y="185"/>
                    <a:pt x="0" y="185"/>
                  </a:cubicBezTo>
                  <a:cubicBezTo>
                    <a:pt x="6" y="192"/>
                    <a:pt x="6" y="192"/>
                    <a:pt x="6" y="192"/>
                  </a:cubicBezTo>
                  <a:cubicBezTo>
                    <a:pt x="7" y="194"/>
                    <a:pt x="8" y="195"/>
                    <a:pt x="8" y="197"/>
                  </a:cubicBezTo>
                  <a:cubicBezTo>
                    <a:pt x="13" y="203"/>
                    <a:pt x="13" y="203"/>
                    <a:pt x="13" y="203"/>
                  </a:cubicBezTo>
                  <a:cubicBezTo>
                    <a:pt x="20" y="211"/>
                    <a:pt x="20" y="211"/>
                    <a:pt x="20" y="211"/>
                  </a:cubicBezTo>
                  <a:cubicBezTo>
                    <a:pt x="23" y="214"/>
                    <a:pt x="25" y="215"/>
                    <a:pt x="26" y="215"/>
                  </a:cubicBezTo>
                  <a:cubicBezTo>
                    <a:pt x="34" y="211"/>
                    <a:pt x="34" y="211"/>
                    <a:pt x="34" y="211"/>
                  </a:cubicBezTo>
                  <a:cubicBezTo>
                    <a:pt x="35" y="209"/>
                    <a:pt x="36" y="209"/>
                    <a:pt x="38" y="209"/>
                  </a:cubicBezTo>
                  <a:cubicBezTo>
                    <a:pt x="40" y="209"/>
                    <a:pt x="42" y="210"/>
                    <a:pt x="46" y="212"/>
                  </a:cubicBezTo>
                  <a:cubicBezTo>
                    <a:pt x="46" y="212"/>
                    <a:pt x="46" y="212"/>
                    <a:pt x="46" y="212"/>
                  </a:cubicBezTo>
                  <a:cubicBezTo>
                    <a:pt x="46" y="212"/>
                    <a:pt x="46" y="212"/>
                    <a:pt x="46" y="212"/>
                  </a:cubicBezTo>
                  <a:cubicBezTo>
                    <a:pt x="46" y="213"/>
                    <a:pt x="46" y="213"/>
                    <a:pt x="46" y="213"/>
                  </a:cubicBezTo>
                  <a:cubicBezTo>
                    <a:pt x="50" y="217"/>
                    <a:pt x="50" y="217"/>
                    <a:pt x="50" y="217"/>
                  </a:cubicBezTo>
                  <a:cubicBezTo>
                    <a:pt x="52" y="222"/>
                    <a:pt x="52" y="222"/>
                    <a:pt x="52" y="222"/>
                  </a:cubicBezTo>
                  <a:cubicBezTo>
                    <a:pt x="54" y="224"/>
                    <a:pt x="54" y="224"/>
                    <a:pt x="54" y="224"/>
                  </a:cubicBezTo>
                  <a:cubicBezTo>
                    <a:pt x="55" y="225"/>
                    <a:pt x="55" y="225"/>
                    <a:pt x="55" y="225"/>
                  </a:cubicBezTo>
                  <a:cubicBezTo>
                    <a:pt x="60" y="229"/>
                    <a:pt x="60" y="229"/>
                    <a:pt x="60" y="229"/>
                  </a:cubicBezTo>
                  <a:cubicBezTo>
                    <a:pt x="63" y="229"/>
                    <a:pt x="63" y="229"/>
                    <a:pt x="63" y="229"/>
                  </a:cubicBezTo>
                  <a:cubicBezTo>
                    <a:pt x="65" y="229"/>
                    <a:pt x="66" y="231"/>
                    <a:pt x="68" y="232"/>
                  </a:cubicBezTo>
                  <a:cubicBezTo>
                    <a:pt x="68" y="233"/>
                    <a:pt x="73" y="235"/>
                    <a:pt x="80" y="237"/>
                  </a:cubicBezTo>
                  <a:cubicBezTo>
                    <a:pt x="81" y="237"/>
                    <a:pt x="81" y="237"/>
                    <a:pt x="81" y="237"/>
                  </a:cubicBezTo>
                  <a:cubicBezTo>
                    <a:pt x="93" y="241"/>
                    <a:pt x="93" y="241"/>
                    <a:pt x="93" y="241"/>
                  </a:cubicBezTo>
                  <a:cubicBezTo>
                    <a:pt x="93" y="241"/>
                    <a:pt x="93" y="241"/>
                    <a:pt x="93" y="241"/>
                  </a:cubicBezTo>
                  <a:cubicBezTo>
                    <a:pt x="94" y="241"/>
                    <a:pt x="94" y="241"/>
                    <a:pt x="94" y="241"/>
                  </a:cubicBezTo>
                  <a:cubicBezTo>
                    <a:pt x="102" y="245"/>
                    <a:pt x="102" y="245"/>
                    <a:pt x="102" y="245"/>
                  </a:cubicBezTo>
                  <a:cubicBezTo>
                    <a:pt x="116" y="249"/>
                    <a:pt x="116" y="249"/>
                    <a:pt x="116" y="249"/>
                  </a:cubicBezTo>
                  <a:cubicBezTo>
                    <a:pt x="117" y="249"/>
                    <a:pt x="117" y="249"/>
                    <a:pt x="117" y="249"/>
                  </a:cubicBezTo>
                  <a:cubicBezTo>
                    <a:pt x="136" y="250"/>
                    <a:pt x="136" y="250"/>
                    <a:pt x="136" y="250"/>
                  </a:cubicBezTo>
                  <a:cubicBezTo>
                    <a:pt x="144" y="247"/>
                    <a:pt x="144" y="247"/>
                    <a:pt x="144" y="247"/>
                  </a:cubicBezTo>
                  <a:cubicBezTo>
                    <a:pt x="152" y="247"/>
                    <a:pt x="152" y="247"/>
                    <a:pt x="152" y="247"/>
                  </a:cubicBezTo>
                  <a:cubicBezTo>
                    <a:pt x="152" y="247"/>
                    <a:pt x="152" y="247"/>
                    <a:pt x="152" y="247"/>
                  </a:cubicBezTo>
                  <a:cubicBezTo>
                    <a:pt x="152" y="248"/>
                    <a:pt x="152" y="248"/>
                    <a:pt x="152" y="248"/>
                  </a:cubicBezTo>
                  <a:cubicBezTo>
                    <a:pt x="158" y="256"/>
                    <a:pt x="158" y="256"/>
                    <a:pt x="158" y="256"/>
                  </a:cubicBezTo>
                  <a:cubicBezTo>
                    <a:pt x="158" y="256"/>
                    <a:pt x="158" y="256"/>
                    <a:pt x="158" y="256"/>
                  </a:cubicBezTo>
                  <a:cubicBezTo>
                    <a:pt x="158" y="256"/>
                    <a:pt x="158" y="256"/>
                    <a:pt x="158" y="256"/>
                  </a:cubicBezTo>
                  <a:cubicBezTo>
                    <a:pt x="162" y="263"/>
                    <a:pt x="162" y="263"/>
                    <a:pt x="162" y="263"/>
                  </a:cubicBezTo>
                  <a:cubicBezTo>
                    <a:pt x="166" y="266"/>
                    <a:pt x="166" y="266"/>
                    <a:pt x="166" y="266"/>
                  </a:cubicBezTo>
                  <a:cubicBezTo>
                    <a:pt x="170" y="268"/>
                    <a:pt x="170" y="268"/>
                    <a:pt x="170" y="268"/>
                  </a:cubicBezTo>
                  <a:cubicBezTo>
                    <a:pt x="170" y="269"/>
                    <a:pt x="170" y="269"/>
                    <a:pt x="170" y="269"/>
                  </a:cubicBezTo>
                  <a:cubicBezTo>
                    <a:pt x="170" y="269"/>
                    <a:pt x="170" y="269"/>
                    <a:pt x="170" y="269"/>
                  </a:cubicBezTo>
                  <a:cubicBezTo>
                    <a:pt x="171" y="269"/>
                    <a:pt x="171" y="269"/>
                    <a:pt x="171" y="269"/>
                  </a:cubicBezTo>
                  <a:cubicBezTo>
                    <a:pt x="174" y="277"/>
                    <a:pt x="174" y="277"/>
                    <a:pt x="174" y="277"/>
                  </a:cubicBezTo>
                  <a:cubicBezTo>
                    <a:pt x="174" y="277"/>
                    <a:pt x="174" y="277"/>
                    <a:pt x="174" y="277"/>
                  </a:cubicBezTo>
                  <a:cubicBezTo>
                    <a:pt x="175" y="277"/>
                    <a:pt x="175" y="277"/>
                    <a:pt x="175" y="277"/>
                  </a:cubicBezTo>
                  <a:cubicBezTo>
                    <a:pt x="175" y="278"/>
                    <a:pt x="175" y="278"/>
                    <a:pt x="175" y="278"/>
                  </a:cubicBezTo>
                  <a:cubicBezTo>
                    <a:pt x="177" y="287"/>
                    <a:pt x="177" y="287"/>
                    <a:pt x="177" y="287"/>
                  </a:cubicBezTo>
                  <a:cubicBezTo>
                    <a:pt x="182" y="289"/>
                    <a:pt x="182" y="289"/>
                    <a:pt x="182" y="289"/>
                  </a:cubicBezTo>
                  <a:cubicBezTo>
                    <a:pt x="183" y="289"/>
                    <a:pt x="183" y="289"/>
                    <a:pt x="183" y="289"/>
                  </a:cubicBezTo>
                  <a:cubicBezTo>
                    <a:pt x="183" y="289"/>
                    <a:pt x="183" y="289"/>
                    <a:pt x="183" y="289"/>
                  </a:cubicBezTo>
                  <a:cubicBezTo>
                    <a:pt x="183" y="289"/>
                    <a:pt x="183" y="289"/>
                    <a:pt x="183" y="289"/>
                  </a:cubicBezTo>
                  <a:cubicBezTo>
                    <a:pt x="188" y="291"/>
                    <a:pt x="188" y="291"/>
                    <a:pt x="188" y="291"/>
                  </a:cubicBezTo>
                  <a:cubicBezTo>
                    <a:pt x="194" y="290"/>
                    <a:pt x="194" y="290"/>
                    <a:pt x="194" y="290"/>
                  </a:cubicBezTo>
                  <a:cubicBezTo>
                    <a:pt x="195" y="284"/>
                    <a:pt x="195" y="284"/>
                    <a:pt x="195" y="284"/>
                  </a:cubicBezTo>
                  <a:cubicBezTo>
                    <a:pt x="195" y="284"/>
                    <a:pt x="195" y="284"/>
                    <a:pt x="195" y="284"/>
                  </a:cubicBezTo>
                  <a:cubicBezTo>
                    <a:pt x="196" y="283"/>
                    <a:pt x="196" y="283"/>
                    <a:pt x="196" y="283"/>
                  </a:cubicBezTo>
                  <a:cubicBezTo>
                    <a:pt x="202" y="277"/>
                    <a:pt x="202" y="277"/>
                    <a:pt x="202" y="277"/>
                  </a:cubicBezTo>
                  <a:cubicBezTo>
                    <a:pt x="210" y="279"/>
                    <a:pt x="210" y="279"/>
                    <a:pt x="210" y="279"/>
                  </a:cubicBezTo>
                  <a:cubicBezTo>
                    <a:pt x="210" y="279"/>
                    <a:pt x="210" y="279"/>
                    <a:pt x="210" y="279"/>
                  </a:cubicBezTo>
                  <a:cubicBezTo>
                    <a:pt x="214" y="287"/>
                    <a:pt x="214" y="287"/>
                    <a:pt x="214" y="287"/>
                  </a:cubicBezTo>
                  <a:cubicBezTo>
                    <a:pt x="221" y="285"/>
                    <a:pt x="221" y="285"/>
                    <a:pt x="221" y="285"/>
                  </a:cubicBezTo>
                  <a:cubicBezTo>
                    <a:pt x="222" y="277"/>
                    <a:pt x="222" y="277"/>
                    <a:pt x="222" y="277"/>
                  </a:cubicBezTo>
                  <a:cubicBezTo>
                    <a:pt x="222" y="277"/>
                    <a:pt x="222" y="277"/>
                    <a:pt x="222" y="277"/>
                  </a:cubicBezTo>
                  <a:cubicBezTo>
                    <a:pt x="222" y="276"/>
                    <a:pt x="222" y="276"/>
                    <a:pt x="222" y="276"/>
                  </a:cubicBezTo>
                  <a:cubicBezTo>
                    <a:pt x="222" y="276"/>
                    <a:pt x="222" y="276"/>
                    <a:pt x="222" y="276"/>
                  </a:cubicBezTo>
                  <a:cubicBezTo>
                    <a:pt x="228" y="273"/>
                    <a:pt x="228" y="273"/>
                    <a:pt x="228" y="273"/>
                  </a:cubicBezTo>
                  <a:cubicBezTo>
                    <a:pt x="226" y="262"/>
                    <a:pt x="226" y="262"/>
                    <a:pt x="226" y="262"/>
                  </a:cubicBezTo>
                  <a:cubicBezTo>
                    <a:pt x="226" y="261"/>
                    <a:pt x="226" y="261"/>
                    <a:pt x="226" y="261"/>
                  </a:cubicBezTo>
                  <a:cubicBezTo>
                    <a:pt x="226" y="261"/>
                    <a:pt x="226" y="261"/>
                    <a:pt x="226" y="261"/>
                  </a:cubicBezTo>
                  <a:cubicBezTo>
                    <a:pt x="226" y="261"/>
                    <a:pt x="226" y="261"/>
                    <a:pt x="226" y="261"/>
                  </a:cubicBezTo>
                  <a:cubicBezTo>
                    <a:pt x="232" y="248"/>
                    <a:pt x="232" y="248"/>
                    <a:pt x="232" y="248"/>
                  </a:cubicBezTo>
                  <a:cubicBezTo>
                    <a:pt x="238" y="246"/>
                    <a:pt x="238" y="246"/>
                    <a:pt x="238" y="246"/>
                  </a:cubicBezTo>
                  <a:cubicBezTo>
                    <a:pt x="236" y="235"/>
                    <a:pt x="236" y="235"/>
                    <a:pt x="236" y="235"/>
                  </a:cubicBezTo>
                  <a:cubicBezTo>
                    <a:pt x="242" y="235"/>
                    <a:pt x="242" y="235"/>
                    <a:pt x="242" y="235"/>
                  </a:cubicBezTo>
                  <a:cubicBezTo>
                    <a:pt x="242" y="229"/>
                    <a:pt x="242" y="229"/>
                    <a:pt x="242" y="229"/>
                  </a:cubicBezTo>
                  <a:cubicBezTo>
                    <a:pt x="238" y="219"/>
                    <a:pt x="238" y="219"/>
                    <a:pt x="238" y="219"/>
                  </a:cubicBezTo>
                  <a:cubicBezTo>
                    <a:pt x="238" y="219"/>
                    <a:pt x="238" y="219"/>
                    <a:pt x="238" y="219"/>
                  </a:cubicBezTo>
                  <a:cubicBezTo>
                    <a:pt x="238" y="218"/>
                    <a:pt x="238" y="218"/>
                    <a:pt x="238" y="218"/>
                  </a:cubicBezTo>
                  <a:cubicBezTo>
                    <a:pt x="239" y="210"/>
                    <a:pt x="239" y="210"/>
                    <a:pt x="239" y="210"/>
                  </a:cubicBezTo>
                  <a:cubicBezTo>
                    <a:pt x="239" y="209"/>
                    <a:pt x="239" y="209"/>
                    <a:pt x="239" y="209"/>
                  </a:cubicBezTo>
                  <a:cubicBezTo>
                    <a:pt x="240" y="209"/>
                    <a:pt x="240" y="209"/>
                    <a:pt x="240" y="209"/>
                  </a:cubicBezTo>
                  <a:cubicBezTo>
                    <a:pt x="244" y="203"/>
                    <a:pt x="244" y="203"/>
                    <a:pt x="244" y="203"/>
                  </a:cubicBezTo>
                  <a:cubicBezTo>
                    <a:pt x="245" y="203"/>
                    <a:pt x="245" y="203"/>
                    <a:pt x="245" y="203"/>
                  </a:cubicBezTo>
                  <a:cubicBezTo>
                    <a:pt x="246" y="203"/>
                    <a:pt x="246" y="203"/>
                    <a:pt x="246" y="203"/>
                  </a:cubicBezTo>
                  <a:cubicBezTo>
                    <a:pt x="257" y="205"/>
                    <a:pt x="257" y="205"/>
                    <a:pt x="257" y="205"/>
                  </a:cubicBezTo>
                  <a:cubicBezTo>
                    <a:pt x="257" y="205"/>
                    <a:pt x="257" y="205"/>
                    <a:pt x="257" y="205"/>
                  </a:cubicBezTo>
                  <a:cubicBezTo>
                    <a:pt x="266" y="207"/>
                    <a:pt x="266" y="207"/>
                    <a:pt x="266" y="207"/>
                  </a:cubicBezTo>
                  <a:cubicBezTo>
                    <a:pt x="274" y="205"/>
                    <a:pt x="274" y="205"/>
                    <a:pt x="274" y="205"/>
                  </a:cubicBezTo>
                  <a:cubicBezTo>
                    <a:pt x="278" y="213"/>
                    <a:pt x="278" y="213"/>
                    <a:pt x="278" y="213"/>
                  </a:cubicBezTo>
                  <a:cubicBezTo>
                    <a:pt x="278" y="214"/>
                    <a:pt x="278" y="214"/>
                    <a:pt x="278" y="214"/>
                  </a:cubicBezTo>
                  <a:cubicBezTo>
                    <a:pt x="278" y="220"/>
                    <a:pt x="278" y="220"/>
                    <a:pt x="278" y="220"/>
                  </a:cubicBezTo>
                  <a:cubicBezTo>
                    <a:pt x="280" y="226"/>
                    <a:pt x="280" y="226"/>
                    <a:pt x="280" y="226"/>
                  </a:cubicBezTo>
                  <a:cubicBezTo>
                    <a:pt x="280" y="229"/>
                    <a:pt x="282" y="230"/>
                    <a:pt x="284" y="231"/>
                  </a:cubicBezTo>
                  <a:cubicBezTo>
                    <a:pt x="284" y="231"/>
                    <a:pt x="284" y="231"/>
                    <a:pt x="284" y="231"/>
                  </a:cubicBezTo>
                  <a:cubicBezTo>
                    <a:pt x="288" y="231"/>
                    <a:pt x="290" y="233"/>
                    <a:pt x="290" y="235"/>
                  </a:cubicBezTo>
                  <a:cubicBezTo>
                    <a:pt x="291" y="237"/>
                    <a:pt x="292" y="240"/>
                    <a:pt x="295" y="243"/>
                  </a:cubicBezTo>
                  <a:cubicBezTo>
                    <a:pt x="299" y="249"/>
                    <a:pt x="299" y="249"/>
                    <a:pt x="299" y="249"/>
                  </a:cubicBezTo>
                  <a:cubicBezTo>
                    <a:pt x="299" y="249"/>
                    <a:pt x="299" y="249"/>
                    <a:pt x="299" y="249"/>
                  </a:cubicBezTo>
                  <a:cubicBezTo>
                    <a:pt x="299" y="249"/>
                    <a:pt x="299" y="249"/>
                    <a:pt x="299" y="249"/>
                  </a:cubicBezTo>
                  <a:cubicBezTo>
                    <a:pt x="301" y="253"/>
                    <a:pt x="301" y="253"/>
                    <a:pt x="301" y="253"/>
                  </a:cubicBezTo>
                  <a:cubicBezTo>
                    <a:pt x="305" y="253"/>
                    <a:pt x="305" y="253"/>
                    <a:pt x="305" y="253"/>
                  </a:cubicBezTo>
                  <a:cubicBezTo>
                    <a:pt x="312" y="247"/>
                    <a:pt x="312" y="247"/>
                    <a:pt x="312" y="247"/>
                  </a:cubicBezTo>
                  <a:cubicBezTo>
                    <a:pt x="316" y="256"/>
                    <a:pt x="316" y="256"/>
                    <a:pt x="316" y="256"/>
                  </a:cubicBezTo>
                  <a:cubicBezTo>
                    <a:pt x="325" y="259"/>
                    <a:pt x="325" y="259"/>
                    <a:pt x="325" y="259"/>
                  </a:cubicBezTo>
                  <a:cubicBezTo>
                    <a:pt x="325" y="259"/>
                    <a:pt x="325" y="259"/>
                    <a:pt x="325" y="259"/>
                  </a:cubicBezTo>
                  <a:cubicBezTo>
                    <a:pt x="326" y="259"/>
                    <a:pt x="326" y="259"/>
                    <a:pt x="326" y="259"/>
                  </a:cubicBezTo>
                  <a:cubicBezTo>
                    <a:pt x="330" y="267"/>
                    <a:pt x="330" y="267"/>
                    <a:pt x="330" y="267"/>
                  </a:cubicBezTo>
                  <a:cubicBezTo>
                    <a:pt x="332" y="269"/>
                    <a:pt x="332" y="269"/>
                    <a:pt x="332" y="269"/>
                  </a:cubicBezTo>
                  <a:cubicBezTo>
                    <a:pt x="332" y="261"/>
                    <a:pt x="332" y="261"/>
                    <a:pt x="332" y="261"/>
                  </a:cubicBezTo>
                  <a:cubicBezTo>
                    <a:pt x="332" y="261"/>
                    <a:pt x="332" y="261"/>
                    <a:pt x="332" y="261"/>
                  </a:cubicBezTo>
                  <a:cubicBezTo>
                    <a:pt x="332" y="259"/>
                    <a:pt x="332" y="259"/>
                    <a:pt x="332" y="259"/>
                  </a:cubicBezTo>
                  <a:cubicBezTo>
                    <a:pt x="350" y="259"/>
                    <a:pt x="350" y="259"/>
                    <a:pt x="350" y="259"/>
                  </a:cubicBezTo>
                  <a:cubicBezTo>
                    <a:pt x="350" y="257"/>
                    <a:pt x="350" y="257"/>
                    <a:pt x="350" y="257"/>
                  </a:cubicBezTo>
                  <a:cubicBezTo>
                    <a:pt x="351" y="257"/>
                    <a:pt x="351" y="255"/>
                    <a:pt x="350" y="254"/>
                  </a:cubicBezTo>
                  <a:cubicBezTo>
                    <a:pt x="349" y="251"/>
                    <a:pt x="348" y="249"/>
                    <a:pt x="348" y="247"/>
                  </a:cubicBezTo>
                  <a:cubicBezTo>
                    <a:pt x="348" y="243"/>
                    <a:pt x="348" y="241"/>
                    <a:pt x="349" y="240"/>
                  </a:cubicBezTo>
                  <a:cubicBezTo>
                    <a:pt x="350" y="239"/>
                    <a:pt x="351" y="239"/>
                    <a:pt x="353" y="239"/>
                  </a:cubicBezTo>
                  <a:cubicBezTo>
                    <a:pt x="360" y="241"/>
                    <a:pt x="360" y="241"/>
                    <a:pt x="360" y="241"/>
                  </a:cubicBezTo>
                  <a:cubicBezTo>
                    <a:pt x="361" y="236"/>
                    <a:pt x="361" y="236"/>
                    <a:pt x="361" y="236"/>
                  </a:cubicBezTo>
                  <a:cubicBezTo>
                    <a:pt x="348" y="230"/>
                    <a:pt x="348" y="230"/>
                    <a:pt x="348" y="230"/>
                  </a:cubicBezTo>
                  <a:cubicBezTo>
                    <a:pt x="347" y="230"/>
                    <a:pt x="347" y="230"/>
                    <a:pt x="347" y="230"/>
                  </a:cubicBezTo>
                  <a:cubicBezTo>
                    <a:pt x="346" y="229"/>
                    <a:pt x="346" y="229"/>
                    <a:pt x="346" y="229"/>
                  </a:cubicBezTo>
                  <a:cubicBezTo>
                    <a:pt x="346" y="229"/>
                    <a:pt x="346" y="229"/>
                    <a:pt x="346" y="229"/>
                  </a:cubicBezTo>
                  <a:cubicBezTo>
                    <a:pt x="346" y="229"/>
                    <a:pt x="346" y="229"/>
                    <a:pt x="346" y="229"/>
                  </a:cubicBezTo>
                  <a:cubicBezTo>
                    <a:pt x="344" y="213"/>
                    <a:pt x="344" y="213"/>
                    <a:pt x="344" y="213"/>
                  </a:cubicBezTo>
                  <a:cubicBezTo>
                    <a:pt x="345" y="203"/>
                    <a:pt x="345" y="203"/>
                    <a:pt x="345" y="203"/>
                  </a:cubicBezTo>
                  <a:cubicBezTo>
                    <a:pt x="345" y="201"/>
                    <a:pt x="345" y="201"/>
                    <a:pt x="345" y="201"/>
                  </a:cubicBezTo>
                  <a:cubicBezTo>
                    <a:pt x="345" y="201"/>
                    <a:pt x="345" y="201"/>
                    <a:pt x="345" y="201"/>
                  </a:cubicBezTo>
                  <a:cubicBezTo>
                    <a:pt x="367" y="203"/>
                    <a:pt x="367" y="203"/>
                    <a:pt x="367" y="203"/>
                  </a:cubicBezTo>
                  <a:cubicBezTo>
                    <a:pt x="372" y="198"/>
                    <a:pt x="372" y="198"/>
                    <a:pt x="372" y="198"/>
                  </a:cubicBezTo>
                  <a:cubicBezTo>
                    <a:pt x="374" y="196"/>
                    <a:pt x="373" y="195"/>
                    <a:pt x="372" y="194"/>
                  </a:cubicBezTo>
                  <a:cubicBezTo>
                    <a:pt x="367" y="192"/>
                    <a:pt x="364" y="190"/>
                    <a:pt x="364" y="187"/>
                  </a:cubicBezTo>
                  <a:cubicBezTo>
                    <a:pt x="364" y="186"/>
                    <a:pt x="364" y="185"/>
                    <a:pt x="366" y="184"/>
                  </a:cubicBezTo>
                  <a:cubicBezTo>
                    <a:pt x="376" y="175"/>
                    <a:pt x="376" y="175"/>
                    <a:pt x="376" y="175"/>
                  </a:cubicBezTo>
                  <a:cubicBezTo>
                    <a:pt x="386" y="174"/>
                    <a:pt x="386" y="174"/>
                    <a:pt x="386" y="174"/>
                  </a:cubicBezTo>
                  <a:cubicBezTo>
                    <a:pt x="391" y="165"/>
                    <a:pt x="391" y="165"/>
                    <a:pt x="391" y="165"/>
                  </a:cubicBezTo>
                  <a:cubicBezTo>
                    <a:pt x="391" y="157"/>
                    <a:pt x="391" y="157"/>
                    <a:pt x="391" y="157"/>
                  </a:cubicBezTo>
                  <a:cubicBezTo>
                    <a:pt x="398" y="155"/>
                    <a:pt x="398" y="155"/>
                    <a:pt x="398" y="155"/>
                  </a:cubicBezTo>
                  <a:cubicBezTo>
                    <a:pt x="400" y="149"/>
                    <a:pt x="402" y="146"/>
                    <a:pt x="402" y="145"/>
                  </a:cubicBezTo>
                  <a:cubicBezTo>
                    <a:pt x="406" y="138"/>
                    <a:pt x="406" y="138"/>
                    <a:pt x="406" y="138"/>
                  </a:cubicBezTo>
                  <a:cubicBezTo>
                    <a:pt x="400" y="128"/>
                    <a:pt x="400" y="128"/>
                    <a:pt x="400" y="128"/>
                  </a:cubicBezTo>
                  <a:cubicBezTo>
                    <a:pt x="400" y="128"/>
                    <a:pt x="400" y="128"/>
                    <a:pt x="400" y="128"/>
                  </a:cubicBezTo>
                  <a:cubicBezTo>
                    <a:pt x="400" y="128"/>
                    <a:pt x="400" y="128"/>
                    <a:pt x="400" y="128"/>
                  </a:cubicBezTo>
                  <a:cubicBezTo>
                    <a:pt x="400" y="127"/>
                    <a:pt x="400" y="127"/>
                    <a:pt x="400" y="127"/>
                  </a:cubicBezTo>
                  <a:cubicBezTo>
                    <a:pt x="396" y="114"/>
                    <a:pt x="396" y="114"/>
                    <a:pt x="396" y="114"/>
                  </a:cubicBezTo>
                  <a:cubicBezTo>
                    <a:pt x="396" y="113"/>
                    <a:pt x="396" y="113"/>
                    <a:pt x="396" y="113"/>
                  </a:cubicBezTo>
                  <a:cubicBezTo>
                    <a:pt x="394" y="99"/>
                    <a:pt x="394" y="99"/>
                    <a:pt x="394" y="99"/>
                  </a:cubicBezTo>
                  <a:cubicBezTo>
                    <a:pt x="389" y="91"/>
                    <a:pt x="389" y="91"/>
                    <a:pt x="389" y="91"/>
                  </a:cubicBezTo>
                  <a:cubicBezTo>
                    <a:pt x="382" y="84"/>
                    <a:pt x="382" y="84"/>
                    <a:pt x="382" y="84"/>
                  </a:cubicBezTo>
                  <a:cubicBezTo>
                    <a:pt x="382" y="84"/>
                    <a:pt x="382" y="84"/>
                    <a:pt x="382" y="84"/>
                  </a:cubicBezTo>
                  <a:cubicBezTo>
                    <a:pt x="382" y="83"/>
                    <a:pt x="382" y="83"/>
                    <a:pt x="382" y="83"/>
                  </a:cubicBezTo>
                  <a:cubicBezTo>
                    <a:pt x="382" y="83"/>
                    <a:pt x="382" y="83"/>
                    <a:pt x="382" y="83"/>
                  </a:cubicBezTo>
                  <a:cubicBezTo>
                    <a:pt x="381" y="75"/>
                    <a:pt x="381" y="75"/>
                    <a:pt x="381" y="75"/>
                  </a:cubicBezTo>
                  <a:cubicBezTo>
                    <a:pt x="368" y="79"/>
                    <a:pt x="368" y="79"/>
                    <a:pt x="368" y="79"/>
                  </a:cubicBezTo>
                  <a:cubicBezTo>
                    <a:pt x="368" y="79"/>
                    <a:pt x="368" y="79"/>
                    <a:pt x="368" y="79"/>
                  </a:cubicBezTo>
                  <a:cubicBezTo>
                    <a:pt x="362" y="72"/>
                    <a:pt x="362" y="72"/>
                    <a:pt x="362" y="72"/>
                  </a:cubicBezTo>
                  <a:cubicBezTo>
                    <a:pt x="344" y="59"/>
                    <a:pt x="344" y="59"/>
                    <a:pt x="344" y="59"/>
                  </a:cubicBezTo>
                  <a:cubicBezTo>
                    <a:pt x="343" y="59"/>
                    <a:pt x="343" y="59"/>
                    <a:pt x="343" y="59"/>
                  </a:cubicBezTo>
                  <a:cubicBezTo>
                    <a:pt x="336" y="50"/>
                    <a:pt x="336" y="50"/>
                    <a:pt x="336" y="50"/>
                  </a:cubicBezTo>
                  <a:cubicBezTo>
                    <a:pt x="332" y="47"/>
                    <a:pt x="332" y="47"/>
                    <a:pt x="332" y="47"/>
                  </a:cubicBezTo>
                  <a:cubicBezTo>
                    <a:pt x="329" y="51"/>
                    <a:pt x="329" y="51"/>
                    <a:pt x="329" y="51"/>
                  </a:cubicBezTo>
                  <a:cubicBezTo>
                    <a:pt x="329" y="52"/>
                    <a:pt x="329" y="52"/>
                    <a:pt x="329" y="52"/>
                  </a:cubicBezTo>
                  <a:cubicBezTo>
                    <a:pt x="329" y="53"/>
                    <a:pt x="329" y="53"/>
                    <a:pt x="329" y="53"/>
                  </a:cubicBezTo>
                  <a:cubicBezTo>
                    <a:pt x="328" y="53"/>
                    <a:pt x="328" y="53"/>
                    <a:pt x="328" y="53"/>
                  </a:cubicBezTo>
                  <a:cubicBezTo>
                    <a:pt x="328" y="53"/>
                    <a:pt x="328" y="53"/>
                    <a:pt x="328" y="53"/>
                  </a:cubicBezTo>
                  <a:cubicBezTo>
                    <a:pt x="322" y="53"/>
                    <a:pt x="322" y="53"/>
                    <a:pt x="322" y="53"/>
                  </a:cubicBezTo>
                  <a:cubicBezTo>
                    <a:pt x="321" y="53"/>
                    <a:pt x="321" y="53"/>
                    <a:pt x="321" y="53"/>
                  </a:cubicBezTo>
                  <a:cubicBezTo>
                    <a:pt x="321" y="53"/>
                    <a:pt x="321" y="53"/>
                    <a:pt x="321" y="53"/>
                  </a:cubicBezTo>
                  <a:cubicBezTo>
                    <a:pt x="308" y="39"/>
                    <a:pt x="308" y="39"/>
                    <a:pt x="308" y="39"/>
                  </a:cubicBezTo>
                  <a:cubicBezTo>
                    <a:pt x="305" y="38"/>
                    <a:pt x="302" y="35"/>
                    <a:pt x="298" y="31"/>
                  </a:cubicBezTo>
                  <a:cubicBezTo>
                    <a:pt x="292" y="27"/>
                    <a:pt x="292" y="27"/>
                    <a:pt x="292" y="27"/>
                  </a:cubicBezTo>
                  <a:cubicBezTo>
                    <a:pt x="292" y="26"/>
                    <a:pt x="292" y="26"/>
                    <a:pt x="292" y="26"/>
                  </a:cubicBezTo>
                  <a:cubicBezTo>
                    <a:pt x="285" y="22"/>
                    <a:pt x="285" y="22"/>
                    <a:pt x="285" y="22"/>
                  </a:cubicBezTo>
                  <a:cubicBezTo>
                    <a:pt x="281" y="25"/>
                    <a:pt x="281" y="25"/>
                    <a:pt x="281" y="25"/>
                  </a:cubicBezTo>
                  <a:cubicBezTo>
                    <a:pt x="280" y="26"/>
                    <a:pt x="280" y="26"/>
                    <a:pt x="280" y="26"/>
                  </a:cubicBezTo>
                  <a:cubicBezTo>
                    <a:pt x="280" y="26"/>
                    <a:pt x="280" y="26"/>
                    <a:pt x="280" y="26"/>
                  </a:cubicBezTo>
                  <a:cubicBezTo>
                    <a:pt x="280" y="26"/>
                    <a:pt x="280" y="26"/>
                    <a:pt x="280" y="26"/>
                  </a:cubicBezTo>
                  <a:cubicBezTo>
                    <a:pt x="276" y="25"/>
                    <a:pt x="276" y="25"/>
                    <a:pt x="276" y="25"/>
                  </a:cubicBezTo>
                  <a:cubicBezTo>
                    <a:pt x="272" y="27"/>
                    <a:pt x="272" y="27"/>
                    <a:pt x="272" y="27"/>
                  </a:cubicBezTo>
                  <a:cubicBezTo>
                    <a:pt x="272" y="27"/>
                    <a:pt x="272" y="27"/>
                    <a:pt x="272" y="27"/>
                  </a:cubicBezTo>
                  <a:cubicBezTo>
                    <a:pt x="271" y="28"/>
                    <a:pt x="271" y="28"/>
                    <a:pt x="271" y="28"/>
                  </a:cubicBezTo>
                  <a:cubicBezTo>
                    <a:pt x="271" y="28"/>
                    <a:pt x="271" y="28"/>
                    <a:pt x="271" y="28"/>
                  </a:cubicBezTo>
                  <a:cubicBezTo>
                    <a:pt x="265" y="29"/>
                    <a:pt x="265" y="29"/>
                    <a:pt x="265" y="29"/>
                  </a:cubicBezTo>
                  <a:cubicBezTo>
                    <a:pt x="258" y="24"/>
                    <a:pt x="250" y="20"/>
                    <a:pt x="242" y="15"/>
                  </a:cubicBezTo>
                  <a:close/>
                </a:path>
              </a:pathLst>
            </a:custGeom>
            <a:solidFill>
              <a:srgbClr val="C56D27"/>
            </a:solidFill>
            <a:ln>
              <a:noFill/>
            </a:ln>
            <a:effectLst>
              <a:outerShdw algn="ctr" blurRad="139700" rotWithShape="0" sx="111000" sy="111000">
                <a:prstClr val="black">
                  <a:alpha val="55000"/>
                </a:prstClr>
              </a:outerShdw>
            </a:effectLst>
          </p:spPr>
          <p:txBody>
            <a:bodyPr/>
            <a:lstStyle/>
            <a:p>
              <a:endParaRPr altLang="en-US" lang="zh-CN"/>
            </a:p>
          </p:txBody>
        </p:sp>
        <p:sp>
          <p:nvSpPr>
            <p:cNvPr id="501" name="Freeform 14"/>
            <p:cNvSpPr>
              <a:spLocks noChangeArrowheads="1"/>
            </p:cNvSpPr>
            <p:nvPr/>
          </p:nvSpPr>
          <p:spPr bwMode="auto">
            <a:xfrm>
              <a:off x="3310619" y="4394431"/>
              <a:ext cx="806450" cy="614362"/>
            </a:xfrm>
            <a:custGeom>
              <a:gdLst>
                <a:gd fmla="*/ 2147483647 w 251" name="T0"/>
                <a:gd fmla="*/ 2147483647 h 191" name="T1"/>
                <a:gd fmla="*/ 2147483647 w 251" name="T2"/>
                <a:gd fmla="*/ 2147483647 h 191" name="T3"/>
                <a:gd fmla="*/ 2147483647 w 251" name="T4"/>
                <a:gd fmla="*/ 2147483647 h 191" name="T5"/>
                <a:gd fmla="*/ 2147483647 w 251" name="T6"/>
                <a:gd fmla="*/ 2147483647 h 191" name="T7"/>
                <a:gd fmla="*/ 2147483647 w 251" name="T8"/>
                <a:gd fmla="*/ 2147483647 h 191" name="T9"/>
                <a:gd fmla="*/ 2147483647 w 251" name="T10"/>
                <a:gd fmla="*/ 2147483647 h 191" name="T11"/>
                <a:gd fmla="*/ 2147483647 w 251" name="T12"/>
                <a:gd fmla="*/ 2147483647 h 191" name="T13"/>
                <a:gd fmla="*/ 2147483647 w 251" name="T14"/>
                <a:gd fmla="*/ 2147483647 h 191" name="T15"/>
                <a:gd fmla="*/ 2147483647 w 251" name="T16"/>
                <a:gd fmla="*/ 2147483647 h 191" name="T17"/>
                <a:gd fmla="*/ 2147483647 w 251" name="T18"/>
                <a:gd fmla="*/ 2147483647 h 191" name="T19"/>
                <a:gd fmla="*/ 2147483647 w 251" name="T20"/>
                <a:gd fmla="*/ 2147483647 h 191" name="T21"/>
                <a:gd fmla="*/ 2147483647 w 251" name="T22"/>
                <a:gd fmla="*/ 2147483647 h 191" name="T23"/>
                <a:gd fmla="*/ 2147483647 w 251" name="T24"/>
                <a:gd fmla="*/ 2147483647 h 191" name="T25"/>
                <a:gd fmla="*/ 2147483647 w 251" name="T26"/>
                <a:gd fmla="*/ 2147483647 h 191" name="T27"/>
                <a:gd fmla="*/ 2147483647 w 251" name="T28"/>
                <a:gd fmla="*/ 2147483647 h 191" name="T29"/>
                <a:gd fmla="*/ 2147483647 w 251" name="T30"/>
                <a:gd fmla="*/ 2147483647 h 191" name="T31"/>
                <a:gd fmla="*/ 2147483647 w 251" name="T32"/>
                <a:gd fmla="*/ 2147483647 h 191" name="T33"/>
                <a:gd fmla="*/ 2147483647 w 251" name="T34"/>
                <a:gd fmla="*/ 2147483647 h 191" name="T35"/>
                <a:gd fmla="*/ 2147483647 w 251" name="T36"/>
                <a:gd fmla="*/ 2147483647 h 191" name="T37"/>
                <a:gd fmla="*/ 2147483647 w 251" name="T38"/>
                <a:gd fmla="*/ 2147483647 h 191" name="T39"/>
                <a:gd fmla="*/ 2147483647 w 251" name="T40"/>
                <a:gd fmla="*/ 2147483647 h 191" name="T41"/>
                <a:gd fmla="*/ 2147483647 w 251" name="T42"/>
                <a:gd fmla="*/ 2147483647 h 191" name="T43"/>
                <a:gd fmla="*/ 2147483647 w 251" name="T44"/>
                <a:gd fmla="*/ 2147483647 h 191" name="T45"/>
                <a:gd fmla="*/ 2147483647 w 251" name="T46"/>
                <a:gd fmla="*/ 2147483647 h 191" name="T47"/>
                <a:gd fmla="*/ 2147483647 w 251" name="T48"/>
                <a:gd fmla="*/ 2147483647 h 191" name="T49"/>
                <a:gd fmla="*/ 2147483647 w 251" name="T50"/>
                <a:gd fmla="*/ 2147483647 h 191" name="T51"/>
                <a:gd fmla="*/ 2147483647 w 251" name="T52"/>
                <a:gd fmla="*/ 2147483647 h 191" name="T53"/>
                <a:gd fmla="*/ 2147483647 w 251" name="T54"/>
                <a:gd fmla="*/ 2147483647 h 191" name="T55"/>
                <a:gd fmla="*/ 2147483647 w 251" name="T56"/>
                <a:gd fmla="*/ 2147483647 h 191" name="T57"/>
                <a:gd fmla="*/ 2147483647 w 251" name="T58"/>
                <a:gd fmla="*/ 2147483647 h 191" name="T59"/>
                <a:gd fmla="*/ 2147483647 w 251" name="T60"/>
                <a:gd fmla="*/ 2147483647 h 191" name="T61"/>
                <a:gd fmla="*/ 2147483647 w 251" name="T62"/>
                <a:gd fmla="*/ 2147483647 h 191" name="T63"/>
                <a:gd fmla="*/ 2147483647 w 251" name="T64"/>
                <a:gd fmla="*/ 2147483647 h 191" name="T65"/>
                <a:gd fmla="*/ 2147483647 w 251" name="T66"/>
                <a:gd fmla="*/ 2147483647 h 191" name="T67"/>
                <a:gd fmla="*/ 2147483647 w 251" name="T68"/>
                <a:gd fmla="*/ 2147483647 h 191" name="T69"/>
                <a:gd fmla="*/ 2147483647 w 251" name="T70"/>
                <a:gd fmla="*/ 2147483647 h 191" name="T71"/>
                <a:gd fmla="*/ 2147483647 w 251" name="T72"/>
                <a:gd fmla="*/ 2147483647 h 191" name="T73"/>
                <a:gd fmla="*/ 2147483647 w 251" name="T74"/>
                <a:gd fmla="*/ 2147483647 h 191" name="T75"/>
                <a:gd fmla="*/ 2147483647 w 251" name="T76"/>
                <a:gd fmla="*/ 2147483647 h 191" name="T77"/>
                <a:gd fmla="*/ 2147483647 w 251" name="T78"/>
                <a:gd fmla="*/ 2147483647 h 191" name="T79"/>
                <a:gd fmla="*/ 2147483647 w 251" name="T80"/>
                <a:gd fmla="*/ 2147483647 h 191" name="T81"/>
                <a:gd fmla="*/ 2147483647 w 251" name="T82"/>
                <a:gd fmla="*/ 2147483647 h 191" name="T83"/>
                <a:gd fmla="*/ 2147483647 w 251" name="T84"/>
                <a:gd fmla="*/ 2147483647 h 191" name="T85"/>
                <a:gd fmla="*/ 2147483647 w 251" name="T86"/>
                <a:gd fmla="*/ 2147483647 h 191" name="T87"/>
                <a:gd fmla="*/ 2147483647 w 251" name="T88"/>
                <a:gd fmla="*/ 2147483647 h 191" name="T89"/>
                <a:gd fmla="*/ 2147483647 w 251" name="T90"/>
                <a:gd fmla="*/ 2147483647 h 191" name="T91"/>
                <a:gd fmla="*/ 2147483647 w 251" name="T92"/>
                <a:gd fmla="*/ 2147483647 h 191" name="T93"/>
                <a:gd fmla="*/ 2147483647 w 251" name="T94"/>
                <a:gd fmla="*/ 2147483647 h 191" name="T95"/>
                <a:gd fmla="*/ 2147483647 w 251" name="T96"/>
                <a:gd fmla="*/ 2147483647 h 191" name="T97"/>
                <a:gd fmla="*/ 2147483647 w 251" name="T98"/>
                <a:gd fmla="*/ 2147483647 h 191" name="T99"/>
                <a:gd fmla="*/ 2147483647 w 251" name="T100"/>
                <a:gd fmla="*/ 2147483647 h 191" name="T101"/>
                <a:gd fmla="*/ 2147483647 w 251" name="T102"/>
                <a:gd fmla="*/ 2147483647 h 191" name="T103"/>
                <a:gd fmla="*/ 2147483647 w 251" name="T104"/>
                <a:gd fmla="*/ 2147483647 h 191" name="T105"/>
                <a:gd fmla="*/ 2147483647 w 251" name="T106"/>
                <a:gd fmla="*/ 2147483647 h 191" name="T107"/>
                <a:gd fmla="*/ 2147483647 w 251" name="T108"/>
                <a:gd fmla="*/ 2147483647 h 191" name="T109"/>
                <a:gd fmla="*/ 2147483647 w 251" name="T110"/>
                <a:gd fmla="*/ 2147483647 h 191" name="T111"/>
                <a:gd fmla="*/ 2147483647 w 251" name="T112"/>
                <a:gd fmla="*/ 2147483647 h 191" name="T113"/>
                <a:gd fmla="*/ 2147483647 w 251" name="T114"/>
                <a:gd fmla="*/ 0 h 191" name="T115"/>
                <a:gd fmla="*/ 2147483647 w 251" name="T116"/>
                <a:gd fmla="*/ 2147483647 h 191"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60000 65536" name="T144"/>
                <a:gd fmla="*/ 0 60000 65536" name="T145"/>
                <a:gd fmla="*/ 0 60000 65536" name="T146"/>
                <a:gd fmla="*/ 0 60000 65536" name="T147"/>
                <a:gd fmla="*/ 0 60000 65536" name="T148"/>
                <a:gd fmla="*/ 0 60000 65536" name="T149"/>
                <a:gd fmla="*/ 0 60000 65536" name="T150"/>
                <a:gd fmla="*/ 0 60000 65536" name="T151"/>
                <a:gd fmla="*/ 0 60000 65536" name="T152"/>
                <a:gd fmla="*/ 0 60000 65536" name="T153"/>
                <a:gd fmla="*/ 0 60000 65536" name="T154"/>
                <a:gd fmla="*/ 0 60000 65536" name="T155"/>
                <a:gd fmla="*/ 0 60000 65536" name="T156"/>
                <a:gd fmla="*/ 0 60000 65536" name="T157"/>
                <a:gd fmla="*/ 0 60000 65536" name="T158"/>
                <a:gd fmla="*/ 0 60000 65536" name="T159"/>
                <a:gd fmla="*/ 0 60000 65536" name="T160"/>
                <a:gd fmla="*/ 0 60000 65536" name="T161"/>
                <a:gd fmla="*/ 0 60000 65536" name="T162"/>
                <a:gd fmla="*/ 0 60000 65536" name="T163"/>
                <a:gd fmla="*/ 0 60000 65536" name="T164"/>
                <a:gd fmla="*/ 0 60000 65536" name="T165"/>
                <a:gd fmla="*/ 0 60000 65536" name="T166"/>
                <a:gd fmla="*/ 0 60000 65536" name="T167"/>
                <a:gd fmla="*/ 0 60000 65536" name="T168"/>
                <a:gd fmla="*/ 0 60000 65536" name="T169"/>
                <a:gd fmla="*/ 0 60000 65536" name="T170"/>
                <a:gd fmla="*/ 0 60000 65536" name="T171"/>
                <a:gd fmla="*/ 0 60000 65536" name="T172"/>
                <a:gd fmla="*/ 0 60000 65536" name="T173"/>
                <a:gd fmla="*/ 0 60000 65536" name="T174"/>
                <a:gd fmla="*/ 0 60000 65536" name="T175"/>
                <a:gd fmla="*/ 0 60000 65536" name="T176"/>
                <a:gd fmla="*/ 0 w 251" name="T177"/>
                <a:gd fmla="*/ 0 h 191" name="T178"/>
                <a:gd fmla="*/ 251 w 251" name="T179"/>
                <a:gd fmla="*/ 191 h 191" name="T180"/>
              </a:gd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b="T180" l="T177" r="T179" t="T178"/>
              <a:pathLst>
                <a:path h="191" w="251">
                  <a:moveTo>
                    <a:pt x="201" y="4"/>
                  </a:moveTo>
                  <a:cubicBezTo>
                    <a:pt x="201" y="5"/>
                    <a:pt x="201" y="5"/>
                    <a:pt x="201" y="5"/>
                  </a:cubicBezTo>
                  <a:cubicBezTo>
                    <a:pt x="202" y="6"/>
                    <a:pt x="202" y="6"/>
                    <a:pt x="202" y="6"/>
                  </a:cubicBezTo>
                  <a:cubicBezTo>
                    <a:pt x="197" y="14"/>
                    <a:pt x="197" y="14"/>
                    <a:pt x="197" y="14"/>
                  </a:cubicBezTo>
                  <a:cubicBezTo>
                    <a:pt x="195" y="16"/>
                    <a:pt x="192" y="18"/>
                    <a:pt x="189" y="18"/>
                  </a:cubicBezTo>
                  <a:cubicBezTo>
                    <a:pt x="188" y="18"/>
                    <a:pt x="188" y="18"/>
                    <a:pt x="188" y="18"/>
                  </a:cubicBezTo>
                  <a:cubicBezTo>
                    <a:pt x="184" y="15"/>
                    <a:pt x="184" y="15"/>
                    <a:pt x="184" y="15"/>
                  </a:cubicBezTo>
                  <a:cubicBezTo>
                    <a:pt x="180" y="16"/>
                    <a:pt x="180" y="16"/>
                    <a:pt x="180" y="16"/>
                  </a:cubicBezTo>
                  <a:cubicBezTo>
                    <a:pt x="172" y="22"/>
                    <a:pt x="172" y="22"/>
                    <a:pt x="172" y="22"/>
                  </a:cubicBezTo>
                  <a:cubicBezTo>
                    <a:pt x="170" y="22"/>
                    <a:pt x="167" y="20"/>
                    <a:pt x="164" y="16"/>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58" y="24"/>
                    <a:pt x="158" y="24"/>
                    <a:pt x="158" y="24"/>
                  </a:cubicBezTo>
                  <a:cubicBezTo>
                    <a:pt x="153" y="24"/>
                    <a:pt x="153" y="24"/>
                    <a:pt x="153" y="24"/>
                  </a:cubicBezTo>
                  <a:cubicBezTo>
                    <a:pt x="147" y="26"/>
                    <a:pt x="147" y="26"/>
                    <a:pt x="147" y="26"/>
                  </a:cubicBezTo>
                  <a:cubicBezTo>
                    <a:pt x="141" y="30"/>
                    <a:pt x="141" y="30"/>
                    <a:pt x="141" y="30"/>
                  </a:cubicBezTo>
                  <a:cubicBezTo>
                    <a:pt x="139" y="30"/>
                    <a:pt x="139" y="30"/>
                    <a:pt x="139" y="30"/>
                  </a:cubicBezTo>
                  <a:cubicBezTo>
                    <a:pt x="137" y="32"/>
                    <a:pt x="137" y="32"/>
                    <a:pt x="137" y="32"/>
                  </a:cubicBezTo>
                  <a:cubicBezTo>
                    <a:pt x="135" y="34"/>
                    <a:pt x="134" y="36"/>
                    <a:pt x="135" y="37"/>
                  </a:cubicBezTo>
                  <a:cubicBezTo>
                    <a:pt x="138" y="41"/>
                    <a:pt x="138" y="41"/>
                    <a:pt x="138" y="41"/>
                  </a:cubicBezTo>
                  <a:cubicBezTo>
                    <a:pt x="127" y="40"/>
                    <a:pt x="127" y="40"/>
                    <a:pt x="127" y="40"/>
                  </a:cubicBezTo>
                  <a:cubicBezTo>
                    <a:pt x="121" y="45"/>
                    <a:pt x="121" y="45"/>
                    <a:pt x="121" y="45"/>
                  </a:cubicBezTo>
                  <a:cubicBezTo>
                    <a:pt x="120" y="47"/>
                    <a:pt x="120" y="47"/>
                    <a:pt x="120" y="47"/>
                  </a:cubicBezTo>
                  <a:cubicBezTo>
                    <a:pt x="120" y="47"/>
                    <a:pt x="120" y="47"/>
                    <a:pt x="120" y="47"/>
                  </a:cubicBezTo>
                  <a:cubicBezTo>
                    <a:pt x="119" y="50"/>
                    <a:pt x="119" y="50"/>
                    <a:pt x="119" y="50"/>
                  </a:cubicBezTo>
                  <a:cubicBezTo>
                    <a:pt x="118" y="51"/>
                    <a:pt x="118" y="51"/>
                    <a:pt x="118" y="51"/>
                  </a:cubicBezTo>
                  <a:cubicBezTo>
                    <a:pt x="118" y="51"/>
                    <a:pt x="118" y="51"/>
                    <a:pt x="118" y="51"/>
                  </a:cubicBezTo>
                  <a:cubicBezTo>
                    <a:pt x="112" y="51"/>
                    <a:pt x="112" y="51"/>
                    <a:pt x="112" y="51"/>
                  </a:cubicBezTo>
                  <a:cubicBezTo>
                    <a:pt x="105" y="48"/>
                    <a:pt x="105" y="48"/>
                    <a:pt x="105" y="48"/>
                  </a:cubicBezTo>
                  <a:cubicBezTo>
                    <a:pt x="103" y="48"/>
                    <a:pt x="103" y="48"/>
                    <a:pt x="103" y="48"/>
                  </a:cubicBezTo>
                  <a:cubicBezTo>
                    <a:pt x="97" y="49"/>
                    <a:pt x="97" y="49"/>
                    <a:pt x="97" y="49"/>
                  </a:cubicBezTo>
                  <a:cubicBezTo>
                    <a:pt x="95" y="49"/>
                    <a:pt x="92" y="46"/>
                    <a:pt x="89" y="42"/>
                  </a:cubicBezTo>
                  <a:cubicBezTo>
                    <a:pt x="85" y="40"/>
                    <a:pt x="85" y="40"/>
                    <a:pt x="85" y="40"/>
                  </a:cubicBezTo>
                  <a:cubicBezTo>
                    <a:pt x="81" y="46"/>
                    <a:pt x="81" y="46"/>
                    <a:pt x="81" y="46"/>
                  </a:cubicBezTo>
                  <a:cubicBezTo>
                    <a:pt x="81" y="46"/>
                    <a:pt x="81" y="46"/>
                    <a:pt x="81" y="46"/>
                  </a:cubicBezTo>
                  <a:cubicBezTo>
                    <a:pt x="80" y="46"/>
                    <a:pt x="80" y="46"/>
                    <a:pt x="80" y="46"/>
                  </a:cubicBezTo>
                  <a:cubicBezTo>
                    <a:pt x="75" y="50"/>
                    <a:pt x="75" y="50"/>
                    <a:pt x="75" y="50"/>
                  </a:cubicBezTo>
                  <a:cubicBezTo>
                    <a:pt x="74" y="50"/>
                    <a:pt x="74" y="50"/>
                    <a:pt x="74" y="50"/>
                  </a:cubicBezTo>
                  <a:cubicBezTo>
                    <a:pt x="74" y="51"/>
                    <a:pt x="74" y="51"/>
                    <a:pt x="74" y="51"/>
                  </a:cubicBezTo>
                  <a:cubicBezTo>
                    <a:pt x="73" y="51"/>
                    <a:pt x="73" y="51"/>
                    <a:pt x="73" y="51"/>
                  </a:cubicBezTo>
                  <a:cubicBezTo>
                    <a:pt x="69" y="52"/>
                    <a:pt x="69" y="52"/>
                    <a:pt x="69" y="52"/>
                  </a:cubicBezTo>
                  <a:cubicBezTo>
                    <a:pt x="63" y="58"/>
                    <a:pt x="63" y="58"/>
                    <a:pt x="63" y="58"/>
                  </a:cubicBezTo>
                  <a:cubicBezTo>
                    <a:pt x="63" y="58"/>
                    <a:pt x="63" y="58"/>
                    <a:pt x="63" y="58"/>
                  </a:cubicBezTo>
                  <a:cubicBezTo>
                    <a:pt x="56" y="61"/>
                    <a:pt x="56" y="61"/>
                    <a:pt x="56" y="61"/>
                  </a:cubicBezTo>
                  <a:cubicBezTo>
                    <a:pt x="51" y="67"/>
                    <a:pt x="51" y="67"/>
                    <a:pt x="51" y="67"/>
                  </a:cubicBezTo>
                  <a:cubicBezTo>
                    <a:pt x="35" y="67"/>
                    <a:pt x="35" y="67"/>
                    <a:pt x="35" y="67"/>
                  </a:cubicBezTo>
                  <a:cubicBezTo>
                    <a:pt x="35" y="67"/>
                    <a:pt x="35" y="67"/>
                    <a:pt x="35" y="67"/>
                  </a:cubicBezTo>
                  <a:cubicBezTo>
                    <a:pt x="23" y="62"/>
                    <a:pt x="23" y="62"/>
                    <a:pt x="23" y="62"/>
                  </a:cubicBezTo>
                  <a:cubicBezTo>
                    <a:pt x="16" y="62"/>
                    <a:pt x="16" y="62"/>
                    <a:pt x="16" y="62"/>
                  </a:cubicBezTo>
                  <a:cubicBezTo>
                    <a:pt x="10" y="65"/>
                    <a:pt x="10" y="65"/>
                    <a:pt x="10" y="65"/>
                  </a:cubicBezTo>
                  <a:cubicBezTo>
                    <a:pt x="9" y="65"/>
                    <a:pt x="9" y="65"/>
                    <a:pt x="9" y="65"/>
                  </a:cubicBezTo>
                  <a:cubicBezTo>
                    <a:pt x="9" y="65"/>
                    <a:pt x="9" y="65"/>
                    <a:pt x="9" y="65"/>
                  </a:cubicBezTo>
                  <a:cubicBezTo>
                    <a:pt x="5" y="66"/>
                    <a:pt x="5" y="66"/>
                    <a:pt x="5" y="66"/>
                  </a:cubicBezTo>
                  <a:cubicBezTo>
                    <a:pt x="3" y="67"/>
                    <a:pt x="2" y="68"/>
                    <a:pt x="1" y="69"/>
                  </a:cubicBezTo>
                  <a:cubicBezTo>
                    <a:pt x="0" y="71"/>
                    <a:pt x="0" y="71"/>
                    <a:pt x="0" y="71"/>
                  </a:cubicBezTo>
                  <a:cubicBezTo>
                    <a:pt x="0" y="76"/>
                    <a:pt x="0" y="76"/>
                    <a:pt x="0" y="76"/>
                  </a:cubicBezTo>
                  <a:cubicBezTo>
                    <a:pt x="2" y="79"/>
                    <a:pt x="2" y="79"/>
                    <a:pt x="2" y="79"/>
                  </a:cubicBezTo>
                  <a:cubicBezTo>
                    <a:pt x="11" y="76"/>
                    <a:pt x="11" y="76"/>
                    <a:pt x="11" y="76"/>
                  </a:cubicBezTo>
                  <a:cubicBezTo>
                    <a:pt x="13" y="76"/>
                    <a:pt x="16" y="77"/>
                    <a:pt x="20" y="79"/>
                  </a:cubicBezTo>
                  <a:cubicBezTo>
                    <a:pt x="21" y="79"/>
                    <a:pt x="21" y="79"/>
                    <a:pt x="21" y="79"/>
                  </a:cubicBezTo>
                  <a:cubicBezTo>
                    <a:pt x="21" y="80"/>
                    <a:pt x="21" y="80"/>
                    <a:pt x="21" y="80"/>
                  </a:cubicBezTo>
                  <a:cubicBezTo>
                    <a:pt x="21" y="93"/>
                    <a:pt x="21" y="93"/>
                    <a:pt x="21" y="93"/>
                  </a:cubicBezTo>
                  <a:cubicBezTo>
                    <a:pt x="23" y="94"/>
                    <a:pt x="23" y="94"/>
                    <a:pt x="23" y="94"/>
                  </a:cubicBezTo>
                  <a:cubicBezTo>
                    <a:pt x="32" y="94"/>
                    <a:pt x="32" y="94"/>
                    <a:pt x="32" y="94"/>
                  </a:cubicBezTo>
                  <a:cubicBezTo>
                    <a:pt x="37" y="92"/>
                    <a:pt x="37" y="92"/>
                    <a:pt x="37" y="92"/>
                  </a:cubicBezTo>
                  <a:cubicBezTo>
                    <a:pt x="38" y="92"/>
                    <a:pt x="38" y="92"/>
                    <a:pt x="38" y="92"/>
                  </a:cubicBezTo>
                  <a:cubicBezTo>
                    <a:pt x="41" y="90"/>
                    <a:pt x="44" y="89"/>
                    <a:pt x="47" y="88"/>
                  </a:cubicBezTo>
                  <a:cubicBezTo>
                    <a:pt x="49" y="88"/>
                    <a:pt x="49" y="88"/>
                    <a:pt x="49" y="88"/>
                  </a:cubicBezTo>
                  <a:cubicBezTo>
                    <a:pt x="50" y="89"/>
                    <a:pt x="50" y="89"/>
                    <a:pt x="50" y="89"/>
                  </a:cubicBezTo>
                  <a:cubicBezTo>
                    <a:pt x="52" y="94"/>
                    <a:pt x="52" y="94"/>
                    <a:pt x="52" y="94"/>
                  </a:cubicBezTo>
                  <a:cubicBezTo>
                    <a:pt x="52" y="94"/>
                    <a:pt x="52" y="94"/>
                    <a:pt x="52" y="94"/>
                  </a:cubicBezTo>
                  <a:cubicBezTo>
                    <a:pt x="53" y="108"/>
                    <a:pt x="53" y="108"/>
                    <a:pt x="53" y="108"/>
                  </a:cubicBezTo>
                  <a:cubicBezTo>
                    <a:pt x="53" y="109"/>
                    <a:pt x="53" y="109"/>
                    <a:pt x="53" y="109"/>
                  </a:cubicBezTo>
                  <a:cubicBezTo>
                    <a:pt x="46" y="116"/>
                    <a:pt x="46" y="116"/>
                    <a:pt x="46" y="116"/>
                  </a:cubicBezTo>
                  <a:cubicBezTo>
                    <a:pt x="46" y="116"/>
                    <a:pt x="46" y="116"/>
                    <a:pt x="46" y="116"/>
                  </a:cubicBezTo>
                  <a:cubicBezTo>
                    <a:pt x="46" y="117"/>
                    <a:pt x="46" y="117"/>
                    <a:pt x="46" y="117"/>
                  </a:cubicBezTo>
                  <a:cubicBezTo>
                    <a:pt x="37" y="121"/>
                    <a:pt x="37" y="121"/>
                    <a:pt x="37" y="121"/>
                  </a:cubicBezTo>
                  <a:cubicBezTo>
                    <a:pt x="35" y="124"/>
                    <a:pt x="35" y="124"/>
                    <a:pt x="35" y="124"/>
                  </a:cubicBezTo>
                  <a:cubicBezTo>
                    <a:pt x="36" y="126"/>
                    <a:pt x="36" y="126"/>
                    <a:pt x="36" y="126"/>
                  </a:cubicBezTo>
                  <a:cubicBezTo>
                    <a:pt x="53" y="128"/>
                    <a:pt x="53" y="128"/>
                    <a:pt x="53" y="128"/>
                  </a:cubicBezTo>
                  <a:cubicBezTo>
                    <a:pt x="53" y="128"/>
                    <a:pt x="53" y="128"/>
                    <a:pt x="53" y="128"/>
                  </a:cubicBezTo>
                  <a:cubicBezTo>
                    <a:pt x="53" y="128"/>
                    <a:pt x="53" y="128"/>
                    <a:pt x="53" y="128"/>
                  </a:cubicBezTo>
                  <a:cubicBezTo>
                    <a:pt x="54" y="129"/>
                    <a:pt x="54" y="129"/>
                    <a:pt x="54" y="129"/>
                  </a:cubicBezTo>
                  <a:cubicBezTo>
                    <a:pt x="61" y="133"/>
                    <a:pt x="61" y="133"/>
                    <a:pt x="61" y="133"/>
                  </a:cubicBezTo>
                  <a:cubicBezTo>
                    <a:pt x="76" y="132"/>
                    <a:pt x="76" y="132"/>
                    <a:pt x="76" y="132"/>
                  </a:cubicBezTo>
                  <a:cubicBezTo>
                    <a:pt x="76" y="134"/>
                    <a:pt x="76" y="134"/>
                    <a:pt x="76" y="134"/>
                  </a:cubicBezTo>
                  <a:cubicBezTo>
                    <a:pt x="77" y="142"/>
                    <a:pt x="77" y="142"/>
                    <a:pt x="77" y="142"/>
                  </a:cubicBezTo>
                  <a:cubicBezTo>
                    <a:pt x="77" y="143"/>
                    <a:pt x="77" y="143"/>
                    <a:pt x="77" y="143"/>
                  </a:cubicBezTo>
                  <a:cubicBezTo>
                    <a:pt x="77" y="143"/>
                    <a:pt x="77" y="143"/>
                    <a:pt x="77" y="143"/>
                  </a:cubicBezTo>
                  <a:cubicBezTo>
                    <a:pt x="70" y="150"/>
                    <a:pt x="70" y="150"/>
                    <a:pt x="70" y="150"/>
                  </a:cubicBezTo>
                  <a:cubicBezTo>
                    <a:pt x="69" y="158"/>
                    <a:pt x="71" y="164"/>
                    <a:pt x="75" y="165"/>
                  </a:cubicBezTo>
                  <a:cubicBezTo>
                    <a:pt x="87" y="172"/>
                    <a:pt x="87" y="172"/>
                    <a:pt x="87" y="172"/>
                  </a:cubicBezTo>
                  <a:cubicBezTo>
                    <a:pt x="97" y="178"/>
                    <a:pt x="97" y="178"/>
                    <a:pt x="97" y="178"/>
                  </a:cubicBezTo>
                  <a:cubicBezTo>
                    <a:pt x="106" y="174"/>
                    <a:pt x="106" y="174"/>
                    <a:pt x="106" y="174"/>
                  </a:cubicBezTo>
                  <a:cubicBezTo>
                    <a:pt x="107" y="174"/>
                    <a:pt x="107" y="174"/>
                    <a:pt x="107" y="174"/>
                  </a:cubicBezTo>
                  <a:cubicBezTo>
                    <a:pt x="107" y="174"/>
                    <a:pt x="107" y="174"/>
                    <a:pt x="107" y="174"/>
                  </a:cubicBezTo>
                  <a:cubicBezTo>
                    <a:pt x="108" y="174"/>
                    <a:pt x="108" y="174"/>
                    <a:pt x="108" y="174"/>
                  </a:cubicBezTo>
                  <a:cubicBezTo>
                    <a:pt x="121" y="184"/>
                    <a:pt x="121" y="184"/>
                    <a:pt x="121" y="184"/>
                  </a:cubicBezTo>
                  <a:cubicBezTo>
                    <a:pt x="123" y="184"/>
                    <a:pt x="123" y="184"/>
                    <a:pt x="123" y="184"/>
                  </a:cubicBezTo>
                  <a:cubicBezTo>
                    <a:pt x="126" y="180"/>
                    <a:pt x="126" y="180"/>
                    <a:pt x="126" y="180"/>
                  </a:cubicBezTo>
                  <a:cubicBezTo>
                    <a:pt x="127" y="180"/>
                    <a:pt x="127" y="180"/>
                    <a:pt x="127" y="180"/>
                  </a:cubicBezTo>
                  <a:cubicBezTo>
                    <a:pt x="127" y="179"/>
                    <a:pt x="127" y="179"/>
                    <a:pt x="127" y="179"/>
                  </a:cubicBezTo>
                  <a:cubicBezTo>
                    <a:pt x="127" y="179"/>
                    <a:pt x="127" y="179"/>
                    <a:pt x="127" y="179"/>
                  </a:cubicBezTo>
                  <a:cubicBezTo>
                    <a:pt x="128" y="179"/>
                    <a:pt x="128" y="179"/>
                    <a:pt x="128" y="179"/>
                  </a:cubicBezTo>
                  <a:cubicBezTo>
                    <a:pt x="135" y="180"/>
                    <a:pt x="135" y="180"/>
                    <a:pt x="135" y="180"/>
                  </a:cubicBezTo>
                  <a:cubicBezTo>
                    <a:pt x="137" y="167"/>
                    <a:pt x="137" y="167"/>
                    <a:pt x="137" y="167"/>
                  </a:cubicBezTo>
                  <a:cubicBezTo>
                    <a:pt x="147" y="184"/>
                    <a:pt x="147" y="184"/>
                    <a:pt x="147" y="184"/>
                  </a:cubicBezTo>
                  <a:cubicBezTo>
                    <a:pt x="155" y="185"/>
                    <a:pt x="155" y="185"/>
                    <a:pt x="155" y="185"/>
                  </a:cubicBezTo>
                  <a:cubicBezTo>
                    <a:pt x="156" y="185"/>
                    <a:pt x="156" y="185"/>
                    <a:pt x="156" y="185"/>
                  </a:cubicBezTo>
                  <a:cubicBezTo>
                    <a:pt x="157" y="185"/>
                    <a:pt x="157" y="185"/>
                    <a:pt x="157" y="185"/>
                  </a:cubicBezTo>
                  <a:cubicBezTo>
                    <a:pt x="157" y="186"/>
                    <a:pt x="157" y="186"/>
                    <a:pt x="157" y="186"/>
                  </a:cubicBezTo>
                  <a:cubicBezTo>
                    <a:pt x="157" y="191"/>
                    <a:pt x="157" y="191"/>
                    <a:pt x="157" y="191"/>
                  </a:cubicBezTo>
                  <a:cubicBezTo>
                    <a:pt x="160" y="190"/>
                    <a:pt x="160" y="190"/>
                    <a:pt x="160" y="190"/>
                  </a:cubicBezTo>
                  <a:cubicBezTo>
                    <a:pt x="173" y="173"/>
                    <a:pt x="173" y="173"/>
                    <a:pt x="173" y="173"/>
                  </a:cubicBezTo>
                  <a:cubicBezTo>
                    <a:pt x="179" y="181"/>
                    <a:pt x="179" y="181"/>
                    <a:pt x="179" y="181"/>
                  </a:cubicBezTo>
                  <a:cubicBezTo>
                    <a:pt x="179" y="178"/>
                    <a:pt x="179" y="178"/>
                    <a:pt x="179" y="178"/>
                  </a:cubicBezTo>
                  <a:cubicBezTo>
                    <a:pt x="179" y="178"/>
                    <a:pt x="179" y="178"/>
                    <a:pt x="179" y="178"/>
                  </a:cubicBezTo>
                  <a:cubicBezTo>
                    <a:pt x="179" y="178"/>
                    <a:pt x="179" y="178"/>
                    <a:pt x="179" y="178"/>
                  </a:cubicBezTo>
                  <a:cubicBezTo>
                    <a:pt x="179" y="178"/>
                    <a:pt x="179" y="178"/>
                    <a:pt x="179" y="178"/>
                  </a:cubicBezTo>
                  <a:cubicBezTo>
                    <a:pt x="183" y="170"/>
                    <a:pt x="183" y="170"/>
                    <a:pt x="183" y="170"/>
                  </a:cubicBezTo>
                  <a:cubicBezTo>
                    <a:pt x="186" y="164"/>
                    <a:pt x="186" y="164"/>
                    <a:pt x="186" y="164"/>
                  </a:cubicBezTo>
                  <a:cubicBezTo>
                    <a:pt x="196" y="164"/>
                    <a:pt x="196" y="164"/>
                    <a:pt x="196" y="164"/>
                  </a:cubicBezTo>
                  <a:cubicBezTo>
                    <a:pt x="198" y="152"/>
                    <a:pt x="198" y="152"/>
                    <a:pt x="198" y="152"/>
                  </a:cubicBezTo>
                  <a:cubicBezTo>
                    <a:pt x="199" y="152"/>
                    <a:pt x="199" y="152"/>
                    <a:pt x="199" y="152"/>
                  </a:cubicBezTo>
                  <a:cubicBezTo>
                    <a:pt x="200" y="153"/>
                    <a:pt x="200" y="153"/>
                    <a:pt x="200" y="153"/>
                  </a:cubicBezTo>
                  <a:cubicBezTo>
                    <a:pt x="207" y="154"/>
                    <a:pt x="207" y="154"/>
                    <a:pt x="207" y="154"/>
                  </a:cubicBezTo>
                  <a:cubicBezTo>
                    <a:pt x="208" y="150"/>
                    <a:pt x="208" y="150"/>
                    <a:pt x="208" y="150"/>
                  </a:cubicBezTo>
                  <a:cubicBezTo>
                    <a:pt x="205" y="144"/>
                    <a:pt x="205" y="144"/>
                    <a:pt x="205" y="144"/>
                  </a:cubicBezTo>
                  <a:cubicBezTo>
                    <a:pt x="205" y="143"/>
                    <a:pt x="205" y="143"/>
                    <a:pt x="205" y="143"/>
                  </a:cubicBezTo>
                  <a:cubicBezTo>
                    <a:pt x="207" y="138"/>
                    <a:pt x="207" y="138"/>
                    <a:pt x="207" y="138"/>
                  </a:cubicBezTo>
                  <a:cubicBezTo>
                    <a:pt x="207" y="138"/>
                    <a:pt x="207" y="138"/>
                    <a:pt x="207" y="138"/>
                  </a:cubicBezTo>
                  <a:cubicBezTo>
                    <a:pt x="207" y="137"/>
                    <a:pt x="207" y="137"/>
                    <a:pt x="207" y="137"/>
                  </a:cubicBezTo>
                  <a:cubicBezTo>
                    <a:pt x="208" y="137"/>
                    <a:pt x="208" y="137"/>
                    <a:pt x="208" y="137"/>
                  </a:cubicBezTo>
                  <a:cubicBezTo>
                    <a:pt x="208" y="137"/>
                    <a:pt x="208" y="137"/>
                    <a:pt x="208" y="137"/>
                  </a:cubicBezTo>
                  <a:cubicBezTo>
                    <a:pt x="229" y="126"/>
                    <a:pt x="229" y="126"/>
                    <a:pt x="229" y="126"/>
                  </a:cubicBezTo>
                  <a:cubicBezTo>
                    <a:pt x="228" y="115"/>
                    <a:pt x="228" y="115"/>
                    <a:pt x="228" y="115"/>
                  </a:cubicBezTo>
                  <a:cubicBezTo>
                    <a:pt x="228" y="115"/>
                    <a:pt x="228" y="115"/>
                    <a:pt x="228" y="115"/>
                  </a:cubicBezTo>
                  <a:cubicBezTo>
                    <a:pt x="228" y="114"/>
                    <a:pt x="228" y="114"/>
                    <a:pt x="228" y="114"/>
                  </a:cubicBezTo>
                  <a:cubicBezTo>
                    <a:pt x="232" y="106"/>
                    <a:pt x="232" y="106"/>
                    <a:pt x="232" y="106"/>
                  </a:cubicBezTo>
                  <a:cubicBezTo>
                    <a:pt x="233" y="105"/>
                    <a:pt x="233" y="105"/>
                    <a:pt x="233" y="105"/>
                  </a:cubicBezTo>
                  <a:cubicBezTo>
                    <a:pt x="233" y="105"/>
                    <a:pt x="233" y="105"/>
                    <a:pt x="233" y="105"/>
                  </a:cubicBezTo>
                  <a:cubicBezTo>
                    <a:pt x="239" y="90"/>
                    <a:pt x="239" y="90"/>
                    <a:pt x="239" y="90"/>
                  </a:cubicBezTo>
                  <a:cubicBezTo>
                    <a:pt x="239" y="90"/>
                    <a:pt x="239" y="90"/>
                    <a:pt x="239" y="90"/>
                  </a:cubicBezTo>
                  <a:cubicBezTo>
                    <a:pt x="239" y="90"/>
                    <a:pt x="239" y="90"/>
                    <a:pt x="239" y="90"/>
                  </a:cubicBezTo>
                  <a:cubicBezTo>
                    <a:pt x="245" y="84"/>
                    <a:pt x="245" y="84"/>
                    <a:pt x="245" y="84"/>
                  </a:cubicBezTo>
                  <a:cubicBezTo>
                    <a:pt x="248" y="78"/>
                    <a:pt x="248" y="78"/>
                    <a:pt x="248" y="78"/>
                  </a:cubicBezTo>
                  <a:cubicBezTo>
                    <a:pt x="248" y="78"/>
                    <a:pt x="248" y="78"/>
                    <a:pt x="248" y="78"/>
                  </a:cubicBezTo>
                  <a:cubicBezTo>
                    <a:pt x="248" y="78"/>
                    <a:pt x="248" y="78"/>
                    <a:pt x="248" y="78"/>
                  </a:cubicBezTo>
                  <a:cubicBezTo>
                    <a:pt x="251" y="73"/>
                    <a:pt x="251" y="73"/>
                    <a:pt x="251" y="73"/>
                  </a:cubicBezTo>
                  <a:cubicBezTo>
                    <a:pt x="248" y="67"/>
                    <a:pt x="248" y="67"/>
                    <a:pt x="248" y="67"/>
                  </a:cubicBezTo>
                  <a:cubicBezTo>
                    <a:pt x="248" y="66"/>
                    <a:pt x="248" y="66"/>
                    <a:pt x="248" y="66"/>
                  </a:cubicBezTo>
                  <a:cubicBezTo>
                    <a:pt x="248" y="66"/>
                    <a:pt x="248" y="66"/>
                    <a:pt x="248" y="66"/>
                  </a:cubicBezTo>
                  <a:cubicBezTo>
                    <a:pt x="248" y="60"/>
                    <a:pt x="248" y="60"/>
                    <a:pt x="248" y="60"/>
                  </a:cubicBezTo>
                  <a:cubicBezTo>
                    <a:pt x="245" y="60"/>
                    <a:pt x="245" y="60"/>
                    <a:pt x="245" y="60"/>
                  </a:cubicBezTo>
                  <a:cubicBezTo>
                    <a:pt x="239" y="63"/>
                    <a:pt x="239" y="63"/>
                    <a:pt x="239" y="63"/>
                  </a:cubicBezTo>
                  <a:cubicBezTo>
                    <a:pt x="236" y="65"/>
                    <a:pt x="232" y="64"/>
                    <a:pt x="227" y="61"/>
                  </a:cubicBezTo>
                  <a:cubicBezTo>
                    <a:pt x="225" y="59"/>
                    <a:pt x="225" y="55"/>
                    <a:pt x="226" y="49"/>
                  </a:cubicBezTo>
                  <a:cubicBezTo>
                    <a:pt x="223" y="49"/>
                    <a:pt x="223" y="49"/>
                    <a:pt x="223" y="49"/>
                  </a:cubicBezTo>
                  <a:cubicBezTo>
                    <a:pt x="221" y="51"/>
                    <a:pt x="221" y="51"/>
                    <a:pt x="221" y="51"/>
                  </a:cubicBezTo>
                  <a:cubicBezTo>
                    <a:pt x="217" y="55"/>
                    <a:pt x="215" y="57"/>
                    <a:pt x="214" y="57"/>
                  </a:cubicBezTo>
                  <a:cubicBezTo>
                    <a:pt x="213" y="57"/>
                    <a:pt x="213" y="57"/>
                    <a:pt x="212" y="57"/>
                  </a:cubicBezTo>
                  <a:cubicBezTo>
                    <a:pt x="211" y="56"/>
                    <a:pt x="211" y="54"/>
                    <a:pt x="211" y="50"/>
                  </a:cubicBezTo>
                  <a:cubicBezTo>
                    <a:pt x="211" y="47"/>
                    <a:pt x="211" y="44"/>
                    <a:pt x="212" y="44"/>
                  </a:cubicBezTo>
                  <a:cubicBezTo>
                    <a:pt x="213" y="42"/>
                    <a:pt x="213" y="42"/>
                    <a:pt x="214" y="43"/>
                  </a:cubicBezTo>
                  <a:cubicBezTo>
                    <a:pt x="222" y="29"/>
                    <a:pt x="222" y="29"/>
                    <a:pt x="222" y="29"/>
                  </a:cubicBezTo>
                  <a:cubicBezTo>
                    <a:pt x="224" y="24"/>
                    <a:pt x="224" y="24"/>
                    <a:pt x="224" y="24"/>
                  </a:cubicBezTo>
                  <a:cubicBezTo>
                    <a:pt x="225" y="18"/>
                    <a:pt x="225" y="18"/>
                    <a:pt x="225" y="18"/>
                  </a:cubicBezTo>
                  <a:cubicBezTo>
                    <a:pt x="221" y="14"/>
                    <a:pt x="221" y="14"/>
                    <a:pt x="221" y="14"/>
                  </a:cubicBezTo>
                  <a:cubicBezTo>
                    <a:pt x="219" y="13"/>
                    <a:pt x="219" y="10"/>
                    <a:pt x="220" y="6"/>
                  </a:cubicBezTo>
                  <a:cubicBezTo>
                    <a:pt x="220" y="4"/>
                    <a:pt x="220" y="4"/>
                    <a:pt x="220" y="4"/>
                  </a:cubicBezTo>
                  <a:cubicBezTo>
                    <a:pt x="220" y="2"/>
                    <a:pt x="219" y="1"/>
                    <a:pt x="217" y="0"/>
                  </a:cubicBezTo>
                  <a:cubicBezTo>
                    <a:pt x="217" y="0"/>
                    <a:pt x="217" y="0"/>
                    <a:pt x="217" y="0"/>
                  </a:cubicBezTo>
                  <a:cubicBezTo>
                    <a:pt x="216" y="1"/>
                    <a:pt x="216" y="1"/>
                    <a:pt x="216" y="1"/>
                  </a:cubicBezTo>
                  <a:cubicBezTo>
                    <a:pt x="215" y="4"/>
                    <a:pt x="212" y="6"/>
                    <a:pt x="208" y="4"/>
                  </a:cubicBezTo>
                  <a:cubicBezTo>
                    <a:pt x="206" y="4"/>
                    <a:pt x="203" y="4"/>
                    <a:pt x="201" y="4"/>
                  </a:cubicBezTo>
                  <a:close/>
                </a:path>
              </a:pathLst>
            </a:custGeom>
            <a:solidFill>
              <a:srgbClr val="F0587D"/>
            </a:solidFill>
            <a:ln>
              <a:noFill/>
            </a:ln>
            <a:effectLst>
              <a:outerShdw algn="ctr" blurRad="139700" rotWithShape="0" sx="111000" sy="111000">
                <a:prstClr val="black">
                  <a:alpha val="55000"/>
                </a:prstClr>
              </a:outerShdw>
            </a:effectLst>
          </p:spPr>
          <p:txBody>
            <a:bodyPr/>
            <a:lstStyle/>
            <a:p>
              <a:endParaRPr altLang="en-US" lang="zh-CN"/>
            </a:p>
          </p:txBody>
        </p:sp>
        <p:sp>
          <p:nvSpPr>
            <p:cNvPr id="506" name="Freeform 19"/>
            <p:cNvSpPr>
              <a:spLocks noChangeArrowheads="1"/>
            </p:cNvSpPr>
            <p:nvPr/>
          </p:nvSpPr>
          <p:spPr bwMode="auto">
            <a:xfrm>
              <a:off x="3718607" y="3575281"/>
              <a:ext cx="784225" cy="492125"/>
            </a:xfrm>
            <a:custGeom>
              <a:gdLst>
                <a:gd fmla="*/ 2147483647 w 244" name="T0"/>
                <a:gd fmla="*/ 2147483647 h 153" name="T1"/>
                <a:gd fmla="*/ 2147483647 w 244" name="T2"/>
                <a:gd fmla="*/ 2147483647 h 153" name="T3"/>
                <a:gd fmla="*/ 2147483647 w 244" name="T4"/>
                <a:gd fmla="*/ 2147483647 h 153" name="T5"/>
                <a:gd fmla="*/ 2147483647 w 244" name="T6"/>
                <a:gd fmla="*/ 2147483647 h 153" name="T7"/>
                <a:gd fmla="*/ 2147483647 w 244" name="T8"/>
                <a:gd fmla="*/ 2147483647 h 153" name="T9"/>
                <a:gd fmla="*/ 2147483647 w 244" name="T10"/>
                <a:gd fmla="*/ 2147483647 h 153" name="T11"/>
                <a:gd fmla="*/ 2147483647 w 244" name="T12"/>
                <a:gd fmla="*/ 2147483647 h 153" name="T13"/>
                <a:gd fmla="*/ 2147483647 w 244" name="T14"/>
                <a:gd fmla="*/ 2147483647 h 153" name="T15"/>
                <a:gd fmla="*/ 2147483647 w 244" name="T16"/>
                <a:gd fmla="*/ 2147483647 h 153" name="T17"/>
                <a:gd fmla="*/ 2147483647 w 244" name="T18"/>
                <a:gd fmla="*/ 2147483647 h 153" name="T19"/>
                <a:gd fmla="*/ 2147483647 w 244" name="T20"/>
                <a:gd fmla="*/ 2147483647 h 153" name="T21"/>
                <a:gd fmla="*/ 2147483647 w 244" name="T22"/>
                <a:gd fmla="*/ 2147483647 h 153" name="T23"/>
                <a:gd fmla="*/ 2147483647 w 244" name="T24"/>
                <a:gd fmla="*/ 2147483647 h 153" name="T25"/>
                <a:gd fmla="*/ 2147483647 w 244" name="T26"/>
                <a:gd fmla="*/ 2147483647 h 153" name="T27"/>
                <a:gd fmla="*/ 2147483647 w 244" name="T28"/>
                <a:gd fmla="*/ 2147483647 h 153" name="T29"/>
                <a:gd fmla="*/ 2147483647 w 244" name="T30"/>
                <a:gd fmla="*/ 2147483647 h 153" name="T31"/>
                <a:gd fmla="*/ 2147483647 w 244" name="T32"/>
                <a:gd fmla="*/ 2147483647 h 153" name="T33"/>
                <a:gd fmla="*/ 2147483647 w 244" name="T34"/>
                <a:gd fmla="*/ 2147483647 h 153" name="T35"/>
                <a:gd fmla="*/ 2147483647 w 244" name="T36"/>
                <a:gd fmla="*/ 2147483647 h 153" name="T37"/>
                <a:gd fmla="*/ 2147483647 w 244" name="T38"/>
                <a:gd fmla="*/ 2147483647 h 153" name="T39"/>
                <a:gd fmla="*/ 2147483647 w 244" name="T40"/>
                <a:gd fmla="*/ 2147483647 h 153" name="T41"/>
                <a:gd fmla="*/ 2147483647 w 244" name="T42"/>
                <a:gd fmla="*/ 2147483647 h 153" name="T43"/>
                <a:gd fmla="*/ 2147483647 w 244" name="T44"/>
                <a:gd fmla="*/ 2147483647 h 153" name="T45"/>
                <a:gd fmla="*/ 2147483647 w 244" name="T46"/>
                <a:gd fmla="*/ 2147483647 h 153" name="T47"/>
                <a:gd fmla="*/ 2147483647 w 244" name="T48"/>
                <a:gd fmla="*/ 2147483647 h 153" name="T49"/>
                <a:gd fmla="*/ 2147483647 w 244" name="T50"/>
                <a:gd fmla="*/ 2147483647 h 153" name="T51"/>
                <a:gd fmla="*/ 2147483647 w 244" name="T52"/>
                <a:gd fmla="*/ 2147483647 h 153" name="T53"/>
                <a:gd fmla="*/ 2147483647 w 244" name="T54"/>
                <a:gd fmla="*/ 2147483647 h 153" name="T55"/>
                <a:gd fmla="*/ 2147483647 w 244" name="T56"/>
                <a:gd fmla="*/ 2147483647 h 153" name="T57"/>
                <a:gd fmla="*/ 2147483647 w 244" name="T58"/>
                <a:gd fmla="*/ 2147483647 h 153" name="T59"/>
                <a:gd fmla="*/ 2147483647 w 244" name="T60"/>
                <a:gd fmla="*/ 2147483647 h 153" name="T61"/>
                <a:gd fmla="*/ 2147483647 w 244" name="T62"/>
                <a:gd fmla="*/ 2147483647 h 153" name="T63"/>
                <a:gd fmla="*/ 2147483647 w 244" name="T64"/>
                <a:gd fmla="*/ 2147483647 h 153" name="T65"/>
                <a:gd fmla="*/ 2147483647 w 244" name="T66"/>
                <a:gd fmla="*/ 2147483647 h 153" name="T67"/>
                <a:gd fmla="*/ 2147483647 w 244" name="T68"/>
                <a:gd fmla="*/ 2147483647 h 153" name="T69"/>
                <a:gd fmla="*/ 2147483647 w 244" name="T70"/>
                <a:gd fmla="*/ 2147483647 h 153" name="T71"/>
                <a:gd fmla="*/ 2147483647 w 244" name="T72"/>
                <a:gd fmla="*/ 2147483647 h 153" name="T73"/>
                <a:gd fmla="*/ 2147483647 w 244" name="T74"/>
                <a:gd fmla="*/ 2147483647 h 153" name="T75"/>
                <a:gd fmla="*/ 2147483647 w 244" name="T76"/>
                <a:gd fmla="*/ 2147483647 h 153" name="T77"/>
                <a:gd fmla="*/ 2147483647 w 244" name="T78"/>
                <a:gd fmla="*/ 2147483647 h 153" name="T79"/>
                <a:gd fmla="*/ 2147483647 w 244" name="T80"/>
                <a:gd fmla="*/ 2147483647 h 153" name="T81"/>
                <a:gd fmla="*/ 2147483647 w 244" name="T82"/>
                <a:gd fmla="*/ 2147483647 h 153" name="T83"/>
                <a:gd fmla="*/ 2147483647 w 244" name="T84"/>
                <a:gd fmla="*/ 2147483647 h 153" name="T85"/>
                <a:gd fmla="*/ 2147483647 w 244" name="T86"/>
                <a:gd fmla="*/ 2147483647 h 153" name="T87"/>
                <a:gd fmla="*/ 2147483647 w 244" name="T88"/>
                <a:gd fmla="*/ 2147483647 h 153" name="T89"/>
                <a:gd fmla="*/ 2147483647 w 244" name="T90"/>
                <a:gd fmla="*/ 0 h 153" name="T91"/>
                <a:gd fmla="*/ 2147483647 w 244" name="T92"/>
                <a:gd fmla="*/ 2147483647 h 153" name="T93"/>
                <a:gd fmla="*/ 2147483647 w 244" name="T94"/>
                <a:gd fmla="*/ 2147483647 h 153" name="T95"/>
                <a:gd fmla="*/ 0 60000 65536" name="T96"/>
                <a:gd fmla="*/ 0 60000 65536" name="T97"/>
                <a:gd fmla="*/ 0 60000 65536" name="T98"/>
                <a:gd fmla="*/ 0 60000 65536" name="T99"/>
                <a:gd fmla="*/ 0 60000 65536" name="T100"/>
                <a:gd fmla="*/ 0 60000 65536" name="T101"/>
                <a:gd fmla="*/ 0 60000 65536" name="T102"/>
                <a:gd fmla="*/ 0 60000 65536" name="T103"/>
                <a:gd fmla="*/ 0 60000 65536" name="T104"/>
                <a:gd fmla="*/ 0 60000 65536" name="T105"/>
                <a:gd fmla="*/ 0 60000 65536" name="T106"/>
                <a:gd fmla="*/ 0 60000 65536" name="T107"/>
                <a:gd fmla="*/ 0 60000 65536" name="T108"/>
                <a:gd fmla="*/ 0 60000 65536" name="T109"/>
                <a:gd fmla="*/ 0 60000 65536" name="T110"/>
                <a:gd fmla="*/ 0 60000 65536" name="T111"/>
                <a:gd fmla="*/ 0 60000 65536" name="T112"/>
                <a:gd fmla="*/ 0 60000 65536" name="T113"/>
                <a:gd fmla="*/ 0 60000 65536" name="T114"/>
                <a:gd fmla="*/ 0 60000 65536" name="T115"/>
                <a:gd fmla="*/ 0 60000 65536" name="T116"/>
                <a:gd fmla="*/ 0 60000 65536" name="T117"/>
                <a:gd fmla="*/ 0 60000 65536" name="T118"/>
                <a:gd fmla="*/ 0 60000 65536" name="T119"/>
                <a:gd fmla="*/ 0 60000 65536" name="T120"/>
                <a:gd fmla="*/ 0 60000 65536" name="T121"/>
                <a:gd fmla="*/ 0 60000 65536" name="T122"/>
                <a:gd fmla="*/ 0 60000 65536" name="T123"/>
                <a:gd fmla="*/ 0 60000 65536" name="T124"/>
                <a:gd fmla="*/ 0 60000 65536" name="T125"/>
                <a:gd fmla="*/ 0 60000 65536" name="T126"/>
                <a:gd fmla="*/ 0 60000 65536" name="T127"/>
                <a:gd fmla="*/ 0 60000 65536" name="T128"/>
                <a:gd fmla="*/ 0 60000 65536" name="T129"/>
                <a:gd fmla="*/ 0 60000 65536" name="T130"/>
                <a:gd fmla="*/ 0 60000 65536" name="T131"/>
                <a:gd fmla="*/ 0 60000 65536" name="T132"/>
                <a:gd fmla="*/ 0 60000 65536" name="T133"/>
                <a:gd fmla="*/ 0 60000 65536" name="T134"/>
                <a:gd fmla="*/ 0 60000 65536" name="T135"/>
                <a:gd fmla="*/ 0 60000 65536" name="T136"/>
                <a:gd fmla="*/ 0 60000 65536" name="T137"/>
                <a:gd fmla="*/ 0 60000 65536" name="T138"/>
                <a:gd fmla="*/ 0 60000 65536" name="T139"/>
                <a:gd fmla="*/ 0 60000 65536" name="T140"/>
                <a:gd fmla="*/ 0 60000 65536" name="T141"/>
                <a:gd fmla="*/ 0 60000 65536" name="T142"/>
                <a:gd fmla="*/ 0 60000 65536" name="T143"/>
                <a:gd fmla="*/ 0 w 244" name="T144"/>
                <a:gd fmla="*/ 0 h 153" name="T145"/>
                <a:gd fmla="*/ 244 w 244" name="T146"/>
                <a:gd fmla="*/ 153 h 153" name="T147"/>
              </a:gd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b="T147" l="T144" r="T146" t="T145"/>
              <a:pathLst>
                <a:path h="153" w="244">
                  <a:moveTo>
                    <a:pt x="31" y="1"/>
                  </a:moveTo>
                  <a:cubicBezTo>
                    <a:pt x="30" y="2"/>
                    <a:pt x="30" y="2"/>
                    <a:pt x="30" y="2"/>
                  </a:cubicBezTo>
                  <a:cubicBezTo>
                    <a:pt x="32" y="5"/>
                    <a:pt x="32" y="5"/>
                    <a:pt x="32" y="5"/>
                  </a:cubicBezTo>
                  <a:cubicBezTo>
                    <a:pt x="43" y="12"/>
                    <a:pt x="43" y="12"/>
                    <a:pt x="43" y="12"/>
                  </a:cubicBezTo>
                  <a:cubicBezTo>
                    <a:pt x="43" y="12"/>
                    <a:pt x="43" y="12"/>
                    <a:pt x="43" y="12"/>
                  </a:cubicBezTo>
                  <a:cubicBezTo>
                    <a:pt x="43" y="12"/>
                    <a:pt x="43" y="12"/>
                    <a:pt x="43" y="12"/>
                  </a:cubicBezTo>
                  <a:cubicBezTo>
                    <a:pt x="43" y="12"/>
                    <a:pt x="43" y="12"/>
                    <a:pt x="43" y="12"/>
                  </a:cubicBezTo>
                  <a:cubicBezTo>
                    <a:pt x="50" y="19"/>
                    <a:pt x="50" y="19"/>
                    <a:pt x="50" y="19"/>
                  </a:cubicBezTo>
                  <a:cubicBezTo>
                    <a:pt x="49" y="20"/>
                    <a:pt x="49" y="20"/>
                    <a:pt x="49" y="20"/>
                  </a:cubicBezTo>
                  <a:cubicBezTo>
                    <a:pt x="45" y="25"/>
                    <a:pt x="45" y="25"/>
                    <a:pt x="45" y="25"/>
                  </a:cubicBezTo>
                  <a:cubicBezTo>
                    <a:pt x="44" y="25"/>
                    <a:pt x="44" y="25"/>
                    <a:pt x="44" y="25"/>
                  </a:cubicBezTo>
                  <a:cubicBezTo>
                    <a:pt x="44" y="26"/>
                    <a:pt x="44" y="26"/>
                    <a:pt x="44" y="26"/>
                  </a:cubicBezTo>
                  <a:cubicBezTo>
                    <a:pt x="37" y="26"/>
                    <a:pt x="37" y="26"/>
                    <a:pt x="37" y="26"/>
                  </a:cubicBezTo>
                  <a:cubicBezTo>
                    <a:pt x="33" y="27"/>
                    <a:pt x="33" y="27"/>
                    <a:pt x="33" y="27"/>
                  </a:cubicBezTo>
                  <a:cubicBezTo>
                    <a:pt x="30" y="29"/>
                    <a:pt x="30" y="29"/>
                    <a:pt x="30" y="29"/>
                  </a:cubicBezTo>
                  <a:cubicBezTo>
                    <a:pt x="32" y="33"/>
                    <a:pt x="32" y="33"/>
                    <a:pt x="32" y="33"/>
                  </a:cubicBezTo>
                  <a:cubicBezTo>
                    <a:pt x="32" y="33"/>
                    <a:pt x="32" y="33"/>
                    <a:pt x="32" y="33"/>
                  </a:cubicBezTo>
                  <a:cubicBezTo>
                    <a:pt x="32" y="37"/>
                    <a:pt x="32" y="37"/>
                    <a:pt x="32" y="37"/>
                  </a:cubicBezTo>
                  <a:cubicBezTo>
                    <a:pt x="36" y="43"/>
                    <a:pt x="36" y="43"/>
                    <a:pt x="36" y="43"/>
                  </a:cubicBezTo>
                  <a:cubicBezTo>
                    <a:pt x="36" y="43"/>
                    <a:pt x="36" y="43"/>
                    <a:pt x="36" y="43"/>
                  </a:cubicBezTo>
                  <a:cubicBezTo>
                    <a:pt x="36" y="54"/>
                    <a:pt x="36" y="54"/>
                    <a:pt x="36" y="54"/>
                  </a:cubicBezTo>
                  <a:cubicBezTo>
                    <a:pt x="39" y="55"/>
                    <a:pt x="39" y="55"/>
                    <a:pt x="39" y="55"/>
                  </a:cubicBezTo>
                  <a:cubicBezTo>
                    <a:pt x="44" y="57"/>
                    <a:pt x="44" y="57"/>
                    <a:pt x="44" y="57"/>
                  </a:cubicBezTo>
                  <a:cubicBezTo>
                    <a:pt x="45" y="57"/>
                    <a:pt x="45" y="57"/>
                    <a:pt x="45" y="57"/>
                  </a:cubicBezTo>
                  <a:cubicBezTo>
                    <a:pt x="45" y="57"/>
                    <a:pt x="45" y="57"/>
                    <a:pt x="45" y="57"/>
                  </a:cubicBezTo>
                  <a:cubicBezTo>
                    <a:pt x="45" y="57"/>
                    <a:pt x="45" y="57"/>
                    <a:pt x="45" y="57"/>
                  </a:cubicBezTo>
                  <a:cubicBezTo>
                    <a:pt x="46" y="58"/>
                    <a:pt x="46" y="58"/>
                    <a:pt x="46" y="58"/>
                  </a:cubicBezTo>
                  <a:cubicBezTo>
                    <a:pt x="51" y="65"/>
                    <a:pt x="51" y="65"/>
                    <a:pt x="51" y="65"/>
                  </a:cubicBezTo>
                  <a:cubicBezTo>
                    <a:pt x="51" y="65"/>
                    <a:pt x="51" y="65"/>
                    <a:pt x="51" y="65"/>
                  </a:cubicBezTo>
                  <a:cubicBezTo>
                    <a:pt x="51" y="65"/>
                    <a:pt x="51" y="65"/>
                    <a:pt x="51" y="65"/>
                  </a:cubicBezTo>
                  <a:cubicBezTo>
                    <a:pt x="54" y="73"/>
                    <a:pt x="54" y="73"/>
                    <a:pt x="54" y="73"/>
                  </a:cubicBezTo>
                  <a:cubicBezTo>
                    <a:pt x="54" y="73"/>
                    <a:pt x="54" y="73"/>
                    <a:pt x="54" y="73"/>
                  </a:cubicBezTo>
                  <a:cubicBezTo>
                    <a:pt x="54" y="73"/>
                    <a:pt x="54" y="73"/>
                    <a:pt x="54" y="73"/>
                  </a:cubicBezTo>
                  <a:cubicBezTo>
                    <a:pt x="54" y="78"/>
                    <a:pt x="54" y="78"/>
                    <a:pt x="54" y="78"/>
                  </a:cubicBezTo>
                  <a:cubicBezTo>
                    <a:pt x="53" y="81"/>
                    <a:pt x="52" y="83"/>
                    <a:pt x="52" y="85"/>
                  </a:cubicBezTo>
                  <a:cubicBezTo>
                    <a:pt x="50" y="87"/>
                    <a:pt x="46" y="90"/>
                    <a:pt x="40" y="92"/>
                  </a:cubicBezTo>
                  <a:cubicBezTo>
                    <a:pt x="27" y="100"/>
                    <a:pt x="27" y="100"/>
                    <a:pt x="27" y="100"/>
                  </a:cubicBezTo>
                  <a:cubicBezTo>
                    <a:pt x="26" y="100"/>
                    <a:pt x="26" y="100"/>
                    <a:pt x="26" y="100"/>
                  </a:cubicBezTo>
                  <a:cubicBezTo>
                    <a:pt x="2" y="102"/>
                    <a:pt x="2" y="102"/>
                    <a:pt x="2" y="102"/>
                  </a:cubicBezTo>
                  <a:cubicBezTo>
                    <a:pt x="0" y="108"/>
                    <a:pt x="0" y="108"/>
                    <a:pt x="0" y="108"/>
                  </a:cubicBezTo>
                  <a:cubicBezTo>
                    <a:pt x="4" y="116"/>
                    <a:pt x="4" y="116"/>
                    <a:pt x="4" y="116"/>
                  </a:cubicBezTo>
                  <a:cubicBezTo>
                    <a:pt x="4" y="116"/>
                    <a:pt x="4" y="116"/>
                    <a:pt x="4" y="116"/>
                  </a:cubicBezTo>
                  <a:cubicBezTo>
                    <a:pt x="4" y="117"/>
                    <a:pt x="4" y="117"/>
                    <a:pt x="4" y="117"/>
                  </a:cubicBezTo>
                  <a:cubicBezTo>
                    <a:pt x="6" y="127"/>
                    <a:pt x="6" y="127"/>
                    <a:pt x="6" y="127"/>
                  </a:cubicBezTo>
                  <a:cubicBezTo>
                    <a:pt x="19" y="143"/>
                    <a:pt x="19" y="143"/>
                    <a:pt x="19" y="143"/>
                  </a:cubicBezTo>
                  <a:cubicBezTo>
                    <a:pt x="20" y="143"/>
                    <a:pt x="20" y="143"/>
                    <a:pt x="20" y="143"/>
                  </a:cubicBezTo>
                  <a:cubicBezTo>
                    <a:pt x="20" y="143"/>
                    <a:pt x="20" y="143"/>
                    <a:pt x="20" y="143"/>
                  </a:cubicBezTo>
                  <a:cubicBezTo>
                    <a:pt x="20" y="143"/>
                    <a:pt x="20" y="143"/>
                    <a:pt x="20" y="143"/>
                  </a:cubicBezTo>
                  <a:cubicBezTo>
                    <a:pt x="25" y="153"/>
                    <a:pt x="25" y="153"/>
                    <a:pt x="25" y="153"/>
                  </a:cubicBezTo>
                  <a:cubicBezTo>
                    <a:pt x="26" y="151"/>
                    <a:pt x="26" y="151"/>
                    <a:pt x="26" y="151"/>
                  </a:cubicBezTo>
                  <a:cubicBezTo>
                    <a:pt x="26" y="151"/>
                    <a:pt x="26" y="151"/>
                    <a:pt x="26" y="151"/>
                  </a:cubicBezTo>
                  <a:cubicBezTo>
                    <a:pt x="30" y="139"/>
                    <a:pt x="30" y="139"/>
                    <a:pt x="30" y="139"/>
                  </a:cubicBezTo>
                  <a:cubicBezTo>
                    <a:pt x="30" y="139"/>
                    <a:pt x="30" y="139"/>
                    <a:pt x="30" y="139"/>
                  </a:cubicBezTo>
                  <a:cubicBezTo>
                    <a:pt x="30" y="138"/>
                    <a:pt x="30" y="138"/>
                    <a:pt x="30" y="138"/>
                  </a:cubicBezTo>
                  <a:cubicBezTo>
                    <a:pt x="30" y="138"/>
                    <a:pt x="30" y="138"/>
                    <a:pt x="30" y="138"/>
                  </a:cubicBezTo>
                  <a:cubicBezTo>
                    <a:pt x="38" y="128"/>
                    <a:pt x="38" y="128"/>
                    <a:pt x="38" y="128"/>
                  </a:cubicBezTo>
                  <a:cubicBezTo>
                    <a:pt x="39" y="127"/>
                    <a:pt x="39" y="127"/>
                    <a:pt x="39" y="127"/>
                  </a:cubicBezTo>
                  <a:cubicBezTo>
                    <a:pt x="49" y="123"/>
                    <a:pt x="49" y="123"/>
                    <a:pt x="49" y="123"/>
                  </a:cubicBezTo>
                  <a:cubicBezTo>
                    <a:pt x="50" y="123"/>
                    <a:pt x="50" y="123"/>
                    <a:pt x="50" y="123"/>
                  </a:cubicBezTo>
                  <a:cubicBezTo>
                    <a:pt x="56" y="127"/>
                    <a:pt x="56" y="127"/>
                    <a:pt x="56" y="127"/>
                  </a:cubicBezTo>
                  <a:cubicBezTo>
                    <a:pt x="64" y="126"/>
                    <a:pt x="64" y="126"/>
                    <a:pt x="64" y="126"/>
                  </a:cubicBezTo>
                  <a:cubicBezTo>
                    <a:pt x="62" y="112"/>
                    <a:pt x="62" y="112"/>
                    <a:pt x="62" y="112"/>
                  </a:cubicBezTo>
                  <a:cubicBezTo>
                    <a:pt x="63" y="111"/>
                    <a:pt x="63" y="111"/>
                    <a:pt x="63" y="111"/>
                  </a:cubicBezTo>
                  <a:cubicBezTo>
                    <a:pt x="71" y="111"/>
                    <a:pt x="71" y="111"/>
                    <a:pt x="71" y="111"/>
                  </a:cubicBezTo>
                  <a:cubicBezTo>
                    <a:pt x="79" y="111"/>
                    <a:pt x="79" y="111"/>
                    <a:pt x="79" y="111"/>
                  </a:cubicBezTo>
                  <a:cubicBezTo>
                    <a:pt x="80" y="111"/>
                    <a:pt x="80" y="111"/>
                    <a:pt x="80" y="111"/>
                  </a:cubicBezTo>
                  <a:cubicBezTo>
                    <a:pt x="80" y="111"/>
                    <a:pt x="80" y="111"/>
                    <a:pt x="80" y="111"/>
                  </a:cubicBezTo>
                  <a:cubicBezTo>
                    <a:pt x="96" y="119"/>
                    <a:pt x="96" y="119"/>
                    <a:pt x="96" y="119"/>
                  </a:cubicBezTo>
                  <a:cubicBezTo>
                    <a:pt x="109" y="121"/>
                    <a:pt x="109" y="121"/>
                    <a:pt x="109" y="121"/>
                  </a:cubicBezTo>
                  <a:cubicBezTo>
                    <a:pt x="110" y="121"/>
                    <a:pt x="110" y="121"/>
                    <a:pt x="110" y="121"/>
                  </a:cubicBezTo>
                  <a:cubicBezTo>
                    <a:pt x="110" y="121"/>
                    <a:pt x="110" y="121"/>
                    <a:pt x="110" y="121"/>
                  </a:cubicBezTo>
                  <a:cubicBezTo>
                    <a:pt x="110" y="121"/>
                    <a:pt x="110" y="121"/>
                    <a:pt x="110" y="121"/>
                  </a:cubicBezTo>
                  <a:cubicBezTo>
                    <a:pt x="114" y="125"/>
                    <a:pt x="114" y="125"/>
                    <a:pt x="114" y="125"/>
                  </a:cubicBezTo>
                  <a:cubicBezTo>
                    <a:pt x="121" y="127"/>
                    <a:pt x="121" y="127"/>
                    <a:pt x="121" y="127"/>
                  </a:cubicBezTo>
                  <a:cubicBezTo>
                    <a:pt x="121" y="127"/>
                    <a:pt x="121" y="127"/>
                    <a:pt x="121" y="127"/>
                  </a:cubicBezTo>
                  <a:cubicBezTo>
                    <a:pt x="121" y="127"/>
                    <a:pt x="121" y="127"/>
                    <a:pt x="121" y="127"/>
                  </a:cubicBezTo>
                  <a:cubicBezTo>
                    <a:pt x="121" y="127"/>
                    <a:pt x="121" y="127"/>
                    <a:pt x="121" y="127"/>
                  </a:cubicBezTo>
                  <a:cubicBezTo>
                    <a:pt x="121" y="127"/>
                    <a:pt x="121" y="127"/>
                    <a:pt x="121" y="127"/>
                  </a:cubicBezTo>
                  <a:cubicBezTo>
                    <a:pt x="125" y="131"/>
                    <a:pt x="125" y="131"/>
                    <a:pt x="125" y="131"/>
                  </a:cubicBezTo>
                  <a:cubicBezTo>
                    <a:pt x="127" y="132"/>
                    <a:pt x="127" y="132"/>
                    <a:pt x="127" y="132"/>
                  </a:cubicBezTo>
                  <a:cubicBezTo>
                    <a:pt x="132" y="128"/>
                    <a:pt x="132" y="128"/>
                    <a:pt x="132" y="128"/>
                  </a:cubicBezTo>
                  <a:cubicBezTo>
                    <a:pt x="132" y="127"/>
                    <a:pt x="132" y="127"/>
                    <a:pt x="132" y="127"/>
                  </a:cubicBezTo>
                  <a:cubicBezTo>
                    <a:pt x="138" y="122"/>
                    <a:pt x="138" y="122"/>
                    <a:pt x="138" y="122"/>
                  </a:cubicBezTo>
                  <a:cubicBezTo>
                    <a:pt x="142" y="115"/>
                    <a:pt x="142" y="115"/>
                    <a:pt x="142" y="115"/>
                  </a:cubicBezTo>
                  <a:cubicBezTo>
                    <a:pt x="148" y="119"/>
                    <a:pt x="148" y="119"/>
                    <a:pt x="148" y="119"/>
                  </a:cubicBezTo>
                  <a:cubicBezTo>
                    <a:pt x="148" y="119"/>
                    <a:pt x="148" y="119"/>
                    <a:pt x="148" y="119"/>
                  </a:cubicBezTo>
                  <a:cubicBezTo>
                    <a:pt x="148" y="120"/>
                    <a:pt x="148" y="120"/>
                    <a:pt x="148" y="120"/>
                  </a:cubicBezTo>
                  <a:cubicBezTo>
                    <a:pt x="150" y="125"/>
                    <a:pt x="150" y="125"/>
                    <a:pt x="150" y="125"/>
                  </a:cubicBezTo>
                  <a:cubicBezTo>
                    <a:pt x="150" y="126"/>
                    <a:pt x="150" y="126"/>
                    <a:pt x="150" y="126"/>
                  </a:cubicBezTo>
                  <a:cubicBezTo>
                    <a:pt x="149" y="129"/>
                    <a:pt x="149" y="129"/>
                    <a:pt x="149" y="129"/>
                  </a:cubicBezTo>
                  <a:cubicBezTo>
                    <a:pt x="150" y="130"/>
                    <a:pt x="150" y="130"/>
                    <a:pt x="150" y="130"/>
                  </a:cubicBezTo>
                  <a:cubicBezTo>
                    <a:pt x="154" y="128"/>
                    <a:pt x="154" y="128"/>
                    <a:pt x="154" y="128"/>
                  </a:cubicBezTo>
                  <a:cubicBezTo>
                    <a:pt x="159" y="123"/>
                    <a:pt x="159" y="123"/>
                    <a:pt x="159" y="123"/>
                  </a:cubicBezTo>
                  <a:cubicBezTo>
                    <a:pt x="164" y="123"/>
                    <a:pt x="164" y="123"/>
                    <a:pt x="164" y="123"/>
                  </a:cubicBezTo>
                  <a:cubicBezTo>
                    <a:pt x="164" y="123"/>
                    <a:pt x="164" y="123"/>
                    <a:pt x="164" y="123"/>
                  </a:cubicBezTo>
                  <a:cubicBezTo>
                    <a:pt x="165" y="123"/>
                    <a:pt x="165" y="123"/>
                    <a:pt x="165" y="123"/>
                  </a:cubicBezTo>
                  <a:cubicBezTo>
                    <a:pt x="168" y="125"/>
                    <a:pt x="168" y="125"/>
                    <a:pt x="168" y="125"/>
                  </a:cubicBezTo>
                  <a:cubicBezTo>
                    <a:pt x="171" y="128"/>
                    <a:pt x="172" y="130"/>
                    <a:pt x="171" y="132"/>
                  </a:cubicBezTo>
                  <a:cubicBezTo>
                    <a:pt x="170" y="141"/>
                    <a:pt x="170" y="141"/>
                    <a:pt x="170" y="141"/>
                  </a:cubicBezTo>
                  <a:cubicBezTo>
                    <a:pt x="173" y="145"/>
                    <a:pt x="173" y="145"/>
                    <a:pt x="173" y="145"/>
                  </a:cubicBezTo>
                  <a:cubicBezTo>
                    <a:pt x="174" y="145"/>
                    <a:pt x="174" y="145"/>
                    <a:pt x="174" y="145"/>
                  </a:cubicBezTo>
                  <a:cubicBezTo>
                    <a:pt x="183" y="135"/>
                    <a:pt x="190" y="130"/>
                    <a:pt x="194" y="130"/>
                  </a:cubicBezTo>
                  <a:cubicBezTo>
                    <a:pt x="204" y="130"/>
                    <a:pt x="204" y="130"/>
                    <a:pt x="204" y="130"/>
                  </a:cubicBezTo>
                  <a:cubicBezTo>
                    <a:pt x="207" y="125"/>
                    <a:pt x="207" y="125"/>
                    <a:pt x="207" y="125"/>
                  </a:cubicBezTo>
                  <a:cubicBezTo>
                    <a:pt x="215" y="121"/>
                    <a:pt x="215" y="121"/>
                    <a:pt x="215" y="121"/>
                  </a:cubicBezTo>
                  <a:cubicBezTo>
                    <a:pt x="216" y="121"/>
                    <a:pt x="216" y="121"/>
                    <a:pt x="216" y="121"/>
                  </a:cubicBezTo>
                  <a:cubicBezTo>
                    <a:pt x="226" y="120"/>
                    <a:pt x="226" y="120"/>
                    <a:pt x="226" y="120"/>
                  </a:cubicBezTo>
                  <a:cubicBezTo>
                    <a:pt x="237" y="114"/>
                    <a:pt x="237" y="114"/>
                    <a:pt x="237" y="114"/>
                  </a:cubicBezTo>
                  <a:cubicBezTo>
                    <a:pt x="237" y="114"/>
                    <a:pt x="237" y="114"/>
                    <a:pt x="237" y="114"/>
                  </a:cubicBezTo>
                  <a:cubicBezTo>
                    <a:pt x="244" y="114"/>
                    <a:pt x="244" y="114"/>
                    <a:pt x="244" y="114"/>
                  </a:cubicBezTo>
                  <a:cubicBezTo>
                    <a:pt x="242" y="111"/>
                    <a:pt x="242" y="111"/>
                    <a:pt x="242" y="111"/>
                  </a:cubicBezTo>
                  <a:cubicBezTo>
                    <a:pt x="243" y="110"/>
                    <a:pt x="243" y="110"/>
                    <a:pt x="243" y="110"/>
                  </a:cubicBezTo>
                  <a:cubicBezTo>
                    <a:pt x="244" y="108"/>
                    <a:pt x="244" y="108"/>
                    <a:pt x="244" y="108"/>
                  </a:cubicBezTo>
                  <a:cubicBezTo>
                    <a:pt x="230" y="77"/>
                    <a:pt x="230" y="77"/>
                    <a:pt x="230" y="77"/>
                  </a:cubicBezTo>
                  <a:cubicBezTo>
                    <a:pt x="230" y="76"/>
                    <a:pt x="230" y="76"/>
                    <a:pt x="230" y="76"/>
                  </a:cubicBezTo>
                  <a:cubicBezTo>
                    <a:pt x="229" y="75"/>
                    <a:pt x="229" y="75"/>
                    <a:pt x="229" y="75"/>
                  </a:cubicBezTo>
                  <a:cubicBezTo>
                    <a:pt x="236" y="67"/>
                    <a:pt x="236" y="67"/>
                    <a:pt x="236" y="67"/>
                  </a:cubicBezTo>
                  <a:cubicBezTo>
                    <a:pt x="234" y="65"/>
                    <a:pt x="234" y="65"/>
                    <a:pt x="234" y="65"/>
                  </a:cubicBezTo>
                  <a:cubicBezTo>
                    <a:pt x="223" y="63"/>
                    <a:pt x="223" y="63"/>
                    <a:pt x="223" y="63"/>
                  </a:cubicBezTo>
                  <a:cubicBezTo>
                    <a:pt x="222" y="63"/>
                    <a:pt x="222" y="63"/>
                    <a:pt x="222" y="63"/>
                  </a:cubicBezTo>
                  <a:cubicBezTo>
                    <a:pt x="222" y="63"/>
                    <a:pt x="222" y="63"/>
                    <a:pt x="222" y="63"/>
                  </a:cubicBezTo>
                  <a:cubicBezTo>
                    <a:pt x="222" y="62"/>
                    <a:pt x="222" y="62"/>
                    <a:pt x="222" y="62"/>
                  </a:cubicBezTo>
                  <a:cubicBezTo>
                    <a:pt x="215" y="55"/>
                    <a:pt x="215" y="55"/>
                    <a:pt x="215" y="55"/>
                  </a:cubicBezTo>
                  <a:cubicBezTo>
                    <a:pt x="215" y="53"/>
                    <a:pt x="215" y="53"/>
                    <a:pt x="215" y="53"/>
                  </a:cubicBezTo>
                  <a:cubicBezTo>
                    <a:pt x="215" y="53"/>
                    <a:pt x="215" y="53"/>
                    <a:pt x="215" y="53"/>
                  </a:cubicBezTo>
                  <a:cubicBezTo>
                    <a:pt x="214" y="54"/>
                    <a:pt x="214" y="54"/>
                    <a:pt x="214" y="54"/>
                  </a:cubicBezTo>
                  <a:cubicBezTo>
                    <a:pt x="208" y="50"/>
                    <a:pt x="208" y="50"/>
                    <a:pt x="208" y="50"/>
                  </a:cubicBezTo>
                  <a:cubicBezTo>
                    <a:pt x="206" y="53"/>
                    <a:pt x="203" y="56"/>
                    <a:pt x="200" y="57"/>
                  </a:cubicBezTo>
                  <a:cubicBezTo>
                    <a:pt x="197" y="58"/>
                    <a:pt x="192" y="55"/>
                    <a:pt x="186" y="47"/>
                  </a:cubicBezTo>
                  <a:cubicBezTo>
                    <a:pt x="183" y="43"/>
                    <a:pt x="183" y="43"/>
                    <a:pt x="183" y="43"/>
                  </a:cubicBezTo>
                  <a:cubicBezTo>
                    <a:pt x="183" y="43"/>
                    <a:pt x="180" y="43"/>
                    <a:pt x="176" y="45"/>
                  </a:cubicBezTo>
                  <a:cubicBezTo>
                    <a:pt x="169" y="47"/>
                    <a:pt x="164" y="48"/>
                    <a:pt x="162" y="47"/>
                  </a:cubicBezTo>
                  <a:cubicBezTo>
                    <a:pt x="160" y="45"/>
                    <a:pt x="160" y="41"/>
                    <a:pt x="160" y="35"/>
                  </a:cubicBezTo>
                  <a:cubicBezTo>
                    <a:pt x="161" y="31"/>
                    <a:pt x="160" y="29"/>
                    <a:pt x="160" y="27"/>
                  </a:cubicBezTo>
                  <a:cubicBezTo>
                    <a:pt x="108" y="25"/>
                    <a:pt x="108" y="25"/>
                    <a:pt x="108" y="25"/>
                  </a:cubicBezTo>
                  <a:cubicBezTo>
                    <a:pt x="103" y="23"/>
                    <a:pt x="99" y="21"/>
                    <a:pt x="97" y="19"/>
                  </a:cubicBezTo>
                  <a:cubicBezTo>
                    <a:pt x="89" y="17"/>
                    <a:pt x="89" y="17"/>
                    <a:pt x="89" y="17"/>
                  </a:cubicBezTo>
                  <a:cubicBezTo>
                    <a:pt x="86" y="15"/>
                    <a:pt x="80" y="10"/>
                    <a:pt x="72" y="0"/>
                  </a:cubicBezTo>
                  <a:cubicBezTo>
                    <a:pt x="66" y="5"/>
                    <a:pt x="66" y="5"/>
                    <a:pt x="66" y="5"/>
                  </a:cubicBezTo>
                  <a:cubicBezTo>
                    <a:pt x="58" y="2"/>
                    <a:pt x="58" y="2"/>
                    <a:pt x="58" y="2"/>
                  </a:cubicBezTo>
                  <a:cubicBezTo>
                    <a:pt x="37" y="3"/>
                    <a:pt x="37" y="3"/>
                    <a:pt x="37" y="3"/>
                  </a:cubicBezTo>
                  <a:cubicBezTo>
                    <a:pt x="37" y="3"/>
                    <a:pt x="37" y="3"/>
                    <a:pt x="37" y="3"/>
                  </a:cubicBezTo>
                  <a:cubicBezTo>
                    <a:pt x="37" y="3"/>
                    <a:pt x="37" y="3"/>
                    <a:pt x="37" y="3"/>
                  </a:cubicBezTo>
                  <a:lnTo>
                    <a:pt x="31" y="1"/>
                  </a:lnTo>
                  <a:close/>
                </a:path>
              </a:pathLst>
            </a:custGeom>
            <a:solidFill>
              <a:srgbClr val="45BCBC"/>
            </a:solidFill>
            <a:ln>
              <a:noFill/>
            </a:ln>
            <a:effectLst>
              <a:outerShdw algn="ctr" blurRad="139700" rotWithShape="0" sx="111000" sy="111000">
                <a:prstClr val="black">
                  <a:alpha val="55000"/>
                </a:prstClr>
              </a:outerShdw>
            </a:effectLst>
          </p:spPr>
          <p:txBody>
            <a:bodyPr/>
            <a:lstStyle/>
            <a:p>
              <a:endParaRPr altLang="en-US" lang="zh-CN"/>
            </a:p>
          </p:txBody>
        </p:sp>
      </p:grpSp>
    </p:spTree>
    <p:extLst>
      <p:ext uri="{BB962C8B-B14F-4D97-AF65-F5344CB8AC3E}">
        <p14:creationId val="1823411522"/>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7.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graphicFrame>
        <p:nvGraphicFramePr>
          <p:cNvPr id="490" name="图表 489"/>
          <p:cNvGraphicFramePr/>
          <p:nvPr>
            <p:extLst>
              <p:ext uri="{D42A27DB-BD31-4B8C-83A1-F6EECF244321}">
                <p14:modId val="967894697"/>
              </p:ext>
            </p:extLst>
          </p:nvPr>
        </p:nvGraphicFramePr>
        <p:xfrm>
          <a:off x="2441027" y="1156400"/>
          <a:ext cx="7737230" cy="3728067"/>
        </p:xfrm>
        <a:graphic>
          <a:graphicData uri="http://schemas.openxmlformats.org/drawingml/2006/chart">
            <c:chart xmlns:c="http://schemas.openxmlformats.org/drawingml/2006/chart" r:id="rId2"/>
          </a:graphicData>
        </a:graphic>
      </p:graphicFrame>
      <p:grpSp>
        <p:nvGrpSpPr>
          <p:cNvPr id="586" name="组合 585"/>
          <p:cNvGrpSpPr/>
          <p:nvPr/>
        </p:nvGrpSpPr>
        <p:grpSpPr>
          <a:xfrm>
            <a:off x="-58058" y="3035137"/>
            <a:ext cx="12310384" cy="3861900"/>
            <a:chOff x="-58058" y="5164139"/>
            <a:chExt cx="12310384" cy="3861900"/>
          </a:xfrm>
        </p:grpSpPr>
        <p:sp>
          <p:nvSpPr>
            <p:cNvPr id="366" name="Freeform 17"/>
            <p:cNvSpPr/>
            <p:nvPr/>
          </p:nvSpPr>
          <p:spPr bwMode="auto">
            <a:xfrm>
              <a:off x="9906001" y="6311901"/>
              <a:ext cx="1020763" cy="409575"/>
            </a:xfrm>
            <a:custGeom>
              <a:gdLst>
                <a:gd fmla="*/ 0 w 245" name="T0"/>
                <a:gd fmla="*/ 93 h 93" name="T1"/>
                <a:gd fmla="*/ 245 w 245" name="T2"/>
                <a:gd fmla="*/ 93 h 93" name="T3"/>
                <a:gd fmla="*/ 244 w 245" name="T4"/>
                <a:gd fmla="*/ 85 h 93" name="T5"/>
                <a:gd fmla="*/ 239 w 245" name="T6"/>
                <a:gd fmla="*/ 75 h 93" name="T7"/>
                <a:gd fmla="*/ 223 w 245" name="T8"/>
                <a:gd fmla="*/ 58 h 93" name="T9"/>
                <a:gd fmla="*/ 223 w 245" name="T10"/>
                <a:gd fmla="*/ 58 h 93" name="T11"/>
                <a:gd fmla="*/ 201 w 245" name="T12"/>
                <a:gd fmla="*/ 52 h 93" name="T13"/>
                <a:gd fmla="*/ 194 w 245" name="T14"/>
                <a:gd fmla="*/ 53 h 93" name="T15"/>
                <a:gd fmla="*/ 194 w 245" name="T16"/>
                <a:gd fmla="*/ 50 h 93" name="T17"/>
                <a:gd fmla="*/ 153 w 245" name="T18"/>
                <a:gd fmla="*/ 8 h 93" name="T19"/>
                <a:gd fmla="*/ 130 w 245" name="T20"/>
                <a:gd fmla="*/ 15 h 93" name="T21"/>
                <a:gd fmla="*/ 103 w 245" name="T22"/>
                <a:gd fmla="*/ 0 h 93" name="T23"/>
                <a:gd fmla="*/ 74 w 245" name="T24"/>
                <a:gd fmla="*/ 25 h 93" name="T25"/>
                <a:gd fmla="*/ 64 w 245" name="T26"/>
                <a:gd fmla="*/ 23 h 93" name="T27"/>
                <a:gd fmla="*/ 35 w 245" name="T28"/>
                <a:gd fmla="*/ 52 h 93" name="T29"/>
                <a:gd fmla="*/ 36 w 245" name="T30"/>
                <a:gd fmla="*/ 60 h 93" name="T31"/>
                <a:gd fmla="*/ 35 w 245" name="T32"/>
                <a:gd fmla="*/ 60 h 93" name="T33"/>
                <a:gd fmla="*/ 0 w 245" name="T34"/>
                <a:gd fmla="*/ 93 h 93"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93" w="245">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18"/>
            <p:cNvSpPr/>
            <p:nvPr/>
          </p:nvSpPr>
          <p:spPr bwMode="auto">
            <a:xfrm>
              <a:off x="10426701" y="6346826"/>
              <a:ext cx="500063" cy="374650"/>
            </a:xfrm>
            <a:custGeom>
              <a:gdLst>
                <a:gd fmla="*/ 28 w 120" name="T0"/>
                <a:gd fmla="*/ 0 h 85" name="T1"/>
                <a:gd fmla="*/ 5 w 120" name="T2"/>
                <a:gd fmla="*/ 7 h 85" name="T3"/>
                <a:gd fmla="*/ 5 w 120" name="T4"/>
                <a:gd fmla="*/ 7 h 85" name="T5"/>
                <a:gd fmla="*/ 0 w 120" name="T6"/>
                <a:gd fmla="*/ 1 h 85" name="T7"/>
                <a:gd fmla="*/ 4 w 120" name="T8"/>
                <a:gd fmla="*/ 85 h 85" name="T9"/>
                <a:gd fmla="*/ 120 w 120" name="T10"/>
                <a:gd fmla="*/ 85 h 85" name="T11"/>
                <a:gd fmla="*/ 119 w 120" name="T12"/>
                <a:gd fmla="*/ 77 h 85" name="T13"/>
                <a:gd fmla="*/ 114 w 120" name="T14"/>
                <a:gd fmla="*/ 67 h 85" name="T15"/>
                <a:gd fmla="*/ 98 w 120" name="T16"/>
                <a:gd fmla="*/ 50 h 85" name="T17"/>
                <a:gd fmla="*/ 98 w 120" name="T18"/>
                <a:gd fmla="*/ 50 h 85" name="T19"/>
                <a:gd fmla="*/ 76 w 120" name="T20"/>
                <a:gd fmla="*/ 44 h 85" name="T21"/>
                <a:gd fmla="*/ 69 w 120" name="T22"/>
                <a:gd fmla="*/ 45 h 85" name="T23"/>
                <a:gd fmla="*/ 69 w 120" name="T24"/>
                <a:gd fmla="*/ 45 h 85" name="T25"/>
                <a:gd fmla="*/ 69 w 120" name="T26"/>
                <a:gd fmla="*/ 45 h 85" name="T27"/>
                <a:gd fmla="*/ 69 w 120" name="T28"/>
                <a:gd fmla="*/ 42 h 85" name="T29"/>
                <a:gd fmla="*/ 28 w 120" name="T30"/>
                <a:gd fmla="*/ 0 h 85"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85" w="120">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31"/>
            <p:cNvSpPr/>
            <p:nvPr/>
          </p:nvSpPr>
          <p:spPr bwMode="auto">
            <a:xfrm>
              <a:off x="8121651" y="6778626"/>
              <a:ext cx="92075" cy="26988"/>
            </a:xfrm>
            <a:custGeom>
              <a:gdLst>
                <a:gd fmla="*/ 0 w 58" name="T0"/>
                <a:gd fmla="*/ 0 h 17" name="T1"/>
                <a:gd fmla="*/ 0 w 58" name="T2"/>
                <a:gd fmla="*/ 0 h 17" name="T3"/>
                <a:gd fmla="*/ 58 w 58" name="T4"/>
                <a:gd fmla="*/ 17 h 17" name="T5"/>
                <a:gd fmla="*/ 0 w 58" name="T6"/>
                <a:gd fmla="*/ 0 h 17" name="T7"/>
              </a:gdLst>
              <a:cxnLst>
                <a:cxn ang="0">
                  <a:pos x="T0" y="T1"/>
                </a:cxn>
                <a:cxn ang="0">
                  <a:pos x="T2" y="T3"/>
                </a:cxn>
                <a:cxn ang="0">
                  <a:pos x="T4" y="T5"/>
                </a:cxn>
                <a:cxn ang="0">
                  <a:pos x="T6" y="T7"/>
                </a:cxn>
              </a:cxnLst>
              <a:rect b="b" l="0" r="r" t="0"/>
              <a:pathLst>
                <a:path h="17" w="57">
                  <a:moveTo>
                    <a:pt x="0" y="0"/>
                  </a:moveTo>
                  <a:lnTo>
                    <a:pt x="0" y="0"/>
                  </a:lnTo>
                  <a:lnTo>
                    <a:pt x="58" y="17"/>
                  </a:lnTo>
                  <a:lnTo>
                    <a:pt x="0"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32"/>
            <p:cNvSpPr/>
            <p:nvPr/>
          </p:nvSpPr>
          <p:spPr bwMode="auto">
            <a:xfrm>
              <a:off x="8121651" y="6778626"/>
              <a:ext cx="92075" cy="26988"/>
            </a:xfrm>
            <a:custGeom>
              <a:gdLst>
                <a:gd fmla="*/ 0 w 58" name="T0"/>
                <a:gd fmla="*/ 0 h 17" name="T1"/>
                <a:gd fmla="*/ 0 w 58" name="T2"/>
                <a:gd fmla="*/ 0 h 17" name="T3"/>
                <a:gd fmla="*/ 58 w 58" name="T4"/>
                <a:gd fmla="*/ 17 h 17" name="T5"/>
                <a:gd fmla="*/ 0 w 58" name="T6"/>
                <a:gd fmla="*/ 0 h 17" name="T7"/>
              </a:gdLst>
              <a:cxnLst>
                <a:cxn ang="0">
                  <a:pos x="T0" y="T1"/>
                </a:cxn>
                <a:cxn ang="0">
                  <a:pos x="T2" y="T3"/>
                </a:cxn>
                <a:cxn ang="0">
                  <a:pos x="T4" y="T5"/>
                </a:cxn>
                <a:cxn ang="0">
                  <a:pos x="T6" y="T7"/>
                </a:cxn>
              </a:cxnLst>
              <a:rect b="b" l="0" r="r" t="0"/>
              <a:pathLst>
                <a:path h="17" w="57">
                  <a:moveTo>
                    <a:pt x="0" y="0"/>
                  </a:moveTo>
                  <a:lnTo>
                    <a:pt x="0" y="0"/>
                  </a:lnTo>
                  <a:lnTo>
                    <a:pt x="58" y="17"/>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Freeform 44"/>
            <p:cNvSpPr/>
            <p:nvPr/>
          </p:nvSpPr>
          <p:spPr bwMode="auto">
            <a:xfrm>
              <a:off x="350838" y="5516564"/>
              <a:ext cx="482600" cy="1320800"/>
            </a:xfrm>
            <a:custGeom>
              <a:gdLst>
                <a:gd fmla="*/ 304 w 304" name="T0"/>
                <a:gd fmla="*/ 237 h 832" name="T1"/>
                <a:gd fmla="*/ 186 w 304" name="T2"/>
                <a:gd fmla="*/ 275 h 832" name="T3"/>
                <a:gd fmla="*/ 147 w 304" name="T4"/>
                <a:gd fmla="*/ 0 h 832" name="T5"/>
                <a:gd fmla="*/ 120 w 304" name="T6"/>
                <a:gd fmla="*/ 362 h 832" name="T7"/>
                <a:gd fmla="*/ 0 w 304" name="T8"/>
                <a:gd fmla="*/ 328 h 832" name="T9"/>
                <a:gd fmla="*/ 110 w 304" name="T10"/>
                <a:gd fmla="*/ 423 h 832" name="T11"/>
                <a:gd fmla="*/ 99 w 304" name="T12"/>
                <a:gd fmla="*/ 832 h 832" name="T13"/>
                <a:gd fmla="*/ 194 w 304" name="T14"/>
                <a:gd fmla="*/ 832 h 832" name="T15"/>
                <a:gd fmla="*/ 191 w 304" name="T16"/>
                <a:gd fmla="*/ 337 h 832" name="T17"/>
                <a:gd fmla="*/ 304 w 304" name="T18"/>
                <a:gd fmla="*/ 237 h 8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32" w="304">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45"/>
            <p:cNvSpPr/>
            <p:nvPr/>
          </p:nvSpPr>
          <p:spPr bwMode="auto">
            <a:xfrm>
              <a:off x="350838" y="5516564"/>
              <a:ext cx="482600" cy="1320800"/>
            </a:xfrm>
            <a:custGeom>
              <a:gdLst>
                <a:gd fmla="*/ 304 w 304" name="T0"/>
                <a:gd fmla="*/ 237 h 832" name="T1"/>
                <a:gd fmla="*/ 186 w 304" name="T2"/>
                <a:gd fmla="*/ 275 h 832" name="T3"/>
                <a:gd fmla="*/ 147 w 304" name="T4"/>
                <a:gd fmla="*/ 0 h 832" name="T5"/>
                <a:gd fmla="*/ 120 w 304" name="T6"/>
                <a:gd fmla="*/ 362 h 832" name="T7"/>
                <a:gd fmla="*/ 0 w 304" name="T8"/>
                <a:gd fmla="*/ 328 h 832" name="T9"/>
                <a:gd fmla="*/ 110 w 304" name="T10"/>
                <a:gd fmla="*/ 423 h 832" name="T11"/>
                <a:gd fmla="*/ 99 w 304" name="T12"/>
                <a:gd fmla="*/ 832 h 832" name="T13"/>
                <a:gd fmla="*/ 194 w 304" name="T14"/>
                <a:gd fmla="*/ 832 h 832" name="T15"/>
                <a:gd fmla="*/ 191 w 304" name="T16"/>
                <a:gd fmla="*/ 337 h 832" name="T17"/>
                <a:gd fmla="*/ 304 w 304" name="T18"/>
                <a:gd fmla="*/ 237 h 83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832" w="304">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47"/>
            <p:cNvSpPr/>
            <p:nvPr/>
          </p:nvSpPr>
          <p:spPr bwMode="auto">
            <a:xfrm>
              <a:off x="774700" y="5781676"/>
              <a:ext cx="250825" cy="265113"/>
            </a:xfrm>
            <a:custGeom>
              <a:gdLst>
                <a:gd fmla="*/ 60 w 60" name="T0"/>
                <a:gd fmla="*/ 29 h 60" name="T1"/>
                <a:gd fmla="*/ 31 w 60" name="T2"/>
                <a:gd fmla="*/ 60 h 60" name="T3"/>
                <a:gd fmla="*/ 1 w 60" name="T4"/>
                <a:gd fmla="*/ 30 h 60" name="T5"/>
                <a:gd fmla="*/ 30 w 60" name="T6"/>
                <a:gd fmla="*/ 0 h 60" name="T7"/>
                <a:gd fmla="*/ 60 w 60" name="T8"/>
                <a:gd fmla="*/ 29 h 60" name="T9"/>
              </a:gdLst>
              <a:cxnLst>
                <a:cxn ang="0">
                  <a:pos x="T0" y="T1"/>
                </a:cxn>
                <a:cxn ang="0">
                  <a:pos x="T2" y="T3"/>
                </a:cxn>
                <a:cxn ang="0">
                  <a:pos x="T4" y="T5"/>
                </a:cxn>
                <a:cxn ang="0">
                  <a:pos x="T6" y="T7"/>
                </a:cxn>
                <a:cxn ang="0">
                  <a:pos x="T8" y="T9"/>
                </a:cxn>
              </a:cxnLst>
              <a:rect b="b" l="0" r="r" t="0"/>
              <a:pathLst>
                <a:path h="60" w="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48"/>
            <p:cNvSpPr/>
            <p:nvPr/>
          </p:nvSpPr>
          <p:spPr bwMode="auto">
            <a:xfrm>
              <a:off x="274638" y="5216526"/>
              <a:ext cx="584200" cy="639763"/>
            </a:xfrm>
            <a:custGeom>
              <a:gdLst>
                <a:gd fmla="*/ 140 w 140" name="T0"/>
                <a:gd fmla="*/ 71 h 145" name="T1"/>
                <a:gd fmla="*/ 71 w 140" name="T2"/>
                <a:gd fmla="*/ 144 h 145" name="T3"/>
                <a:gd fmla="*/ 1 w 140" name="T4"/>
                <a:gd fmla="*/ 74 h 145" name="T5"/>
                <a:gd fmla="*/ 69 w 140" name="T6"/>
                <a:gd fmla="*/ 0 h 145" name="T7"/>
                <a:gd fmla="*/ 140 w 140" name="T8"/>
                <a:gd fmla="*/ 71 h 145" name="T9"/>
              </a:gdLst>
              <a:cxnLst>
                <a:cxn ang="0">
                  <a:pos x="T0" y="T1"/>
                </a:cxn>
                <a:cxn ang="0">
                  <a:pos x="T2" y="T3"/>
                </a:cxn>
                <a:cxn ang="0">
                  <a:pos x="T4" y="T5"/>
                </a:cxn>
                <a:cxn ang="0">
                  <a:pos x="T6" y="T7"/>
                </a:cxn>
                <a:cxn ang="0">
                  <a:pos x="T8" y="T9"/>
                </a:cxn>
              </a:cxnLst>
              <a:rect b="b" l="0" r="r" t="0"/>
              <a:pathLst>
                <a:path h="145" w="140">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50"/>
            <p:cNvSpPr>
              <a:spLocks noEditPoints="1"/>
            </p:cNvSpPr>
            <p:nvPr/>
          </p:nvSpPr>
          <p:spPr bwMode="auto">
            <a:xfrm>
              <a:off x="646113" y="5481639"/>
              <a:ext cx="254000" cy="573088"/>
            </a:xfrm>
            <a:custGeom>
              <a:gdLst>
                <a:gd fmla="*/ 2 w 61" name="T0"/>
                <a:gd fmla="*/ 130 h 130" name="T1"/>
                <a:gd fmla="*/ 61 w 61" name="T2"/>
                <a:gd fmla="*/ 128 h 130" name="T3"/>
                <a:gd fmla="*/ 32 w 61" name="T4"/>
                <a:gd fmla="*/ 97 h 130" name="T5"/>
                <a:gd fmla="*/ 32 w 61" name="T6"/>
                <a:gd fmla="*/ 97 h 130" name="T7"/>
                <a:gd fmla="*/ 58 w 61" name="T8"/>
                <a:gd fmla="*/ 68 h 130" name="T9"/>
                <a:gd fmla="*/ 58 w 61" name="T10"/>
                <a:gd fmla="*/ 68 h 130" name="T11"/>
                <a:gd fmla="*/ 59 w 61" name="T12"/>
                <a:gd fmla="*/ 68 h 130" name="T13"/>
                <a:gd fmla="*/ 59 w 61" name="T14"/>
                <a:gd fmla="*/ 68 h 130" name="T15"/>
                <a:gd fmla="*/ 59 w 61" name="T16"/>
                <a:gd fmla="*/ 68 h 130" name="T17"/>
                <a:gd fmla="*/ 59 w 61" name="T18"/>
                <a:gd fmla="*/ 68 h 130" name="T19"/>
                <a:gd fmla="*/ 59 w 61" name="T20"/>
                <a:gd fmla="*/ 68 h 130" name="T21"/>
                <a:gd fmla="*/ 59 w 61" name="T22"/>
                <a:gd fmla="*/ 68 h 130" name="T23"/>
                <a:gd fmla="*/ 59 w 61" name="T24"/>
                <a:gd fmla="*/ 68 h 130" name="T25"/>
                <a:gd fmla="*/ 59 w 61" name="T26"/>
                <a:gd fmla="*/ 68 h 130" name="T27"/>
                <a:gd fmla="*/ 59 w 61" name="T28"/>
                <a:gd fmla="*/ 68 h 130" name="T29"/>
                <a:gd fmla="*/ 59 w 61" name="T30"/>
                <a:gd fmla="*/ 68 h 130" name="T31"/>
                <a:gd fmla="*/ 60 w 61" name="T32"/>
                <a:gd fmla="*/ 68 h 130" name="T33"/>
                <a:gd fmla="*/ 60 w 61" name="T34"/>
                <a:gd fmla="*/ 68 h 130" name="T35"/>
                <a:gd fmla="*/ 60 w 61" name="T36"/>
                <a:gd fmla="*/ 68 h 130" name="T37"/>
                <a:gd fmla="*/ 60 w 61" name="T38"/>
                <a:gd fmla="*/ 68 h 130" name="T39"/>
                <a:gd fmla="*/ 60 w 61" name="T40"/>
                <a:gd fmla="*/ 68 h 130" name="T41"/>
                <a:gd fmla="*/ 60 w 61" name="T42"/>
                <a:gd fmla="*/ 68 h 130" name="T43"/>
                <a:gd fmla="*/ 60 w 61" name="T44"/>
                <a:gd fmla="*/ 68 h 130" name="T45"/>
                <a:gd fmla="*/ 60 w 61" name="T46"/>
                <a:gd fmla="*/ 68 h 130" name="T47"/>
                <a:gd fmla="*/ 60 w 61" name="T48"/>
                <a:gd fmla="*/ 68 h 130" name="T49"/>
                <a:gd fmla="*/ 61 w 61" name="T50"/>
                <a:gd fmla="*/ 68 h 130" name="T51"/>
                <a:gd fmla="*/ 61 w 61" name="T52"/>
                <a:gd fmla="*/ 68 h 130" name="T53"/>
                <a:gd fmla="*/ 61 w 61" name="T54"/>
                <a:gd fmla="*/ 68 h 130" name="T55"/>
                <a:gd fmla="*/ 61 w 61" name="T56"/>
                <a:gd fmla="*/ 68 h 130" name="T57"/>
                <a:gd fmla="*/ 61 w 61" name="T58"/>
                <a:gd fmla="*/ 68 h 130" name="T59"/>
                <a:gd fmla="*/ 61 w 61" name="T60"/>
                <a:gd fmla="*/ 68 h 130" name="T61"/>
                <a:gd fmla="*/ 61 w 61" name="T62"/>
                <a:gd fmla="*/ 68 h 130" name="T63"/>
                <a:gd fmla="*/ 61 w 61" name="T64"/>
                <a:gd fmla="*/ 68 h 130" name="T65"/>
                <a:gd fmla="*/ 51 w 61" name="T66"/>
                <a:gd fmla="*/ 14 h 130" name="T67"/>
                <a:gd fmla="*/ 51 w 61" name="T68"/>
                <a:gd fmla="*/ 14 h 130" name="T69"/>
                <a:gd fmla="*/ 51 w 61" name="T70"/>
                <a:gd fmla="*/ 13 h 130" name="T71"/>
                <a:gd fmla="*/ 51 w 61" name="T72"/>
                <a:gd fmla="*/ 13 h 130" name="T73"/>
                <a:gd fmla="*/ 51 w 61" name="T74"/>
                <a:gd fmla="*/ 13 h 130" name="T75"/>
                <a:gd fmla="*/ 51 w 61" name="T76"/>
                <a:gd fmla="*/ 12 h 130" name="T77"/>
                <a:gd fmla="*/ 51 w 61" name="T78"/>
                <a:gd fmla="*/ 12 h 130" name="T79"/>
                <a:gd fmla="*/ 51 w 61" name="T80"/>
                <a:gd fmla="*/ 12 h 130" name="T81"/>
                <a:gd fmla="*/ 51 w 61" name="T82"/>
                <a:gd fmla="*/ 12 h 130" name="T83"/>
                <a:gd fmla="*/ 51 w 61" name="T84"/>
                <a:gd fmla="*/ 11 h 130" name="T85"/>
                <a:gd fmla="*/ 51 w 61" name="T86"/>
                <a:gd fmla="*/ 11 h 130" name="T87"/>
                <a:gd fmla="*/ 51 w 61" name="T88"/>
                <a:gd fmla="*/ 10 h 130" name="T89"/>
                <a:gd fmla="*/ 51 w 61" name="T90"/>
                <a:gd fmla="*/ 10 h 130" name="T91"/>
                <a:gd fmla="*/ 51 w 61" name="T92"/>
                <a:gd fmla="*/ 10 h 130" name="T93"/>
                <a:gd fmla="*/ 51 w 61" name="T94"/>
                <a:gd fmla="*/ 10 h 130" name="T95"/>
                <a:gd fmla="*/ 50 w 61" name="T96"/>
                <a:gd fmla="*/ 9 h 130" name="T97"/>
                <a:gd fmla="*/ 50 w 61" name="T98"/>
                <a:gd fmla="*/ 3 h 130" name="T99"/>
                <a:gd fmla="*/ 50 w 61" name="T100"/>
                <a:gd fmla="*/ 2 h 130" name="T101"/>
                <a:gd fmla="*/ 50 w 61" name="T102"/>
                <a:gd fmla="*/ 2 h 130" name="T103"/>
                <a:gd fmla="*/ 50 w 61" name="T104"/>
                <a:gd fmla="*/ 2 h 130" name="T105"/>
                <a:gd fmla="*/ 50 w 61" name="T106"/>
                <a:gd fmla="*/ 2 h 130" name="T107"/>
                <a:gd fmla="*/ 50 w 61" name="T108"/>
                <a:gd fmla="*/ 1 h 130" name="T109"/>
                <a:gd fmla="*/ 50 w 61" name="T110"/>
                <a:gd fmla="*/ 1 h 130" name="T111"/>
                <a:gd fmla="*/ 50 w 61" name="T112"/>
                <a:gd fmla="*/ 1 h 130" name="T113"/>
                <a:gd fmla="*/ 50 w 61" name="T114"/>
                <a:gd fmla="*/ 1 h 130" name="T115"/>
                <a:gd fmla="*/ 50 w 61" name="T116"/>
                <a:gd fmla="*/ 1 h 130" name="T117"/>
                <a:gd fmla="*/ 50 w 61" name="T118"/>
                <a:gd fmla="*/ 0 h 130" name="T119"/>
                <a:gd fmla="*/ 50 w 61" name="T120"/>
                <a:gd fmla="*/ 0 h 130" name="T121"/>
                <a:gd fmla="*/ 50 w 61" name="T122"/>
                <a:gd fmla="*/ 0 h 13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130" w="61">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Freeform 53"/>
            <p:cNvSpPr>
              <a:spLocks noEditPoints="1"/>
            </p:cNvSpPr>
            <p:nvPr/>
          </p:nvSpPr>
          <p:spPr bwMode="auto">
            <a:xfrm>
              <a:off x="584200" y="5848351"/>
              <a:ext cx="195263" cy="989013"/>
            </a:xfrm>
            <a:custGeom>
              <a:gdLst>
                <a:gd fmla="*/ 18 w 47" name="T0"/>
                <a:gd fmla="*/ 212 h 224" name="T1"/>
                <a:gd fmla="*/ 0 w 47" name="T2"/>
                <a:gd fmla="*/ 212 h 224" name="T3"/>
                <a:gd fmla="*/ 0 w 47" name="T4"/>
                <a:gd fmla="*/ 224 h 224" name="T5"/>
                <a:gd fmla="*/ 18 w 47" name="T6"/>
                <a:gd fmla="*/ 224 h 224" name="T7"/>
                <a:gd fmla="*/ 18 w 47" name="T8"/>
                <a:gd fmla="*/ 212 h 224" name="T9"/>
                <a:gd fmla="*/ 11 w 47" name="T10"/>
                <a:gd fmla="*/ 0 h 224" name="T11"/>
                <a:gd fmla="*/ 0 w 47" name="T12"/>
                <a:gd fmla="*/ 1 h 224" name="T13"/>
                <a:gd fmla="*/ 0 w 47" name="T14"/>
                <a:gd fmla="*/ 137 h 224" name="T15"/>
                <a:gd fmla="*/ 16 w 47" name="T16"/>
                <a:gd fmla="*/ 133 h 224" name="T17"/>
                <a:gd fmla="*/ 17 w 47" name="T18"/>
                <a:gd fmla="*/ 133 h 224" name="T19"/>
                <a:gd fmla="*/ 17 w 47" name="T20"/>
                <a:gd fmla="*/ 47 h 224" name="T21"/>
                <a:gd fmla="*/ 17 w 47" name="T22"/>
                <a:gd fmla="*/ 47 h 224" name="T23"/>
                <a:gd fmla="*/ 17 w 47" name="T24"/>
                <a:gd fmla="*/ 46 h 224" name="T25"/>
                <a:gd fmla="*/ 47 w 47" name="T26"/>
                <a:gd fmla="*/ 21 h 224" name="T27"/>
                <a:gd fmla="*/ 47 w 47" name="T28"/>
                <a:gd fmla="*/ 15 h 224" name="T29"/>
                <a:gd fmla="*/ 47 w 47" name="T30"/>
                <a:gd fmla="*/ 14 h 224" name="T31"/>
                <a:gd fmla="*/ 15 w 47" name="T32"/>
                <a:gd fmla="*/ 24 h 224" name="T33"/>
                <a:gd fmla="*/ 11 w 47" name="T34"/>
                <a:gd fmla="*/ 0 h 224"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224" w="47">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54"/>
            <p:cNvSpPr>
              <a:spLocks noEditPoints="1"/>
            </p:cNvSpPr>
            <p:nvPr/>
          </p:nvSpPr>
          <p:spPr bwMode="auto">
            <a:xfrm>
              <a:off x="900113" y="6046789"/>
              <a:ext cx="4763" cy="0"/>
            </a:xfrm>
            <a:custGeom>
              <a:gdLst>
                <a:gd fmla="*/ 0 w 1" name="T0"/>
                <a:gd fmla="*/ 0 w 1" name="T1"/>
                <a:gd fmla="*/ 0 w 1" name="T2"/>
                <a:gd fmla="*/ 1 w 1" name="T3"/>
                <a:gd fmla="*/ 1 w 1" name="T4"/>
                <a:gd fmla="*/ 1 w 1" name="T5"/>
                <a:gd fmla="*/ 1 w 1" name="T6"/>
                <a:gd fmla="*/ 1 w 1" name="T7"/>
                <a:gd fmla="*/ 1 w 1" name="T8"/>
              </a:gdLst>
              <a:cxnLst>
                <a:cxn ang="0">
                  <a:pos x="T0" y="0"/>
                </a:cxn>
                <a:cxn ang="0">
                  <a:pos x="T1" y="0"/>
                </a:cxn>
                <a:cxn ang="0">
                  <a:pos x="T2" y="0"/>
                </a:cxn>
                <a:cxn ang="0">
                  <a:pos x="T3" y="0"/>
                </a:cxn>
                <a:cxn ang="0">
                  <a:pos x="T4" y="0"/>
                </a:cxn>
                <a:cxn ang="0">
                  <a:pos x="T5" y="0"/>
                </a:cxn>
                <a:cxn ang="0">
                  <a:pos x="T6" y="0"/>
                </a:cxn>
                <a:cxn ang="0">
                  <a:pos x="T7" y="0"/>
                </a:cxn>
                <a:cxn ang="0">
                  <a:pos x="T8" y="0"/>
                </a:cxn>
              </a:cxnLst>
              <a:rect b="b" l="0" r="r" t="0"/>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55"/>
            <p:cNvSpPr>
              <a:spLocks noEditPoints="1"/>
            </p:cNvSpPr>
            <p:nvPr/>
          </p:nvSpPr>
          <p:spPr bwMode="auto">
            <a:xfrm>
              <a:off x="779463" y="5781676"/>
              <a:ext cx="246063" cy="265113"/>
            </a:xfrm>
            <a:custGeom>
              <a:gdLst>
                <a:gd fmla="*/ 17 w 59" name="T0"/>
                <a:gd fmla="*/ 35 h 60" name="T1"/>
                <a:gd fmla="*/ 50 w 59" name="T2"/>
                <a:gd fmla="*/ 35 h 60" name="T3"/>
                <a:gd fmla="*/ 29 w 59" name="T4"/>
                <a:gd fmla="*/ 0 h 60" name="T5"/>
                <a:gd fmla="*/ 29 w 59" name="T6"/>
                <a:gd fmla="*/ 0 h 60" name="T7"/>
                <a:gd fmla="*/ 29 w 59" name="T8"/>
                <a:gd fmla="*/ 0 h 60" name="T9"/>
                <a:gd fmla="*/ 29 w 59" name="T10"/>
                <a:gd fmla="*/ 0 h 60" name="T11"/>
                <a:gd fmla="*/ 29 w 59" name="T12"/>
                <a:gd fmla="*/ 0 h 60" name="T13"/>
                <a:gd fmla="*/ 29 w 59" name="T14"/>
                <a:gd fmla="*/ 0 h 60" name="T15"/>
                <a:gd fmla="*/ 29 w 59" name="T16"/>
                <a:gd fmla="*/ 0 h 60" name="T17"/>
                <a:gd fmla="*/ 28 w 59" name="T18"/>
                <a:gd fmla="*/ 0 h 60" name="T19"/>
                <a:gd fmla="*/ 28 w 59" name="T20"/>
                <a:gd fmla="*/ 0 h 60" name="T21"/>
                <a:gd fmla="*/ 28 w 59" name="T22"/>
                <a:gd fmla="*/ 0 h 60" name="T23"/>
                <a:gd fmla="*/ 28 w 59" name="T24"/>
                <a:gd fmla="*/ 0 h 60" name="T25"/>
                <a:gd fmla="*/ 28 w 59" name="T26"/>
                <a:gd fmla="*/ 0 h 60" name="T27"/>
                <a:gd fmla="*/ 28 w 59" name="T28"/>
                <a:gd fmla="*/ 0 h 60" name="T29"/>
                <a:gd fmla="*/ 28 w 59" name="T30"/>
                <a:gd fmla="*/ 0 h 60" name="T31"/>
                <a:gd fmla="*/ 28 w 59" name="T32"/>
                <a:gd fmla="*/ 0 h 60" name="T33"/>
                <a:gd fmla="*/ 28 w 59" name="T34"/>
                <a:gd fmla="*/ 0 h 60" name="T35"/>
                <a:gd fmla="*/ 27 w 59" name="T36"/>
                <a:gd fmla="*/ 0 h 60" name="T37"/>
                <a:gd fmla="*/ 27 w 59" name="T38"/>
                <a:gd fmla="*/ 0 h 60" name="T39"/>
                <a:gd fmla="*/ 27 w 59" name="T40"/>
                <a:gd fmla="*/ 0 h 60" name="T41"/>
                <a:gd fmla="*/ 27 w 59" name="T42"/>
                <a:gd fmla="*/ 0 h 60" name="T43"/>
                <a:gd fmla="*/ 27 w 59" name="T44"/>
                <a:gd fmla="*/ 0 h 60" name="T45"/>
                <a:gd fmla="*/ 27 w 59" name="T46"/>
                <a:gd fmla="*/ 0 h 60" name="T47"/>
                <a:gd fmla="*/ 27 w 59" name="T48"/>
                <a:gd fmla="*/ 0 h 60" name="T49"/>
                <a:gd fmla="*/ 27 w 59" name="T50"/>
                <a:gd fmla="*/ 0 h 60" name="T51"/>
                <a:gd fmla="*/ 27 w 59" name="T52"/>
                <a:gd fmla="*/ 0 h 60" name="T53"/>
                <a:gd fmla="*/ 27 w 59" name="T54"/>
                <a:gd fmla="*/ 0 h 60" name="T55"/>
                <a:gd fmla="*/ 26 w 59" name="T56"/>
                <a:gd fmla="*/ 0 h 60" name="T57"/>
                <a:gd fmla="*/ 26 w 59" name="T58"/>
                <a:gd fmla="*/ 0 h 60" name="T59"/>
                <a:gd fmla="*/ 0 w 59" name="T60"/>
                <a:gd fmla="*/ 29 h 60" name="T61"/>
                <a:gd fmla="*/ 0 w 59" name="T62"/>
                <a:gd fmla="*/ 29 h 60" name="T63"/>
                <a:gd fmla="*/ 0 w 59" name="T64"/>
                <a:gd fmla="*/ 36 h 60" name="T65"/>
                <a:gd fmla="*/ 29 w 59" name="T66"/>
                <a:gd fmla="*/ 60 h 60" name="T67"/>
                <a:gd fmla="*/ 29 w 59" name="T68"/>
                <a:gd fmla="*/ 60 h 60" name="T69"/>
                <a:gd fmla="*/ 30 w 59" name="T70"/>
                <a:gd fmla="*/ 60 h 60" name="T71"/>
                <a:gd fmla="*/ 30 w 59" name="T72"/>
                <a:gd fmla="*/ 60 h 60" name="T73"/>
                <a:gd fmla="*/ 59 w 59" name="T74"/>
                <a:gd fmla="*/ 30 h 60" name="T75"/>
                <a:gd fmla="*/ 59 w 59" name="T76"/>
                <a:gd fmla="*/ 29 h 60" name="T77"/>
                <a:gd fmla="*/ 29 w 59" name="T78"/>
                <a:gd fmla="*/ 0 h 6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60" w="59">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56"/>
            <p:cNvSpPr/>
            <p:nvPr/>
          </p:nvSpPr>
          <p:spPr bwMode="auto">
            <a:xfrm>
              <a:off x="584200" y="5221289"/>
              <a:ext cx="274638" cy="631825"/>
            </a:xfrm>
            <a:custGeom>
              <a:gdLst>
                <a:gd fmla="*/ 0 w 66" name="T0"/>
                <a:gd fmla="*/ 143 h 143" name="T1"/>
                <a:gd fmla="*/ 11 w 66" name="T2"/>
                <a:gd fmla="*/ 142 h 143" name="T3"/>
                <a:gd fmla="*/ 66 w 66" name="T4"/>
                <a:gd fmla="*/ 73 h 143" name="T5"/>
                <a:gd fmla="*/ 66 w 66" name="T6"/>
                <a:gd fmla="*/ 73 h 143" name="T7"/>
                <a:gd fmla="*/ 66 w 66" name="T8"/>
                <a:gd fmla="*/ 72 h 143" name="T9"/>
                <a:gd fmla="*/ 66 w 66" name="T10"/>
                <a:gd fmla="*/ 72 h 143" name="T11"/>
                <a:gd fmla="*/ 66 w 66" name="T12"/>
                <a:gd fmla="*/ 72 h 143" name="T13"/>
                <a:gd fmla="*/ 66 w 66" name="T14"/>
                <a:gd fmla="*/ 71 h 143" name="T15"/>
                <a:gd fmla="*/ 66 w 66" name="T16"/>
                <a:gd fmla="*/ 71 h 143" name="T17"/>
                <a:gd fmla="*/ 66 w 66" name="T18"/>
                <a:gd fmla="*/ 71 h 143" name="T19"/>
                <a:gd fmla="*/ 66 w 66" name="T20"/>
                <a:gd fmla="*/ 71 h 143" name="T21"/>
                <a:gd fmla="*/ 66 w 66" name="T22"/>
                <a:gd fmla="*/ 70 h 143" name="T23"/>
                <a:gd fmla="*/ 66 w 66" name="T24"/>
                <a:gd fmla="*/ 70 h 143" name="T25"/>
                <a:gd fmla="*/ 66 w 66" name="T26"/>
                <a:gd fmla="*/ 70 h 143" name="T27"/>
                <a:gd fmla="*/ 66 w 66" name="T28"/>
                <a:gd fmla="*/ 69 h 143" name="T29"/>
                <a:gd fmla="*/ 66 w 66" name="T30"/>
                <a:gd fmla="*/ 69 h 143" name="T31"/>
                <a:gd fmla="*/ 66 w 66" name="T32"/>
                <a:gd fmla="*/ 69 h 143" name="T33"/>
                <a:gd fmla="*/ 66 w 66" name="T34"/>
                <a:gd fmla="*/ 69 h 143" name="T35"/>
                <a:gd fmla="*/ 65 w 66" name="T36"/>
                <a:gd fmla="*/ 68 h 143" name="T37"/>
                <a:gd fmla="*/ 65 w 66" name="T38"/>
                <a:gd fmla="*/ 61 h 143" name="T39"/>
                <a:gd fmla="*/ 65 w 66" name="T40"/>
                <a:gd fmla="*/ 61 h 143" name="T41"/>
                <a:gd fmla="*/ 65 w 66" name="T42"/>
                <a:gd fmla="*/ 61 h 143" name="T43"/>
                <a:gd fmla="*/ 65 w 66" name="T44"/>
                <a:gd fmla="*/ 61 h 143" name="T45"/>
                <a:gd fmla="*/ 65 w 66" name="T46"/>
                <a:gd fmla="*/ 61 h 143" name="T47"/>
                <a:gd fmla="*/ 65 w 66" name="T48"/>
                <a:gd fmla="*/ 60 h 143" name="T49"/>
                <a:gd fmla="*/ 65 w 66" name="T50"/>
                <a:gd fmla="*/ 60 h 143" name="T51"/>
                <a:gd fmla="*/ 65 w 66" name="T52"/>
                <a:gd fmla="*/ 60 h 143" name="T53"/>
                <a:gd fmla="*/ 65 w 66" name="T54"/>
                <a:gd fmla="*/ 60 h 143" name="T55"/>
                <a:gd fmla="*/ 65 w 66" name="T56"/>
                <a:gd fmla="*/ 59 h 143" name="T57"/>
                <a:gd fmla="*/ 65 w 66" name="T58"/>
                <a:gd fmla="*/ 59 h 143" name="T59"/>
                <a:gd fmla="*/ 65 w 66" name="T60"/>
                <a:gd fmla="*/ 59 h 143" name="T61"/>
                <a:gd fmla="*/ 0 w 66" name="T62"/>
                <a:gd fmla="*/ 0 h 143"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43" w="66">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60"/>
            <p:cNvSpPr/>
            <p:nvPr/>
          </p:nvSpPr>
          <p:spPr bwMode="auto">
            <a:xfrm>
              <a:off x="10042526" y="5295901"/>
              <a:ext cx="614363" cy="1504950"/>
            </a:xfrm>
            <a:custGeom>
              <a:gdLst>
                <a:gd fmla="*/ 387 w 387" name="T0"/>
                <a:gd fmla="*/ 167 h 948" name="T1"/>
                <a:gd fmla="*/ 218 w 387" name="T2"/>
                <a:gd fmla="*/ 270 h 948" name="T3"/>
                <a:gd fmla="*/ 195 w 387" name="T4"/>
                <a:gd fmla="*/ 0 h 948" name="T5"/>
                <a:gd fmla="*/ 169 w 387" name="T6"/>
                <a:gd fmla="*/ 270 h 948" name="T7"/>
                <a:gd fmla="*/ 0 w 387" name="T8"/>
                <a:gd fmla="*/ 167 h 948" name="T9"/>
                <a:gd fmla="*/ 155 w 387" name="T10"/>
                <a:gd fmla="*/ 359 h 948" name="T11"/>
                <a:gd fmla="*/ 127 w 387" name="T12"/>
                <a:gd fmla="*/ 948 h 948" name="T13"/>
                <a:gd fmla="*/ 250 w 387" name="T14"/>
                <a:gd fmla="*/ 948 h 948" name="T15"/>
                <a:gd fmla="*/ 229 w 387" name="T16"/>
                <a:gd fmla="*/ 359 h 948" name="T17"/>
                <a:gd fmla="*/ 387 w 387" name="T18"/>
                <a:gd fmla="*/ 167 h 94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46" w="387">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61"/>
            <p:cNvSpPr/>
            <p:nvPr/>
          </p:nvSpPr>
          <p:spPr bwMode="auto">
            <a:xfrm>
              <a:off x="10334626" y="6765926"/>
              <a:ext cx="109538" cy="34925"/>
            </a:xfrm>
            <a:custGeom>
              <a:gdLst>
                <a:gd fmla="*/ 69 w 69" name="T0"/>
                <a:gd fmla="*/ 0 h 22" name="T1"/>
                <a:gd fmla="*/ 63 w 69" name="T2"/>
                <a:gd fmla="*/ 0 h 22" name="T3"/>
                <a:gd fmla="*/ 66 w 69" name="T4"/>
                <a:gd fmla="*/ 22 h 22" name="T5"/>
                <a:gd fmla="*/ 0 w 69" name="T6"/>
                <a:gd fmla="*/ 22 h 22" name="T7"/>
                <a:gd fmla="*/ 0 w 69" name="T8"/>
                <a:gd fmla="*/ 22 h 22" name="T9"/>
                <a:gd fmla="*/ 69 w 69" name="T10"/>
                <a:gd fmla="*/ 22 h 22" name="T11"/>
                <a:gd fmla="*/ 69 w 6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69">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Freeform 62"/>
            <p:cNvSpPr/>
            <p:nvPr/>
          </p:nvSpPr>
          <p:spPr bwMode="auto">
            <a:xfrm>
              <a:off x="10334626" y="6765926"/>
              <a:ext cx="109538" cy="34925"/>
            </a:xfrm>
            <a:custGeom>
              <a:gdLst>
                <a:gd fmla="*/ 69 w 69" name="T0"/>
                <a:gd fmla="*/ 0 h 22" name="T1"/>
                <a:gd fmla="*/ 63 w 69" name="T2"/>
                <a:gd fmla="*/ 0 h 22" name="T3"/>
                <a:gd fmla="*/ 66 w 69" name="T4"/>
                <a:gd fmla="*/ 22 h 22" name="T5"/>
                <a:gd fmla="*/ 0 w 69" name="T6"/>
                <a:gd fmla="*/ 22 h 22" name="T7"/>
                <a:gd fmla="*/ 0 w 69" name="T8"/>
                <a:gd fmla="*/ 22 h 22" name="T9"/>
                <a:gd fmla="*/ 69 w 69" name="T10"/>
                <a:gd fmla="*/ 22 h 22" name="T11"/>
                <a:gd fmla="*/ 69 w 69" name="T12"/>
                <a:gd fmla="*/ 0 h 22" name="T13"/>
              </a:gdLst>
              <a:cxnLst>
                <a:cxn ang="0">
                  <a:pos x="T0" y="T1"/>
                </a:cxn>
                <a:cxn ang="0">
                  <a:pos x="T2" y="T3"/>
                </a:cxn>
                <a:cxn ang="0">
                  <a:pos x="T4" y="T5"/>
                </a:cxn>
                <a:cxn ang="0">
                  <a:pos x="T6" y="T7"/>
                </a:cxn>
                <a:cxn ang="0">
                  <a:pos x="T8" y="T9"/>
                </a:cxn>
                <a:cxn ang="0">
                  <a:pos x="T10" y="T11"/>
                </a:cxn>
                <a:cxn ang="0">
                  <a:pos x="T12" y="T13"/>
                </a:cxn>
              </a:cxnLst>
              <a:rect b="b" l="0" r="r" t="0"/>
              <a:pathLst>
                <a:path h="22" w="69">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63"/>
            <p:cNvSpPr>
              <a:spLocks noEditPoints="1"/>
            </p:cNvSpPr>
            <p:nvPr/>
          </p:nvSpPr>
          <p:spPr bwMode="auto">
            <a:xfrm>
              <a:off x="10410826" y="6019801"/>
              <a:ext cx="33338" cy="746125"/>
            </a:xfrm>
            <a:custGeom>
              <a:gdLst>
                <a:gd fmla="*/ 8 w 8" name="T0"/>
                <a:gd fmla="*/ 159 h 169" name="T1"/>
                <a:gd fmla="*/ 6 w 8" name="T2"/>
                <a:gd fmla="*/ 159 h 169" name="T3"/>
                <a:gd fmla="*/ 6 w 8" name="T4"/>
                <a:gd fmla="*/ 169 h 169" name="T5"/>
                <a:gd fmla="*/ 8 w 8" name="T6"/>
                <a:gd fmla="*/ 169 h 169" name="T7"/>
                <a:gd fmla="*/ 8 w 8" name="T8"/>
                <a:gd fmla="*/ 159 h 169" name="T9"/>
                <a:gd fmla="*/ 1 w 8" name="T10"/>
                <a:gd fmla="*/ 0 h 169" name="T11"/>
                <a:gd fmla="*/ 0 w 8" name="T12"/>
                <a:gd fmla="*/ 0 h 169" name="T13"/>
                <a:gd fmla="*/ 3 w 8" name="T14"/>
                <a:gd fmla="*/ 73 h 169" name="T15"/>
                <a:gd fmla="*/ 4 w 8" name="T16"/>
                <a:gd fmla="*/ 75 h 169" name="T17"/>
                <a:gd fmla="*/ 1 w 8" name="T18"/>
                <a:gd fmla="*/ 0 h 16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169" w="8">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64"/>
            <p:cNvSpPr/>
            <p:nvPr/>
          </p:nvSpPr>
          <p:spPr bwMode="auto">
            <a:xfrm>
              <a:off x="10421938" y="6342064"/>
              <a:ext cx="4763" cy="9525"/>
            </a:xfrm>
            <a:custGeom>
              <a:gdLst>
                <a:gd fmla="*/ 0 w 1" name="T0"/>
                <a:gd fmla="*/ 0 h 2" name="T1"/>
                <a:gd fmla="*/ 0 w 1" name="T2"/>
                <a:gd fmla="*/ 0 h 2" name="T3"/>
                <a:gd fmla="*/ 1 w 1" name="T4"/>
                <a:gd fmla="*/ 2 h 2" name="T5"/>
                <a:gd fmla="*/ 1 w 1" name="T6"/>
                <a:gd fmla="*/ 2 h 2" name="T7"/>
                <a:gd fmla="*/ 0 w 1" name="T8"/>
                <a:gd fmla="*/ 0 h 2" name="T9"/>
              </a:gdLst>
              <a:cxnLst>
                <a:cxn ang="0">
                  <a:pos x="T0" y="T1"/>
                </a:cxn>
                <a:cxn ang="0">
                  <a:pos x="T2" y="T3"/>
                </a:cxn>
                <a:cxn ang="0">
                  <a:pos x="T4" y="T5"/>
                </a:cxn>
                <a:cxn ang="0">
                  <a:pos x="T6" y="T7"/>
                </a:cxn>
                <a:cxn ang="0">
                  <a:pos x="T8" y="T9"/>
                </a:cxn>
              </a:cxnLst>
              <a:rect b="b" l="0" r="r" t="0"/>
              <a:pathLst>
                <a:path h="2" w="1">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65"/>
            <p:cNvSpPr/>
            <p:nvPr/>
          </p:nvSpPr>
          <p:spPr bwMode="auto">
            <a:xfrm>
              <a:off x="10421938" y="6342064"/>
              <a:ext cx="22225" cy="379413"/>
            </a:xfrm>
            <a:custGeom>
              <a:gdLst>
                <a:gd fmla="*/ 0 w 5" name="T0"/>
                <a:gd fmla="*/ 0 h 86" name="T1"/>
                <a:gd fmla="*/ 3 w 5" name="T2"/>
                <a:gd fmla="*/ 86 h 86" name="T3"/>
                <a:gd fmla="*/ 5 w 5" name="T4"/>
                <a:gd fmla="*/ 86 h 86" name="T5"/>
                <a:gd fmla="*/ 1 w 5" name="T6"/>
                <a:gd fmla="*/ 2 h 86" name="T7"/>
                <a:gd fmla="*/ 0 w 5" name="T8"/>
                <a:gd fmla="*/ 0 h 86" name="T9"/>
              </a:gdLst>
              <a:cxnLst>
                <a:cxn ang="0">
                  <a:pos x="T0" y="T1"/>
                </a:cxn>
                <a:cxn ang="0">
                  <a:pos x="T2" y="T3"/>
                </a:cxn>
                <a:cxn ang="0">
                  <a:pos x="T4" y="T5"/>
                </a:cxn>
                <a:cxn ang="0">
                  <a:pos x="T6" y="T7"/>
                </a:cxn>
                <a:cxn ang="0">
                  <a:pos x="T8" y="T9"/>
                </a:cxn>
              </a:cxnLst>
              <a:rect b="b" l="0" r="r" t="0"/>
              <a:pathLst>
                <a:path h="86" w="5">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68"/>
            <p:cNvSpPr/>
            <p:nvPr/>
          </p:nvSpPr>
          <p:spPr bwMode="auto">
            <a:xfrm>
              <a:off x="10334626" y="5295901"/>
              <a:ext cx="322263" cy="1504950"/>
            </a:xfrm>
            <a:custGeom>
              <a:gdLst>
                <a:gd fmla="*/ 11 w 203" name="T0"/>
                <a:gd fmla="*/ 0 h 948" name="T1"/>
                <a:gd fmla="*/ 0 w 203" name="T2"/>
                <a:gd fmla="*/ 103 h 948" name="T3"/>
                <a:gd fmla="*/ 0 w 203" name="T4"/>
                <a:gd fmla="*/ 948 h 948" name="T5"/>
                <a:gd fmla="*/ 66 w 203" name="T6"/>
                <a:gd fmla="*/ 948 h 948" name="T7"/>
                <a:gd fmla="*/ 63 w 203" name="T8"/>
                <a:gd fmla="*/ 926 h 948" name="T9"/>
                <a:gd fmla="*/ 63 w 203" name="T10"/>
                <a:gd fmla="*/ 898 h 948" name="T11"/>
                <a:gd fmla="*/ 55 w 203" name="T12"/>
                <a:gd fmla="*/ 659 h 948" name="T13"/>
                <a:gd fmla="*/ 55 w 203" name="T14"/>
                <a:gd fmla="*/ 659 h 948" name="T15"/>
                <a:gd fmla="*/ 48 w 203" name="T16"/>
                <a:gd fmla="*/ 456 h 948" name="T17"/>
                <a:gd fmla="*/ 45 w 203" name="T18"/>
                <a:gd fmla="*/ 359 h 948" name="T19"/>
                <a:gd fmla="*/ 203 w 203" name="T20"/>
                <a:gd fmla="*/ 167 h 948" name="T21"/>
                <a:gd fmla="*/ 34 w 203" name="T22"/>
                <a:gd fmla="*/ 270 h 948" name="T23"/>
                <a:gd fmla="*/ 11 w 203" name="T24"/>
                <a:gd fmla="*/ 0 h 948"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946" w="203">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70"/>
            <p:cNvSpPr/>
            <p:nvPr/>
          </p:nvSpPr>
          <p:spPr bwMode="auto">
            <a:xfrm>
              <a:off x="6616701" y="5583239"/>
              <a:ext cx="666750" cy="1254125"/>
            </a:xfrm>
            <a:custGeom>
              <a:gdLst>
                <a:gd fmla="*/ 420 w 420" name="T0"/>
                <a:gd fmla="*/ 156 h 790" name="T1"/>
                <a:gd fmla="*/ 241 w 420" name="T2"/>
                <a:gd fmla="*/ 203 h 790" name="T3"/>
                <a:gd fmla="*/ 202 w 420" name="T4"/>
                <a:gd fmla="*/ 0 h 790" name="T5"/>
                <a:gd fmla="*/ 170 w 420" name="T6"/>
                <a:gd fmla="*/ 203 h 790" name="T7"/>
                <a:gd fmla="*/ 0 w 420" name="T8"/>
                <a:gd fmla="*/ 153 h 790" name="T9"/>
                <a:gd fmla="*/ 176 w 420" name="T10"/>
                <a:gd fmla="*/ 278 h 790" name="T11"/>
                <a:gd fmla="*/ 163 w 420" name="T12"/>
                <a:gd fmla="*/ 790 h 790" name="T13"/>
                <a:gd fmla="*/ 244 w 420" name="T14"/>
                <a:gd fmla="*/ 790 h 790" name="T15"/>
                <a:gd fmla="*/ 231 w 420" name="T16"/>
                <a:gd fmla="*/ 278 h 790" name="T17"/>
                <a:gd fmla="*/ 420 w 420" name="T18"/>
                <a:gd fmla="*/ 156 h 790"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790" w="42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Freeform 80"/>
            <p:cNvSpPr/>
            <p:nvPr/>
          </p:nvSpPr>
          <p:spPr bwMode="auto">
            <a:xfrm>
              <a:off x="6937376" y="6761164"/>
              <a:ext cx="66675" cy="76200"/>
            </a:xfrm>
            <a:custGeom>
              <a:gdLst>
                <a:gd fmla="*/ 39 w 42" name="T0"/>
                <a:gd fmla="*/ 0 h 48" name="T1"/>
                <a:gd fmla="*/ 0 w 42" name="T2"/>
                <a:gd fmla="*/ 0 h 48" name="T3"/>
                <a:gd fmla="*/ 0 w 42" name="T4"/>
                <a:gd fmla="*/ 48 h 48" name="T5"/>
                <a:gd fmla="*/ 42 w 42" name="T6"/>
                <a:gd fmla="*/ 48 h 48" name="T7"/>
                <a:gd fmla="*/ 39 w 42" name="T8"/>
                <a:gd fmla="*/ 0 h 48" name="T9"/>
              </a:gdLst>
              <a:cxnLst>
                <a:cxn ang="0">
                  <a:pos x="T0" y="T1"/>
                </a:cxn>
                <a:cxn ang="0">
                  <a:pos x="T2" y="T3"/>
                </a:cxn>
                <a:cxn ang="0">
                  <a:pos x="T4" y="T5"/>
                </a:cxn>
                <a:cxn ang="0">
                  <a:pos x="T6" y="T7"/>
                </a:cxn>
                <a:cxn ang="0">
                  <a:pos x="T8" y="T9"/>
                </a:cxn>
              </a:cxnLst>
              <a:rect b="b" l="0" r="r" t="0"/>
              <a:pathLst>
                <a:path h="48" w="42">
                  <a:moveTo>
                    <a:pt x="39" y="0"/>
                  </a:moveTo>
                  <a:lnTo>
                    <a:pt x="0" y="0"/>
                  </a:lnTo>
                  <a:lnTo>
                    <a:pt x="0" y="48"/>
                  </a:lnTo>
                  <a:lnTo>
                    <a:pt x="42" y="48"/>
                  </a:lnTo>
                  <a:lnTo>
                    <a:pt x="39"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81"/>
            <p:cNvSpPr/>
            <p:nvPr/>
          </p:nvSpPr>
          <p:spPr bwMode="auto">
            <a:xfrm>
              <a:off x="6937376" y="6761164"/>
              <a:ext cx="66675" cy="76200"/>
            </a:xfrm>
            <a:custGeom>
              <a:gdLst>
                <a:gd fmla="*/ 39 w 42" name="T0"/>
                <a:gd fmla="*/ 0 h 48" name="T1"/>
                <a:gd fmla="*/ 0 w 42" name="T2"/>
                <a:gd fmla="*/ 0 h 48" name="T3"/>
                <a:gd fmla="*/ 0 w 42" name="T4"/>
                <a:gd fmla="*/ 48 h 48" name="T5"/>
                <a:gd fmla="*/ 42 w 42" name="T6"/>
                <a:gd fmla="*/ 48 h 48" name="T7"/>
                <a:gd fmla="*/ 39 w 42" name="T8"/>
                <a:gd fmla="*/ 0 h 48" name="T9"/>
              </a:gdLst>
              <a:cxnLst>
                <a:cxn ang="0">
                  <a:pos x="T0" y="T1"/>
                </a:cxn>
                <a:cxn ang="0">
                  <a:pos x="T2" y="T3"/>
                </a:cxn>
                <a:cxn ang="0">
                  <a:pos x="T4" y="T5"/>
                </a:cxn>
                <a:cxn ang="0">
                  <a:pos x="T6" y="T7"/>
                </a:cxn>
                <a:cxn ang="0">
                  <a:pos x="T8" y="T9"/>
                </a:cxn>
              </a:cxnLst>
              <a:rect b="b" l="0" r="r" t="0"/>
              <a:pathLst>
                <a:path h="48" w="42">
                  <a:moveTo>
                    <a:pt x="39" y="0"/>
                  </a:moveTo>
                  <a:lnTo>
                    <a:pt x="0" y="0"/>
                  </a:lnTo>
                  <a:lnTo>
                    <a:pt x="0" y="48"/>
                  </a:lnTo>
                  <a:lnTo>
                    <a:pt x="42" y="48"/>
                  </a:lnTo>
                  <a:lnTo>
                    <a:pt x="3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84"/>
            <p:cNvSpPr/>
            <p:nvPr/>
          </p:nvSpPr>
          <p:spPr bwMode="auto">
            <a:xfrm>
              <a:off x="11160126" y="6453189"/>
              <a:ext cx="458788" cy="307975"/>
            </a:xfrm>
            <a:custGeom>
              <a:gdLst>
                <a:gd fmla="*/ 108 w 110" name="T0"/>
                <a:gd fmla="*/ 70 h 70" name="T1"/>
                <a:gd fmla="*/ 110 w 110" name="T2"/>
                <a:gd fmla="*/ 55 h 70" name="T3"/>
                <a:gd fmla="*/ 55 w 110" name="T4"/>
                <a:gd fmla="*/ 0 h 70" name="T5"/>
                <a:gd fmla="*/ 0 w 110" name="T6"/>
                <a:gd fmla="*/ 55 h 70" name="T7"/>
                <a:gd fmla="*/ 2 w 110" name="T8"/>
                <a:gd fmla="*/ 70 h 70" name="T9"/>
                <a:gd fmla="*/ 108 w 110" name="T10"/>
                <a:gd fmla="*/ 70 h 70" name="T11"/>
              </a:gdLst>
              <a:cxnLst>
                <a:cxn ang="0">
                  <a:pos x="T0" y="T1"/>
                </a:cxn>
                <a:cxn ang="0">
                  <a:pos x="T2" y="T3"/>
                </a:cxn>
                <a:cxn ang="0">
                  <a:pos x="T4" y="T5"/>
                </a:cxn>
                <a:cxn ang="0">
                  <a:pos x="T6" y="T7"/>
                </a:cxn>
                <a:cxn ang="0">
                  <a:pos x="T8" y="T9"/>
                </a:cxn>
                <a:cxn ang="0">
                  <a:pos x="T10" y="T11"/>
                </a:cxn>
              </a:cxnLst>
              <a:rect b="b" l="0" r="r" t="0"/>
              <a:pathLst>
                <a:path h="70" w="11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85"/>
            <p:cNvSpPr/>
            <p:nvPr/>
          </p:nvSpPr>
          <p:spPr bwMode="auto">
            <a:xfrm>
              <a:off x="11749088" y="6453189"/>
              <a:ext cx="461963" cy="307975"/>
            </a:xfrm>
            <a:custGeom>
              <a:gdLst>
                <a:gd fmla="*/ 108 w 111" name="T0"/>
                <a:gd fmla="*/ 70 h 70" name="T1"/>
                <a:gd fmla="*/ 111 w 111" name="T2"/>
                <a:gd fmla="*/ 55 h 70" name="T3"/>
                <a:gd fmla="*/ 55 w 111" name="T4"/>
                <a:gd fmla="*/ 0 h 70" name="T5"/>
                <a:gd fmla="*/ 0 w 111" name="T6"/>
                <a:gd fmla="*/ 55 h 70" name="T7"/>
                <a:gd fmla="*/ 2 w 111" name="T8"/>
                <a:gd fmla="*/ 70 h 70" name="T9"/>
                <a:gd fmla="*/ 108 w 111" name="T10"/>
                <a:gd fmla="*/ 70 h 70" name="T11"/>
              </a:gdLst>
              <a:cxnLst>
                <a:cxn ang="0">
                  <a:pos x="T0" y="T1"/>
                </a:cxn>
                <a:cxn ang="0">
                  <a:pos x="T2" y="T3"/>
                </a:cxn>
                <a:cxn ang="0">
                  <a:pos x="T4" y="T5"/>
                </a:cxn>
                <a:cxn ang="0">
                  <a:pos x="T6" y="T7"/>
                </a:cxn>
                <a:cxn ang="0">
                  <a:pos x="T8" y="T9"/>
                </a:cxn>
                <a:cxn ang="0">
                  <a:pos x="T10" y="T11"/>
                </a:cxn>
              </a:cxnLst>
              <a:rect b="b" l="0" r="r" t="0"/>
              <a:pathLst>
                <a:path h="70" w="11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86"/>
            <p:cNvSpPr/>
            <p:nvPr/>
          </p:nvSpPr>
          <p:spPr bwMode="auto">
            <a:xfrm>
              <a:off x="11380788" y="6138864"/>
              <a:ext cx="609600" cy="622300"/>
            </a:xfrm>
            <a:custGeom>
              <a:gdLst>
                <a:gd fmla="*/ 47 w 146" name="T0"/>
                <a:gd fmla="*/ 141 h 141" name="T1"/>
                <a:gd fmla="*/ 99 w 146" name="T2"/>
                <a:gd fmla="*/ 141 h 141" name="T3"/>
                <a:gd fmla="*/ 146 w 146" name="T4"/>
                <a:gd fmla="*/ 73 h 141" name="T5"/>
                <a:gd fmla="*/ 73 w 146" name="T6"/>
                <a:gd fmla="*/ 0 h 141" name="T7"/>
                <a:gd fmla="*/ 0 w 146" name="T8"/>
                <a:gd fmla="*/ 73 h 141" name="T9"/>
                <a:gd fmla="*/ 47 w 146" name="T10"/>
                <a:gd fmla="*/ 141 h 141" name="T11"/>
              </a:gdLst>
              <a:cxnLst>
                <a:cxn ang="0">
                  <a:pos x="T0" y="T1"/>
                </a:cxn>
                <a:cxn ang="0">
                  <a:pos x="T2" y="T3"/>
                </a:cxn>
                <a:cxn ang="0">
                  <a:pos x="T4" y="T5"/>
                </a:cxn>
                <a:cxn ang="0">
                  <a:pos x="T6" y="T7"/>
                </a:cxn>
                <a:cxn ang="0">
                  <a:pos x="T8" y="T9"/>
                </a:cxn>
                <a:cxn ang="0">
                  <a:pos x="T10" y="T11"/>
                </a:cxn>
              </a:cxnLst>
              <a:rect b="b" l="0" r="r" t="0"/>
              <a:pathLst>
                <a:path h="141" w="146">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9" name="Freeform 90"/>
            <p:cNvSpPr/>
            <p:nvPr/>
          </p:nvSpPr>
          <p:spPr bwMode="auto">
            <a:xfrm>
              <a:off x="11610976" y="6399214"/>
              <a:ext cx="133350" cy="141288"/>
            </a:xfrm>
            <a:custGeom>
              <a:gdLst>
                <a:gd fmla="*/ 31 w 32" name="T0"/>
                <a:gd fmla="*/ 17 h 32" name="T1"/>
                <a:gd fmla="*/ 15 w 32" name="T2"/>
                <a:gd fmla="*/ 32 h 32" name="T3"/>
                <a:gd fmla="*/ 0 w 32" name="T4"/>
                <a:gd fmla="*/ 15 h 32" name="T5"/>
                <a:gd fmla="*/ 17 w 32" name="T6"/>
                <a:gd fmla="*/ 1 h 32" name="T7"/>
                <a:gd fmla="*/ 31 w 32" name="T8"/>
                <a:gd fmla="*/ 17 h 32" name="T9"/>
              </a:gdLst>
              <a:cxnLst>
                <a:cxn ang="0">
                  <a:pos x="T0" y="T1"/>
                </a:cxn>
                <a:cxn ang="0">
                  <a:pos x="T2" y="T3"/>
                </a:cxn>
                <a:cxn ang="0">
                  <a:pos x="T4" y="T5"/>
                </a:cxn>
                <a:cxn ang="0">
                  <a:pos x="T6" y="T7"/>
                </a:cxn>
                <a:cxn ang="0">
                  <a:pos x="T8" y="T9"/>
                </a:cxn>
              </a:cxnLst>
              <a:rect b="b" l="0" r="r" t="0"/>
              <a:pathLst>
                <a:path h="32" w="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1" name="Freeform 92"/>
            <p:cNvSpPr/>
            <p:nvPr/>
          </p:nvSpPr>
          <p:spPr bwMode="auto">
            <a:xfrm>
              <a:off x="11369676" y="6721476"/>
              <a:ext cx="115888" cy="39688"/>
            </a:xfrm>
            <a:custGeom>
              <a:gdLst>
                <a:gd fmla="*/ 28 w 28" name="T0"/>
                <a:gd fmla="*/ 9 h 9" name="T1"/>
                <a:gd fmla="*/ 14 w 28" name="T2"/>
                <a:gd fmla="*/ 0 h 9" name="T3"/>
                <a:gd fmla="*/ 0 w 28" name="T4"/>
                <a:gd fmla="*/ 9 h 9" name="T5"/>
                <a:gd fmla="*/ 28 w 28" name="T6"/>
                <a:gd fmla="*/ 9 h 9" name="T7"/>
              </a:gdLst>
              <a:cxnLst>
                <a:cxn ang="0">
                  <a:pos x="T0" y="T1"/>
                </a:cxn>
                <a:cxn ang="0">
                  <a:pos x="T2" y="T3"/>
                </a:cxn>
                <a:cxn ang="0">
                  <a:pos x="T4" y="T5"/>
                </a:cxn>
                <a:cxn ang="0">
                  <a:pos x="T6" y="T7"/>
                </a:cxn>
              </a:cxnLst>
              <a:rect b="b" l="0" r="r" t="0"/>
              <a:pathLst>
                <a:path h="9" w="28">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4" name="Freeform 95"/>
            <p:cNvSpPr/>
            <p:nvPr/>
          </p:nvSpPr>
          <p:spPr bwMode="auto">
            <a:xfrm>
              <a:off x="11926888" y="6735764"/>
              <a:ext cx="104775" cy="25400"/>
            </a:xfrm>
            <a:custGeom>
              <a:gdLst>
                <a:gd fmla="*/ 25 w 25" name="T0"/>
                <a:gd fmla="*/ 6 h 6" name="T1"/>
                <a:gd fmla="*/ 12 w 25" name="T2"/>
                <a:gd fmla="*/ 0 h 6" name="T3"/>
                <a:gd fmla="*/ 0 w 25" name="T4"/>
                <a:gd fmla="*/ 6 h 6" name="T5"/>
                <a:gd fmla="*/ 25 w 25" name="T6"/>
                <a:gd fmla="*/ 6 h 6" name="T7"/>
              </a:gdLst>
              <a:cxnLst>
                <a:cxn ang="0">
                  <a:pos x="T0" y="T1"/>
                </a:cxn>
                <a:cxn ang="0">
                  <a:pos x="T2" y="T3"/>
                </a:cxn>
                <a:cxn ang="0">
                  <a:pos x="T4" y="T5"/>
                </a:cxn>
                <a:cxn ang="0">
                  <a:pos x="T6" y="T7"/>
                </a:cxn>
              </a:cxnLst>
              <a:rect b="b" l="0" r="r" t="0"/>
              <a:pathLst>
                <a:path h="6" w="25">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6" name="Freeform 97"/>
            <p:cNvSpPr/>
            <p:nvPr/>
          </p:nvSpPr>
          <p:spPr bwMode="auto">
            <a:xfrm>
              <a:off x="11798301" y="6337301"/>
              <a:ext cx="141288" cy="150813"/>
            </a:xfrm>
            <a:custGeom>
              <a:gdLst>
                <a:gd fmla="*/ 32 w 34" name="T0"/>
                <a:gd fmla="*/ 13 h 34" name="T1"/>
                <a:gd fmla="*/ 21 w 34" name="T2"/>
                <a:gd fmla="*/ 32 h 34" name="T3"/>
                <a:gd fmla="*/ 2 w 34" name="T4"/>
                <a:gd fmla="*/ 21 h 34" name="T5"/>
                <a:gd fmla="*/ 13 w 34" name="T6"/>
                <a:gd fmla="*/ 2 h 34" name="T7"/>
                <a:gd fmla="*/ 32 w 34" name="T8"/>
                <a:gd fmla="*/ 13 h 34" name="T9"/>
              </a:gdLst>
              <a:cxnLst>
                <a:cxn ang="0">
                  <a:pos x="T0" y="T1"/>
                </a:cxn>
                <a:cxn ang="0">
                  <a:pos x="T2" y="T3"/>
                </a:cxn>
                <a:cxn ang="0">
                  <a:pos x="T4" y="T5"/>
                </a:cxn>
                <a:cxn ang="0">
                  <a:pos x="T6" y="T7"/>
                </a:cxn>
                <a:cxn ang="0">
                  <a:pos x="T8" y="T9"/>
                </a:cxn>
              </a:cxnLst>
              <a:rect b="b" l="0" r="r" t="0"/>
              <a:pathLst>
                <a:path h="34" w="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7" name="Freeform 98"/>
            <p:cNvSpPr>
              <a:spLocks noEditPoints="1"/>
            </p:cNvSpPr>
            <p:nvPr/>
          </p:nvSpPr>
          <p:spPr bwMode="auto">
            <a:xfrm>
              <a:off x="12206288" y="6677026"/>
              <a:ext cx="4763" cy="19050"/>
            </a:xfrm>
            <a:custGeom>
              <a:gdLst>
                <a:gd fmla="*/ 1 w 1" name="T0"/>
                <a:gd fmla="*/ 4 h 4" name="T1"/>
                <a:gd fmla="*/ 1 w 1" name="T2"/>
                <a:gd fmla="*/ 4 h 4" name="T3"/>
                <a:gd fmla="*/ 1 w 1" name="T4"/>
                <a:gd fmla="*/ 4 h 4" name="T5"/>
                <a:gd fmla="*/ 1 w 1" name="T6"/>
                <a:gd fmla="*/ 3 h 4" name="T7"/>
                <a:gd fmla="*/ 1 w 1" name="T8"/>
                <a:gd fmla="*/ 3 h 4" name="T9"/>
                <a:gd fmla="*/ 1 w 1" name="T10"/>
                <a:gd fmla="*/ 3 h 4" name="T11"/>
                <a:gd fmla="*/ 1 w 1" name="T12"/>
                <a:gd fmla="*/ 3 h 4" name="T13"/>
                <a:gd fmla="*/ 1 w 1" name="T14"/>
                <a:gd fmla="*/ 3 h 4" name="T15"/>
                <a:gd fmla="*/ 1 w 1" name="T16"/>
                <a:gd fmla="*/ 3 h 4" name="T17"/>
                <a:gd fmla="*/ 1 w 1" name="T18"/>
                <a:gd fmla="*/ 3 h 4" name="T19"/>
                <a:gd fmla="*/ 1 w 1" name="T20"/>
                <a:gd fmla="*/ 3 h 4" name="T21"/>
                <a:gd fmla="*/ 1 w 1" name="T22"/>
                <a:gd fmla="*/ 3 h 4" name="T23"/>
                <a:gd fmla="*/ 1 w 1" name="T24"/>
                <a:gd fmla="*/ 2 h 4" name="T25"/>
                <a:gd fmla="*/ 1 w 1" name="T26"/>
                <a:gd fmla="*/ 2 h 4" name="T27"/>
                <a:gd fmla="*/ 1 w 1" name="T28"/>
                <a:gd fmla="*/ 2 h 4" name="T29"/>
                <a:gd fmla="*/ 1 w 1" name="T30"/>
                <a:gd fmla="*/ 2 h 4" name="T31"/>
                <a:gd fmla="*/ 1 w 1" name="T32"/>
                <a:gd fmla="*/ 2 h 4" name="T33"/>
                <a:gd fmla="*/ 1 w 1" name="T34"/>
                <a:gd fmla="*/ 2 h 4" name="T35"/>
                <a:gd fmla="*/ 0 w 1" name="T36"/>
                <a:gd fmla="*/ 2 h 4" name="T37"/>
                <a:gd fmla="*/ 0 w 1" name="T38"/>
                <a:gd fmla="*/ 2 h 4" name="T39"/>
                <a:gd fmla="*/ 0 w 1" name="T40"/>
                <a:gd fmla="*/ 1 h 4" name="T41"/>
                <a:gd fmla="*/ 0 w 1" name="T42"/>
                <a:gd fmla="*/ 1 h 4" name="T43"/>
                <a:gd fmla="*/ 0 w 1" name="T44"/>
                <a:gd fmla="*/ 1 h 4" name="T45"/>
                <a:gd fmla="*/ 0 w 1" name="T46"/>
                <a:gd fmla="*/ 1 h 4" name="T47"/>
                <a:gd fmla="*/ 0 w 1" name="T48"/>
                <a:gd fmla="*/ 1 h 4" name="T49"/>
                <a:gd fmla="*/ 0 w 1" name="T50"/>
                <a:gd fmla="*/ 1 h 4" name="T51"/>
                <a:gd fmla="*/ 0 w 1" name="T52"/>
                <a:gd fmla="*/ 1 h 4" name="T53"/>
                <a:gd fmla="*/ 0 w 1" name="T54"/>
                <a:gd fmla="*/ 1 h 4" name="T55"/>
                <a:gd fmla="*/ 0 w 1" name="T56"/>
                <a:gd fmla="*/ 1 h 4" name="T57"/>
                <a:gd fmla="*/ 0 w 1" name="T58"/>
                <a:gd fmla="*/ 0 h 4" name="T59"/>
                <a:gd fmla="*/ 0 w 1" name="T60"/>
                <a:gd fmla="*/ 0 h 4" name="T61"/>
                <a:gd fmla="*/ 0 w 1" name="T62"/>
                <a:gd fmla="*/ 0 h 4" name="T63"/>
                <a:gd fmla="*/ 0 w 1" name="T64"/>
                <a:gd fmla="*/ 0 h 4" name="T65"/>
                <a:gd fmla="*/ 0 w 1" name="T66"/>
                <a:gd fmla="*/ 0 h 4" name="T67"/>
                <a:gd fmla="*/ 0 w 1" name="T68"/>
                <a:gd fmla="*/ 0 h 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4" w="1">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8" name="Freeform 99"/>
            <p:cNvSpPr>
              <a:spLocks noEditPoints="1"/>
            </p:cNvSpPr>
            <p:nvPr/>
          </p:nvSpPr>
          <p:spPr bwMode="auto">
            <a:xfrm>
              <a:off x="11793538" y="6453189"/>
              <a:ext cx="417513" cy="307975"/>
            </a:xfrm>
            <a:custGeom>
              <a:gdLst>
                <a:gd fmla="*/ 75 w 100" name="T0"/>
                <a:gd fmla="*/ 57 h 70" name="T1"/>
                <a:gd fmla="*/ 60 w 100" name="T2"/>
                <a:gd fmla="*/ 42 h 70" name="T3"/>
                <a:gd fmla="*/ 75 w 100" name="T4"/>
                <a:gd fmla="*/ 26 h 70" name="T5"/>
                <a:gd fmla="*/ 91 w 100" name="T6"/>
                <a:gd fmla="*/ 42 h 70" name="T7"/>
                <a:gd fmla="*/ 75 w 100" name="T8"/>
                <a:gd fmla="*/ 57 h 70" name="T9"/>
                <a:gd fmla="*/ 47 w 100" name="T10"/>
                <a:gd fmla="*/ 0 h 70" name="T11"/>
                <a:gd fmla="*/ 47 w 100" name="T12"/>
                <a:gd fmla="*/ 2 h 70" name="T13"/>
                <a:gd fmla="*/ 31 w 100" name="T14"/>
                <a:gd fmla="*/ 47 h 70" name="T15"/>
                <a:gd fmla="*/ 16 w 100" name="T16"/>
                <a:gd fmla="*/ 61 h 70" name="T17"/>
                <a:gd fmla="*/ 16 w 100" name="T18"/>
                <a:gd fmla="*/ 61 h 70" name="T19"/>
                <a:gd fmla="*/ 0 w 100" name="T20"/>
                <a:gd fmla="*/ 70 h 70" name="T21"/>
                <a:gd fmla="*/ 32 w 100" name="T22"/>
                <a:gd fmla="*/ 70 h 70" name="T23"/>
                <a:gd fmla="*/ 44 w 100" name="T24"/>
                <a:gd fmla="*/ 64 h 70" name="T25"/>
                <a:gd fmla="*/ 57 w 100" name="T26"/>
                <a:gd fmla="*/ 70 h 70" name="T27"/>
                <a:gd fmla="*/ 97 w 100" name="T28"/>
                <a:gd fmla="*/ 70 h 70" name="T29"/>
                <a:gd fmla="*/ 100 w 100" name="T30"/>
                <a:gd fmla="*/ 55 h 70" name="T31"/>
                <a:gd fmla="*/ 100 w 100" name="T32"/>
                <a:gd fmla="*/ 55 h 70" name="T33"/>
                <a:gd fmla="*/ 100 w 100" name="T34"/>
                <a:gd fmla="*/ 55 h 70" name="T35"/>
                <a:gd fmla="*/ 100 w 100" name="T36"/>
                <a:gd fmla="*/ 55 h 70" name="T37"/>
                <a:gd fmla="*/ 100 w 100" name="T38"/>
                <a:gd fmla="*/ 54 h 70" name="T39"/>
                <a:gd fmla="*/ 100 w 100" name="T40"/>
                <a:gd fmla="*/ 54 h 70" name="T41"/>
                <a:gd fmla="*/ 100 w 100" name="T42"/>
                <a:gd fmla="*/ 54 h 70" name="T43"/>
                <a:gd fmla="*/ 100 w 100" name="T44"/>
                <a:gd fmla="*/ 54 h 70" name="T45"/>
                <a:gd fmla="*/ 100 w 100" name="T46"/>
                <a:gd fmla="*/ 54 h 70" name="T47"/>
                <a:gd fmla="*/ 100 w 100" name="T48"/>
                <a:gd fmla="*/ 54 h 70" name="T49"/>
                <a:gd fmla="*/ 100 w 100" name="T50"/>
                <a:gd fmla="*/ 54 h 70" name="T51"/>
                <a:gd fmla="*/ 100 w 100" name="T52"/>
                <a:gd fmla="*/ 54 h 70" name="T53"/>
                <a:gd fmla="*/ 100 w 100" name="T54"/>
                <a:gd fmla="*/ 54 h 70" name="T55"/>
                <a:gd fmla="*/ 100 w 100" name="T56"/>
                <a:gd fmla="*/ 54 h 70" name="T57"/>
                <a:gd fmla="*/ 100 w 100" name="T58"/>
                <a:gd fmla="*/ 54 h 70" name="T59"/>
                <a:gd fmla="*/ 100 w 100" name="T60"/>
                <a:gd fmla="*/ 53 h 70" name="T61"/>
                <a:gd fmla="*/ 100 w 100" name="T62"/>
                <a:gd fmla="*/ 53 h 70" name="T63"/>
                <a:gd fmla="*/ 100 w 100" name="T64"/>
                <a:gd fmla="*/ 53 h 70" name="T65"/>
                <a:gd fmla="*/ 100 w 100" name="T66"/>
                <a:gd fmla="*/ 53 h 70" name="T67"/>
                <a:gd fmla="*/ 100 w 100" name="T68"/>
                <a:gd fmla="*/ 53 h 70" name="T69"/>
                <a:gd fmla="*/ 100 w 100" name="T70"/>
                <a:gd fmla="*/ 53 h 70" name="T71"/>
                <a:gd fmla="*/ 100 w 100" name="T72"/>
                <a:gd fmla="*/ 53 h 70" name="T73"/>
                <a:gd fmla="*/ 100 w 100" name="T74"/>
                <a:gd fmla="*/ 53 h 70" name="T75"/>
                <a:gd fmla="*/ 100 w 100" name="T76"/>
                <a:gd fmla="*/ 53 h 70" name="T77"/>
                <a:gd fmla="*/ 99 w 100" name="T78"/>
                <a:gd fmla="*/ 53 h 70" name="T79"/>
                <a:gd fmla="*/ 99 w 100" name="T80"/>
                <a:gd fmla="*/ 53 h 70" name="T81"/>
                <a:gd fmla="*/ 99 w 100" name="T82"/>
                <a:gd fmla="*/ 52 h 70" name="T83"/>
                <a:gd fmla="*/ 99 w 100" name="T84"/>
                <a:gd fmla="*/ 52 h 70" name="T85"/>
                <a:gd fmla="*/ 99 w 100" name="T86"/>
                <a:gd fmla="*/ 52 h 70" name="T87"/>
                <a:gd fmla="*/ 99 w 100" name="T88"/>
                <a:gd fmla="*/ 52 h 70" name="T89"/>
                <a:gd fmla="*/ 99 w 100" name="T90"/>
                <a:gd fmla="*/ 52 h 70" name="T91"/>
                <a:gd fmla="*/ 99 w 100" name="T92"/>
                <a:gd fmla="*/ 52 h 70" name="T93"/>
                <a:gd fmla="*/ 99 w 100" name="T94"/>
                <a:gd fmla="*/ 52 h 70" name="T95"/>
                <a:gd fmla="*/ 99 w 100" name="T96"/>
                <a:gd fmla="*/ 52 h 70" name="T97"/>
                <a:gd fmla="*/ 99 w 100" name="T98"/>
                <a:gd fmla="*/ 52 h 70" name="T99"/>
                <a:gd fmla="*/ 99 w 100" name="T100"/>
                <a:gd fmla="*/ 52 h 70" name="T101"/>
                <a:gd fmla="*/ 99 w 100" name="T102"/>
                <a:gd fmla="*/ 52 h 70" name="T103"/>
                <a:gd fmla="*/ 99 w 100" name="T104"/>
                <a:gd fmla="*/ 52 h 70" name="T105"/>
                <a:gd fmla="*/ 99 w 100" name="T106"/>
                <a:gd fmla="*/ 51 h 70" name="T107"/>
                <a:gd fmla="*/ 99 w 100" name="T108"/>
                <a:gd fmla="*/ 51 h 70" name="T109"/>
                <a:gd fmla="*/ 99 w 100" name="T110"/>
                <a:gd fmla="*/ 51 h 70" name="T111"/>
                <a:gd fmla="*/ 99 w 100" name="T112"/>
                <a:gd fmla="*/ 51 h 70" name="T113"/>
                <a:gd fmla="*/ 99 w 100" name="T114"/>
                <a:gd fmla="*/ 51 h 70" name="T115"/>
                <a:gd fmla="*/ 99 w 100" name="T116"/>
                <a:gd fmla="*/ 51 h 70" name="T117"/>
                <a:gd fmla="*/ 99 w 100" name="T118"/>
                <a:gd fmla="*/ 51 h 70" name="T119"/>
                <a:gd fmla="*/ 99 w 100" name="T120"/>
                <a:gd fmla="*/ 51 h 70" name="T121"/>
                <a:gd fmla="*/ 47 w 100" name="T122"/>
                <a:gd fmla="*/ 0 h 70" name="T1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b="b" l="0" r="r" t="0"/>
              <a:pathLst>
                <a:path h="70" w="10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9" name="Freeform 100"/>
            <p:cNvSpPr>
              <a:spLocks noEditPoints="1"/>
            </p:cNvSpPr>
            <p:nvPr/>
          </p:nvSpPr>
          <p:spPr bwMode="auto">
            <a:xfrm>
              <a:off x="11706226" y="6138864"/>
              <a:ext cx="284163" cy="622300"/>
            </a:xfrm>
            <a:custGeom>
              <a:gdLst>
                <a:gd fmla="*/ 39 w 68" name="T0"/>
                <a:gd fmla="*/ 77 h 141" name="T1"/>
                <a:gd fmla="*/ 24 w 68" name="T2"/>
                <a:gd fmla="*/ 66 h 141" name="T3"/>
                <a:gd fmla="*/ 35 w 68" name="T4"/>
                <a:gd fmla="*/ 47 h 141" name="T5"/>
                <a:gd fmla="*/ 39 w 68" name="T6"/>
                <a:gd fmla="*/ 46 h 141" name="T7"/>
                <a:gd fmla="*/ 54 w 68" name="T8"/>
                <a:gd fmla="*/ 58 h 141" name="T9"/>
                <a:gd fmla="*/ 43 w 68" name="T10"/>
                <a:gd fmla="*/ 77 h 141" name="T11"/>
                <a:gd fmla="*/ 39 w 68" name="T12"/>
                <a:gd fmla="*/ 77 h 141" name="T13"/>
                <a:gd fmla="*/ 0 w 68" name="T14"/>
                <a:gd fmla="*/ 0 h 141" name="T15"/>
                <a:gd fmla="*/ 0 w 68" name="T16"/>
                <a:gd fmla="*/ 11 h 141" name="T17"/>
                <a:gd fmla="*/ 1 w 68" name="T18"/>
                <a:gd fmla="*/ 11 h 141" name="T19"/>
                <a:gd fmla="*/ 17 w 68" name="T20"/>
                <a:gd fmla="*/ 27 h 141" name="T21"/>
                <a:gd fmla="*/ 1 w 68" name="T22"/>
                <a:gd fmla="*/ 42 h 141" name="T23"/>
                <a:gd fmla="*/ 0 w 68" name="T24"/>
                <a:gd fmla="*/ 42 h 141" name="T25"/>
                <a:gd fmla="*/ 0 w 68" name="T26"/>
                <a:gd fmla="*/ 62 h 141" name="T27"/>
                <a:gd fmla="*/ 8 w 68" name="T28"/>
                <a:gd fmla="*/ 76 h 141" name="T29"/>
                <a:gd fmla="*/ 0 w 68" name="T30"/>
                <a:gd fmla="*/ 89 h 141" name="T31"/>
                <a:gd fmla="*/ 0 w 68" name="T32"/>
                <a:gd fmla="*/ 141 h 141" name="T33"/>
                <a:gd fmla="*/ 21 w 68" name="T34"/>
                <a:gd fmla="*/ 141 h 141" name="T35"/>
                <a:gd fmla="*/ 37 w 68" name="T36"/>
                <a:gd fmla="*/ 132 h 141" name="T37"/>
                <a:gd fmla="*/ 21 w 68" name="T38"/>
                <a:gd fmla="*/ 117 h 141" name="T39"/>
                <a:gd fmla="*/ 37 w 68" name="T40"/>
                <a:gd fmla="*/ 102 h 141" name="T41"/>
                <a:gd fmla="*/ 52 w 68" name="T42"/>
                <a:gd fmla="*/ 117 h 141" name="T43"/>
                <a:gd fmla="*/ 52 w 68" name="T44"/>
                <a:gd fmla="*/ 118 h 141" name="T45"/>
                <a:gd fmla="*/ 68 w 68" name="T46"/>
                <a:gd fmla="*/ 73 h 141" name="T47"/>
                <a:gd fmla="*/ 68 w 68" name="T48"/>
                <a:gd fmla="*/ 71 h 141" name="T49"/>
                <a:gd fmla="*/ 68 w 68" name="T50"/>
                <a:gd fmla="*/ 71 h 141" name="T51"/>
                <a:gd fmla="*/ 0 w 68" name="T52"/>
                <a:gd fmla="*/ 0 h 141"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1" w="68">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0" name="Freeform 101"/>
            <p:cNvSpPr/>
            <p:nvPr/>
          </p:nvSpPr>
          <p:spPr bwMode="auto">
            <a:xfrm>
              <a:off x="11706226" y="6188076"/>
              <a:ext cx="71438" cy="136525"/>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1" name="Freeform 102"/>
            <p:cNvSpPr/>
            <p:nvPr/>
          </p:nvSpPr>
          <p:spPr bwMode="auto">
            <a:xfrm>
              <a:off x="11706226" y="6413501"/>
              <a:ext cx="33338" cy="119063"/>
            </a:xfrm>
            <a:custGeom>
              <a:gdLst>
                <a:gd fmla="*/ 0 w 8" name="T0"/>
                <a:gd fmla="*/ 0 h 27" name="T1"/>
                <a:gd fmla="*/ 0 w 8" name="T2"/>
                <a:gd fmla="*/ 27 h 27" name="T3"/>
                <a:gd fmla="*/ 8 w 8" name="T4"/>
                <a:gd fmla="*/ 14 h 27" name="T5"/>
                <a:gd fmla="*/ 0 w 8" name="T6"/>
                <a:gd fmla="*/ 0 h 27" name="T7"/>
              </a:gdLst>
              <a:cxnLst>
                <a:cxn ang="0">
                  <a:pos x="T0" y="T1"/>
                </a:cxn>
                <a:cxn ang="0">
                  <a:pos x="T2" y="T3"/>
                </a:cxn>
                <a:cxn ang="0">
                  <a:pos x="T4" y="T5"/>
                </a:cxn>
                <a:cxn ang="0">
                  <a:pos x="T6" y="T7"/>
                </a:cxn>
              </a:cxnLst>
              <a:rect b="b" l="0" r="r" t="0"/>
              <a:pathLst>
                <a:path h="27" w="8">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2" name="Freeform 103"/>
            <p:cNvSpPr/>
            <p:nvPr/>
          </p:nvSpPr>
          <p:spPr bwMode="auto">
            <a:xfrm>
              <a:off x="11793538" y="6589714"/>
              <a:ext cx="130175" cy="131763"/>
            </a:xfrm>
            <a:custGeom>
              <a:gdLst>
                <a:gd fmla="*/ 16 w 31" name="T0"/>
                <a:gd fmla="*/ 0 h 30" name="T1"/>
                <a:gd fmla="*/ 0 w 31" name="T2"/>
                <a:gd fmla="*/ 15 h 30" name="T3"/>
                <a:gd fmla="*/ 16 w 31" name="T4"/>
                <a:gd fmla="*/ 30 h 30" name="T5"/>
                <a:gd fmla="*/ 16 w 31" name="T6"/>
                <a:gd fmla="*/ 30 h 30" name="T7"/>
                <a:gd fmla="*/ 31 w 31" name="T8"/>
                <a:gd fmla="*/ 16 h 30" name="T9"/>
                <a:gd fmla="*/ 31 w 31" name="T10"/>
                <a:gd fmla="*/ 15 h 30" name="T11"/>
                <a:gd fmla="*/ 16 w 31" name="T12"/>
                <a:gd fmla="*/ 0 h 30" name="T13"/>
              </a:gdLst>
              <a:cxnLst>
                <a:cxn ang="0">
                  <a:pos x="T0" y="T1"/>
                </a:cxn>
                <a:cxn ang="0">
                  <a:pos x="T2" y="T3"/>
                </a:cxn>
                <a:cxn ang="0">
                  <a:pos x="T4" y="T5"/>
                </a:cxn>
                <a:cxn ang="0">
                  <a:pos x="T6" y="T7"/>
                </a:cxn>
                <a:cxn ang="0">
                  <a:pos x="T8" y="T9"/>
                </a:cxn>
                <a:cxn ang="0">
                  <a:pos x="T10" y="T11"/>
                </a:cxn>
                <a:cxn ang="0">
                  <a:pos x="T12" y="T13"/>
                </a:cxn>
              </a:cxnLst>
              <a:rect b="b" l="0" r="r" t="0"/>
              <a:pathLst>
                <a:path h="30" w="31">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3" name="Freeform 104"/>
            <p:cNvSpPr/>
            <p:nvPr/>
          </p:nvSpPr>
          <p:spPr bwMode="auto">
            <a:xfrm>
              <a:off x="11926888" y="6735764"/>
              <a:ext cx="104775" cy="25400"/>
            </a:xfrm>
            <a:custGeom>
              <a:gdLst>
                <a:gd fmla="*/ 12 w 25" name="T0"/>
                <a:gd fmla="*/ 0 h 6" name="T1"/>
                <a:gd fmla="*/ 0 w 25" name="T2"/>
                <a:gd fmla="*/ 6 h 6" name="T3"/>
                <a:gd fmla="*/ 25 w 25" name="T4"/>
                <a:gd fmla="*/ 6 h 6" name="T5"/>
                <a:gd fmla="*/ 12 w 25" name="T6"/>
                <a:gd fmla="*/ 0 h 6" name="T7"/>
              </a:gdLst>
              <a:cxnLst>
                <a:cxn ang="0">
                  <a:pos x="T0" y="T1"/>
                </a:cxn>
                <a:cxn ang="0">
                  <a:pos x="T2" y="T3"/>
                </a:cxn>
                <a:cxn ang="0">
                  <a:pos x="T4" y="T5"/>
                </a:cxn>
                <a:cxn ang="0">
                  <a:pos x="T6" y="T7"/>
                </a:cxn>
              </a:cxnLst>
              <a:rect b="b" l="0" r="r" t="0"/>
              <a:pathLst>
                <a:path h="6" w="25">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5" name="Freeform 106"/>
            <p:cNvSpPr/>
            <p:nvPr/>
          </p:nvSpPr>
          <p:spPr bwMode="auto">
            <a:xfrm>
              <a:off x="11798301" y="6342064"/>
              <a:ext cx="141288" cy="136525"/>
            </a:xfrm>
            <a:custGeom>
              <a:gdLst>
                <a:gd fmla="*/ 17 w 34" name="T0"/>
                <a:gd fmla="*/ 0 h 31" name="T1"/>
                <a:gd fmla="*/ 13 w 34" name="T2"/>
                <a:gd fmla="*/ 1 h 31" name="T3"/>
                <a:gd fmla="*/ 2 w 34" name="T4"/>
                <a:gd fmla="*/ 20 h 31" name="T5"/>
                <a:gd fmla="*/ 17 w 34" name="T6"/>
                <a:gd fmla="*/ 31 h 31" name="T7"/>
                <a:gd fmla="*/ 21 w 34" name="T8"/>
                <a:gd fmla="*/ 31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6" name="Freeform 107"/>
            <p:cNvSpPr/>
            <p:nvPr/>
          </p:nvSpPr>
          <p:spPr bwMode="auto">
            <a:xfrm>
              <a:off x="6191250" y="6505576"/>
              <a:ext cx="382588" cy="255588"/>
            </a:xfrm>
            <a:custGeom>
              <a:gdLst>
                <a:gd fmla="*/ 90 w 92" name="T0"/>
                <a:gd fmla="*/ 58 h 58" name="T1"/>
                <a:gd fmla="*/ 92 w 92" name="T2"/>
                <a:gd fmla="*/ 45 h 58" name="T3"/>
                <a:gd fmla="*/ 46 w 92" name="T4"/>
                <a:gd fmla="*/ 0 h 58" name="T5"/>
                <a:gd fmla="*/ 0 w 92" name="T6"/>
                <a:gd fmla="*/ 45 h 58" name="T7"/>
                <a:gd fmla="*/ 2 w 92" name="T8"/>
                <a:gd fmla="*/ 58 h 58" name="T9"/>
                <a:gd fmla="*/ 90 w 92" name="T10"/>
                <a:gd fmla="*/ 58 h 58" name="T11"/>
              </a:gdLst>
              <a:cxnLst>
                <a:cxn ang="0">
                  <a:pos x="T0" y="T1"/>
                </a:cxn>
                <a:cxn ang="0">
                  <a:pos x="T2" y="T3"/>
                </a:cxn>
                <a:cxn ang="0">
                  <a:pos x="T4" y="T5"/>
                </a:cxn>
                <a:cxn ang="0">
                  <a:pos x="T6" y="T7"/>
                </a:cxn>
                <a:cxn ang="0">
                  <a:pos x="T8" y="T9"/>
                </a:cxn>
                <a:cxn ang="0">
                  <a:pos x="T10" y="T11"/>
                </a:cxn>
              </a:cxnLst>
              <a:rect b="b" l="0" r="r" t="0"/>
              <a:pathLst>
                <a:path h="57" w="92">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7" name="Freeform 108"/>
            <p:cNvSpPr/>
            <p:nvPr/>
          </p:nvSpPr>
          <p:spPr bwMode="auto">
            <a:xfrm>
              <a:off x="6678613" y="6505576"/>
              <a:ext cx="384175" cy="255588"/>
            </a:xfrm>
            <a:custGeom>
              <a:gdLst>
                <a:gd fmla="*/ 90 w 92" name="T0"/>
                <a:gd fmla="*/ 58 h 58" name="T1"/>
                <a:gd fmla="*/ 92 w 92" name="T2"/>
                <a:gd fmla="*/ 45 h 58" name="T3"/>
                <a:gd fmla="*/ 46 w 92" name="T4"/>
                <a:gd fmla="*/ 0 h 58" name="T5"/>
                <a:gd fmla="*/ 0 w 92" name="T6"/>
                <a:gd fmla="*/ 45 h 58" name="T7"/>
                <a:gd fmla="*/ 2 w 92" name="T8"/>
                <a:gd fmla="*/ 58 h 58" name="T9"/>
                <a:gd fmla="*/ 90 w 92" name="T10"/>
                <a:gd fmla="*/ 58 h 58" name="T11"/>
              </a:gdLst>
              <a:cxnLst>
                <a:cxn ang="0">
                  <a:pos x="T0" y="T1"/>
                </a:cxn>
                <a:cxn ang="0">
                  <a:pos x="T2" y="T3"/>
                </a:cxn>
                <a:cxn ang="0">
                  <a:pos x="T4" y="T5"/>
                </a:cxn>
                <a:cxn ang="0">
                  <a:pos x="T6" y="T7"/>
                </a:cxn>
                <a:cxn ang="0">
                  <a:pos x="T8" y="T9"/>
                </a:cxn>
                <a:cxn ang="0">
                  <a:pos x="T10" y="T11"/>
                </a:cxn>
              </a:cxnLst>
              <a:rect b="b" l="0" r="r" t="0"/>
              <a:pathLst>
                <a:path h="57" w="92">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8" name="Freeform 109"/>
            <p:cNvSpPr/>
            <p:nvPr/>
          </p:nvSpPr>
          <p:spPr bwMode="auto">
            <a:xfrm>
              <a:off x="6373813" y="6245226"/>
              <a:ext cx="504825" cy="515938"/>
            </a:xfrm>
            <a:custGeom>
              <a:gdLst>
                <a:gd fmla="*/ 39 w 121" name="T0"/>
                <a:gd fmla="*/ 117 h 117" name="T1"/>
                <a:gd fmla="*/ 82 w 121" name="T2"/>
                <a:gd fmla="*/ 117 h 117" name="T3"/>
                <a:gd fmla="*/ 121 w 121" name="T4"/>
                <a:gd fmla="*/ 61 h 117" name="T5"/>
                <a:gd fmla="*/ 60 w 121" name="T6"/>
                <a:gd fmla="*/ 0 h 117" name="T7"/>
                <a:gd fmla="*/ 0 w 121" name="T8"/>
                <a:gd fmla="*/ 61 h 117" name="T9"/>
                <a:gd fmla="*/ 39 w 121" name="T10"/>
                <a:gd fmla="*/ 117 h 117" name="T11"/>
              </a:gdLst>
              <a:cxnLst>
                <a:cxn ang="0">
                  <a:pos x="T0" y="T1"/>
                </a:cxn>
                <a:cxn ang="0">
                  <a:pos x="T2" y="T3"/>
                </a:cxn>
                <a:cxn ang="0">
                  <a:pos x="T4" y="T5"/>
                </a:cxn>
                <a:cxn ang="0">
                  <a:pos x="T6" y="T7"/>
                </a:cxn>
                <a:cxn ang="0">
                  <a:pos x="T8" y="T9"/>
                </a:cxn>
                <a:cxn ang="0">
                  <a:pos x="T10" y="T11"/>
                </a:cxn>
              </a:cxnLst>
              <a:rect b="b" l="0" r="r" t="0"/>
              <a:pathLst>
                <a:path h="117" w="120">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2" name="Freeform 113"/>
            <p:cNvSpPr/>
            <p:nvPr/>
          </p:nvSpPr>
          <p:spPr bwMode="auto">
            <a:xfrm>
              <a:off x="6562726" y="6461126"/>
              <a:ext cx="111125" cy="119063"/>
            </a:xfrm>
            <a:custGeom>
              <a:gdLst>
                <a:gd fmla="*/ 26 w 27" name="T0"/>
                <a:gd fmla="*/ 14 h 27" name="T1"/>
                <a:gd fmla="*/ 13 w 27" name="T2"/>
                <a:gd fmla="*/ 26 h 27" name="T3"/>
                <a:gd fmla="*/ 1 w 27" name="T4"/>
                <a:gd fmla="*/ 13 h 27" name="T5"/>
                <a:gd fmla="*/ 14 w 27" name="T6"/>
                <a:gd fmla="*/ 1 h 27" name="T7"/>
                <a:gd fmla="*/ 26 w 27" name="T8"/>
                <a:gd fmla="*/ 14 h 27" name="T9"/>
              </a:gdLst>
              <a:cxnLst>
                <a:cxn ang="0">
                  <a:pos x="T0" y="T1"/>
                </a:cxn>
                <a:cxn ang="0">
                  <a:pos x="T2" y="T3"/>
                </a:cxn>
                <a:cxn ang="0">
                  <a:pos x="T4" y="T5"/>
                </a:cxn>
                <a:cxn ang="0">
                  <a:pos x="T6" y="T7"/>
                </a:cxn>
                <a:cxn ang="0">
                  <a:pos x="T8" y="T9"/>
                </a:cxn>
              </a:cxnLst>
              <a:rect b="b" l="0" r="r" t="0"/>
              <a:pathLst>
                <a:path h="27" w="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4" name="Freeform 115"/>
            <p:cNvSpPr/>
            <p:nvPr/>
          </p:nvSpPr>
          <p:spPr bwMode="auto">
            <a:xfrm>
              <a:off x="6365876" y="6731001"/>
              <a:ext cx="96838" cy="30163"/>
            </a:xfrm>
            <a:custGeom>
              <a:gdLst>
                <a:gd fmla="*/ 23 w 23" name="T0"/>
                <a:gd fmla="*/ 7 h 7" name="T1"/>
                <a:gd fmla="*/ 11 w 23" name="T2"/>
                <a:gd fmla="*/ 0 h 7" name="T3"/>
                <a:gd fmla="*/ 0 w 23" name="T4"/>
                <a:gd fmla="*/ 7 h 7" name="T5"/>
                <a:gd fmla="*/ 23 w 23" name="T6"/>
                <a:gd fmla="*/ 7 h 7" name="T7"/>
              </a:gdLst>
              <a:cxnLst>
                <a:cxn ang="0">
                  <a:pos x="T0" y="T1"/>
                </a:cxn>
                <a:cxn ang="0">
                  <a:pos x="T2" y="T3"/>
                </a:cxn>
                <a:cxn ang="0">
                  <a:pos x="T4" y="T5"/>
                </a:cxn>
                <a:cxn ang="0">
                  <a:pos x="T6" y="T7"/>
                </a:cxn>
              </a:cxnLst>
              <a:rect b="b" l="0" r="r" t="0"/>
              <a:pathLst>
                <a:path h="7" w="23">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7" name="Freeform 118"/>
            <p:cNvSpPr/>
            <p:nvPr/>
          </p:nvSpPr>
          <p:spPr bwMode="auto">
            <a:xfrm>
              <a:off x="6829426" y="6738939"/>
              <a:ext cx="82550" cy="22225"/>
            </a:xfrm>
            <a:custGeom>
              <a:gdLst>
                <a:gd fmla="*/ 20 w 20" name="T0"/>
                <a:gd fmla="*/ 5 h 5" name="T1"/>
                <a:gd fmla="*/ 10 w 20" name="T2"/>
                <a:gd fmla="*/ 0 h 5" name="T3"/>
                <a:gd fmla="*/ 0 w 20" name="T4"/>
                <a:gd fmla="*/ 5 h 5" name="T5"/>
                <a:gd fmla="*/ 20 w 20" name="T6"/>
                <a:gd fmla="*/ 5 h 5" name="T7"/>
              </a:gdLst>
              <a:cxnLst>
                <a:cxn ang="0">
                  <a:pos x="T0" y="T1"/>
                </a:cxn>
                <a:cxn ang="0">
                  <a:pos x="T2" y="T3"/>
                </a:cxn>
                <a:cxn ang="0">
                  <a:pos x="T4" y="T5"/>
                </a:cxn>
                <a:cxn ang="0">
                  <a:pos x="T6" y="T7"/>
                </a:cxn>
              </a:cxnLst>
              <a:rect b="b" l="0" r="r" t="0"/>
              <a:pathLst>
                <a:path h="5" w="20">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9" name="Freeform 120"/>
            <p:cNvSpPr/>
            <p:nvPr/>
          </p:nvSpPr>
          <p:spPr bwMode="auto">
            <a:xfrm>
              <a:off x="6719888" y="6408739"/>
              <a:ext cx="117475" cy="127000"/>
            </a:xfrm>
            <a:custGeom>
              <a:gdLst>
                <a:gd fmla="*/ 26 w 28" name="T0"/>
                <a:gd fmla="*/ 11 h 29" name="T1"/>
                <a:gd fmla="*/ 17 w 28" name="T2"/>
                <a:gd fmla="*/ 27 h 29" name="T3"/>
                <a:gd fmla="*/ 2 w 28" name="T4"/>
                <a:gd fmla="*/ 18 h 29" name="T5"/>
                <a:gd fmla="*/ 11 w 28" name="T6"/>
                <a:gd fmla="*/ 2 h 29" name="T7"/>
                <a:gd fmla="*/ 26 w 28" name="T8"/>
                <a:gd fmla="*/ 11 h 29" name="T9"/>
              </a:gdLst>
              <a:cxnLst>
                <a:cxn ang="0">
                  <a:pos x="T0" y="T1"/>
                </a:cxn>
                <a:cxn ang="0">
                  <a:pos x="T2" y="T3"/>
                </a:cxn>
                <a:cxn ang="0">
                  <a:pos x="T4" y="T5"/>
                </a:cxn>
                <a:cxn ang="0">
                  <a:pos x="T6" y="T7"/>
                </a:cxn>
                <a:cxn ang="0">
                  <a:pos x="T8" y="T9"/>
                </a:cxn>
              </a:cxnLst>
              <a:rect b="b" l="0" r="r" t="0"/>
              <a:pathLst>
                <a:path h="28" w="28">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0" name="Freeform 121"/>
            <p:cNvSpPr>
              <a:spLocks noEditPoints="1"/>
            </p:cNvSpPr>
            <p:nvPr/>
          </p:nvSpPr>
          <p:spPr bwMode="auto">
            <a:xfrm flipH="1">
              <a:off x="7062788" y="6691314"/>
              <a:ext cx="0" cy="12700"/>
            </a:xfrm>
            <a:custGeom>
              <a:gdLst>
                <a:gd fmla="*/ 3 h 3" name="T0"/>
                <a:gd fmla="*/ 3 h 3" name="T1"/>
                <a:gd fmla="*/ 3 h 3" name="T2"/>
                <a:gd fmla="*/ 3 h 3" name="T3"/>
                <a:gd fmla="*/ 3 h 3" name="T4"/>
                <a:gd fmla="*/ 3 h 3" name="T5"/>
                <a:gd fmla="*/ 3 h 3" name="T6"/>
                <a:gd fmla="*/ 3 h 3" name="T7"/>
                <a:gd fmla="*/ 3 h 3" name="T8"/>
                <a:gd fmla="*/ 2 h 3" name="T9"/>
                <a:gd fmla="*/ 2 h 3" name="T10"/>
                <a:gd fmla="*/ 2 h 3" name="T11"/>
                <a:gd fmla="*/ 2 h 3" name="T12"/>
                <a:gd fmla="*/ 2 h 3" name="T13"/>
                <a:gd fmla="*/ 2 h 3" name="T14"/>
                <a:gd fmla="*/ 2 h 3" name="T15"/>
                <a:gd fmla="*/ 2 h 3" name="T16"/>
                <a:gd fmla="*/ 2 h 3" name="T17"/>
                <a:gd fmla="*/ 2 h 3" name="T18"/>
                <a:gd fmla="*/ 2 h 3" name="T19"/>
                <a:gd fmla="*/ 1 h 3" name="T20"/>
                <a:gd fmla="*/ 1 h 3" name="T21"/>
                <a:gd fmla="*/ 1 h 3" name="T22"/>
                <a:gd fmla="*/ 1 h 3" name="T23"/>
                <a:gd fmla="*/ 1 h 3" name="T24"/>
                <a:gd fmla="*/ 1 h 3" name="T25"/>
                <a:gd fmla="*/ 1 h 3" name="T26"/>
                <a:gd fmla="*/ 1 h 3" name="T27"/>
                <a:gd fmla="*/ 1 h 3" name="T28"/>
                <a:gd fmla="*/ 1 h 3" name="T29"/>
                <a:gd fmla="*/ 0 h 3" name="T30"/>
                <a:gd fmla="*/ 0 h 3" name="T31"/>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b="b" l="0" r="r" t="0"/>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1" name="Freeform 122"/>
            <p:cNvSpPr>
              <a:spLocks noEditPoints="1"/>
            </p:cNvSpPr>
            <p:nvPr/>
          </p:nvSpPr>
          <p:spPr bwMode="auto">
            <a:xfrm>
              <a:off x="6716713" y="6505576"/>
              <a:ext cx="346075" cy="255588"/>
            </a:xfrm>
            <a:custGeom>
              <a:gdLst>
                <a:gd fmla="*/ 63 w 83" name="T0"/>
                <a:gd fmla="*/ 47 h 58" name="T1"/>
                <a:gd fmla="*/ 50 w 83" name="T2"/>
                <a:gd fmla="*/ 34 h 58" name="T3"/>
                <a:gd fmla="*/ 63 w 83" name="T4"/>
                <a:gd fmla="*/ 22 h 58" name="T5"/>
                <a:gd fmla="*/ 75 w 83" name="T6"/>
                <a:gd fmla="*/ 34 h 58" name="T7"/>
                <a:gd fmla="*/ 63 w 83" name="T8"/>
                <a:gd fmla="*/ 47 h 58" name="T9"/>
                <a:gd fmla="*/ 39 w 83" name="T10"/>
                <a:gd fmla="*/ 0 h 58" name="T11"/>
                <a:gd fmla="*/ 39 w 83" name="T12"/>
                <a:gd fmla="*/ 2 h 58" name="T13"/>
                <a:gd fmla="*/ 26 w 83" name="T14"/>
                <a:gd fmla="*/ 39 h 58" name="T15"/>
                <a:gd fmla="*/ 13 w 83" name="T16"/>
                <a:gd fmla="*/ 51 h 58" name="T17"/>
                <a:gd fmla="*/ 13 w 83" name="T18"/>
                <a:gd fmla="*/ 51 h 58" name="T19"/>
                <a:gd fmla="*/ 0 w 83" name="T20"/>
                <a:gd fmla="*/ 58 h 58" name="T21"/>
                <a:gd fmla="*/ 27 w 83" name="T22"/>
                <a:gd fmla="*/ 58 h 58" name="T23"/>
                <a:gd fmla="*/ 37 w 83" name="T24"/>
                <a:gd fmla="*/ 53 h 58" name="T25"/>
                <a:gd fmla="*/ 47 w 83" name="T26"/>
                <a:gd fmla="*/ 58 h 58" name="T27"/>
                <a:gd fmla="*/ 81 w 83" name="T28"/>
                <a:gd fmla="*/ 58 h 58" name="T29"/>
                <a:gd fmla="*/ 83 w 83" name="T30"/>
                <a:gd fmla="*/ 45 h 58" name="T31"/>
                <a:gd fmla="*/ 83 w 83" name="T32"/>
                <a:gd fmla="*/ 45 h 58" name="T33"/>
                <a:gd fmla="*/ 83 w 83" name="T34"/>
                <a:gd fmla="*/ 45 h 58" name="T35"/>
                <a:gd fmla="*/ 83 w 83" name="T36"/>
                <a:gd fmla="*/ 45 h 58" name="T37"/>
                <a:gd fmla="*/ 83 w 83" name="T38"/>
                <a:gd fmla="*/ 45 h 58" name="T39"/>
                <a:gd fmla="*/ 83 w 83" name="T40"/>
                <a:gd fmla="*/ 45 h 58" name="T41"/>
                <a:gd fmla="*/ 83 w 83" name="T42"/>
                <a:gd fmla="*/ 45 h 58" name="T43"/>
                <a:gd fmla="*/ 83 w 83" name="T44"/>
                <a:gd fmla="*/ 45 h 58" name="T45"/>
                <a:gd fmla="*/ 83 w 83" name="T46"/>
                <a:gd fmla="*/ 45 h 58" name="T47"/>
                <a:gd fmla="*/ 83 w 83" name="T48"/>
                <a:gd fmla="*/ 45 h 58" name="T49"/>
                <a:gd fmla="*/ 83 w 83" name="T50"/>
                <a:gd fmla="*/ 45 h 58" name="T51"/>
                <a:gd fmla="*/ 83 w 83" name="T52"/>
                <a:gd fmla="*/ 45 h 58" name="T53"/>
                <a:gd fmla="*/ 83 w 83" name="T54"/>
                <a:gd fmla="*/ 44 h 58" name="T55"/>
                <a:gd fmla="*/ 83 w 83" name="T56"/>
                <a:gd fmla="*/ 44 h 58" name="T57"/>
                <a:gd fmla="*/ 83 w 83" name="T58"/>
                <a:gd fmla="*/ 44 h 58" name="T59"/>
                <a:gd fmla="*/ 83 w 83" name="T60"/>
                <a:gd fmla="*/ 44 h 58" name="T61"/>
                <a:gd fmla="*/ 83 w 83" name="T62"/>
                <a:gd fmla="*/ 44 h 58" name="T63"/>
                <a:gd fmla="*/ 83 w 83" name="T64"/>
                <a:gd fmla="*/ 44 h 58" name="T65"/>
                <a:gd fmla="*/ 83 w 83" name="T66"/>
                <a:gd fmla="*/ 44 h 58" name="T67"/>
                <a:gd fmla="*/ 83 w 83" name="T68"/>
                <a:gd fmla="*/ 44 h 58" name="T69"/>
                <a:gd fmla="*/ 83 w 83" name="T70"/>
                <a:gd fmla="*/ 44 h 58" name="T71"/>
                <a:gd fmla="*/ 83 w 83" name="T72"/>
                <a:gd fmla="*/ 44 h 58" name="T73"/>
                <a:gd fmla="*/ 83 w 83" name="T74"/>
                <a:gd fmla="*/ 44 h 58" name="T75"/>
                <a:gd fmla="*/ 83 w 83" name="T76"/>
                <a:gd fmla="*/ 44 h 58" name="T77"/>
                <a:gd fmla="*/ 83 w 83" name="T78"/>
                <a:gd fmla="*/ 44 h 58" name="T79"/>
                <a:gd fmla="*/ 83 w 83" name="T80"/>
                <a:gd fmla="*/ 44 h 58" name="T81"/>
                <a:gd fmla="*/ 83 w 83" name="T82"/>
                <a:gd fmla="*/ 43 h 58" name="T83"/>
                <a:gd fmla="*/ 83 w 83" name="T84"/>
                <a:gd fmla="*/ 43 h 58" name="T85"/>
                <a:gd fmla="*/ 83 w 83" name="T86"/>
                <a:gd fmla="*/ 43 h 58" name="T87"/>
                <a:gd fmla="*/ 83 w 83" name="T88"/>
                <a:gd fmla="*/ 43 h 58" name="T89"/>
                <a:gd fmla="*/ 83 w 83" name="T90"/>
                <a:gd fmla="*/ 43 h 58" name="T91"/>
                <a:gd fmla="*/ 83 w 83" name="T92"/>
                <a:gd fmla="*/ 43 h 58" name="T93"/>
                <a:gd fmla="*/ 83 w 83" name="T94"/>
                <a:gd fmla="*/ 43 h 58" name="T95"/>
                <a:gd fmla="*/ 83 w 83" name="T96"/>
                <a:gd fmla="*/ 43 h 58" name="T97"/>
                <a:gd fmla="*/ 83 w 83" name="T98"/>
                <a:gd fmla="*/ 43 h 58" name="T99"/>
                <a:gd fmla="*/ 83 w 83" name="T100"/>
                <a:gd fmla="*/ 43 h 58" name="T101"/>
                <a:gd fmla="*/ 83 w 83" name="T102"/>
                <a:gd fmla="*/ 43 h 58" name="T103"/>
                <a:gd fmla="*/ 83 w 83" name="T104"/>
                <a:gd fmla="*/ 43 h 58" name="T105"/>
                <a:gd fmla="*/ 83 w 83" name="T106"/>
                <a:gd fmla="*/ 43 h 58" name="T107"/>
                <a:gd fmla="*/ 83 w 83" name="T108"/>
                <a:gd fmla="*/ 43 h 58" name="T109"/>
                <a:gd fmla="*/ 83 w 83" name="T110"/>
                <a:gd fmla="*/ 42 h 58" name="T111"/>
                <a:gd fmla="*/ 83 w 83" name="T112"/>
                <a:gd fmla="*/ 42 h 58" name="T113"/>
                <a:gd fmla="*/ 39 w 83" name="T114"/>
                <a:gd fmla="*/ 0 h 58" name="T11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b="b" l="0" r="r" t="0"/>
              <a:pathLst>
                <a:path h="57" w="83">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2" name="Freeform 123"/>
            <p:cNvSpPr>
              <a:spLocks noEditPoints="1"/>
            </p:cNvSpPr>
            <p:nvPr/>
          </p:nvSpPr>
          <p:spPr bwMode="auto">
            <a:xfrm>
              <a:off x="6645276" y="6245226"/>
              <a:ext cx="233363" cy="515938"/>
            </a:xfrm>
            <a:custGeom>
              <a:gdLst>
                <a:gd fmla="*/ 32 w 56" name="T0"/>
                <a:gd fmla="*/ 64 h 117" name="T1"/>
                <a:gd fmla="*/ 20 w 56" name="T2"/>
                <a:gd fmla="*/ 55 h 117" name="T3"/>
                <a:gd fmla="*/ 29 w 56" name="T4"/>
                <a:gd fmla="*/ 39 h 117" name="T5"/>
                <a:gd fmla="*/ 32 w 56" name="T6"/>
                <a:gd fmla="*/ 39 h 117" name="T7"/>
                <a:gd fmla="*/ 44 w 56" name="T8"/>
                <a:gd fmla="*/ 48 h 117" name="T9"/>
                <a:gd fmla="*/ 35 w 56" name="T10"/>
                <a:gd fmla="*/ 64 h 117" name="T11"/>
                <a:gd fmla="*/ 32 w 56" name="T12"/>
                <a:gd fmla="*/ 64 h 117" name="T13"/>
                <a:gd fmla="*/ 0 w 56" name="T14"/>
                <a:gd fmla="*/ 0 h 117" name="T15"/>
                <a:gd fmla="*/ 0 w 56" name="T16"/>
                <a:gd fmla="*/ 9 h 117" name="T17"/>
                <a:gd fmla="*/ 1 w 56" name="T18"/>
                <a:gd fmla="*/ 9 h 117" name="T19"/>
                <a:gd fmla="*/ 14 w 56" name="T20"/>
                <a:gd fmla="*/ 22 h 117" name="T21"/>
                <a:gd fmla="*/ 1 w 56" name="T22"/>
                <a:gd fmla="*/ 35 h 117" name="T23"/>
                <a:gd fmla="*/ 0 w 56" name="T24"/>
                <a:gd fmla="*/ 35 h 117" name="T25"/>
                <a:gd fmla="*/ 0 w 56" name="T26"/>
                <a:gd fmla="*/ 51 h 117" name="T27"/>
                <a:gd fmla="*/ 6 w 56" name="T28"/>
                <a:gd fmla="*/ 63 h 117" name="T29"/>
                <a:gd fmla="*/ 0 w 56" name="T30"/>
                <a:gd fmla="*/ 74 h 117" name="T31"/>
                <a:gd fmla="*/ 0 w 56" name="T32"/>
                <a:gd fmla="*/ 117 h 117" name="T33"/>
                <a:gd fmla="*/ 17 w 56" name="T34"/>
                <a:gd fmla="*/ 117 h 117" name="T35"/>
                <a:gd fmla="*/ 30 w 56" name="T36"/>
                <a:gd fmla="*/ 110 h 117" name="T37"/>
                <a:gd fmla="*/ 17 w 56" name="T38"/>
                <a:gd fmla="*/ 97 h 117" name="T39"/>
                <a:gd fmla="*/ 30 w 56" name="T40"/>
                <a:gd fmla="*/ 84 h 117" name="T41"/>
                <a:gd fmla="*/ 43 w 56" name="T42"/>
                <a:gd fmla="*/ 97 h 117" name="T43"/>
                <a:gd fmla="*/ 43 w 56" name="T44"/>
                <a:gd fmla="*/ 98 h 117" name="T45"/>
                <a:gd fmla="*/ 56 w 56" name="T46"/>
                <a:gd fmla="*/ 61 h 117" name="T47"/>
                <a:gd fmla="*/ 56 w 56" name="T48"/>
                <a:gd fmla="*/ 59 h 117" name="T49"/>
                <a:gd fmla="*/ 56 w 56" name="T50"/>
                <a:gd fmla="*/ 59 h 117" name="T51"/>
                <a:gd fmla="*/ 0 w 56" name="T52"/>
                <a:gd fmla="*/ 0 h 117"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17" w="56">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3" name="Freeform 124"/>
            <p:cNvSpPr/>
            <p:nvPr/>
          </p:nvSpPr>
          <p:spPr bwMode="auto">
            <a:xfrm>
              <a:off x="6645276" y="6284914"/>
              <a:ext cx="58738" cy="114300"/>
            </a:xfrm>
            <a:custGeom>
              <a:gdLst>
                <a:gd fmla="*/ 1 w 14" name="T0"/>
                <a:gd fmla="*/ 0 h 26" name="T1"/>
                <a:gd fmla="*/ 0 w 14" name="T2"/>
                <a:gd fmla="*/ 0 h 26" name="T3"/>
                <a:gd fmla="*/ 0 w 14" name="T4"/>
                <a:gd fmla="*/ 26 h 26" name="T5"/>
                <a:gd fmla="*/ 1 w 14" name="T6"/>
                <a:gd fmla="*/ 26 h 26" name="T7"/>
                <a:gd fmla="*/ 14 w 14" name="T8"/>
                <a:gd fmla="*/ 13 h 26" name="T9"/>
                <a:gd fmla="*/ 1 w 14" name="T10"/>
                <a:gd fmla="*/ 0 h 26" name="T11"/>
              </a:gdLst>
              <a:cxnLst>
                <a:cxn ang="0">
                  <a:pos x="T0" y="T1"/>
                </a:cxn>
                <a:cxn ang="0">
                  <a:pos x="T2" y="T3"/>
                </a:cxn>
                <a:cxn ang="0">
                  <a:pos x="T4" y="T5"/>
                </a:cxn>
                <a:cxn ang="0">
                  <a:pos x="T6" y="T7"/>
                </a:cxn>
                <a:cxn ang="0">
                  <a:pos x="T8" y="T9"/>
                </a:cxn>
                <a:cxn ang="0">
                  <a:pos x="T10" y="T11"/>
                </a:cxn>
              </a:cxnLst>
              <a:rect b="b" l="0" r="r" t="0"/>
              <a:pathLst>
                <a:path h="26" w="14">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4" name="Freeform 125"/>
            <p:cNvSpPr/>
            <p:nvPr/>
          </p:nvSpPr>
          <p:spPr bwMode="auto">
            <a:xfrm>
              <a:off x="6645276" y="6470651"/>
              <a:ext cx="28575" cy="101600"/>
            </a:xfrm>
            <a:custGeom>
              <a:gdLst>
                <a:gd fmla="*/ 0 w 7" name="T0"/>
                <a:gd fmla="*/ 0 h 23" name="T1"/>
                <a:gd fmla="*/ 0 w 7" name="T2"/>
                <a:gd fmla="*/ 23 h 23" name="T3"/>
                <a:gd fmla="*/ 6 w 7" name="T4"/>
                <a:gd fmla="*/ 12 h 23" name="T5"/>
                <a:gd fmla="*/ 0 w 7" name="T6"/>
                <a:gd fmla="*/ 0 h 23" name="T7"/>
              </a:gdLst>
              <a:cxnLst>
                <a:cxn ang="0">
                  <a:pos x="T0" y="T1"/>
                </a:cxn>
                <a:cxn ang="0">
                  <a:pos x="T2" y="T3"/>
                </a:cxn>
                <a:cxn ang="0">
                  <a:pos x="T4" y="T5"/>
                </a:cxn>
                <a:cxn ang="0">
                  <a:pos x="T6" y="T7"/>
                </a:cxn>
              </a:cxnLst>
              <a:rect b="b" l="0" r="r" t="0"/>
              <a:pathLst>
                <a:path h="23" w="7">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5" name="Freeform 126"/>
            <p:cNvSpPr/>
            <p:nvPr/>
          </p:nvSpPr>
          <p:spPr bwMode="auto">
            <a:xfrm>
              <a:off x="6716713" y="6616701"/>
              <a:ext cx="107950" cy="114300"/>
            </a:xfrm>
            <a:custGeom>
              <a:gdLst>
                <a:gd fmla="*/ 13 w 26" name="T0"/>
                <a:gd fmla="*/ 0 h 26" name="T1"/>
                <a:gd fmla="*/ 0 w 26" name="T2"/>
                <a:gd fmla="*/ 13 h 26" name="T3"/>
                <a:gd fmla="*/ 13 w 26" name="T4"/>
                <a:gd fmla="*/ 26 h 26" name="T5"/>
                <a:gd fmla="*/ 13 w 26" name="T6"/>
                <a:gd fmla="*/ 26 h 26" name="T7"/>
                <a:gd fmla="*/ 26 w 26" name="T8"/>
                <a:gd fmla="*/ 14 h 26" name="T9"/>
                <a:gd fmla="*/ 26 w 26" name="T10"/>
                <a:gd fmla="*/ 13 h 26" name="T11"/>
                <a:gd fmla="*/ 13 w 26" name="T12"/>
                <a:gd fmla="*/ 0 h 26" name="T13"/>
              </a:gdLst>
              <a:cxnLst>
                <a:cxn ang="0">
                  <a:pos x="T0" y="T1"/>
                </a:cxn>
                <a:cxn ang="0">
                  <a:pos x="T2" y="T3"/>
                </a:cxn>
                <a:cxn ang="0">
                  <a:pos x="T4" y="T5"/>
                </a:cxn>
                <a:cxn ang="0">
                  <a:pos x="T6" y="T7"/>
                </a:cxn>
                <a:cxn ang="0">
                  <a:pos x="T8" y="T9"/>
                </a:cxn>
                <a:cxn ang="0">
                  <a:pos x="T10" y="T11"/>
                </a:cxn>
                <a:cxn ang="0">
                  <a:pos x="T12" y="T13"/>
                </a:cxn>
              </a:cxnLst>
              <a:rect b="b" l="0" r="r" t="0"/>
              <a:pathLst>
                <a:path h="26" w="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6" name="Freeform 127"/>
            <p:cNvSpPr/>
            <p:nvPr/>
          </p:nvSpPr>
          <p:spPr bwMode="auto">
            <a:xfrm>
              <a:off x="6829426" y="6738939"/>
              <a:ext cx="82550" cy="22225"/>
            </a:xfrm>
            <a:custGeom>
              <a:gdLst>
                <a:gd fmla="*/ 10 w 20" name="T0"/>
                <a:gd fmla="*/ 0 h 5" name="T1"/>
                <a:gd fmla="*/ 0 w 20" name="T2"/>
                <a:gd fmla="*/ 5 h 5" name="T3"/>
                <a:gd fmla="*/ 20 w 20" name="T4"/>
                <a:gd fmla="*/ 5 h 5" name="T5"/>
                <a:gd fmla="*/ 10 w 20" name="T6"/>
                <a:gd fmla="*/ 0 h 5" name="T7"/>
              </a:gdLst>
              <a:cxnLst>
                <a:cxn ang="0">
                  <a:pos x="T0" y="T1"/>
                </a:cxn>
                <a:cxn ang="0">
                  <a:pos x="T2" y="T3"/>
                </a:cxn>
                <a:cxn ang="0">
                  <a:pos x="T4" y="T5"/>
                </a:cxn>
                <a:cxn ang="0">
                  <a:pos x="T6" y="T7"/>
                </a:cxn>
              </a:cxnLst>
              <a:rect b="b" l="0" r="r" t="0"/>
              <a:pathLst>
                <a:path h="5" w="20">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8" name="Freeform 129"/>
            <p:cNvSpPr/>
            <p:nvPr/>
          </p:nvSpPr>
          <p:spPr bwMode="auto">
            <a:xfrm>
              <a:off x="6719888" y="6416676"/>
              <a:ext cx="117475" cy="111125"/>
            </a:xfrm>
            <a:custGeom>
              <a:gdLst>
                <a:gd fmla="*/ 14 w 28" name="T0"/>
                <a:gd fmla="*/ 0 h 25" name="T1"/>
                <a:gd fmla="*/ 11 w 28" name="T2"/>
                <a:gd fmla="*/ 0 h 25" name="T3"/>
                <a:gd fmla="*/ 2 w 28" name="T4"/>
                <a:gd fmla="*/ 16 h 25" name="T5"/>
                <a:gd fmla="*/ 14 w 28" name="T6"/>
                <a:gd fmla="*/ 25 h 25" name="T7"/>
                <a:gd fmla="*/ 17 w 28" name="T8"/>
                <a:gd fmla="*/ 25 h 25" name="T9"/>
                <a:gd fmla="*/ 26 w 28" name="T10"/>
                <a:gd fmla="*/ 9 h 25" name="T11"/>
                <a:gd fmla="*/ 14 w 28" name="T12"/>
                <a:gd fmla="*/ 0 h 25" name="T13"/>
              </a:gdLst>
              <a:cxnLst>
                <a:cxn ang="0">
                  <a:pos x="T0" y="T1"/>
                </a:cxn>
                <a:cxn ang="0">
                  <a:pos x="T2" y="T3"/>
                </a:cxn>
                <a:cxn ang="0">
                  <a:pos x="T4" y="T5"/>
                </a:cxn>
                <a:cxn ang="0">
                  <a:pos x="T6" y="T7"/>
                </a:cxn>
                <a:cxn ang="0">
                  <a:pos x="T8" y="T9"/>
                </a:cxn>
                <a:cxn ang="0">
                  <a:pos x="T10" y="T11"/>
                </a:cxn>
                <a:cxn ang="0">
                  <a:pos x="T12" y="T13"/>
                </a:cxn>
              </a:cxnLst>
              <a:rect b="b" l="0" r="r" t="0"/>
              <a:pathLst>
                <a:path h="25" w="28">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9" name="Freeform 130"/>
            <p:cNvSpPr/>
            <p:nvPr/>
          </p:nvSpPr>
          <p:spPr bwMode="auto">
            <a:xfrm>
              <a:off x="350838" y="6319839"/>
              <a:ext cx="1154113" cy="463550"/>
            </a:xfrm>
            <a:custGeom>
              <a:gdLst>
                <a:gd fmla="*/ 0 w 277" name="T0"/>
                <a:gd fmla="*/ 105 h 105" name="T1"/>
                <a:gd fmla="*/ 277 w 277" name="T2"/>
                <a:gd fmla="*/ 105 h 105" name="T3"/>
                <a:gd fmla="*/ 275 w 277" name="T4"/>
                <a:gd fmla="*/ 96 h 105" name="T5"/>
                <a:gd fmla="*/ 270 w 277" name="T6"/>
                <a:gd fmla="*/ 84 h 105" name="T7"/>
                <a:gd fmla="*/ 252 w 277" name="T8"/>
                <a:gd fmla="*/ 66 h 105" name="T9"/>
                <a:gd fmla="*/ 252 w 277" name="T10"/>
                <a:gd fmla="*/ 66 h 105" name="T11"/>
                <a:gd fmla="*/ 227 w 277" name="T12"/>
                <a:gd fmla="*/ 59 h 105" name="T13"/>
                <a:gd fmla="*/ 219 w 277" name="T14"/>
                <a:gd fmla="*/ 60 h 105" name="T15"/>
                <a:gd fmla="*/ 219 w 277" name="T16"/>
                <a:gd fmla="*/ 56 h 105" name="T17"/>
                <a:gd fmla="*/ 172 w 277" name="T18"/>
                <a:gd fmla="*/ 9 h 105" name="T19"/>
                <a:gd fmla="*/ 146 w 277" name="T20"/>
                <a:gd fmla="*/ 18 h 105" name="T21"/>
                <a:gd fmla="*/ 117 w 277" name="T22"/>
                <a:gd fmla="*/ 0 h 105" name="T23"/>
                <a:gd fmla="*/ 84 w 277" name="T24"/>
                <a:gd fmla="*/ 28 h 105" name="T25"/>
                <a:gd fmla="*/ 72 w 277" name="T26"/>
                <a:gd fmla="*/ 26 h 105" name="T27"/>
                <a:gd fmla="*/ 39 w 277" name="T28"/>
                <a:gd fmla="*/ 59 h 105" name="T29"/>
                <a:gd fmla="*/ 41 w 277" name="T30"/>
                <a:gd fmla="*/ 68 h 105" name="T31"/>
                <a:gd fmla="*/ 40 w 277" name="T32"/>
                <a:gd fmla="*/ 67 h 105" name="T33"/>
                <a:gd fmla="*/ 0 w 277" name="T34"/>
                <a:gd fmla="*/ 105 h 105"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05" w="277">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0" name="Freeform 131"/>
            <p:cNvSpPr>
              <a:spLocks noEditPoints="1"/>
            </p:cNvSpPr>
            <p:nvPr/>
          </p:nvSpPr>
          <p:spPr bwMode="auto">
            <a:xfrm>
              <a:off x="958850" y="6359526"/>
              <a:ext cx="304800" cy="207963"/>
            </a:xfrm>
            <a:custGeom>
              <a:gdLst>
                <a:gd fmla="*/ 0 w 73" name="T0"/>
                <a:gd fmla="*/ 8 h 47" name="T1"/>
                <a:gd fmla="*/ 0 w 73" name="T2"/>
                <a:gd fmla="*/ 8 h 47" name="T3"/>
                <a:gd fmla="*/ 0 w 73" name="T4"/>
                <a:gd fmla="*/ 8 h 47" name="T5"/>
                <a:gd fmla="*/ 26 w 73" name="T6"/>
                <a:gd fmla="*/ 0 h 47" name="T7"/>
                <a:gd fmla="*/ 0 w 73" name="T8"/>
                <a:gd fmla="*/ 9 h 47" name="T9"/>
                <a:gd fmla="*/ 0 w 73" name="T10"/>
                <a:gd fmla="*/ 8 h 47" name="T11"/>
                <a:gd fmla="*/ 0 w 73" name="T12"/>
                <a:gd fmla="*/ 9 h 47" name="T13"/>
                <a:gd fmla="*/ 26 w 73" name="T14"/>
                <a:gd fmla="*/ 0 h 47" name="T15"/>
                <a:gd fmla="*/ 73 w 73" name="T16"/>
                <a:gd fmla="*/ 47 h 47" name="T17"/>
                <a:gd fmla="*/ 73 w 73" name="T18"/>
                <a:gd fmla="*/ 47 h 47" name="T19"/>
                <a:gd fmla="*/ 26 w 73" name="T20"/>
                <a:gd fmla="*/ 0 h 47"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47" w="73">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1" name="Freeform 132"/>
            <p:cNvSpPr/>
            <p:nvPr/>
          </p:nvSpPr>
          <p:spPr bwMode="auto">
            <a:xfrm>
              <a:off x="930275" y="6354764"/>
              <a:ext cx="369888" cy="428625"/>
            </a:xfrm>
            <a:custGeom>
              <a:gdLst>
                <a:gd fmla="*/ 0 w 89" name="T0"/>
                <a:gd fmla="*/ 0 h 97" name="T1"/>
                <a:gd fmla="*/ 0 w 89" name="T2"/>
                <a:gd fmla="*/ 97 h 97" name="T3"/>
                <a:gd fmla="*/ 88 w 89" name="T4"/>
                <a:gd fmla="*/ 97 h 97" name="T5"/>
                <a:gd fmla="*/ 89 w 89" name="T6"/>
                <a:gd fmla="*/ 51 h 97" name="T7"/>
                <a:gd fmla="*/ 88 w 89" name="T8"/>
                <a:gd fmla="*/ 51 h 97" name="T9"/>
                <a:gd fmla="*/ 80 w 89" name="T10"/>
                <a:gd fmla="*/ 52 h 97" name="T11"/>
                <a:gd fmla="*/ 80 w 89" name="T12"/>
                <a:gd fmla="*/ 52 h 97" name="T13"/>
                <a:gd fmla="*/ 80 w 89" name="T14"/>
                <a:gd fmla="*/ 52 h 97" name="T15"/>
                <a:gd fmla="*/ 80 w 89" name="T16"/>
                <a:gd fmla="*/ 48 h 97" name="T17"/>
                <a:gd fmla="*/ 33 w 89" name="T18"/>
                <a:gd fmla="*/ 1 h 97" name="T19"/>
                <a:gd fmla="*/ 7 w 89" name="T20"/>
                <a:gd fmla="*/ 10 h 97" name="T21"/>
                <a:gd fmla="*/ 7 w 89" name="T22"/>
                <a:gd fmla="*/ 9 h 97" name="T23"/>
                <a:gd fmla="*/ 7 w 89" name="T24"/>
                <a:gd fmla="*/ 9 h 97" name="T25"/>
                <a:gd fmla="*/ 7 w 89" name="T26"/>
                <a:gd fmla="*/ 9 h 97" name="T27"/>
                <a:gd fmla="*/ 0 w 89" name="T28"/>
                <a:gd fmla="*/ 0 h 97"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97" w="89">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2" name="Freeform 133"/>
            <p:cNvSpPr/>
            <p:nvPr/>
          </p:nvSpPr>
          <p:spPr bwMode="auto">
            <a:xfrm>
              <a:off x="1492250" y="6726239"/>
              <a:ext cx="12700" cy="57150"/>
            </a:xfrm>
            <a:custGeom>
              <a:gdLst>
                <a:gd fmla="*/ 0 w 3" name="T0"/>
                <a:gd fmla="*/ 0 h 13" name="T1"/>
                <a:gd fmla="*/ 0 w 3" name="T2"/>
                <a:gd fmla="*/ 13 h 13" name="T3"/>
                <a:gd fmla="*/ 3 w 3" name="T4"/>
                <a:gd fmla="*/ 13 h 13" name="T5"/>
                <a:gd fmla="*/ 1 w 3" name="T6"/>
                <a:gd fmla="*/ 4 h 13" name="T7"/>
                <a:gd fmla="*/ 0 w 3" name="T8"/>
                <a:gd fmla="*/ 0 h 13" name="T9"/>
              </a:gdLst>
              <a:cxnLst>
                <a:cxn ang="0">
                  <a:pos x="T0" y="T1"/>
                </a:cxn>
                <a:cxn ang="0">
                  <a:pos x="T2" y="T3"/>
                </a:cxn>
                <a:cxn ang="0">
                  <a:pos x="T4" y="T5"/>
                </a:cxn>
                <a:cxn ang="0">
                  <a:pos x="T6" y="T7"/>
                </a:cxn>
                <a:cxn ang="0">
                  <a:pos x="T8" y="T9"/>
                </a:cxn>
              </a:cxnLst>
              <a:rect b="b" l="0" r="r" t="0"/>
              <a:pathLst>
                <a:path h="13" w="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6" name="Freeform 147"/>
            <p:cNvSpPr/>
            <p:nvPr/>
          </p:nvSpPr>
          <p:spPr bwMode="auto">
            <a:xfrm>
              <a:off x="5507038" y="6792914"/>
              <a:ext cx="100013" cy="30163"/>
            </a:xfrm>
            <a:custGeom>
              <a:gdLst>
                <a:gd fmla="*/ 0 w 63" name="T0"/>
                <a:gd fmla="*/ 0 h 19" name="T1"/>
                <a:gd fmla="*/ 0 w 63" name="T2"/>
                <a:gd fmla="*/ 0 h 19" name="T3"/>
                <a:gd fmla="*/ 63 w 63" name="T4"/>
                <a:gd fmla="*/ 19 h 19" name="T5"/>
                <a:gd fmla="*/ 0 w 63" name="T6"/>
                <a:gd fmla="*/ 0 h 19" name="T7"/>
              </a:gdLst>
              <a:cxnLst>
                <a:cxn ang="0">
                  <a:pos x="T0" y="T1"/>
                </a:cxn>
                <a:cxn ang="0">
                  <a:pos x="T2" y="T3"/>
                </a:cxn>
                <a:cxn ang="0">
                  <a:pos x="T4" y="T5"/>
                </a:cxn>
                <a:cxn ang="0">
                  <a:pos x="T6" y="T7"/>
                </a:cxn>
              </a:cxnLst>
              <a:rect b="b" l="0" r="r" t="0"/>
              <a:pathLst>
                <a:path h="19" w="62">
                  <a:moveTo>
                    <a:pt x="0" y="0"/>
                  </a:moveTo>
                  <a:lnTo>
                    <a:pt x="0" y="0"/>
                  </a:lnTo>
                  <a:lnTo>
                    <a:pt x="63" y="19"/>
                  </a:lnTo>
                  <a:lnTo>
                    <a:pt x="0" y="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7" name="Freeform 148"/>
            <p:cNvSpPr/>
            <p:nvPr/>
          </p:nvSpPr>
          <p:spPr bwMode="auto">
            <a:xfrm>
              <a:off x="5507038" y="6792914"/>
              <a:ext cx="100013" cy="30163"/>
            </a:xfrm>
            <a:custGeom>
              <a:gdLst>
                <a:gd fmla="*/ 0 w 63" name="T0"/>
                <a:gd fmla="*/ 0 h 19" name="T1"/>
                <a:gd fmla="*/ 0 w 63" name="T2"/>
                <a:gd fmla="*/ 0 h 19" name="T3"/>
                <a:gd fmla="*/ 63 w 63" name="T4"/>
                <a:gd fmla="*/ 19 h 19" name="T5"/>
                <a:gd fmla="*/ 0 w 63" name="T6"/>
                <a:gd fmla="*/ 0 h 19" name="T7"/>
              </a:gdLst>
              <a:cxnLst>
                <a:cxn ang="0">
                  <a:pos x="T0" y="T1"/>
                </a:cxn>
                <a:cxn ang="0">
                  <a:pos x="T2" y="T3"/>
                </a:cxn>
                <a:cxn ang="0">
                  <a:pos x="T4" y="T5"/>
                </a:cxn>
                <a:cxn ang="0">
                  <a:pos x="T6" y="T7"/>
                </a:cxn>
              </a:cxnLst>
              <a:rect b="b" l="0" r="r" t="0"/>
              <a:pathLst>
                <a:path h="19" w="62">
                  <a:moveTo>
                    <a:pt x="0" y="0"/>
                  </a:moveTo>
                  <a:lnTo>
                    <a:pt x="0" y="0"/>
                  </a:lnTo>
                  <a:lnTo>
                    <a:pt x="63" y="19"/>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0" name="Freeform 161"/>
            <p:cNvSpPr/>
            <p:nvPr/>
          </p:nvSpPr>
          <p:spPr bwMode="auto">
            <a:xfrm>
              <a:off x="4386263" y="6196014"/>
              <a:ext cx="228600" cy="658813"/>
            </a:xfrm>
            <a:custGeom>
              <a:gdLst>
                <a:gd fmla="*/ 5 w 55" name="T0"/>
                <a:gd fmla="*/ 149 h 149" name="T1"/>
                <a:gd fmla="*/ 5 w 55" name="T2"/>
                <a:gd fmla="*/ 147 h 149" name="T3"/>
                <a:gd fmla="*/ 4 w 55" name="T4"/>
                <a:gd fmla="*/ 141 h 149" name="T5"/>
                <a:gd fmla="*/ 1 w 55" name="T6"/>
                <a:gd fmla="*/ 122 h 149" name="T7"/>
                <a:gd fmla="*/ 1 w 55" name="T8"/>
                <a:gd fmla="*/ 95 h 149" name="T9"/>
                <a:gd fmla="*/ 5 w 55" name="T10"/>
                <a:gd fmla="*/ 64 h 149" name="T11"/>
                <a:gd fmla="*/ 11 w 55" name="T12"/>
                <a:gd fmla="*/ 49 h 149" name="T13"/>
                <a:gd fmla="*/ 14 w 55" name="T14"/>
                <a:gd fmla="*/ 42 h 149" name="T15"/>
                <a:gd fmla="*/ 17 w 55" name="T16"/>
                <a:gd fmla="*/ 35 h 149" name="T17"/>
                <a:gd fmla="*/ 26 w 55" name="T18"/>
                <a:gd fmla="*/ 24 h 149" name="T19"/>
                <a:gd fmla="*/ 34 w 55" name="T20"/>
                <a:gd fmla="*/ 15 h 149" name="T21"/>
                <a:gd fmla="*/ 42 w 55" name="T22"/>
                <a:gd fmla="*/ 8 h 149" name="T23"/>
                <a:gd fmla="*/ 49 w 55" name="T24"/>
                <a:gd fmla="*/ 4 h 149" name="T25"/>
                <a:gd fmla="*/ 55 w 55" name="T26"/>
                <a:gd fmla="*/ 0 h 149" name="T27"/>
                <a:gd fmla="*/ 50 w 55" name="T28"/>
                <a:gd fmla="*/ 4 h 149" name="T29"/>
                <a:gd fmla="*/ 44 w 55" name="T30"/>
                <a:gd fmla="*/ 10 h 149" name="T31"/>
                <a:gd fmla="*/ 37 w 55" name="T32"/>
                <a:gd fmla="*/ 17 h 149" name="T33"/>
                <a:gd fmla="*/ 30 w 55" name="T34"/>
                <a:gd fmla="*/ 27 h 149" name="T35"/>
                <a:gd fmla="*/ 24 w 55" name="T36"/>
                <a:gd fmla="*/ 39 h 149" name="T37"/>
                <a:gd fmla="*/ 21 w 55" name="T38"/>
                <a:gd fmla="*/ 45 h 149" name="T39"/>
                <a:gd fmla="*/ 19 w 55" name="T40"/>
                <a:gd fmla="*/ 52 h 149" name="T41"/>
                <a:gd fmla="*/ 17 w 55" name="T42"/>
                <a:gd fmla="*/ 66 h 149" name="T43"/>
                <a:gd fmla="*/ 20 w 55" name="T44"/>
                <a:gd fmla="*/ 119 h 149" name="T45"/>
                <a:gd fmla="*/ 25 w 55" name="T46"/>
                <a:gd fmla="*/ 136 h 149" name="T47"/>
                <a:gd fmla="*/ 27 w 55" name="T48"/>
                <a:gd fmla="*/ 140 h 149" name="T49"/>
                <a:gd fmla="*/ 27 w 55" name="T50"/>
                <a:gd fmla="*/ 142 h 149" name="T51"/>
                <a:gd fmla="*/ 5 w 55" name="T52"/>
                <a:gd fmla="*/ 149 h 149"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9" w="55">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1" name="Freeform 162"/>
            <p:cNvSpPr/>
            <p:nvPr/>
          </p:nvSpPr>
          <p:spPr bwMode="auto">
            <a:xfrm>
              <a:off x="4106863" y="6249989"/>
              <a:ext cx="379413" cy="533400"/>
            </a:xfrm>
            <a:custGeom>
              <a:gdLst>
                <a:gd fmla="*/ 78 w 91" name="T0"/>
                <a:gd fmla="*/ 121 h 121" name="T1"/>
                <a:gd fmla="*/ 0 w 91" name="T2"/>
                <a:gd fmla="*/ 0 h 121" name="T3"/>
                <a:gd fmla="*/ 36 w 91" name="T4"/>
                <a:gd fmla="*/ 56 h 121" name="T5"/>
                <a:gd fmla="*/ 78 w 91" name="T6"/>
                <a:gd fmla="*/ 121 h 121" name="T7"/>
              </a:gdLst>
              <a:cxnLst>
                <a:cxn ang="0">
                  <a:pos x="T0" y="T1"/>
                </a:cxn>
                <a:cxn ang="0">
                  <a:pos x="T2" y="T3"/>
                </a:cxn>
                <a:cxn ang="0">
                  <a:pos x="T4" y="T5"/>
                </a:cxn>
                <a:cxn ang="0">
                  <a:pos x="T6" y="T7"/>
                </a:cxn>
              </a:cxnLst>
              <a:rect b="b" l="0" r="r" t="0"/>
              <a:pathLst>
                <a:path h="120" w="9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1" name="Freeform 172"/>
            <p:cNvSpPr/>
            <p:nvPr/>
          </p:nvSpPr>
          <p:spPr bwMode="auto">
            <a:xfrm>
              <a:off x="9480551" y="6257926"/>
              <a:ext cx="271463" cy="490538"/>
            </a:xfrm>
            <a:custGeom>
              <a:gdLst>
                <a:gd fmla="*/ 46 w 65" name="T0"/>
                <a:gd fmla="*/ 109 h 111" name="T1"/>
                <a:gd fmla="*/ 46 w 65" name="T2"/>
                <a:gd fmla="*/ 108 h 111" name="T3"/>
                <a:gd fmla="*/ 46 w 65" name="T4"/>
                <a:gd fmla="*/ 104 h 111" name="T5"/>
                <a:gd fmla="*/ 47 w 65" name="T6"/>
                <a:gd fmla="*/ 90 h 111" name="T7"/>
                <a:gd fmla="*/ 42 w 65" name="T8"/>
                <a:gd fmla="*/ 47 h 111" name="T9"/>
                <a:gd fmla="*/ 37 w 65" name="T10"/>
                <a:gd fmla="*/ 35 h 111" name="T11"/>
                <a:gd fmla="*/ 31 w 65" name="T12"/>
                <a:gd fmla="*/ 25 h 111" name="T13"/>
                <a:gd fmla="*/ 17 w 65" name="T14"/>
                <a:gd fmla="*/ 10 h 111" name="T15"/>
                <a:gd fmla="*/ 11 w 65" name="T16"/>
                <a:gd fmla="*/ 5 h 111" name="T17"/>
                <a:gd fmla="*/ 5 w 65" name="T18"/>
                <a:gd fmla="*/ 2 h 111" name="T19"/>
                <a:gd fmla="*/ 0 w 65" name="T20"/>
                <a:gd fmla="*/ 0 h 111" name="T21"/>
                <a:gd fmla="*/ 5 w 65" name="T22"/>
                <a:gd fmla="*/ 1 h 111" name="T23"/>
                <a:gd fmla="*/ 11 w 65" name="T24"/>
                <a:gd fmla="*/ 4 h 111" name="T25"/>
                <a:gd fmla="*/ 19 w 65" name="T26"/>
                <a:gd fmla="*/ 8 h 111" name="T27"/>
                <a:gd fmla="*/ 36 w 65" name="T28"/>
                <a:gd fmla="*/ 22 h 111" name="T29"/>
                <a:gd fmla="*/ 44 w 65" name="T30"/>
                <a:gd fmla="*/ 32 h 111" name="T31"/>
                <a:gd fmla="*/ 50 w 65" name="T32"/>
                <a:gd fmla="*/ 43 h 111" name="T33"/>
                <a:gd fmla="*/ 64 w 65" name="T34"/>
                <a:gd fmla="*/ 89 h 111" name="T35"/>
                <a:gd fmla="*/ 65 w 65" name="T36"/>
                <a:gd fmla="*/ 105 h 111" name="T37"/>
                <a:gd fmla="*/ 65 w 65" name="T38"/>
                <a:gd fmla="*/ 110 h 111" name="T39"/>
                <a:gd fmla="*/ 65 w 65" name="T40"/>
                <a:gd fmla="*/ 111 h 111" name="T41"/>
                <a:gd fmla="*/ 46 w 65" name="T42"/>
                <a:gd fmla="*/ 109 h 1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0"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2" name="Freeform 173"/>
            <p:cNvSpPr/>
            <p:nvPr/>
          </p:nvSpPr>
          <p:spPr bwMode="auto">
            <a:xfrm>
              <a:off x="9355138" y="6069014"/>
              <a:ext cx="392113" cy="409575"/>
            </a:xfrm>
            <a:custGeom>
              <a:gdLst>
                <a:gd fmla="*/ 0 w 94" name="T0"/>
                <a:gd fmla="*/ 44 h 93" name="T1"/>
                <a:gd fmla="*/ 24 w 94" name="T2"/>
                <a:gd fmla="*/ 35 h 93" name="T3"/>
                <a:gd fmla="*/ 16 w 94" name="T4"/>
                <a:gd fmla="*/ 12 h 93" name="T5"/>
                <a:gd fmla="*/ 39 w 94" name="T6"/>
                <a:gd fmla="*/ 22 h 93" name="T7"/>
                <a:gd fmla="*/ 49 w 94" name="T8"/>
                <a:gd fmla="*/ 0 h 93" name="T9"/>
                <a:gd fmla="*/ 59 w 94" name="T10"/>
                <a:gd fmla="*/ 24 h 93" name="T11"/>
                <a:gd fmla="*/ 82 w 94" name="T12"/>
                <a:gd fmla="*/ 15 h 93" name="T13"/>
                <a:gd fmla="*/ 72 w 94" name="T14"/>
                <a:gd fmla="*/ 39 h 93" name="T15"/>
                <a:gd fmla="*/ 94 w 94" name="T16"/>
                <a:gd fmla="*/ 49 h 93" name="T17"/>
                <a:gd fmla="*/ 70 w 94" name="T18"/>
                <a:gd fmla="*/ 59 h 93" name="T19"/>
                <a:gd fmla="*/ 78 w 94" name="T20"/>
                <a:gd fmla="*/ 81 h 93" name="T21"/>
                <a:gd fmla="*/ 55 w 94" name="T22"/>
                <a:gd fmla="*/ 71 h 93" name="T23"/>
                <a:gd fmla="*/ 45 w 94" name="T24"/>
                <a:gd fmla="*/ 93 h 93" name="T25"/>
                <a:gd fmla="*/ 35 w 94" name="T26"/>
                <a:gd fmla="*/ 70 h 93" name="T27"/>
                <a:gd fmla="*/ 12 w 94" name="T28"/>
                <a:gd fmla="*/ 78 h 93" name="T29"/>
                <a:gd fmla="*/ 22 w 94" name="T30"/>
                <a:gd fmla="*/ 54 h 93" name="T31"/>
                <a:gd fmla="*/ 0 w 94" name="T32"/>
                <a:gd fmla="*/ 44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176"/>
            <p:cNvSpPr/>
            <p:nvPr/>
          </p:nvSpPr>
          <p:spPr bwMode="auto">
            <a:xfrm>
              <a:off x="9701213" y="6364289"/>
              <a:ext cx="207963" cy="203200"/>
            </a:xfrm>
            <a:custGeom>
              <a:gdLst>
                <a:gd fmla="*/ 1 w 50" name="T0"/>
                <a:gd fmla="*/ 44 h 46" name="T1"/>
                <a:gd fmla="*/ 43 w 50" name="T2"/>
                <a:gd fmla="*/ 0 h 46" name="T3"/>
                <a:gd fmla="*/ 4 w 50" name="T4"/>
                <a:gd fmla="*/ 46 h 46" name="T5"/>
              </a:gdLst>
              <a:cxnLst>
                <a:cxn ang="0">
                  <a:pos x="T0" y="T1"/>
                </a:cxn>
                <a:cxn ang="0">
                  <a:pos x="T2" y="T3"/>
                </a:cxn>
                <a:cxn ang="0">
                  <a:pos x="T4" y="T5"/>
                </a:cxn>
              </a:cxnLst>
              <a:rect b="b" l="0" r="r" t="0"/>
              <a:pathLst>
                <a:path h="46" w="50">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177"/>
            <p:cNvSpPr/>
            <p:nvPr/>
          </p:nvSpPr>
          <p:spPr bwMode="auto">
            <a:xfrm>
              <a:off x="3409950" y="6257926"/>
              <a:ext cx="271463" cy="490538"/>
            </a:xfrm>
            <a:custGeom>
              <a:gdLst>
                <a:gd fmla="*/ 46 w 65" name="T0"/>
                <a:gd fmla="*/ 109 h 111" name="T1"/>
                <a:gd fmla="*/ 46 w 65" name="T2"/>
                <a:gd fmla="*/ 108 h 111" name="T3"/>
                <a:gd fmla="*/ 46 w 65" name="T4"/>
                <a:gd fmla="*/ 104 h 111" name="T5"/>
                <a:gd fmla="*/ 47 w 65" name="T6"/>
                <a:gd fmla="*/ 90 h 111" name="T7"/>
                <a:gd fmla="*/ 42 w 65" name="T8"/>
                <a:gd fmla="*/ 47 h 111" name="T9"/>
                <a:gd fmla="*/ 37 w 65" name="T10"/>
                <a:gd fmla="*/ 35 h 111" name="T11"/>
                <a:gd fmla="*/ 31 w 65" name="T12"/>
                <a:gd fmla="*/ 25 h 111" name="T13"/>
                <a:gd fmla="*/ 17 w 65" name="T14"/>
                <a:gd fmla="*/ 10 h 111" name="T15"/>
                <a:gd fmla="*/ 11 w 65" name="T16"/>
                <a:gd fmla="*/ 5 h 111" name="T17"/>
                <a:gd fmla="*/ 5 w 65" name="T18"/>
                <a:gd fmla="*/ 2 h 111" name="T19"/>
                <a:gd fmla="*/ 0 w 65" name="T20"/>
                <a:gd fmla="*/ 0 h 111" name="T21"/>
                <a:gd fmla="*/ 5 w 65" name="T22"/>
                <a:gd fmla="*/ 1 h 111" name="T23"/>
                <a:gd fmla="*/ 11 w 65" name="T24"/>
                <a:gd fmla="*/ 4 h 111" name="T25"/>
                <a:gd fmla="*/ 19 w 65" name="T26"/>
                <a:gd fmla="*/ 8 h 111" name="T27"/>
                <a:gd fmla="*/ 36 w 65" name="T28"/>
                <a:gd fmla="*/ 22 h 111" name="T29"/>
                <a:gd fmla="*/ 44 w 65" name="T30"/>
                <a:gd fmla="*/ 32 h 111" name="T31"/>
                <a:gd fmla="*/ 50 w 65" name="T32"/>
                <a:gd fmla="*/ 43 h 111" name="T33"/>
                <a:gd fmla="*/ 64 w 65" name="T34"/>
                <a:gd fmla="*/ 89 h 111" name="T35"/>
                <a:gd fmla="*/ 65 w 65" name="T36"/>
                <a:gd fmla="*/ 105 h 111" name="T37"/>
                <a:gd fmla="*/ 65 w 65" name="T38"/>
                <a:gd fmla="*/ 110 h 111" name="T39"/>
                <a:gd fmla="*/ 65 w 65" name="T40"/>
                <a:gd fmla="*/ 111 h 111" name="T41"/>
                <a:gd fmla="*/ 46 w 65" name="T42"/>
                <a:gd fmla="*/ 109 h 11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0" w="65">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178"/>
            <p:cNvSpPr/>
            <p:nvPr/>
          </p:nvSpPr>
          <p:spPr bwMode="auto">
            <a:xfrm>
              <a:off x="3284538" y="6069014"/>
              <a:ext cx="392113" cy="409575"/>
            </a:xfrm>
            <a:custGeom>
              <a:gdLst>
                <a:gd fmla="*/ 0 w 94" name="T0"/>
                <a:gd fmla="*/ 44 h 93" name="T1"/>
                <a:gd fmla="*/ 24 w 94" name="T2"/>
                <a:gd fmla="*/ 35 h 93" name="T3"/>
                <a:gd fmla="*/ 16 w 94" name="T4"/>
                <a:gd fmla="*/ 12 h 93" name="T5"/>
                <a:gd fmla="*/ 39 w 94" name="T6"/>
                <a:gd fmla="*/ 22 h 93" name="T7"/>
                <a:gd fmla="*/ 49 w 94" name="T8"/>
                <a:gd fmla="*/ 0 h 93" name="T9"/>
                <a:gd fmla="*/ 59 w 94" name="T10"/>
                <a:gd fmla="*/ 24 h 93" name="T11"/>
                <a:gd fmla="*/ 82 w 94" name="T12"/>
                <a:gd fmla="*/ 15 h 93" name="T13"/>
                <a:gd fmla="*/ 72 w 94" name="T14"/>
                <a:gd fmla="*/ 39 h 93" name="T15"/>
                <a:gd fmla="*/ 94 w 94" name="T16"/>
                <a:gd fmla="*/ 49 h 93" name="T17"/>
                <a:gd fmla="*/ 70 w 94" name="T18"/>
                <a:gd fmla="*/ 59 h 93" name="T19"/>
                <a:gd fmla="*/ 78 w 94" name="T20"/>
                <a:gd fmla="*/ 81 h 93" name="T21"/>
                <a:gd fmla="*/ 55 w 94" name="T22"/>
                <a:gd fmla="*/ 71 h 93" name="T23"/>
                <a:gd fmla="*/ 45 w 94" name="T24"/>
                <a:gd fmla="*/ 93 h 93" name="T25"/>
                <a:gd fmla="*/ 35 w 94" name="T26"/>
                <a:gd fmla="*/ 70 h 93" name="T27"/>
                <a:gd fmla="*/ 12 w 94" name="T28"/>
                <a:gd fmla="*/ 78 h 93" name="T29"/>
                <a:gd fmla="*/ 22 w 94" name="T30"/>
                <a:gd fmla="*/ 54 h 93" name="T31"/>
                <a:gd fmla="*/ 0 w 94" name="T32"/>
                <a:gd fmla="*/ 44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4">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181"/>
            <p:cNvSpPr/>
            <p:nvPr/>
          </p:nvSpPr>
          <p:spPr bwMode="auto">
            <a:xfrm>
              <a:off x="3630613" y="6364289"/>
              <a:ext cx="209550" cy="203200"/>
            </a:xfrm>
            <a:custGeom>
              <a:gdLst>
                <a:gd fmla="*/ 1 w 50" name="T0"/>
                <a:gd fmla="*/ 44 h 46" name="T1"/>
                <a:gd fmla="*/ 43 w 50" name="T2"/>
                <a:gd fmla="*/ 0 h 46" name="T3"/>
                <a:gd fmla="*/ 4 w 50" name="T4"/>
                <a:gd fmla="*/ 46 h 46" name="T5"/>
              </a:gdLst>
              <a:cxnLst>
                <a:cxn ang="0">
                  <a:pos x="T0" y="T1"/>
                </a:cxn>
                <a:cxn ang="0">
                  <a:pos x="T2" y="T3"/>
                </a:cxn>
                <a:cxn ang="0">
                  <a:pos x="T4" y="T5"/>
                </a:cxn>
              </a:cxnLst>
              <a:rect b="b" l="0" r="r" t="0"/>
              <a:pathLst>
                <a:path h="46" w="50">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182"/>
            <p:cNvSpPr/>
            <p:nvPr/>
          </p:nvSpPr>
          <p:spPr bwMode="auto">
            <a:xfrm>
              <a:off x="5849938" y="6448426"/>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183"/>
            <p:cNvSpPr/>
            <p:nvPr/>
          </p:nvSpPr>
          <p:spPr bwMode="auto">
            <a:xfrm>
              <a:off x="5691188" y="6448426"/>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9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184"/>
            <p:cNvSpPr/>
            <p:nvPr/>
          </p:nvSpPr>
          <p:spPr bwMode="auto">
            <a:xfrm>
              <a:off x="5861050" y="6413501"/>
              <a:ext cx="104775"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185"/>
            <p:cNvSpPr/>
            <p:nvPr/>
          </p:nvSpPr>
          <p:spPr bwMode="auto">
            <a:xfrm>
              <a:off x="1630363" y="6359526"/>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186"/>
            <p:cNvSpPr/>
            <p:nvPr/>
          </p:nvSpPr>
          <p:spPr bwMode="auto">
            <a:xfrm>
              <a:off x="1471613" y="6359526"/>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9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187"/>
            <p:cNvSpPr/>
            <p:nvPr/>
          </p:nvSpPr>
          <p:spPr bwMode="auto">
            <a:xfrm>
              <a:off x="1643063" y="6324601"/>
              <a:ext cx="103188"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188"/>
            <p:cNvSpPr/>
            <p:nvPr/>
          </p:nvSpPr>
          <p:spPr bwMode="auto">
            <a:xfrm>
              <a:off x="7583488" y="6483351"/>
              <a:ext cx="295275" cy="339725"/>
            </a:xfrm>
            <a:custGeom>
              <a:gdLst>
                <a:gd fmla="*/ 0 w 71" name="T0"/>
                <a:gd fmla="*/ 75 h 77" name="T1"/>
                <a:gd fmla="*/ 1 w 71" name="T2"/>
                <a:gd fmla="*/ 74 h 77" name="T3"/>
                <a:gd fmla="*/ 1 w 71" name="T4"/>
                <a:gd fmla="*/ 70 h 77" name="T5"/>
                <a:gd fmla="*/ 5 w 71" name="T6"/>
                <a:gd fmla="*/ 58 h 77" name="T7"/>
                <a:gd fmla="*/ 9 w 71" name="T8"/>
                <a:gd fmla="*/ 50 h 77" name="T9"/>
                <a:gd fmla="*/ 11 w 71" name="T10"/>
                <a:gd fmla="*/ 46 h 77" name="T11"/>
                <a:gd fmla="*/ 13 w 71" name="T12"/>
                <a:gd fmla="*/ 42 h 77" name="T13"/>
                <a:gd fmla="*/ 18 w 71" name="T14"/>
                <a:gd fmla="*/ 33 h 77" name="T15"/>
                <a:gd fmla="*/ 24 w 71" name="T16"/>
                <a:gd fmla="*/ 25 h 77" name="T17"/>
                <a:gd fmla="*/ 32 w 71" name="T18"/>
                <a:gd fmla="*/ 17 h 77" name="T19"/>
                <a:gd fmla="*/ 36 w 71" name="T20"/>
                <a:gd fmla="*/ 14 h 77" name="T21"/>
                <a:gd fmla="*/ 40 w 71" name="T22"/>
                <a:gd fmla="*/ 11 h 77" name="T23"/>
                <a:gd fmla="*/ 43 w 71" name="T24"/>
                <a:gd fmla="*/ 9 h 77" name="T25"/>
                <a:gd fmla="*/ 47 w 71" name="T26"/>
                <a:gd fmla="*/ 7 h 77" name="T27"/>
                <a:gd fmla="*/ 51 w 71" name="T28"/>
                <a:gd fmla="*/ 5 h 77" name="T29"/>
                <a:gd fmla="*/ 55 w 71" name="T30"/>
                <a:gd fmla="*/ 4 h 77" name="T31"/>
                <a:gd fmla="*/ 61 w 71" name="T32"/>
                <a:gd fmla="*/ 2 h 77" name="T33"/>
                <a:gd fmla="*/ 66 w 71" name="T34"/>
                <a:gd fmla="*/ 1 h 77" name="T35"/>
                <a:gd fmla="*/ 71 w 71" name="T36"/>
                <a:gd fmla="*/ 0 h 77" name="T37"/>
                <a:gd fmla="*/ 67 w 71" name="T38"/>
                <a:gd fmla="*/ 2 h 77" name="T39"/>
                <a:gd fmla="*/ 62 w 71" name="T40"/>
                <a:gd fmla="*/ 4 h 77" name="T41"/>
                <a:gd fmla="*/ 57 w 71" name="T42"/>
                <a:gd fmla="*/ 7 h 77" name="T43"/>
                <a:gd fmla="*/ 54 w 71" name="T44"/>
                <a:gd fmla="*/ 9 h 77" name="T45"/>
                <a:gd fmla="*/ 51 w 71" name="T46"/>
                <a:gd fmla="*/ 12 h 77" name="T47"/>
                <a:gd fmla="*/ 48 w 71" name="T48"/>
                <a:gd fmla="*/ 14 h 77" name="T49"/>
                <a:gd fmla="*/ 45 w 71" name="T50"/>
                <a:gd fmla="*/ 17 h 77" name="T51"/>
                <a:gd fmla="*/ 42 w 71" name="T52"/>
                <a:gd fmla="*/ 21 h 77" name="T53"/>
                <a:gd fmla="*/ 40 w 71" name="T54"/>
                <a:gd fmla="*/ 24 h 77" name="T55"/>
                <a:gd fmla="*/ 35 w 71" name="T56"/>
                <a:gd fmla="*/ 32 h 77" name="T57"/>
                <a:gd fmla="*/ 32 w 71" name="T58"/>
                <a:gd fmla="*/ 40 h 77" name="T59"/>
                <a:gd fmla="*/ 29 w 71" name="T60"/>
                <a:gd fmla="*/ 48 h 77" name="T61"/>
                <a:gd fmla="*/ 28 w 71" name="T62"/>
                <a:gd fmla="*/ 52 h 77" name="T63"/>
                <a:gd fmla="*/ 27 w 71" name="T64"/>
                <a:gd fmla="*/ 56 h 77" name="T65"/>
                <a:gd fmla="*/ 26 w 71" name="T66"/>
                <a:gd fmla="*/ 63 h 77" name="T67"/>
                <a:gd fmla="*/ 26 w 71" name="T68"/>
                <a:gd fmla="*/ 73 h 77" name="T69"/>
                <a:gd fmla="*/ 26 w 71" name="T70"/>
                <a:gd fmla="*/ 76 h 77" name="T71"/>
                <a:gd fmla="*/ 26 w 71" name="T72"/>
                <a:gd fmla="*/ 77 h 77" name="T73"/>
                <a:gd fmla="*/ 0 w 71" name="T74"/>
                <a:gd fmla="*/ 75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1">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189"/>
            <p:cNvSpPr/>
            <p:nvPr/>
          </p:nvSpPr>
          <p:spPr bwMode="auto">
            <a:xfrm>
              <a:off x="7424738" y="6483351"/>
              <a:ext cx="292100" cy="339725"/>
            </a:xfrm>
            <a:custGeom>
              <a:gdLst>
                <a:gd fmla="*/ 45 w 70" name="T0"/>
                <a:gd fmla="*/ 77 h 77" name="T1"/>
                <a:gd fmla="*/ 45 w 70" name="T2"/>
                <a:gd fmla="*/ 76 h 77" name="T3"/>
                <a:gd fmla="*/ 45 w 70" name="T4"/>
                <a:gd fmla="*/ 73 h 77" name="T5"/>
                <a:gd fmla="*/ 44 w 70" name="T6"/>
                <a:gd fmla="*/ 63 h 77" name="T7"/>
                <a:gd fmla="*/ 43 w 70" name="T8"/>
                <a:gd fmla="*/ 56 h 77" name="T9"/>
                <a:gd fmla="*/ 42 w 70" name="T10"/>
                <a:gd fmla="*/ 52 h 77" name="T11"/>
                <a:gd fmla="*/ 41 w 70" name="T12"/>
                <a:gd fmla="*/ 48 h 77" name="T13"/>
                <a:gd fmla="*/ 39 w 70" name="T14"/>
                <a:gd fmla="*/ 40 h 77" name="T15"/>
                <a:gd fmla="*/ 36 w 70" name="T16"/>
                <a:gd fmla="*/ 32 h 77" name="T17"/>
                <a:gd fmla="*/ 31 w 70" name="T18"/>
                <a:gd fmla="*/ 24 h 77" name="T19"/>
                <a:gd fmla="*/ 29 w 70" name="T20"/>
                <a:gd fmla="*/ 21 h 77" name="T21"/>
                <a:gd fmla="*/ 26 w 70" name="T22"/>
                <a:gd fmla="*/ 17 h 77" name="T23"/>
                <a:gd fmla="*/ 23 w 70" name="T24"/>
                <a:gd fmla="*/ 14 h 77" name="T25"/>
                <a:gd fmla="*/ 20 w 70" name="T26"/>
                <a:gd fmla="*/ 12 h 77" name="T27"/>
                <a:gd fmla="*/ 17 w 70" name="T28"/>
                <a:gd fmla="*/ 9 h 77" name="T29"/>
                <a:gd fmla="*/ 14 w 70" name="T30"/>
                <a:gd fmla="*/ 7 h 77" name="T31"/>
                <a:gd fmla="*/ 8 w 70" name="T32"/>
                <a:gd fmla="*/ 4 h 77" name="T33"/>
                <a:gd fmla="*/ 4 w 70" name="T34"/>
                <a:gd fmla="*/ 2 h 77" name="T35"/>
                <a:gd fmla="*/ 0 w 70" name="T36"/>
                <a:gd fmla="*/ 0 h 77" name="T37"/>
                <a:gd fmla="*/ 4 w 70" name="T38"/>
                <a:gd fmla="*/ 1 h 77" name="T39"/>
                <a:gd fmla="*/ 9 w 70" name="T40"/>
                <a:gd fmla="*/ 2 h 77" name="T41"/>
                <a:gd fmla="*/ 16 w 70" name="T42"/>
                <a:gd fmla="*/ 4 h 77" name="T43"/>
                <a:gd fmla="*/ 19 w 70" name="T44"/>
                <a:gd fmla="*/ 5 h 77" name="T45"/>
                <a:gd fmla="*/ 23 w 70" name="T46"/>
                <a:gd fmla="*/ 7 h 77" name="T47"/>
                <a:gd fmla="*/ 27 w 70" name="T48"/>
                <a:gd fmla="*/ 9 h 77" name="T49"/>
                <a:gd fmla="*/ 31 w 70" name="T50"/>
                <a:gd fmla="*/ 11 h 77" name="T51"/>
                <a:gd fmla="*/ 35 w 70" name="T52"/>
                <a:gd fmla="*/ 14 h 77" name="T53"/>
                <a:gd fmla="*/ 39 w 70" name="T54"/>
                <a:gd fmla="*/ 17 h 77" name="T55"/>
                <a:gd fmla="*/ 46 w 70" name="T56"/>
                <a:gd fmla="*/ 25 h 77" name="T57"/>
                <a:gd fmla="*/ 53 w 70" name="T58"/>
                <a:gd fmla="*/ 33 h 77" name="T59"/>
                <a:gd fmla="*/ 58 w 70" name="T60"/>
                <a:gd fmla="*/ 42 h 77" name="T61"/>
                <a:gd fmla="*/ 60 w 70" name="T62"/>
                <a:gd fmla="*/ 46 h 77" name="T63"/>
                <a:gd fmla="*/ 62 w 70" name="T64"/>
                <a:gd fmla="*/ 50 h 77" name="T65"/>
                <a:gd fmla="*/ 65 w 70" name="T66"/>
                <a:gd fmla="*/ 58 h 77" name="T67"/>
                <a:gd fmla="*/ 69 w 70" name="T68"/>
                <a:gd fmla="*/ 70 h 77" name="T69"/>
                <a:gd fmla="*/ 70 w 70" name="T70"/>
                <a:gd fmla="*/ 74 h 77" name="T71"/>
                <a:gd fmla="*/ 70 w 70" name="T72"/>
                <a:gd fmla="*/ 75 h 77" name="T73"/>
                <a:gd fmla="*/ 45 w 70" name="T74"/>
                <a:gd fmla="*/ 77 h 7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77" w="70">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190"/>
            <p:cNvSpPr/>
            <p:nvPr/>
          </p:nvSpPr>
          <p:spPr bwMode="auto">
            <a:xfrm>
              <a:off x="7596188" y="6448426"/>
              <a:ext cx="104775" cy="322263"/>
            </a:xfrm>
            <a:custGeom>
              <a:gdLst>
                <a:gd fmla="*/ 0 w 25" name="T0"/>
                <a:gd fmla="*/ 73 h 73" name="T1"/>
                <a:gd fmla="*/ 0 w 25" name="T2"/>
                <a:gd fmla="*/ 70 h 73" name="T3"/>
                <a:gd fmla="*/ 1 w 25" name="T4"/>
                <a:gd fmla="*/ 61 h 73" name="T5"/>
                <a:gd fmla="*/ 5 w 25" name="T6"/>
                <a:gd fmla="*/ 34 h 73" name="T7"/>
                <a:gd fmla="*/ 9 w 25" name="T8"/>
                <a:gd fmla="*/ 20 h 73" name="T9"/>
                <a:gd fmla="*/ 12 w 25" name="T10"/>
                <a:gd fmla="*/ 14 h 73" name="T11"/>
                <a:gd fmla="*/ 15 w 25" name="T12"/>
                <a:gd fmla="*/ 9 h 73" name="T13"/>
                <a:gd fmla="*/ 18 w 25" name="T14"/>
                <a:gd fmla="*/ 5 h 73" name="T15"/>
                <a:gd fmla="*/ 20 w 25" name="T16"/>
                <a:gd fmla="*/ 2 h 73" name="T17"/>
                <a:gd fmla="*/ 23 w 25" name="T18"/>
                <a:gd fmla="*/ 0 h 73" name="T19"/>
                <a:gd fmla="*/ 21 w 25" name="T20"/>
                <a:gd fmla="*/ 3 h 73" name="T21"/>
                <a:gd fmla="*/ 20 w 25" name="T22"/>
                <a:gd fmla="*/ 6 h 73" name="T23"/>
                <a:gd fmla="*/ 19 w 25" name="T24"/>
                <a:gd fmla="*/ 11 h 73" name="T25"/>
                <a:gd fmla="*/ 18 w 25" name="T26"/>
                <a:gd fmla="*/ 16 h 73" name="T27"/>
                <a:gd fmla="*/ 17 w 25" name="T28"/>
                <a:gd fmla="*/ 22 h 73" name="T29"/>
                <a:gd fmla="*/ 18 w 25" name="T30"/>
                <a:gd fmla="*/ 35 h 73" name="T31"/>
                <a:gd fmla="*/ 22 w 25" name="T32"/>
                <a:gd fmla="*/ 60 h 73" name="T33"/>
                <a:gd fmla="*/ 24 w 25" name="T34"/>
                <a:gd fmla="*/ 67 h 73" name="T35"/>
                <a:gd fmla="*/ 25 w 25" name="T36"/>
                <a:gd fmla="*/ 70 h 73" name="T37"/>
                <a:gd fmla="*/ 0 w 25" name="T38"/>
                <a:gd fmla="*/ 73 h 73"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3" w="25">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191"/>
            <p:cNvSpPr/>
            <p:nvPr/>
          </p:nvSpPr>
          <p:spPr bwMode="auto">
            <a:xfrm>
              <a:off x="10601326" y="6223001"/>
              <a:ext cx="430213" cy="498475"/>
            </a:xfrm>
            <a:custGeom>
              <a:gdLst>
                <a:gd fmla="*/ 0 w 103" name="T0"/>
                <a:gd fmla="*/ 110 h 113" name="T1"/>
                <a:gd fmla="*/ 0 w 103" name="T2"/>
                <a:gd fmla="*/ 108 h 113" name="T3"/>
                <a:gd fmla="*/ 1 w 103" name="T4"/>
                <a:gd fmla="*/ 102 h 113" name="T5"/>
                <a:gd fmla="*/ 7 w 103" name="T6"/>
                <a:gd fmla="*/ 85 h 113" name="T7"/>
                <a:gd fmla="*/ 18 w 103" name="T8"/>
                <a:gd fmla="*/ 61 h 113" name="T9"/>
                <a:gd fmla="*/ 35 w 103" name="T10"/>
                <a:gd fmla="*/ 36 h 113" name="T11"/>
                <a:gd fmla="*/ 46 w 103" name="T12"/>
                <a:gd fmla="*/ 25 h 113" name="T13"/>
                <a:gd fmla="*/ 57 w 103" name="T14"/>
                <a:gd fmla="*/ 16 h 113" name="T15"/>
                <a:gd fmla="*/ 63 w 103" name="T16"/>
                <a:gd fmla="*/ 13 h 113" name="T17"/>
                <a:gd fmla="*/ 69 w 103" name="T18"/>
                <a:gd fmla="*/ 10 h 113" name="T19"/>
                <a:gd fmla="*/ 80 w 103" name="T20"/>
                <a:gd fmla="*/ 5 h 113" name="T21"/>
                <a:gd fmla="*/ 89 w 103" name="T22"/>
                <a:gd fmla="*/ 2 h 113" name="T23"/>
                <a:gd fmla="*/ 96 w 103" name="T24"/>
                <a:gd fmla="*/ 1 h 113" name="T25"/>
                <a:gd fmla="*/ 103 w 103" name="T26"/>
                <a:gd fmla="*/ 0 h 113" name="T27"/>
                <a:gd fmla="*/ 97 w 103" name="T28"/>
                <a:gd fmla="*/ 2 h 113" name="T29"/>
                <a:gd fmla="*/ 90 w 103" name="T30"/>
                <a:gd fmla="*/ 5 h 113" name="T31"/>
                <a:gd fmla="*/ 82 w 103" name="T32"/>
                <a:gd fmla="*/ 10 h 113" name="T33"/>
                <a:gd fmla="*/ 73 w 103" name="T34"/>
                <a:gd fmla="*/ 17 h 113" name="T35"/>
                <a:gd fmla="*/ 69 w 103" name="T36"/>
                <a:gd fmla="*/ 21 h 113" name="T37"/>
                <a:gd fmla="*/ 65 w 103" name="T38"/>
                <a:gd fmla="*/ 25 h 113" name="T39"/>
                <a:gd fmla="*/ 57 w 103" name="T40"/>
                <a:gd fmla="*/ 35 h 113" name="T41"/>
                <a:gd fmla="*/ 51 w 103" name="T42"/>
                <a:gd fmla="*/ 47 h 113" name="T43"/>
                <a:gd fmla="*/ 38 w 103" name="T44"/>
                <a:gd fmla="*/ 92 h 113" name="T45"/>
                <a:gd fmla="*/ 37 w 103" name="T46"/>
                <a:gd fmla="*/ 108 h 113" name="T47"/>
                <a:gd fmla="*/ 37 w 103" name="T48"/>
                <a:gd fmla="*/ 112 h 113" name="T49"/>
                <a:gd fmla="*/ 37 w 103" name="T50"/>
                <a:gd fmla="*/ 112 h 113" name="T51"/>
                <a:gd fmla="*/ 37 w 103" name="T52"/>
                <a:gd fmla="*/ 113 h 113" name="T53"/>
                <a:gd fmla="*/ 0 w 103" name="T54"/>
                <a:gd fmla="*/ 110 h 11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3" w="10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192"/>
            <p:cNvSpPr/>
            <p:nvPr/>
          </p:nvSpPr>
          <p:spPr bwMode="auto">
            <a:xfrm>
              <a:off x="10364788" y="6223001"/>
              <a:ext cx="433388" cy="498475"/>
            </a:xfrm>
            <a:custGeom>
              <a:gdLst>
                <a:gd fmla="*/ 66 w 104" name="T0"/>
                <a:gd fmla="*/ 113 h 113" name="T1"/>
                <a:gd fmla="*/ 66 w 104" name="T2"/>
                <a:gd fmla="*/ 112 h 113" name="T3"/>
                <a:gd fmla="*/ 66 w 104" name="T4"/>
                <a:gd fmla="*/ 112 h 113" name="T5"/>
                <a:gd fmla="*/ 66 w 104" name="T6"/>
                <a:gd fmla="*/ 108 h 113" name="T7"/>
                <a:gd fmla="*/ 65 w 104" name="T8"/>
                <a:gd fmla="*/ 92 h 113" name="T9"/>
                <a:gd fmla="*/ 53 w 104" name="T10"/>
                <a:gd fmla="*/ 47 h 113" name="T11"/>
                <a:gd fmla="*/ 46 w 104" name="T12"/>
                <a:gd fmla="*/ 35 h 113" name="T13"/>
                <a:gd fmla="*/ 38 w 104" name="T14"/>
                <a:gd fmla="*/ 25 h 113" name="T15"/>
                <a:gd fmla="*/ 34 w 104" name="T16"/>
                <a:gd fmla="*/ 21 h 113" name="T17"/>
                <a:gd fmla="*/ 30 w 104" name="T18"/>
                <a:gd fmla="*/ 17 h 113" name="T19"/>
                <a:gd fmla="*/ 21 w 104" name="T20"/>
                <a:gd fmla="*/ 10 h 113" name="T21"/>
                <a:gd fmla="*/ 13 w 104" name="T22"/>
                <a:gd fmla="*/ 5 h 113" name="T23"/>
                <a:gd fmla="*/ 6 w 104" name="T24"/>
                <a:gd fmla="*/ 2 h 113" name="T25"/>
                <a:gd fmla="*/ 0 w 104" name="T26"/>
                <a:gd fmla="*/ 0 h 113" name="T27"/>
                <a:gd fmla="*/ 7 w 104" name="T28"/>
                <a:gd fmla="*/ 1 h 113" name="T29"/>
                <a:gd fmla="*/ 14 w 104" name="T30"/>
                <a:gd fmla="*/ 2 h 113" name="T31"/>
                <a:gd fmla="*/ 24 w 104" name="T32"/>
                <a:gd fmla="*/ 5 h 113" name="T33"/>
                <a:gd fmla="*/ 35 w 104" name="T34"/>
                <a:gd fmla="*/ 10 h 113" name="T35"/>
                <a:gd fmla="*/ 40 w 104" name="T36"/>
                <a:gd fmla="*/ 13 h 113" name="T37"/>
                <a:gd fmla="*/ 46 w 104" name="T38"/>
                <a:gd fmla="*/ 16 h 113" name="T39"/>
                <a:gd fmla="*/ 58 w 104" name="T40"/>
                <a:gd fmla="*/ 25 h 113" name="T41"/>
                <a:gd fmla="*/ 68 w 104" name="T42"/>
                <a:gd fmla="*/ 36 h 113" name="T43"/>
                <a:gd fmla="*/ 85 w 104" name="T44"/>
                <a:gd fmla="*/ 61 h 113" name="T45"/>
                <a:gd fmla="*/ 96 w 104" name="T46"/>
                <a:gd fmla="*/ 85 h 113" name="T47"/>
                <a:gd fmla="*/ 102 w 104" name="T48"/>
                <a:gd fmla="*/ 102 h 113" name="T49"/>
                <a:gd fmla="*/ 103 w 104" name="T50"/>
                <a:gd fmla="*/ 108 h 113" name="T51"/>
                <a:gd fmla="*/ 104 w 104" name="T52"/>
                <a:gd fmla="*/ 110 h 113" name="T53"/>
                <a:gd fmla="*/ 66 w 104" name="T54"/>
                <a:gd fmla="*/ 113 h 113"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3" w="104">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193"/>
            <p:cNvSpPr/>
            <p:nvPr/>
          </p:nvSpPr>
          <p:spPr bwMode="auto">
            <a:xfrm>
              <a:off x="10618788" y="6438901"/>
              <a:ext cx="441325" cy="282575"/>
            </a:xfrm>
            <a:custGeom>
              <a:gdLst>
                <a:gd fmla="*/ 0 w 106" name="T0"/>
                <a:gd fmla="*/ 58 h 64" name="T1"/>
                <a:gd fmla="*/ 0 w 106" name="T2"/>
                <a:gd fmla="*/ 57 h 64" name="T3"/>
                <a:gd fmla="*/ 1 w 106" name="T4"/>
                <a:gd fmla="*/ 56 h 64" name="T5"/>
                <a:gd fmla="*/ 2 w 106" name="T6"/>
                <a:gd fmla="*/ 54 h 64" name="T7"/>
                <a:gd fmla="*/ 3 w 106" name="T8"/>
                <a:gd fmla="*/ 51 h 64" name="T9"/>
                <a:gd fmla="*/ 6 w 106" name="T10"/>
                <a:gd fmla="*/ 45 h 64" name="T11"/>
                <a:gd fmla="*/ 11 w 106" name="T12"/>
                <a:gd fmla="*/ 37 h 64" name="T13"/>
                <a:gd fmla="*/ 17 w 106" name="T14"/>
                <a:gd fmla="*/ 29 h 64" name="T15"/>
                <a:gd fmla="*/ 25 w 106" name="T16"/>
                <a:gd fmla="*/ 20 h 64" name="T17"/>
                <a:gd fmla="*/ 30 w 106" name="T18"/>
                <a:gd fmla="*/ 17 h 64" name="T19"/>
                <a:gd fmla="*/ 35 w 106" name="T20"/>
                <a:gd fmla="*/ 13 h 64" name="T21"/>
                <a:gd fmla="*/ 40 w 106" name="T22"/>
                <a:gd fmla="*/ 10 h 64" name="T23"/>
                <a:gd fmla="*/ 46 w 106" name="T24"/>
                <a:gd fmla="*/ 7 h 64" name="T25"/>
                <a:gd fmla="*/ 57 w 106" name="T26"/>
                <a:gd fmla="*/ 3 h 64" name="T27"/>
                <a:gd fmla="*/ 68 w 106" name="T28"/>
                <a:gd fmla="*/ 1 h 64" name="T29"/>
                <a:gd fmla="*/ 78 w 106" name="T30"/>
                <a:gd fmla="*/ 0 h 64" name="T31"/>
                <a:gd fmla="*/ 87 w 106" name="T32"/>
                <a:gd fmla="*/ 0 h 64" name="T33"/>
                <a:gd fmla="*/ 91 w 106" name="T34"/>
                <a:gd fmla="*/ 0 h 64" name="T35"/>
                <a:gd fmla="*/ 95 w 106" name="T36"/>
                <a:gd fmla="*/ 0 h 64" name="T37"/>
                <a:gd fmla="*/ 101 w 106" name="T38"/>
                <a:gd fmla="*/ 1 h 64" name="T39"/>
                <a:gd fmla="*/ 106 w 106" name="T40"/>
                <a:gd fmla="*/ 1 h 64" name="T41"/>
                <a:gd fmla="*/ 101 w 106" name="T42"/>
                <a:gd fmla="*/ 2 h 64" name="T43"/>
                <a:gd fmla="*/ 95 w 106" name="T44"/>
                <a:gd fmla="*/ 4 h 64" name="T45"/>
                <a:gd fmla="*/ 92 w 106" name="T46"/>
                <a:gd fmla="*/ 4 h 64" name="T47"/>
                <a:gd fmla="*/ 88 w 106" name="T48"/>
                <a:gd fmla="*/ 6 h 64" name="T49"/>
                <a:gd fmla="*/ 80 w 106" name="T50"/>
                <a:gd fmla="*/ 8 h 64" name="T51"/>
                <a:gd fmla="*/ 72 w 106" name="T52"/>
                <a:gd fmla="*/ 12 h 64" name="T53"/>
                <a:gd fmla="*/ 64 w 106" name="T54"/>
                <a:gd fmla="*/ 17 h 64" name="T55"/>
                <a:gd fmla="*/ 56 w 106" name="T56"/>
                <a:gd fmla="*/ 23 h 64" name="T57"/>
                <a:gd fmla="*/ 53 w 106" name="T58"/>
                <a:gd fmla="*/ 27 h 64" name="T59"/>
                <a:gd fmla="*/ 50 w 106" name="T60"/>
                <a:gd fmla="*/ 30 h 64" name="T61"/>
                <a:gd fmla="*/ 47 w 106" name="T62"/>
                <a:gd fmla="*/ 34 h 64" name="T63"/>
                <a:gd fmla="*/ 45 w 106" name="T64"/>
                <a:gd fmla="*/ 37 h 64" name="T65"/>
                <a:gd fmla="*/ 41 w 106" name="T66"/>
                <a:gd fmla="*/ 45 h 64" name="T67"/>
                <a:gd fmla="*/ 39 w 106" name="T68"/>
                <a:gd fmla="*/ 51 h 64" name="T69"/>
                <a:gd fmla="*/ 38 w 106" name="T70"/>
                <a:gd fmla="*/ 57 h 64" name="T71"/>
                <a:gd fmla="*/ 37 w 106" name="T72"/>
                <a:gd fmla="*/ 61 h 64" name="T73"/>
                <a:gd fmla="*/ 37 w 106" name="T74"/>
                <a:gd fmla="*/ 63 h 64" name="T75"/>
                <a:gd fmla="*/ 37 w 106" name="T76"/>
                <a:gd fmla="*/ 63 h 64" name="T77"/>
                <a:gd fmla="*/ 36 w 106" name="T78"/>
                <a:gd fmla="*/ 64 h 64" name="T79"/>
                <a:gd fmla="*/ 36 w 106" name="T80"/>
                <a:gd fmla="*/ 64 h 64" name="T81"/>
                <a:gd fmla="*/ 0 w 106" name="T82"/>
                <a:gd fmla="*/ 58 h 6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4" w="105">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194"/>
            <p:cNvSpPr/>
            <p:nvPr/>
          </p:nvSpPr>
          <p:spPr bwMode="auto">
            <a:xfrm>
              <a:off x="10321926" y="6438901"/>
              <a:ext cx="442913" cy="282575"/>
            </a:xfrm>
            <a:custGeom>
              <a:gdLst>
                <a:gd fmla="*/ 67 w 106" name="T0"/>
                <a:gd fmla="*/ 64 h 64" name="T1"/>
                <a:gd fmla="*/ 67 w 106" name="T2"/>
                <a:gd fmla="*/ 64 h 64" name="T3"/>
                <a:gd fmla="*/ 68 w 106" name="T4"/>
                <a:gd fmla="*/ 63 h 64" name="T5"/>
                <a:gd fmla="*/ 68 w 106" name="T6"/>
                <a:gd fmla="*/ 63 h 64" name="T7"/>
                <a:gd fmla="*/ 68 w 106" name="T8"/>
                <a:gd fmla="*/ 61 h 64" name="T9"/>
                <a:gd fmla="*/ 68 w 106" name="T10"/>
                <a:gd fmla="*/ 57 h 64" name="T11"/>
                <a:gd fmla="*/ 67 w 106" name="T12"/>
                <a:gd fmla="*/ 51 h 64" name="T13"/>
                <a:gd fmla="*/ 65 w 106" name="T14"/>
                <a:gd fmla="*/ 45 h 64" name="T15"/>
                <a:gd fmla="*/ 61 w 106" name="T16"/>
                <a:gd fmla="*/ 37 h 64" name="T17"/>
                <a:gd fmla="*/ 59 w 106" name="T18"/>
                <a:gd fmla="*/ 34 h 64" name="T19"/>
                <a:gd fmla="*/ 56 w 106" name="T20"/>
                <a:gd fmla="*/ 30 h 64" name="T21"/>
                <a:gd fmla="*/ 53 w 106" name="T22"/>
                <a:gd fmla="*/ 27 h 64" name="T23"/>
                <a:gd fmla="*/ 50 w 106" name="T24"/>
                <a:gd fmla="*/ 23 h 64" name="T25"/>
                <a:gd fmla="*/ 42 w 106" name="T26"/>
                <a:gd fmla="*/ 17 h 64" name="T27"/>
                <a:gd fmla="*/ 34 w 106" name="T28"/>
                <a:gd fmla="*/ 12 h 64" name="T29"/>
                <a:gd fmla="*/ 26 w 106" name="T30"/>
                <a:gd fmla="*/ 8 h 64" name="T31"/>
                <a:gd fmla="*/ 18 w 106" name="T32"/>
                <a:gd fmla="*/ 6 h 64" name="T33"/>
                <a:gd fmla="*/ 14 w 106" name="T34"/>
                <a:gd fmla="*/ 4 h 64" name="T35"/>
                <a:gd fmla="*/ 11 w 106" name="T36"/>
                <a:gd fmla="*/ 4 h 64" name="T37"/>
                <a:gd fmla="*/ 5 w 106" name="T38"/>
                <a:gd fmla="*/ 2 h 64" name="T39"/>
                <a:gd fmla="*/ 0 w 106" name="T40"/>
                <a:gd fmla="*/ 1 h 64" name="T41"/>
                <a:gd fmla="*/ 5 w 106" name="T42"/>
                <a:gd fmla="*/ 1 h 64" name="T43"/>
                <a:gd fmla="*/ 11 w 106" name="T44"/>
                <a:gd fmla="*/ 0 h 64" name="T45"/>
                <a:gd fmla="*/ 15 w 106" name="T46"/>
                <a:gd fmla="*/ 0 h 64" name="T47"/>
                <a:gd fmla="*/ 18 w 106" name="T48"/>
                <a:gd fmla="*/ 0 h 64" name="T49"/>
                <a:gd fmla="*/ 28 w 106" name="T50"/>
                <a:gd fmla="*/ 0 h 64" name="T51"/>
                <a:gd fmla="*/ 38 w 106" name="T52"/>
                <a:gd fmla="*/ 1 h 64" name="T53"/>
                <a:gd fmla="*/ 49 w 106" name="T54"/>
                <a:gd fmla="*/ 3 h 64" name="T55"/>
                <a:gd fmla="*/ 60 w 106" name="T56"/>
                <a:gd fmla="*/ 7 h 64" name="T57"/>
                <a:gd fmla="*/ 66 w 106" name="T58"/>
                <a:gd fmla="*/ 10 h 64" name="T59"/>
                <a:gd fmla="*/ 71 w 106" name="T60"/>
                <a:gd fmla="*/ 13 h 64" name="T61"/>
                <a:gd fmla="*/ 76 w 106" name="T62"/>
                <a:gd fmla="*/ 17 h 64" name="T63"/>
                <a:gd fmla="*/ 81 w 106" name="T64"/>
                <a:gd fmla="*/ 20 h 64" name="T65"/>
                <a:gd fmla="*/ 89 w 106" name="T66"/>
                <a:gd fmla="*/ 29 h 64" name="T67"/>
                <a:gd fmla="*/ 95 w 106" name="T68"/>
                <a:gd fmla="*/ 37 h 64" name="T69"/>
                <a:gd fmla="*/ 100 w 106" name="T70"/>
                <a:gd fmla="*/ 45 h 64" name="T71"/>
                <a:gd fmla="*/ 103 w 106" name="T72"/>
                <a:gd fmla="*/ 51 h 64" name="T73"/>
                <a:gd fmla="*/ 104 w 106" name="T74"/>
                <a:gd fmla="*/ 54 h 64" name="T75"/>
                <a:gd fmla="*/ 105 w 106" name="T76"/>
                <a:gd fmla="*/ 56 h 64" name="T77"/>
                <a:gd fmla="*/ 106 w 106" name="T78"/>
                <a:gd fmla="*/ 57 h 64" name="T79"/>
                <a:gd fmla="*/ 105 w 106" name="T80"/>
                <a:gd fmla="*/ 58 h 64" name="T81"/>
                <a:gd fmla="*/ 67 w 106" name="T82"/>
                <a:gd fmla="*/ 64 h 64"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64" w="105">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195"/>
            <p:cNvSpPr/>
            <p:nvPr/>
          </p:nvSpPr>
          <p:spPr bwMode="auto">
            <a:xfrm>
              <a:off x="10614026" y="6170614"/>
              <a:ext cx="158750" cy="471488"/>
            </a:xfrm>
            <a:custGeom>
              <a:gdLst>
                <a:gd fmla="*/ 0 w 38" name="T0"/>
                <a:gd fmla="*/ 107 h 107" name="T1"/>
                <a:gd fmla="*/ 0 w 38" name="T2"/>
                <a:gd fmla="*/ 106 h 107" name="T3"/>
                <a:gd fmla="*/ 0 w 38" name="T4"/>
                <a:gd fmla="*/ 102 h 107" name="T5"/>
                <a:gd fmla="*/ 2 w 38" name="T6"/>
                <a:gd fmla="*/ 89 h 107" name="T7"/>
                <a:gd fmla="*/ 8 w 38" name="T8"/>
                <a:gd fmla="*/ 50 h 107" name="T9"/>
                <a:gd fmla="*/ 14 w 38" name="T10"/>
                <a:gd fmla="*/ 30 h 107" name="T11"/>
                <a:gd fmla="*/ 22 w 38" name="T12"/>
                <a:gd fmla="*/ 13 h 107" name="T13"/>
                <a:gd fmla="*/ 27 w 38" name="T14"/>
                <a:gd fmla="*/ 7 h 107" name="T15"/>
                <a:gd fmla="*/ 30 w 38" name="T16"/>
                <a:gd fmla="*/ 3 h 107" name="T17"/>
                <a:gd fmla="*/ 33 w 38" name="T18"/>
                <a:gd fmla="*/ 1 h 107" name="T19"/>
                <a:gd fmla="*/ 34 w 38" name="T20"/>
                <a:gd fmla="*/ 0 h 107" name="T21"/>
                <a:gd fmla="*/ 33 w 38" name="T22"/>
                <a:gd fmla="*/ 1 h 107" name="T23"/>
                <a:gd fmla="*/ 32 w 38" name="T24"/>
                <a:gd fmla="*/ 4 h 107" name="T25"/>
                <a:gd fmla="*/ 30 w 38" name="T26"/>
                <a:gd fmla="*/ 9 h 107" name="T27"/>
                <a:gd fmla="*/ 28 w 38" name="T28"/>
                <a:gd fmla="*/ 16 h 107" name="T29"/>
                <a:gd fmla="*/ 26 w 38" name="T30"/>
                <a:gd fmla="*/ 32 h 107" name="T31"/>
                <a:gd fmla="*/ 27 w 38" name="T32"/>
                <a:gd fmla="*/ 52 h 107" name="T33"/>
                <a:gd fmla="*/ 33 w 38" name="T34"/>
                <a:gd fmla="*/ 87 h 107" name="T35"/>
                <a:gd fmla="*/ 36 w 38" name="T36"/>
                <a:gd fmla="*/ 99 h 107" name="T37"/>
                <a:gd fmla="*/ 37 w 38" name="T38"/>
                <a:gd fmla="*/ 102 h 107" name="T39"/>
                <a:gd fmla="*/ 38 w 38" name="T40"/>
                <a:gd fmla="*/ 103 h 107" name="T41"/>
                <a:gd fmla="*/ 0 w 38" name="T42"/>
                <a:gd fmla="*/ 107 h 10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7" w="38">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196"/>
            <p:cNvSpPr/>
            <p:nvPr/>
          </p:nvSpPr>
          <p:spPr bwMode="auto">
            <a:xfrm>
              <a:off x="4835525" y="6443664"/>
              <a:ext cx="358775" cy="419100"/>
            </a:xfrm>
            <a:custGeom>
              <a:gdLst>
                <a:gd fmla="*/ 0 w 86" name="T0"/>
                <a:gd fmla="*/ 92 h 95" name="T1"/>
                <a:gd fmla="*/ 0 w 86" name="T2"/>
                <a:gd fmla="*/ 90 h 95" name="T3"/>
                <a:gd fmla="*/ 1 w 86" name="T4"/>
                <a:gd fmla="*/ 86 h 95" name="T5"/>
                <a:gd fmla="*/ 6 w 86" name="T6"/>
                <a:gd fmla="*/ 71 h 95" name="T7"/>
                <a:gd fmla="*/ 29 w 86" name="T8"/>
                <a:gd fmla="*/ 30 h 95" name="T9"/>
                <a:gd fmla="*/ 38 w 86" name="T10"/>
                <a:gd fmla="*/ 21 h 95" name="T11"/>
                <a:gd fmla="*/ 48 w 86" name="T12"/>
                <a:gd fmla="*/ 14 h 95" name="T13"/>
                <a:gd fmla="*/ 53 w 86" name="T14"/>
                <a:gd fmla="*/ 11 h 95" name="T15"/>
                <a:gd fmla="*/ 58 w 86" name="T16"/>
                <a:gd fmla="*/ 8 h 95" name="T17"/>
                <a:gd fmla="*/ 67 w 86" name="T18"/>
                <a:gd fmla="*/ 4 h 95" name="T19"/>
                <a:gd fmla="*/ 75 w 86" name="T20"/>
                <a:gd fmla="*/ 2 h 95" name="T21"/>
                <a:gd fmla="*/ 81 w 86" name="T22"/>
                <a:gd fmla="*/ 1 h 95" name="T23"/>
                <a:gd fmla="*/ 86 w 86" name="T24"/>
                <a:gd fmla="*/ 0 h 95" name="T25"/>
                <a:gd fmla="*/ 81 w 86" name="T26"/>
                <a:gd fmla="*/ 2 h 95" name="T27"/>
                <a:gd fmla="*/ 76 w 86" name="T28"/>
                <a:gd fmla="*/ 5 h 95" name="T29"/>
                <a:gd fmla="*/ 69 w 86" name="T30"/>
                <a:gd fmla="*/ 9 h 95" name="T31"/>
                <a:gd fmla="*/ 62 w 86" name="T32"/>
                <a:gd fmla="*/ 14 h 95" name="T33"/>
                <a:gd fmla="*/ 58 w 86" name="T34"/>
                <a:gd fmla="*/ 18 h 95" name="T35"/>
                <a:gd fmla="*/ 54 w 86" name="T36"/>
                <a:gd fmla="*/ 21 h 95" name="T37"/>
                <a:gd fmla="*/ 48 w 86" name="T38"/>
                <a:gd fmla="*/ 30 h 95" name="T39"/>
                <a:gd fmla="*/ 43 w 86" name="T40"/>
                <a:gd fmla="*/ 39 h 95" name="T41"/>
                <a:gd fmla="*/ 32 w 86" name="T42"/>
                <a:gd fmla="*/ 77 h 95" name="T43"/>
                <a:gd fmla="*/ 31 w 86" name="T44"/>
                <a:gd fmla="*/ 90 h 95" name="T45"/>
                <a:gd fmla="*/ 31 w 86" name="T46"/>
                <a:gd fmla="*/ 94 h 95" name="T47"/>
                <a:gd fmla="*/ 31 w 86" name="T48"/>
                <a:gd fmla="*/ 95 h 95" name="T49"/>
                <a:gd fmla="*/ 0 w 86" name="T50"/>
                <a:gd fmla="*/ 92 h 9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5" w="86">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197"/>
            <p:cNvSpPr/>
            <p:nvPr/>
          </p:nvSpPr>
          <p:spPr bwMode="auto">
            <a:xfrm>
              <a:off x="4640263" y="6443664"/>
              <a:ext cx="358775" cy="419100"/>
            </a:xfrm>
            <a:custGeom>
              <a:gdLst>
                <a:gd fmla="*/ 55 w 86" name="T0"/>
                <a:gd fmla="*/ 95 h 95" name="T1"/>
                <a:gd fmla="*/ 55 w 86" name="T2"/>
                <a:gd fmla="*/ 94 h 95" name="T3"/>
                <a:gd fmla="*/ 55 w 86" name="T4"/>
                <a:gd fmla="*/ 90 h 95" name="T5"/>
                <a:gd fmla="*/ 54 w 86" name="T6"/>
                <a:gd fmla="*/ 77 h 95" name="T7"/>
                <a:gd fmla="*/ 43 w 86" name="T8"/>
                <a:gd fmla="*/ 39 h 95" name="T9"/>
                <a:gd fmla="*/ 38 w 86" name="T10"/>
                <a:gd fmla="*/ 30 h 95" name="T11"/>
                <a:gd fmla="*/ 32 w 86" name="T12"/>
                <a:gd fmla="*/ 21 h 95" name="T13"/>
                <a:gd fmla="*/ 28 w 86" name="T14"/>
                <a:gd fmla="*/ 18 h 95" name="T15"/>
                <a:gd fmla="*/ 24 w 86" name="T16"/>
                <a:gd fmla="*/ 14 h 95" name="T17"/>
                <a:gd fmla="*/ 17 w 86" name="T18"/>
                <a:gd fmla="*/ 9 h 95" name="T19"/>
                <a:gd fmla="*/ 10 w 86" name="T20"/>
                <a:gd fmla="*/ 5 h 95" name="T21"/>
                <a:gd fmla="*/ 5 w 86" name="T22"/>
                <a:gd fmla="*/ 2 h 95" name="T23"/>
                <a:gd fmla="*/ 0 w 86" name="T24"/>
                <a:gd fmla="*/ 0 h 95" name="T25"/>
                <a:gd fmla="*/ 5 w 86" name="T26"/>
                <a:gd fmla="*/ 1 h 95" name="T27"/>
                <a:gd fmla="*/ 11 w 86" name="T28"/>
                <a:gd fmla="*/ 2 h 95" name="T29"/>
                <a:gd fmla="*/ 19 w 86" name="T30"/>
                <a:gd fmla="*/ 4 h 95" name="T31"/>
                <a:gd fmla="*/ 28 w 86" name="T32"/>
                <a:gd fmla="*/ 8 h 95" name="T33"/>
                <a:gd fmla="*/ 33 w 86" name="T34"/>
                <a:gd fmla="*/ 11 h 95" name="T35"/>
                <a:gd fmla="*/ 38 w 86" name="T36"/>
                <a:gd fmla="*/ 14 h 95" name="T37"/>
                <a:gd fmla="*/ 48 w 86" name="T38"/>
                <a:gd fmla="*/ 21 h 95" name="T39"/>
                <a:gd fmla="*/ 57 w 86" name="T40"/>
                <a:gd fmla="*/ 30 h 95" name="T41"/>
                <a:gd fmla="*/ 80 w 86" name="T42"/>
                <a:gd fmla="*/ 71 h 95" name="T43"/>
                <a:gd fmla="*/ 85 w 86" name="T44"/>
                <a:gd fmla="*/ 86 h 95" name="T45"/>
                <a:gd fmla="*/ 86 w 86" name="T46"/>
                <a:gd fmla="*/ 90 h 95" name="T47"/>
                <a:gd fmla="*/ 86 w 86" name="T48"/>
                <a:gd fmla="*/ 92 h 95" name="T49"/>
                <a:gd fmla="*/ 55 w 86" name="T50"/>
                <a:gd fmla="*/ 95 h 95"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5" w="86">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198"/>
            <p:cNvSpPr/>
            <p:nvPr/>
          </p:nvSpPr>
          <p:spPr bwMode="auto">
            <a:xfrm>
              <a:off x="4852988" y="6624639"/>
              <a:ext cx="366713" cy="238125"/>
            </a:xfrm>
            <a:custGeom>
              <a:gdLst>
                <a:gd fmla="*/ 0 w 88" name="T0"/>
                <a:gd fmla="*/ 48 h 54" name="T1"/>
                <a:gd fmla="*/ 0 w 88" name="T2"/>
                <a:gd fmla="*/ 47 h 54" name="T3"/>
                <a:gd fmla="*/ 1 w 88" name="T4"/>
                <a:gd fmla="*/ 45 h 54" name="T5"/>
                <a:gd fmla="*/ 2 w 88" name="T6"/>
                <a:gd fmla="*/ 43 h 54" name="T7"/>
                <a:gd fmla="*/ 4 w 88" name="T8"/>
                <a:gd fmla="*/ 37 h 54" name="T9"/>
                <a:gd fmla="*/ 8 w 88" name="T10"/>
                <a:gd fmla="*/ 31 h 54" name="T11"/>
                <a:gd fmla="*/ 14 w 88" name="T12"/>
                <a:gd fmla="*/ 24 h 54" name="T13"/>
                <a:gd fmla="*/ 21 w 88" name="T14"/>
                <a:gd fmla="*/ 17 h 54" name="T15"/>
                <a:gd fmla="*/ 25 w 88" name="T16"/>
                <a:gd fmla="*/ 14 h 54" name="T17"/>
                <a:gd fmla="*/ 29 w 88" name="T18"/>
                <a:gd fmla="*/ 11 h 54" name="T19"/>
                <a:gd fmla="*/ 38 w 88" name="T20"/>
                <a:gd fmla="*/ 6 h 54" name="T21"/>
                <a:gd fmla="*/ 47 w 88" name="T22"/>
                <a:gd fmla="*/ 3 h 54" name="T23"/>
                <a:gd fmla="*/ 56 w 88" name="T24"/>
                <a:gd fmla="*/ 1 h 54" name="T25"/>
                <a:gd fmla="*/ 65 w 88" name="T26"/>
                <a:gd fmla="*/ 0 h 54" name="T27"/>
                <a:gd fmla="*/ 73 w 88" name="T28"/>
                <a:gd fmla="*/ 0 h 54" name="T29"/>
                <a:gd fmla="*/ 76 w 88" name="T30"/>
                <a:gd fmla="*/ 0 h 54" name="T31"/>
                <a:gd fmla="*/ 79 w 88" name="T32"/>
                <a:gd fmla="*/ 0 h 54" name="T33"/>
                <a:gd fmla="*/ 84 w 88" name="T34"/>
                <a:gd fmla="*/ 1 h 54" name="T35"/>
                <a:gd fmla="*/ 88 w 88" name="T36"/>
                <a:gd fmla="*/ 1 h 54" name="T37"/>
                <a:gd fmla="*/ 84 w 88" name="T38"/>
                <a:gd fmla="*/ 2 h 54" name="T39"/>
                <a:gd fmla="*/ 79 w 88" name="T40"/>
                <a:gd fmla="*/ 3 h 54" name="T41"/>
                <a:gd fmla="*/ 76 w 88" name="T42"/>
                <a:gd fmla="*/ 4 h 54" name="T43"/>
                <a:gd fmla="*/ 73 w 88" name="T44"/>
                <a:gd fmla="*/ 5 h 54" name="T45"/>
                <a:gd fmla="*/ 67 w 88" name="T46"/>
                <a:gd fmla="*/ 7 h 54" name="T47"/>
                <a:gd fmla="*/ 60 w 88" name="T48"/>
                <a:gd fmla="*/ 10 h 54" name="T49"/>
                <a:gd fmla="*/ 53 w 88" name="T50"/>
                <a:gd fmla="*/ 15 h 54" name="T51"/>
                <a:gd fmla="*/ 46 w 88" name="T52"/>
                <a:gd fmla="*/ 20 h 54" name="T53"/>
                <a:gd fmla="*/ 41 w 88" name="T54"/>
                <a:gd fmla="*/ 25 h 54" name="T55"/>
                <a:gd fmla="*/ 39 w 88" name="T56"/>
                <a:gd fmla="*/ 28 h 54" name="T57"/>
                <a:gd fmla="*/ 37 w 88" name="T58"/>
                <a:gd fmla="*/ 32 h 54" name="T59"/>
                <a:gd fmla="*/ 34 w 88" name="T60"/>
                <a:gd fmla="*/ 37 h 54" name="T61"/>
                <a:gd fmla="*/ 32 w 88" name="T62"/>
                <a:gd fmla="*/ 43 h 54" name="T63"/>
                <a:gd fmla="*/ 31 w 88" name="T64"/>
                <a:gd fmla="*/ 48 h 54" name="T65"/>
                <a:gd fmla="*/ 31 w 88" name="T66"/>
                <a:gd fmla="*/ 51 h 54" name="T67"/>
                <a:gd fmla="*/ 31 w 88" name="T68"/>
                <a:gd fmla="*/ 53 h 54" name="T69"/>
                <a:gd fmla="*/ 31 w 88" name="T70"/>
                <a:gd fmla="*/ 53 h 54" name="T71"/>
                <a:gd fmla="*/ 31 w 88" name="T72"/>
                <a:gd fmla="*/ 54 h 54" name="T73"/>
                <a:gd fmla="*/ 0 w 88" name="T74"/>
                <a:gd fmla="*/ 48 h 5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4" w="88">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199"/>
            <p:cNvSpPr/>
            <p:nvPr/>
          </p:nvSpPr>
          <p:spPr bwMode="auto">
            <a:xfrm>
              <a:off x="4602163" y="6624639"/>
              <a:ext cx="366713" cy="238125"/>
            </a:xfrm>
            <a:custGeom>
              <a:gdLst>
                <a:gd fmla="*/ 57 w 88" name="T0"/>
                <a:gd fmla="*/ 54 h 54" name="T1"/>
                <a:gd fmla="*/ 57 w 88" name="T2"/>
                <a:gd fmla="*/ 53 h 54" name="T3"/>
                <a:gd fmla="*/ 57 w 88" name="T4"/>
                <a:gd fmla="*/ 53 h 54" name="T5"/>
                <a:gd fmla="*/ 57 w 88" name="T6"/>
                <a:gd fmla="*/ 51 h 54" name="T7"/>
                <a:gd fmla="*/ 57 w 88" name="T8"/>
                <a:gd fmla="*/ 48 h 54" name="T9"/>
                <a:gd fmla="*/ 56 w 88" name="T10"/>
                <a:gd fmla="*/ 43 h 54" name="T11"/>
                <a:gd fmla="*/ 54 w 88" name="T12"/>
                <a:gd fmla="*/ 37 h 54" name="T13"/>
                <a:gd fmla="*/ 51 w 88" name="T14"/>
                <a:gd fmla="*/ 32 h 54" name="T15"/>
                <a:gd fmla="*/ 49 w 88" name="T16"/>
                <a:gd fmla="*/ 28 h 54" name="T17"/>
                <a:gd fmla="*/ 47 w 88" name="T18"/>
                <a:gd fmla="*/ 25 h 54" name="T19"/>
                <a:gd fmla="*/ 42 w 88" name="T20"/>
                <a:gd fmla="*/ 20 h 54" name="T21"/>
                <a:gd fmla="*/ 36 w 88" name="T22"/>
                <a:gd fmla="*/ 15 h 54" name="T23"/>
                <a:gd fmla="*/ 29 w 88" name="T24"/>
                <a:gd fmla="*/ 10 h 54" name="T25"/>
                <a:gd fmla="*/ 22 w 88" name="T26"/>
                <a:gd fmla="*/ 7 h 54" name="T27"/>
                <a:gd fmla="*/ 15 w 88" name="T28"/>
                <a:gd fmla="*/ 5 h 54" name="T29"/>
                <a:gd fmla="*/ 12 w 88" name="T30"/>
                <a:gd fmla="*/ 4 h 54" name="T31"/>
                <a:gd fmla="*/ 9 w 88" name="T32"/>
                <a:gd fmla="*/ 3 h 54" name="T33"/>
                <a:gd fmla="*/ 4 w 88" name="T34"/>
                <a:gd fmla="*/ 2 h 54" name="T35"/>
                <a:gd fmla="*/ 0 w 88" name="T36"/>
                <a:gd fmla="*/ 1 h 54" name="T37"/>
                <a:gd fmla="*/ 4 w 88" name="T38"/>
                <a:gd fmla="*/ 1 h 54" name="T39"/>
                <a:gd fmla="*/ 9 w 88" name="T40"/>
                <a:gd fmla="*/ 0 h 54" name="T41"/>
                <a:gd fmla="*/ 12 w 88" name="T42"/>
                <a:gd fmla="*/ 0 h 54" name="T43"/>
                <a:gd fmla="*/ 16 w 88" name="T44"/>
                <a:gd fmla="*/ 0 h 54" name="T45"/>
                <a:gd fmla="*/ 23 w 88" name="T46"/>
                <a:gd fmla="*/ 0 h 54" name="T47"/>
                <a:gd fmla="*/ 32 w 88" name="T48"/>
                <a:gd fmla="*/ 1 h 54" name="T49"/>
                <a:gd fmla="*/ 41 w 88" name="T50"/>
                <a:gd fmla="*/ 3 h 54" name="T51"/>
                <a:gd fmla="*/ 50 w 88" name="T52"/>
                <a:gd fmla="*/ 6 h 54" name="T53"/>
                <a:gd fmla="*/ 59 w 88" name="T54"/>
                <a:gd fmla="*/ 11 h 54" name="T55"/>
                <a:gd fmla="*/ 64 w 88" name="T56"/>
                <a:gd fmla="*/ 14 h 54" name="T57"/>
                <a:gd fmla="*/ 67 w 88" name="T58"/>
                <a:gd fmla="*/ 17 h 54" name="T59"/>
                <a:gd fmla="*/ 74 w 88" name="T60"/>
                <a:gd fmla="*/ 24 h 54" name="T61"/>
                <a:gd fmla="*/ 80 w 88" name="T62"/>
                <a:gd fmla="*/ 31 h 54" name="T63"/>
                <a:gd fmla="*/ 84 w 88" name="T64"/>
                <a:gd fmla="*/ 38 h 54" name="T65"/>
                <a:gd fmla="*/ 86 w 88" name="T66"/>
                <a:gd fmla="*/ 43 h 54" name="T67"/>
                <a:gd fmla="*/ 87 w 88" name="T68"/>
                <a:gd fmla="*/ 45 h 54" name="T69"/>
                <a:gd fmla="*/ 88 w 88" name="T70"/>
                <a:gd fmla="*/ 47 h 54" name="T71"/>
                <a:gd fmla="*/ 88 w 88" name="T72"/>
                <a:gd fmla="*/ 48 h 54" name="T73"/>
                <a:gd fmla="*/ 57 w 88" name="T74"/>
                <a:gd fmla="*/ 54 h 5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4" w="88">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200"/>
            <p:cNvSpPr/>
            <p:nvPr/>
          </p:nvSpPr>
          <p:spPr bwMode="auto">
            <a:xfrm>
              <a:off x="4848225" y="6399214"/>
              <a:ext cx="130175" cy="398463"/>
            </a:xfrm>
            <a:custGeom>
              <a:gdLst>
                <a:gd fmla="*/ 0 w 31" name="T0"/>
                <a:gd fmla="*/ 90 h 90" name="T1"/>
                <a:gd fmla="*/ 0 w 31" name="T2"/>
                <a:gd fmla="*/ 86 h 90" name="T3"/>
                <a:gd fmla="*/ 1 w 31" name="T4"/>
                <a:gd fmla="*/ 75 h 90" name="T5"/>
                <a:gd fmla="*/ 3 w 31" name="T6"/>
                <a:gd fmla="*/ 59 h 90" name="T7"/>
                <a:gd fmla="*/ 7 w 31" name="T8"/>
                <a:gd fmla="*/ 42 h 90" name="T9"/>
                <a:gd fmla="*/ 9 w 31" name="T10"/>
                <a:gd fmla="*/ 34 h 90" name="T11"/>
                <a:gd fmla="*/ 12 w 31" name="T12"/>
                <a:gd fmla="*/ 25 h 90" name="T13"/>
                <a:gd fmla="*/ 13 w 31" name="T14"/>
                <a:gd fmla="*/ 21 h 90" name="T15"/>
                <a:gd fmla="*/ 15 w 31" name="T16"/>
                <a:gd fmla="*/ 18 h 90" name="T17"/>
                <a:gd fmla="*/ 18 w 31" name="T18"/>
                <a:gd fmla="*/ 11 h 90" name="T19"/>
                <a:gd fmla="*/ 22 w 31" name="T20"/>
                <a:gd fmla="*/ 6 h 90" name="T21"/>
                <a:gd fmla="*/ 25 w 31" name="T22"/>
                <a:gd fmla="*/ 3 h 90" name="T23"/>
                <a:gd fmla="*/ 28 w 31" name="T24"/>
                <a:gd fmla="*/ 0 h 90" name="T25"/>
                <a:gd fmla="*/ 26 w 31" name="T26"/>
                <a:gd fmla="*/ 4 h 90" name="T27"/>
                <a:gd fmla="*/ 24 w 31" name="T28"/>
                <a:gd fmla="*/ 8 h 90" name="T29"/>
                <a:gd fmla="*/ 23 w 31" name="T30"/>
                <a:gd fmla="*/ 13 h 90" name="T31"/>
                <a:gd fmla="*/ 22 w 31" name="T32"/>
                <a:gd fmla="*/ 20 h 90" name="T33"/>
                <a:gd fmla="*/ 22 w 31" name="T34"/>
                <a:gd fmla="*/ 27 h 90" name="T35"/>
                <a:gd fmla="*/ 22 w 31" name="T36"/>
                <a:gd fmla="*/ 35 h 90" name="T37"/>
                <a:gd fmla="*/ 22 w 31" name="T38"/>
                <a:gd fmla="*/ 43 h 90" name="T39"/>
                <a:gd fmla="*/ 28 w 31" name="T40"/>
                <a:gd fmla="*/ 73 h 90" name="T41"/>
                <a:gd fmla="*/ 30 w 31" name="T42"/>
                <a:gd fmla="*/ 83 h 90" name="T43"/>
                <a:gd fmla="*/ 31 w 31" name="T44"/>
                <a:gd fmla="*/ 86 h 90" name="T45"/>
                <a:gd fmla="*/ 0 w 31" name="T46"/>
                <a:gd fmla="*/ 90 h 9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90" w="31">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209"/>
            <p:cNvSpPr/>
            <p:nvPr/>
          </p:nvSpPr>
          <p:spPr bwMode="auto">
            <a:xfrm>
              <a:off x="2784476" y="5164139"/>
              <a:ext cx="742950" cy="1584325"/>
            </a:xfrm>
            <a:custGeom>
              <a:gdLst>
                <a:gd fmla="*/ 468 w 468" name="T0"/>
                <a:gd fmla="*/ 317 h 998" name="T1"/>
                <a:gd fmla="*/ 271 w 468" name="T2"/>
                <a:gd fmla="*/ 370 h 998" name="T3"/>
                <a:gd fmla="*/ 226 w 468" name="T4"/>
                <a:gd fmla="*/ 0 h 998" name="T5"/>
                <a:gd fmla="*/ 192 w 468" name="T6"/>
                <a:gd fmla="*/ 370 h 998" name="T7"/>
                <a:gd fmla="*/ 0 w 468" name="T8"/>
                <a:gd fmla="*/ 314 h 998" name="T9"/>
                <a:gd fmla="*/ 195 w 468" name="T10"/>
                <a:gd fmla="*/ 459 h 998" name="T11"/>
                <a:gd fmla="*/ 181 w 468" name="T12"/>
                <a:gd fmla="*/ 998 h 998" name="T13"/>
                <a:gd fmla="*/ 273 w 468" name="T14"/>
                <a:gd fmla="*/ 998 h 998" name="T15"/>
                <a:gd fmla="*/ 258 w 468" name="T16"/>
                <a:gd fmla="*/ 459 h 998" name="T17"/>
                <a:gd fmla="*/ 468 w 468" name="T18"/>
                <a:gd fmla="*/ 317 h 998"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998" w="46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219"/>
            <p:cNvSpPr/>
            <p:nvPr/>
          </p:nvSpPr>
          <p:spPr bwMode="auto">
            <a:xfrm>
              <a:off x="3197226" y="5957889"/>
              <a:ext cx="20638" cy="781050"/>
            </a:xfrm>
            <a:custGeom>
              <a:gdLst>
                <a:gd fmla="*/ 0 w 5" name="T0"/>
                <a:gd fmla="*/ 0 h 177" name="T1"/>
                <a:gd fmla="*/ 0 w 5" name="T2"/>
                <a:gd fmla="*/ 0 h 177" name="T3"/>
                <a:gd fmla="*/ 5 w 5" name="T4"/>
                <a:gd fmla="*/ 177 h 177" name="T5"/>
                <a:gd fmla="*/ 5 w 5" name="T6"/>
                <a:gd fmla="*/ 177 h 177" name="T7"/>
                <a:gd fmla="*/ 0 w 5" name="T8"/>
                <a:gd fmla="*/ 0 h 177" name="T9"/>
              </a:gdLst>
              <a:cxnLst>
                <a:cxn ang="0">
                  <a:pos x="T0" y="T1"/>
                </a:cxn>
                <a:cxn ang="0">
                  <a:pos x="T2" y="T3"/>
                </a:cxn>
                <a:cxn ang="0">
                  <a:pos x="T4" y="T5"/>
                </a:cxn>
                <a:cxn ang="0">
                  <a:pos x="T6" y="T7"/>
                </a:cxn>
                <a:cxn ang="0">
                  <a:pos x="T8" y="T9"/>
                </a:cxn>
              </a:cxnLst>
              <a:rect b="b" l="0" r="r" t="0"/>
              <a:pathLst>
                <a:path h="177" w="5">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226"/>
            <p:cNvSpPr/>
            <p:nvPr/>
          </p:nvSpPr>
          <p:spPr bwMode="auto">
            <a:xfrm>
              <a:off x="8770939" y="6275389"/>
              <a:ext cx="425450" cy="490538"/>
            </a:xfrm>
            <a:custGeom>
              <a:gdLst>
                <a:gd fmla="*/ 0 w 102" name="T0"/>
                <a:gd fmla="*/ 108 h 111" name="T1"/>
                <a:gd fmla="*/ 0 w 102" name="T2"/>
                <a:gd fmla="*/ 106 h 111" name="T3"/>
                <a:gd fmla="*/ 2 w 102" name="T4"/>
                <a:gd fmla="*/ 101 h 111" name="T5"/>
                <a:gd fmla="*/ 7 w 102" name="T6"/>
                <a:gd fmla="*/ 83 h 111" name="T7"/>
                <a:gd fmla="*/ 18 w 102" name="T8"/>
                <a:gd fmla="*/ 60 h 111" name="T9"/>
                <a:gd fmla="*/ 35 w 102" name="T10"/>
                <a:gd fmla="*/ 36 h 111" name="T11"/>
                <a:gd fmla="*/ 46 w 102" name="T12"/>
                <a:gd fmla="*/ 25 h 111" name="T13"/>
                <a:gd fmla="*/ 57 w 102" name="T14"/>
                <a:gd fmla="*/ 16 h 111" name="T15"/>
                <a:gd fmla="*/ 63 w 102" name="T16"/>
                <a:gd fmla="*/ 12 h 111" name="T17"/>
                <a:gd fmla="*/ 68 w 102" name="T18"/>
                <a:gd fmla="*/ 9 h 111" name="T19"/>
                <a:gd fmla="*/ 79 w 102" name="T20"/>
                <a:gd fmla="*/ 5 h 111" name="T21"/>
                <a:gd fmla="*/ 88 w 102" name="T22"/>
                <a:gd fmla="*/ 2 h 111" name="T23"/>
                <a:gd fmla="*/ 96 w 102" name="T24"/>
                <a:gd fmla="*/ 1 h 111" name="T25"/>
                <a:gd fmla="*/ 102 w 102" name="T26"/>
                <a:gd fmla="*/ 0 h 111" name="T27"/>
                <a:gd fmla="*/ 96 w 102" name="T28"/>
                <a:gd fmla="*/ 2 h 111" name="T29"/>
                <a:gd fmla="*/ 90 w 102" name="T30"/>
                <a:gd fmla="*/ 5 h 111" name="T31"/>
                <a:gd fmla="*/ 82 w 102" name="T32"/>
                <a:gd fmla="*/ 10 h 111" name="T33"/>
                <a:gd fmla="*/ 73 w 102" name="T34"/>
                <a:gd fmla="*/ 16 h 111" name="T35"/>
                <a:gd fmla="*/ 69 w 102" name="T36"/>
                <a:gd fmla="*/ 20 h 111" name="T37"/>
                <a:gd fmla="*/ 65 w 102" name="T38"/>
                <a:gd fmla="*/ 25 h 111" name="T39"/>
                <a:gd fmla="*/ 57 w 102" name="T40"/>
                <a:gd fmla="*/ 35 h 111" name="T41"/>
                <a:gd fmla="*/ 51 w 102" name="T42"/>
                <a:gd fmla="*/ 46 h 111" name="T43"/>
                <a:gd fmla="*/ 38 w 102" name="T44"/>
                <a:gd fmla="*/ 91 h 111" name="T45"/>
                <a:gd fmla="*/ 37 w 102" name="T46"/>
                <a:gd fmla="*/ 106 h 111" name="T47"/>
                <a:gd fmla="*/ 37 w 102" name="T48"/>
                <a:gd fmla="*/ 110 h 111" name="T49"/>
                <a:gd fmla="*/ 37 w 102" name="T50"/>
                <a:gd fmla="*/ 111 h 111" name="T51"/>
                <a:gd fmla="*/ 37 w 102" name="T52"/>
                <a:gd fmla="*/ 111 h 111" name="T53"/>
                <a:gd fmla="*/ 0 w 102" name="T54"/>
                <a:gd fmla="*/ 108 h 11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0" w="102">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227"/>
            <p:cNvSpPr/>
            <p:nvPr/>
          </p:nvSpPr>
          <p:spPr bwMode="auto">
            <a:xfrm>
              <a:off x="8542339" y="6275389"/>
              <a:ext cx="425450" cy="490538"/>
            </a:xfrm>
            <a:custGeom>
              <a:gdLst>
                <a:gd fmla="*/ 64 w 102" name="T0"/>
                <a:gd fmla="*/ 111 h 111" name="T1"/>
                <a:gd fmla="*/ 64 w 102" name="T2"/>
                <a:gd fmla="*/ 111 h 111" name="T3"/>
                <a:gd fmla="*/ 64 w 102" name="T4"/>
                <a:gd fmla="*/ 110 h 111" name="T5"/>
                <a:gd fmla="*/ 65 w 102" name="T6"/>
                <a:gd fmla="*/ 106 h 111" name="T7"/>
                <a:gd fmla="*/ 64 w 102" name="T8"/>
                <a:gd fmla="*/ 91 h 111" name="T9"/>
                <a:gd fmla="*/ 51 w 102" name="T10"/>
                <a:gd fmla="*/ 46 h 111" name="T11"/>
                <a:gd fmla="*/ 45 w 102" name="T12"/>
                <a:gd fmla="*/ 35 h 111" name="T13"/>
                <a:gd fmla="*/ 37 w 102" name="T14"/>
                <a:gd fmla="*/ 25 h 111" name="T15"/>
                <a:gd fmla="*/ 33 w 102" name="T16"/>
                <a:gd fmla="*/ 20 h 111" name="T17"/>
                <a:gd fmla="*/ 29 w 102" name="T18"/>
                <a:gd fmla="*/ 16 h 111" name="T19"/>
                <a:gd fmla="*/ 20 w 102" name="T20"/>
                <a:gd fmla="*/ 10 h 111" name="T21"/>
                <a:gd fmla="*/ 12 w 102" name="T22"/>
                <a:gd fmla="*/ 5 h 111" name="T23"/>
                <a:gd fmla="*/ 5 w 102" name="T24"/>
                <a:gd fmla="*/ 2 h 111" name="T25"/>
                <a:gd fmla="*/ 0 w 102" name="T26"/>
                <a:gd fmla="*/ 0 h 111" name="T27"/>
                <a:gd fmla="*/ 6 w 102" name="T28"/>
                <a:gd fmla="*/ 1 h 111" name="T29"/>
                <a:gd fmla="*/ 13 w 102" name="T30"/>
                <a:gd fmla="*/ 2 h 111" name="T31"/>
                <a:gd fmla="*/ 23 w 102" name="T32"/>
                <a:gd fmla="*/ 5 h 111" name="T33"/>
                <a:gd fmla="*/ 33 w 102" name="T34"/>
                <a:gd fmla="*/ 9 h 111" name="T35"/>
                <a:gd fmla="*/ 39 w 102" name="T36"/>
                <a:gd fmla="*/ 12 h 111" name="T37"/>
                <a:gd fmla="*/ 45 w 102" name="T38"/>
                <a:gd fmla="*/ 16 h 111" name="T39"/>
                <a:gd fmla="*/ 56 w 102" name="T40"/>
                <a:gd fmla="*/ 25 h 111" name="T41"/>
                <a:gd fmla="*/ 67 w 102" name="T42"/>
                <a:gd fmla="*/ 36 h 111" name="T43"/>
                <a:gd fmla="*/ 83 w 102" name="T44"/>
                <a:gd fmla="*/ 60 h 111" name="T45"/>
                <a:gd fmla="*/ 94 w 102" name="T46"/>
                <a:gd fmla="*/ 83 h 111" name="T47"/>
                <a:gd fmla="*/ 100 w 102" name="T48"/>
                <a:gd fmla="*/ 101 h 111" name="T49"/>
                <a:gd fmla="*/ 101 w 102" name="T50"/>
                <a:gd fmla="*/ 106 h 111" name="T51"/>
                <a:gd fmla="*/ 102 w 102" name="T52"/>
                <a:gd fmla="*/ 108 h 111" name="T53"/>
                <a:gd fmla="*/ 64 w 102" name="T54"/>
                <a:gd fmla="*/ 111 h 111"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10" w="102">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228"/>
            <p:cNvSpPr/>
            <p:nvPr/>
          </p:nvSpPr>
          <p:spPr bwMode="auto">
            <a:xfrm>
              <a:off x="8783639" y="6223001"/>
              <a:ext cx="158750" cy="468313"/>
            </a:xfrm>
            <a:custGeom>
              <a:gdLst>
                <a:gd fmla="*/ 0 w 38" name="T0"/>
                <a:gd fmla="*/ 106 h 106" name="T1"/>
                <a:gd fmla="*/ 0 w 38" name="T2"/>
                <a:gd fmla="*/ 105 h 106" name="T3"/>
                <a:gd fmla="*/ 1 w 38" name="T4"/>
                <a:gd fmla="*/ 101 h 106" name="T5"/>
                <a:gd fmla="*/ 2 w 38" name="T6"/>
                <a:gd fmla="*/ 88 h 106" name="T7"/>
                <a:gd fmla="*/ 9 w 38" name="T8"/>
                <a:gd fmla="*/ 50 h 106" name="T9"/>
                <a:gd fmla="*/ 15 w 38" name="T10"/>
                <a:gd fmla="*/ 30 h 106" name="T11"/>
                <a:gd fmla="*/ 23 w 38" name="T12"/>
                <a:gd fmla="*/ 13 h 106" name="T13"/>
                <a:gd fmla="*/ 27 w 38" name="T14"/>
                <a:gd fmla="*/ 7 h 106" name="T15"/>
                <a:gd fmla="*/ 30 w 38" name="T16"/>
                <a:gd fmla="*/ 3 h 106" name="T17"/>
                <a:gd fmla="*/ 33 w 38" name="T18"/>
                <a:gd fmla="*/ 1 h 106" name="T19"/>
                <a:gd fmla="*/ 34 w 38" name="T20"/>
                <a:gd fmla="*/ 0 h 106" name="T21"/>
                <a:gd fmla="*/ 33 w 38" name="T22"/>
                <a:gd fmla="*/ 1 h 106" name="T23"/>
                <a:gd fmla="*/ 32 w 38" name="T24"/>
                <a:gd fmla="*/ 4 h 106" name="T25"/>
                <a:gd fmla="*/ 30 w 38" name="T26"/>
                <a:gd fmla="*/ 9 h 106" name="T27"/>
                <a:gd fmla="*/ 28 w 38" name="T28"/>
                <a:gd fmla="*/ 15 h 106" name="T29"/>
                <a:gd fmla="*/ 26 w 38" name="T30"/>
                <a:gd fmla="*/ 32 h 106" name="T31"/>
                <a:gd fmla="*/ 27 w 38" name="T32"/>
                <a:gd fmla="*/ 51 h 106" name="T33"/>
                <a:gd fmla="*/ 33 w 38" name="T34"/>
                <a:gd fmla="*/ 86 h 106" name="T35"/>
                <a:gd fmla="*/ 36 w 38" name="T36"/>
                <a:gd fmla="*/ 98 h 106" name="T37"/>
                <a:gd fmla="*/ 37 w 38" name="T38"/>
                <a:gd fmla="*/ 101 h 106" name="T39"/>
                <a:gd fmla="*/ 38 w 38" name="T40"/>
                <a:gd fmla="*/ 102 h 106" name="T41"/>
                <a:gd fmla="*/ 0 w 38" name="T42"/>
                <a:gd fmla="*/ 106 h 10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05" w="38">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229"/>
            <p:cNvSpPr/>
            <p:nvPr/>
          </p:nvSpPr>
          <p:spPr bwMode="auto">
            <a:xfrm>
              <a:off x="8659814" y="5834064"/>
              <a:ext cx="528638" cy="561975"/>
            </a:xfrm>
            <a:custGeom>
              <a:gdLst>
                <a:gd fmla="*/ 127 w 127" name="T0"/>
                <a:gd fmla="*/ 60 h 127" name="T1"/>
                <a:gd fmla="*/ 94 w 127" name="T2"/>
                <a:gd fmla="*/ 47 h 127" name="T3"/>
                <a:gd fmla="*/ 106 w 127" name="T4"/>
                <a:gd fmla="*/ 16 h 127" name="T5"/>
                <a:gd fmla="*/ 74 w 127" name="T6"/>
                <a:gd fmla="*/ 30 h 127" name="T7"/>
                <a:gd fmla="*/ 60 w 127" name="T8"/>
                <a:gd fmla="*/ 0 h 127" name="T9"/>
                <a:gd fmla="*/ 47 w 127" name="T10"/>
                <a:gd fmla="*/ 32 h 127" name="T11"/>
                <a:gd fmla="*/ 16 w 127" name="T12"/>
                <a:gd fmla="*/ 21 h 127" name="T13"/>
                <a:gd fmla="*/ 30 w 127" name="T14"/>
                <a:gd fmla="*/ 53 h 127" name="T15"/>
                <a:gd fmla="*/ 0 w 127" name="T16"/>
                <a:gd fmla="*/ 67 h 127" name="T17"/>
                <a:gd fmla="*/ 32 w 127" name="T18"/>
                <a:gd fmla="*/ 80 h 127" name="T19"/>
                <a:gd fmla="*/ 21 w 127" name="T20"/>
                <a:gd fmla="*/ 110 h 127" name="T21"/>
                <a:gd fmla="*/ 53 w 127" name="T22"/>
                <a:gd fmla="*/ 97 h 127" name="T23"/>
                <a:gd fmla="*/ 66 w 127" name="T24"/>
                <a:gd fmla="*/ 127 h 127" name="T25"/>
                <a:gd fmla="*/ 80 w 127" name="T26"/>
                <a:gd fmla="*/ 94 h 127" name="T27"/>
                <a:gd fmla="*/ 110 w 127" name="T28"/>
                <a:gd fmla="*/ 106 h 127" name="T29"/>
                <a:gd fmla="*/ 97 w 127" name="T30"/>
                <a:gd fmla="*/ 74 h 127" name="T31"/>
                <a:gd fmla="*/ 127 w 127" name="T32"/>
                <a:gd fmla="*/ 60 h 12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7" w="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232"/>
            <p:cNvSpPr/>
            <p:nvPr/>
          </p:nvSpPr>
          <p:spPr bwMode="auto">
            <a:xfrm>
              <a:off x="5057776" y="6396039"/>
              <a:ext cx="300038" cy="300038"/>
            </a:xfrm>
            <a:custGeom>
              <a:gdLst>
                <a:gd fmla="*/ 0 w 72" name="T0"/>
                <a:gd fmla="*/ 61 h 68" name="T1"/>
                <a:gd fmla="*/ 2 w 72" name="T2"/>
                <a:gd fmla="*/ 57 h 68" name="T3"/>
                <a:gd fmla="*/ 3 w 72" name="T4"/>
                <a:gd fmla="*/ 55 h 68" name="T5"/>
                <a:gd fmla="*/ 4 w 72" name="T6"/>
                <a:gd fmla="*/ 53 h 68" name="T7"/>
                <a:gd fmla="*/ 7 w 72" name="T8"/>
                <a:gd fmla="*/ 47 h 68" name="T9"/>
                <a:gd fmla="*/ 11 w 72" name="T10"/>
                <a:gd fmla="*/ 40 h 68" name="T11"/>
                <a:gd fmla="*/ 16 w 72" name="T12"/>
                <a:gd fmla="*/ 33 h 68" name="T13"/>
                <a:gd fmla="*/ 22 w 72" name="T14"/>
                <a:gd fmla="*/ 26 h 68" name="T15"/>
                <a:gd fmla="*/ 28 w 72" name="T16"/>
                <a:gd fmla="*/ 19 h 68" name="T17"/>
                <a:gd fmla="*/ 36 w 72" name="T18"/>
                <a:gd fmla="*/ 13 h 68" name="T19"/>
                <a:gd fmla="*/ 43 w 72" name="T20"/>
                <a:gd fmla="*/ 8 h 68" name="T21"/>
                <a:gd fmla="*/ 51 w 72" name="T22"/>
                <a:gd fmla="*/ 5 h 68" name="T23"/>
                <a:gd fmla="*/ 54 w 72" name="T24"/>
                <a:gd fmla="*/ 3 h 68" name="T25"/>
                <a:gd fmla="*/ 57 w 72" name="T26"/>
                <a:gd fmla="*/ 2 h 68" name="T27"/>
                <a:gd fmla="*/ 63 w 72" name="T28"/>
                <a:gd fmla="*/ 1 h 68" name="T29"/>
                <a:gd fmla="*/ 68 w 72" name="T30"/>
                <a:gd fmla="*/ 0 h 68" name="T31"/>
                <a:gd fmla="*/ 72 w 72" name="T32"/>
                <a:gd fmla="*/ 0 h 68" name="T33"/>
                <a:gd fmla="*/ 68 w 72" name="T34"/>
                <a:gd fmla="*/ 1 h 68" name="T35"/>
                <a:gd fmla="*/ 64 w 72" name="T36"/>
                <a:gd fmla="*/ 3 h 68" name="T37"/>
                <a:gd fmla="*/ 59 w 72" name="T38"/>
                <a:gd fmla="*/ 6 h 68" name="T39"/>
                <a:gd fmla="*/ 57 w 72" name="T40"/>
                <a:gd fmla="*/ 8 h 68" name="T41"/>
                <a:gd fmla="*/ 54 w 72" name="T42"/>
                <a:gd fmla="*/ 10 h 68" name="T43"/>
                <a:gd fmla="*/ 48 w 72" name="T44"/>
                <a:gd fmla="*/ 15 h 68" name="T45"/>
                <a:gd fmla="*/ 43 w 72" name="T46"/>
                <a:gd fmla="*/ 21 h 68" name="T47"/>
                <a:gd fmla="*/ 39 w 72" name="T48"/>
                <a:gd fmla="*/ 28 h 68" name="T49"/>
                <a:gd fmla="*/ 35 w 72" name="T50"/>
                <a:gd fmla="*/ 35 h 68" name="T51"/>
                <a:gd fmla="*/ 32 w 72" name="T52"/>
                <a:gd fmla="*/ 42 h 68" name="T53"/>
                <a:gd fmla="*/ 30 w 72" name="T54"/>
                <a:gd fmla="*/ 49 h 68" name="T55"/>
                <a:gd fmla="*/ 29 w 72" name="T56"/>
                <a:gd fmla="*/ 55 h 68" name="T57"/>
                <a:gd fmla="*/ 28 w 72" name="T58"/>
                <a:gd fmla="*/ 60 h 68" name="T59"/>
                <a:gd fmla="*/ 28 w 72" name="T60"/>
                <a:gd fmla="*/ 62 h 68" name="T61"/>
                <a:gd fmla="*/ 27 w 72" name="T62"/>
                <a:gd fmla="*/ 64 h 68" name="T63"/>
                <a:gd fmla="*/ 27 w 72" name="T64"/>
                <a:gd fmla="*/ 68 h 68" name="T65"/>
                <a:gd fmla="*/ 0 w 72" name="T66"/>
                <a:gd fmla="*/ 61 h 6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8" w="72">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233"/>
            <p:cNvSpPr/>
            <p:nvPr/>
          </p:nvSpPr>
          <p:spPr bwMode="auto">
            <a:xfrm>
              <a:off x="4878388" y="6396039"/>
              <a:ext cx="295275" cy="300038"/>
            </a:xfrm>
            <a:custGeom>
              <a:gdLst>
                <a:gd fmla="*/ 45 w 71" name="T0"/>
                <a:gd fmla="*/ 68 h 68" name="T1"/>
                <a:gd fmla="*/ 44 w 71" name="T2"/>
                <a:gd fmla="*/ 64 h 68" name="T3"/>
                <a:gd fmla="*/ 44 w 71" name="T4"/>
                <a:gd fmla="*/ 62 h 68" name="T5"/>
                <a:gd fmla="*/ 44 w 71" name="T6"/>
                <a:gd fmla="*/ 60 h 68" name="T7"/>
                <a:gd fmla="*/ 43 w 71" name="T8"/>
                <a:gd fmla="*/ 55 h 68" name="T9"/>
                <a:gd fmla="*/ 42 w 71" name="T10"/>
                <a:gd fmla="*/ 49 h 68" name="T11"/>
                <a:gd fmla="*/ 39 w 71" name="T12"/>
                <a:gd fmla="*/ 42 h 68" name="T13"/>
                <a:gd fmla="*/ 37 w 71" name="T14"/>
                <a:gd fmla="*/ 35 h 68" name="T15"/>
                <a:gd fmla="*/ 33 w 71" name="T16"/>
                <a:gd fmla="*/ 28 h 68" name="T17"/>
                <a:gd fmla="*/ 28 w 71" name="T18"/>
                <a:gd fmla="*/ 21 h 68" name="T19"/>
                <a:gd fmla="*/ 23 w 71" name="T20"/>
                <a:gd fmla="*/ 15 h 68" name="T21"/>
                <a:gd fmla="*/ 18 w 71" name="T22"/>
                <a:gd fmla="*/ 10 h 68" name="T23"/>
                <a:gd fmla="*/ 15 w 71" name="T24"/>
                <a:gd fmla="*/ 8 h 68" name="T25"/>
                <a:gd fmla="*/ 12 w 71" name="T26"/>
                <a:gd fmla="*/ 6 h 68" name="T27"/>
                <a:gd fmla="*/ 7 w 71" name="T28"/>
                <a:gd fmla="*/ 3 h 68" name="T29"/>
                <a:gd fmla="*/ 3 w 71" name="T30"/>
                <a:gd fmla="*/ 1 h 68" name="T31"/>
                <a:gd fmla="*/ 0 w 71" name="T32"/>
                <a:gd fmla="*/ 0 h 68" name="T33"/>
                <a:gd fmla="*/ 4 w 71" name="T34"/>
                <a:gd fmla="*/ 0 h 68" name="T35"/>
                <a:gd fmla="*/ 8 w 71" name="T36"/>
                <a:gd fmla="*/ 1 h 68" name="T37"/>
                <a:gd fmla="*/ 14 w 71" name="T38"/>
                <a:gd fmla="*/ 2 h 68" name="T39"/>
                <a:gd fmla="*/ 18 w 71" name="T40"/>
                <a:gd fmla="*/ 3 h 68" name="T41"/>
                <a:gd fmla="*/ 21 w 71" name="T42"/>
                <a:gd fmla="*/ 5 h 68" name="T43"/>
                <a:gd fmla="*/ 29 w 71" name="T44"/>
                <a:gd fmla="*/ 8 h 68" name="T45"/>
                <a:gd fmla="*/ 36 w 71" name="T46"/>
                <a:gd fmla="*/ 13 h 68" name="T47"/>
                <a:gd fmla="*/ 43 w 71" name="T48"/>
                <a:gd fmla="*/ 19 h 68" name="T49"/>
                <a:gd fmla="*/ 50 w 71" name="T50"/>
                <a:gd fmla="*/ 26 h 68" name="T51"/>
                <a:gd fmla="*/ 56 w 71" name="T52"/>
                <a:gd fmla="*/ 33 h 68" name="T53"/>
                <a:gd fmla="*/ 61 w 71" name="T54"/>
                <a:gd fmla="*/ 40 h 68" name="T55"/>
                <a:gd fmla="*/ 64 w 71" name="T56"/>
                <a:gd fmla="*/ 47 h 68" name="T57"/>
                <a:gd fmla="*/ 68 w 71" name="T58"/>
                <a:gd fmla="*/ 53 h 68" name="T59"/>
                <a:gd fmla="*/ 69 w 71" name="T60"/>
                <a:gd fmla="*/ 55 h 68" name="T61"/>
                <a:gd fmla="*/ 70 w 71" name="T62"/>
                <a:gd fmla="*/ 57 h 68" name="T63"/>
                <a:gd fmla="*/ 71 w 71" name="T64"/>
                <a:gd fmla="*/ 61 h 68" name="T65"/>
                <a:gd fmla="*/ 45 w 71" name="T66"/>
                <a:gd fmla="*/ 68 h 68"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68" w="71">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234"/>
            <p:cNvSpPr/>
            <p:nvPr/>
          </p:nvSpPr>
          <p:spPr bwMode="auto">
            <a:xfrm>
              <a:off x="5057776" y="6354764"/>
              <a:ext cx="111125" cy="344488"/>
            </a:xfrm>
            <a:custGeom>
              <a:gdLst>
                <a:gd fmla="*/ 0 w 27" name="T0"/>
                <a:gd fmla="*/ 78 h 78" name="T1"/>
                <a:gd fmla="*/ 0 w 27" name="T2"/>
                <a:gd fmla="*/ 74 h 78" name="T3"/>
                <a:gd fmla="*/ 1 w 27" name="T4"/>
                <a:gd fmla="*/ 64 h 78" name="T5"/>
                <a:gd fmla="*/ 6 w 27" name="T6"/>
                <a:gd fmla="*/ 36 h 78" name="T7"/>
                <a:gd fmla="*/ 10 w 27" name="T8"/>
                <a:gd fmla="*/ 22 h 78" name="T9"/>
                <a:gd fmla="*/ 13 w 27" name="T10"/>
                <a:gd fmla="*/ 15 h 78" name="T11"/>
                <a:gd fmla="*/ 16 w 27" name="T12"/>
                <a:gd fmla="*/ 10 h 78" name="T13"/>
                <a:gd fmla="*/ 19 w 27" name="T14"/>
                <a:gd fmla="*/ 6 h 78" name="T15"/>
                <a:gd fmla="*/ 22 w 27" name="T16"/>
                <a:gd fmla="*/ 3 h 78" name="T17"/>
                <a:gd fmla="*/ 24 w 27" name="T18"/>
                <a:gd fmla="*/ 0 h 78" name="T19"/>
                <a:gd fmla="*/ 23 w 27" name="T20"/>
                <a:gd fmla="*/ 3 h 78" name="T21"/>
                <a:gd fmla="*/ 21 w 27" name="T22"/>
                <a:gd fmla="*/ 7 h 78" name="T23"/>
                <a:gd fmla="*/ 20 w 27" name="T24"/>
                <a:gd fmla="*/ 11 h 78" name="T25"/>
                <a:gd fmla="*/ 19 w 27" name="T26"/>
                <a:gd fmla="*/ 17 h 78" name="T27"/>
                <a:gd fmla="*/ 19 w 27" name="T28"/>
                <a:gd fmla="*/ 24 h 78" name="T29"/>
                <a:gd fmla="*/ 19 w 27" name="T30"/>
                <a:gd fmla="*/ 37 h 78" name="T31"/>
                <a:gd fmla="*/ 24 w 27" name="T32"/>
                <a:gd fmla="*/ 63 h 78" name="T33"/>
                <a:gd fmla="*/ 26 w 27" name="T34"/>
                <a:gd fmla="*/ 71 h 78" name="T35"/>
                <a:gd fmla="*/ 27 w 27" name="T36"/>
                <a:gd fmla="*/ 74 h 78" name="T37"/>
                <a:gd fmla="*/ 0 w 27" name="T38"/>
                <a:gd fmla="*/ 78 h 78"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78" w="27">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235"/>
            <p:cNvSpPr/>
            <p:nvPr/>
          </p:nvSpPr>
          <p:spPr bwMode="auto">
            <a:xfrm>
              <a:off x="4965701" y="6073776"/>
              <a:ext cx="382588" cy="404813"/>
            </a:xfrm>
            <a:custGeom>
              <a:gdLst>
                <a:gd fmla="*/ 92 w 92" name="T0"/>
                <a:gd fmla="*/ 44 h 92" name="T1"/>
                <a:gd fmla="*/ 69 w 92" name="T2"/>
                <a:gd fmla="*/ 34 h 92" name="T3"/>
                <a:gd fmla="*/ 77 w 92" name="T4"/>
                <a:gd fmla="*/ 12 h 92" name="T5"/>
                <a:gd fmla="*/ 53 w 92" name="T6"/>
                <a:gd fmla="*/ 22 h 92" name="T7"/>
                <a:gd fmla="*/ 43 w 92" name="T8"/>
                <a:gd fmla="*/ 0 h 92" name="T9"/>
                <a:gd fmla="*/ 34 w 92" name="T10"/>
                <a:gd fmla="*/ 23 h 92" name="T11"/>
                <a:gd fmla="*/ 11 w 92" name="T12"/>
                <a:gd fmla="*/ 15 h 92" name="T13"/>
                <a:gd fmla="*/ 21 w 92" name="T14"/>
                <a:gd fmla="*/ 38 h 92" name="T15"/>
                <a:gd fmla="*/ 0 w 92" name="T16"/>
                <a:gd fmla="*/ 48 h 92" name="T17"/>
                <a:gd fmla="*/ 23 w 92" name="T18"/>
                <a:gd fmla="*/ 58 h 92" name="T19"/>
                <a:gd fmla="*/ 15 w 92" name="T20"/>
                <a:gd fmla="*/ 80 h 92" name="T21"/>
                <a:gd fmla="*/ 38 w 92" name="T22"/>
                <a:gd fmla="*/ 71 h 92" name="T23"/>
                <a:gd fmla="*/ 48 w 92" name="T24"/>
                <a:gd fmla="*/ 92 h 92" name="T25"/>
                <a:gd fmla="*/ 58 w 92" name="T26"/>
                <a:gd fmla="*/ 69 h 92" name="T27"/>
                <a:gd fmla="*/ 80 w 92" name="T28"/>
                <a:gd fmla="*/ 77 h 92" name="T29"/>
                <a:gd fmla="*/ 70 w 92" name="T30"/>
                <a:gd fmla="*/ 54 h 92" name="T31"/>
                <a:gd fmla="*/ 92 w 92" name="T32"/>
                <a:gd fmla="*/ 44 h 92"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2" w="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238"/>
            <p:cNvSpPr/>
            <p:nvPr/>
          </p:nvSpPr>
          <p:spPr bwMode="auto">
            <a:xfrm>
              <a:off x="2243138" y="6188076"/>
              <a:ext cx="446088" cy="550863"/>
            </a:xfrm>
            <a:custGeom>
              <a:gdLst>
                <a:gd fmla="*/ 0 w 107" name="T0"/>
                <a:gd fmla="*/ 123 h 125" name="T1"/>
                <a:gd fmla="*/ 0 w 107" name="T2"/>
                <a:gd fmla="*/ 121 h 125" name="T3"/>
                <a:gd fmla="*/ 1 w 107" name="T4"/>
                <a:gd fmla="*/ 115 h 125" name="T5"/>
                <a:gd fmla="*/ 7 w 107" name="T6"/>
                <a:gd fmla="*/ 96 h 125" name="T7"/>
                <a:gd fmla="*/ 18 w 107" name="T8"/>
                <a:gd fmla="*/ 70 h 125" name="T9"/>
                <a:gd fmla="*/ 25 w 107" name="T10"/>
                <a:gd fmla="*/ 56 h 125" name="T11"/>
                <a:gd fmla="*/ 35 w 107" name="T12"/>
                <a:gd fmla="*/ 42 h 125" name="T13"/>
                <a:gd fmla="*/ 46 w 107" name="T14"/>
                <a:gd fmla="*/ 30 h 125" name="T15"/>
                <a:gd fmla="*/ 58 w 107" name="T16"/>
                <a:gd fmla="*/ 20 h 125" name="T17"/>
                <a:gd fmla="*/ 64 w 107" name="T18"/>
                <a:gd fmla="*/ 16 h 125" name="T19"/>
                <a:gd fmla="*/ 70 w 107" name="T20"/>
                <a:gd fmla="*/ 12 h 125" name="T21"/>
                <a:gd fmla="*/ 82 w 107" name="T22"/>
                <a:gd fmla="*/ 7 h 125" name="T23"/>
                <a:gd fmla="*/ 92 w 107" name="T24"/>
                <a:gd fmla="*/ 4 h 125" name="T25"/>
                <a:gd fmla="*/ 100 w 107" name="T26"/>
                <a:gd fmla="*/ 2 h 125" name="T27"/>
                <a:gd fmla="*/ 107 w 107" name="T28"/>
                <a:gd fmla="*/ 0 h 125" name="T29"/>
                <a:gd fmla="*/ 100 w 107" name="T30"/>
                <a:gd fmla="*/ 3 h 125" name="T31"/>
                <a:gd fmla="*/ 93 w 107" name="T32"/>
                <a:gd fmla="*/ 6 h 125" name="T33"/>
                <a:gd fmla="*/ 84 w 107" name="T34"/>
                <a:gd fmla="*/ 11 h 125" name="T35"/>
                <a:gd fmla="*/ 74 w 107" name="T36"/>
                <a:gd fmla="*/ 18 h 125" name="T37"/>
                <a:gd fmla="*/ 69 w 107" name="T38"/>
                <a:gd fmla="*/ 22 h 125" name="T39"/>
                <a:gd fmla="*/ 64 w 107" name="T40"/>
                <a:gd fmla="*/ 27 h 125" name="T41"/>
                <a:gd fmla="*/ 54 w 107" name="T42"/>
                <a:gd fmla="*/ 38 h 125" name="T43"/>
                <a:gd fmla="*/ 47 w 107" name="T44"/>
                <a:gd fmla="*/ 50 h 125" name="T45"/>
                <a:gd fmla="*/ 30 w 107" name="T46"/>
                <a:gd fmla="*/ 101 h 125" name="T47"/>
                <a:gd fmla="*/ 28 w 107" name="T48"/>
                <a:gd fmla="*/ 119 h 125" name="T49"/>
                <a:gd fmla="*/ 28 w 107" name="T50"/>
                <a:gd fmla="*/ 123 h 125" name="T51"/>
                <a:gd fmla="*/ 28 w 107" name="T52"/>
                <a:gd fmla="*/ 125 h 125" name="T53"/>
                <a:gd fmla="*/ 0 w 107" name="T54"/>
                <a:gd fmla="*/ 123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107">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239"/>
            <p:cNvSpPr/>
            <p:nvPr/>
          </p:nvSpPr>
          <p:spPr bwMode="auto">
            <a:xfrm>
              <a:off x="1955801" y="6188076"/>
              <a:ext cx="446088" cy="550863"/>
            </a:xfrm>
            <a:custGeom>
              <a:gdLst>
                <a:gd fmla="*/ 79 w 107" name="T0"/>
                <a:gd fmla="*/ 125 h 125" name="T1"/>
                <a:gd fmla="*/ 79 w 107" name="T2"/>
                <a:gd fmla="*/ 123 h 125" name="T3"/>
                <a:gd fmla="*/ 79 w 107" name="T4"/>
                <a:gd fmla="*/ 119 h 125" name="T5"/>
                <a:gd fmla="*/ 77 w 107" name="T6"/>
                <a:gd fmla="*/ 101 h 125" name="T7"/>
                <a:gd fmla="*/ 60 w 107" name="T8"/>
                <a:gd fmla="*/ 50 h 125" name="T9"/>
                <a:gd fmla="*/ 52 w 107" name="T10"/>
                <a:gd fmla="*/ 38 h 125" name="T11"/>
                <a:gd fmla="*/ 43 w 107" name="T12"/>
                <a:gd fmla="*/ 27 h 125" name="T13"/>
                <a:gd fmla="*/ 38 w 107" name="T14"/>
                <a:gd fmla="*/ 22 h 125" name="T15"/>
                <a:gd fmla="*/ 33 w 107" name="T16"/>
                <a:gd fmla="*/ 18 h 125" name="T17"/>
                <a:gd fmla="*/ 23 w 107" name="T18"/>
                <a:gd fmla="*/ 11 h 125" name="T19"/>
                <a:gd fmla="*/ 14 w 107" name="T20"/>
                <a:gd fmla="*/ 6 h 125" name="T21"/>
                <a:gd fmla="*/ 6 w 107" name="T22"/>
                <a:gd fmla="*/ 3 h 125" name="T23"/>
                <a:gd fmla="*/ 0 w 107" name="T24"/>
                <a:gd fmla="*/ 0 h 125" name="T25"/>
                <a:gd fmla="*/ 7 w 107" name="T26"/>
                <a:gd fmla="*/ 2 h 125" name="T27"/>
                <a:gd fmla="*/ 15 w 107" name="T28"/>
                <a:gd fmla="*/ 4 h 125" name="T29"/>
                <a:gd fmla="*/ 25 w 107" name="T30"/>
                <a:gd fmla="*/ 7 h 125" name="T31"/>
                <a:gd fmla="*/ 37 w 107" name="T32"/>
                <a:gd fmla="*/ 12 h 125" name="T33"/>
                <a:gd fmla="*/ 43 w 107" name="T34"/>
                <a:gd fmla="*/ 16 h 125" name="T35"/>
                <a:gd fmla="*/ 49 w 107" name="T36"/>
                <a:gd fmla="*/ 20 h 125" name="T37"/>
                <a:gd fmla="*/ 61 w 107" name="T38"/>
                <a:gd fmla="*/ 30 h 125" name="T39"/>
                <a:gd fmla="*/ 72 w 107" name="T40"/>
                <a:gd fmla="*/ 42 h 125" name="T41"/>
                <a:gd fmla="*/ 81 w 107" name="T42"/>
                <a:gd fmla="*/ 56 h 125" name="T43"/>
                <a:gd fmla="*/ 89 w 107" name="T44"/>
                <a:gd fmla="*/ 70 h 125" name="T45"/>
                <a:gd fmla="*/ 100 w 107" name="T46"/>
                <a:gd fmla="*/ 96 h 125" name="T47"/>
                <a:gd fmla="*/ 105 w 107" name="T48"/>
                <a:gd fmla="*/ 115 h 125" name="T49"/>
                <a:gd fmla="*/ 107 w 107" name="T50"/>
                <a:gd fmla="*/ 121 h 125" name="T51"/>
                <a:gd fmla="*/ 107 w 107" name="T52"/>
                <a:gd fmla="*/ 123 h 125" name="T53"/>
                <a:gd fmla="*/ 79 w 107" name="T54"/>
                <a:gd fmla="*/ 125 h 125" name="T5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b="b" l="0" r="r" t="0"/>
              <a:pathLst>
                <a:path h="125" w="107">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240"/>
            <p:cNvSpPr/>
            <p:nvPr/>
          </p:nvSpPr>
          <p:spPr bwMode="auto">
            <a:xfrm>
              <a:off x="2263776" y="6430964"/>
              <a:ext cx="458788" cy="307975"/>
            </a:xfrm>
            <a:custGeom>
              <a:gdLst>
                <a:gd fmla="*/ 0 w 110" name="T0"/>
                <a:gd fmla="*/ 65 h 70" name="T1"/>
                <a:gd fmla="*/ 0 w 110" name="T2"/>
                <a:gd fmla="*/ 63 h 70" name="T3"/>
                <a:gd fmla="*/ 1 w 110" name="T4"/>
                <a:gd fmla="*/ 61 h 70" name="T5"/>
                <a:gd fmla="*/ 2 w 110" name="T6"/>
                <a:gd fmla="*/ 58 h 70" name="T7"/>
                <a:gd fmla="*/ 5 w 110" name="T8"/>
                <a:gd fmla="*/ 51 h 70" name="T9"/>
                <a:gd fmla="*/ 10 w 110" name="T10"/>
                <a:gd fmla="*/ 43 h 70" name="T11"/>
                <a:gd fmla="*/ 16 w 110" name="T12"/>
                <a:gd fmla="*/ 34 h 70" name="T13"/>
                <a:gd fmla="*/ 24 w 110" name="T14"/>
                <a:gd fmla="*/ 26 h 70" name="T15"/>
                <a:gd fmla="*/ 29 w 110" name="T16"/>
                <a:gd fmla="*/ 21 h 70" name="T17"/>
                <a:gd fmla="*/ 34 w 110" name="T18"/>
                <a:gd fmla="*/ 17 h 70" name="T19"/>
                <a:gd fmla="*/ 40 w 110" name="T20"/>
                <a:gd fmla="*/ 14 h 70" name="T21"/>
                <a:gd fmla="*/ 45 w 110" name="T22"/>
                <a:gd fmla="*/ 11 h 70" name="T23"/>
                <a:gd fmla="*/ 57 w 110" name="T24"/>
                <a:gd fmla="*/ 6 h 70" name="T25"/>
                <a:gd fmla="*/ 69 w 110" name="T26"/>
                <a:gd fmla="*/ 3 h 70" name="T27"/>
                <a:gd fmla="*/ 80 w 110" name="T28"/>
                <a:gd fmla="*/ 1 h 70" name="T29"/>
                <a:gd fmla="*/ 90 w 110" name="T30"/>
                <a:gd fmla="*/ 1 h 70" name="T31"/>
                <a:gd fmla="*/ 94 w 110" name="T32"/>
                <a:gd fmla="*/ 0 h 70" name="T33"/>
                <a:gd fmla="*/ 98 w 110" name="T34"/>
                <a:gd fmla="*/ 1 h 70" name="T35"/>
                <a:gd fmla="*/ 104 w 110" name="T36"/>
                <a:gd fmla="*/ 1 h 70" name="T37"/>
                <a:gd fmla="*/ 110 w 110" name="T38"/>
                <a:gd fmla="*/ 1 h 70" name="T39"/>
                <a:gd fmla="*/ 104 w 110" name="T40"/>
                <a:gd fmla="*/ 2 h 70" name="T41"/>
                <a:gd fmla="*/ 98 w 110" name="T42"/>
                <a:gd fmla="*/ 3 h 70" name="T43"/>
                <a:gd fmla="*/ 94 w 110" name="T44"/>
                <a:gd fmla="*/ 4 h 70" name="T45"/>
                <a:gd fmla="*/ 90 w 110" name="T46"/>
                <a:gd fmla="*/ 5 h 70" name="T47"/>
                <a:gd fmla="*/ 81 w 110" name="T48"/>
                <a:gd fmla="*/ 7 h 70" name="T49"/>
                <a:gd fmla="*/ 71 w 110" name="T50"/>
                <a:gd fmla="*/ 11 h 70" name="T51"/>
                <a:gd fmla="*/ 62 w 110" name="T52"/>
                <a:gd fmla="*/ 16 h 70" name="T53"/>
                <a:gd fmla="*/ 53 w 110" name="T54"/>
                <a:gd fmla="*/ 23 h 70" name="T55"/>
                <a:gd fmla="*/ 49 w 110" name="T56"/>
                <a:gd fmla="*/ 26 h 70" name="T57"/>
                <a:gd fmla="*/ 45 w 110" name="T58"/>
                <a:gd fmla="*/ 30 h 70" name="T59"/>
                <a:gd fmla="*/ 42 w 110" name="T60"/>
                <a:gd fmla="*/ 34 h 70" name="T61"/>
                <a:gd fmla="*/ 39 w 110" name="T62"/>
                <a:gd fmla="*/ 38 h 70" name="T63"/>
                <a:gd fmla="*/ 34 w 110" name="T64"/>
                <a:gd fmla="*/ 46 h 70" name="T65"/>
                <a:gd fmla="*/ 31 w 110" name="T66"/>
                <a:gd fmla="*/ 54 h 70" name="T67"/>
                <a:gd fmla="*/ 29 w 110" name="T68"/>
                <a:gd fmla="*/ 61 h 70" name="T69"/>
                <a:gd fmla="*/ 28 w 110" name="T70"/>
                <a:gd fmla="*/ 66 h 70" name="T71"/>
                <a:gd fmla="*/ 28 w 110" name="T72"/>
                <a:gd fmla="*/ 67 h 70" name="T73"/>
                <a:gd fmla="*/ 27 w 110" name="T74"/>
                <a:gd fmla="*/ 68 h 70" name="T75"/>
                <a:gd fmla="*/ 27 w 110" name="T76"/>
                <a:gd fmla="*/ 70 h 70" name="T77"/>
                <a:gd fmla="*/ 0 w 110" name="T78"/>
                <a:gd fmla="*/ 65 h 7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0" w="11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241"/>
            <p:cNvSpPr/>
            <p:nvPr/>
          </p:nvSpPr>
          <p:spPr bwMode="auto">
            <a:xfrm>
              <a:off x="1905001" y="6430964"/>
              <a:ext cx="458788" cy="307975"/>
            </a:xfrm>
            <a:custGeom>
              <a:gdLst>
                <a:gd fmla="*/ 83 w 110" name="T0"/>
                <a:gd fmla="*/ 70 h 70" name="T1"/>
                <a:gd fmla="*/ 83 w 110" name="T2"/>
                <a:gd fmla="*/ 68 h 70" name="T3"/>
                <a:gd fmla="*/ 83 w 110" name="T4"/>
                <a:gd fmla="*/ 67 h 70" name="T5"/>
                <a:gd fmla="*/ 82 w 110" name="T6"/>
                <a:gd fmla="*/ 66 h 70" name="T7"/>
                <a:gd fmla="*/ 81 w 110" name="T8"/>
                <a:gd fmla="*/ 61 h 70" name="T9"/>
                <a:gd fmla="*/ 79 w 110" name="T10"/>
                <a:gd fmla="*/ 54 h 70" name="T11"/>
                <a:gd fmla="*/ 76 w 110" name="T12"/>
                <a:gd fmla="*/ 46 h 70" name="T13"/>
                <a:gd fmla="*/ 71 w 110" name="T14"/>
                <a:gd fmla="*/ 38 h 70" name="T15"/>
                <a:gd fmla="*/ 68 w 110" name="T16"/>
                <a:gd fmla="*/ 34 h 70" name="T17"/>
                <a:gd fmla="*/ 65 w 110" name="T18"/>
                <a:gd fmla="*/ 30 h 70" name="T19"/>
                <a:gd fmla="*/ 61 w 110" name="T20"/>
                <a:gd fmla="*/ 26 h 70" name="T21"/>
                <a:gd fmla="*/ 57 w 110" name="T22"/>
                <a:gd fmla="*/ 23 h 70" name="T23"/>
                <a:gd fmla="*/ 48 w 110" name="T24"/>
                <a:gd fmla="*/ 16 h 70" name="T25"/>
                <a:gd fmla="*/ 39 w 110" name="T26"/>
                <a:gd fmla="*/ 11 h 70" name="T27"/>
                <a:gd fmla="*/ 29 w 110" name="T28"/>
                <a:gd fmla="*/ 7 h 70" name="T29"/>
                <a:gd fmla="*/ 20 w 110" name="T30"/>
                <a:gd fmla="*/ 5 h 70" name="T31"/>
                <a:gd fmla="*/ 16 w 110" name="T32"/>
                <a:gd fmla="*/ 4 h 70" name="T33"/>
                <a:gd fmla="*/ 12 w 110" name="T34"/>
                <a:gd fmla="*/ 3 h 70" name="T35"/>
                <a:gd fmla="*/ 6 w 110" name="T36"/>
                <a:gd fmla="*/ 2 h 70" name="T37"/>
                <a:gd fmla="*/ 0 w 110" name="T38"/>
                <a:gd fmla="*/ 1 h 70" name="T39"/>
                <a:gd fmla="*/ 6 w 110" name="T40"/>
                <a:gd fmla="*/ 1 h 70" name="T41"/>
                <a:gd fmla="*/ 12 w 110" name="T42"/>
                <a:gd fmla="*/ 1 h 70" name="T43"/>
                <a:gd fmla="*/ 16 w 110" name="T44"/>
                <a:gd fmla="*/ 0 h 70" name="T45"/>
                <a:gd fmla="*/ 20 w 110" name="T46"/>
                <a:gd fmla="*/ 1 h 70" name="T47"/>
                <a:gd fmla="*/ 30 w 110" name="T48"/>
                <a:gd fmla="*/ 1 h 70" name="T49"/>
                <a:gd fmla="*/ 41 w 110" name="T50"/>
                <a:gd fmla="*/ 3 h 70" name="T51"/>
                <a:gd fmla="*/ 53 w 110" name="T52"/>
                <a:gd fmla="*/ 6 h 70" name="T53"/>
                <a:gd fmla="*/ 65 w 110" name="T54"/>
                <a:gd fmla="*/ 11 h 70" name="T55"/>
                <a:gd fmla="*/ 70 w 110" name="T56"/>
                <a:gd fmla="*/ 14 h 70" name="T57"/>
                <a:gd fmla="*/ 76 w 110" name="T58"/>
                <a:gd fmla="*/ 17 h 70" name="T59"/>
                <a:gd fmla="*/ 81 w 110" name="T60"/>
                <a:gd fmla="*/ 21 h 70" name="T61"/>
                <a:gd fmla="*/ 86 w 110" name="T62"/>
                <a:gd fmla="*/ 26 h 70" name="T63"/>
                <a:gd fmla="*/ 94 w 110" name="T64"/>
                <a:gd fmla="*/ 34 h 70" name="T65"/>
                <a:gd fmla="*/ 100 w 110" name="T66"/>
                <a:gd fmla="*/ 43 h 70" name="T67"/>
                <a:gd fmla="*/ 105 w 110" name="T68"/>
                <a:gd fmla="*/ 51 h 70" name="T69"/>
                <a:gd fmla="*/ 108 w 110" name="T70"/>
                <a:gd fmla="*/ 58 h 70" name="T71"/>
                <a:gd fmla="*/ 109 w 110" name="T72"/>
                <a:gd fmla="*/ 61 h 70" name="T73"/>
                <a:gd fmla="*/ 110 w 110" name="T74"/>
                <a:gd fmla="*/ 63 h 70" name="T75"/>
                <a:gd fmla="*/ 110 w 110" name="T76"/>
                <a:gd fmla="*/ 65 h 70" name="T77"/>
                <a:gd fmla="*/ 83 w 110" name="T78"/>
                <a:gd fmla="*/ 70 h 70" name="T7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b="b" l="0" r="r" t="0"/>
              <a:pathLst>
                <a:path h="70" w="11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242"/>
            <p:cNvSpPr/>
            <p:nvPr/>
          </p:nvSpPr>
          <p:spPr bwMode="auto">
            <a:xfrm>
              <a:off x="2255838" y="6134101"/>
              <a:ext cx="128588" cy="517525"/>
            </a:xfrm>
            <a:custGeom>
              <a:gdLst>
                <a:gd fmla="*/ 0 w 31" name="T0"/>
                <a:gd fmla="*/ 117 h 117" name="T1"/>
                <a:gd fmla="*/ 1 w 31" name="T2"/>
                <a:gd fmla="*/ 112 h 117" name="T3"/>
                <a:gd fmla="*/ 1 w 31" name="T4"/>
                <a:gd fmla="*/ 98 h 117" name="T5"/>
                <a:gd fmla="*/ 6 w 31" name="T6"/>
                <a:gd fmla="*/ 55 h 117" name="T7"/>
                <a:gd fmla="*/ 12 w 31" name="T8"/>
                <a:gd fmla="*/ 33 h 117" name="T9"/>
                <a:gd fmla="*/ 19 w 31" name="T10"/>
                <a:gd fmla="*/ 15 h 117" name="T11"/>
                <a:gd fmla="*/ 24 w 31" name="T12"/>
                <a:gd fmla="*/ 8 h 117" name="T13"/>
                <a:gd fmla="*/ 27 w 31" name="T14"/>
                <a:gd fmla="*/ 3 h 117" name="T15"/>
                <a:gd fmla="*/ 30 w 31" name="T16"/>
                <a:gd fmla="*/ 0 h 117" name="T17"/>
                <a:gd fmla="*/ 31 w 31" name="T18"/>
                <a:gd fmla="*/ 0 h 117" name="T19"/>
                <a:gd fmla="*/ 31 w 31" name="T20"/>
                <a:gd fmla="*/ 1 h 117" name="T21"/>
                <a:gd fmla="*/ 28 w 31" name="T22"/>
                <a:gd fmla="*/ 4 h 117" name="T23"/>
                <a:gd fmla="*/ 26 w 31" name="T24"/>
                <a:gd fmla="*/ 9 h 117" name="T25"/>
                <a:gd fmla="*/ 23 w 31" name="T26"/>
                <a:gd fmla="*/ 16 h 117" name="T27"/>
                <a:gd fmla="*/ 20 w 31" name="T28"/>
                <a:gd fmla="*/ 35 h 117" name="T29"/>
                <a:gd fmla="*/ 20 w 31" name="T30"/>
                <a:gd fmla="*/ 56 h 117" name="T31"/>
                <a:gd fmla="*/ 25 w 31" name="T32"/>
                <a:gd fmla="*/ 96 h 117" name="T33"/>
                <a:gd fmla="*/ 27 w 31" name="T34"/>
                <a:gd fmla="*/ 109 h 117" name="T35"/>
                <a:gd fmla="*/ 28 w 31" name="T36"/>
                <a:gd fmla="*/ 114 h 117" name="T37"/>
                <a:gd fmla="*/ 0 w 31" name="T38"/>
                <a:gd fmla="*/ 117 h 117"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17" w="31">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243"/>
            <p:cNvSpPr/>
            <p:nvPr/>
          </p:nvSpPr>
          <p:spPr bwMode="auto">
            <a:xfrm>
              <a:off x="2605088" y="6294439"/>
              <a:ext cx="358775" cy="382588"/>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246"/>
            <p:cNvSpPr/>
            <p:nvPr/>
          </p:nvSpPr>
          <p:spPr bwMode="auto">
            <a:xfrm>
              <a:off x="2605088" y="5940426"/>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249"/>
            <p:cNvSpPr/>
            <p:nvPr/>
          </p:nvSpPr>
          <p:spPr bwMode="auto">
            <a:xfrm>
              <a:off x="2205038" y="5834064"/>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252"/>
            <p:cNvSpPr/>
            <p:nvPr/>
          </p:nvSpPr>
          <p:spPr bwMode="auto">
            <a:xfrm>
              <a:off x="1738313" y="5940426"/>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255"/>
            <p:cNvSpPr/>
            <p:nvPr/>
          </p:nvSpPr>
          <p:spPr bwMode="auto">
            <a:xfrm>
              <a:off x="1638301" y="6205539"/>
              <a:ext cx="358775" cy="384175"/>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259"/>
            <p:cNvSpPr/>
            <p:nvPr/>
          </p:nvSpPr>
          <p:spPr bwMode="auto">
            <a:xfrm>
              <a:off x="11047414" y="5583239"/>
              <a:ext cx="204788" cy="1147763"/>
            </a:xfrm>
            <a:custGeom>
              <a:gdLst>
                <a:gd fmla="*/ 27 w 129" name="T0"/>
                <a:gd fmla="*/ 61 h 723" name="T1"/>
                <a:gd fmla="*/ 0 w 129" name="T2"/>
                <a:gd fmla="*/ 712 h 723" name="T3"/>
                <a:gd fmla="*/ 129 w 129" name="T4"/>
                <a:gd fmla="*/ 723 h 723" name="T5"/>
                <a:gd fmla="*/ 98 w 129" name="T6"/>
                <a:gd fmla="*/ 0 h 723" name="T7"/>
                <a:gd fmla="*/ 27 w 129" name="T8"/>
                <a:gd fmla="*/ 61 h 723" name="T9"/>
              </a:gdLst>
              <a:cxnLst>
                <a:cxn ang="0">
                  <a:pos x="T0" y="T1"/>
                </a:cxn>
                <a:cxn ang="0">
                  <a:pos x="T2" y="T3"/>
                </a:cxn>
                <a:cxn ang="0">
                  <a:pos x="T4" y="T5"/>
                </a:cxn>
                <a:cxn ang="0">
                  <a:pos x="T6" y="T7"/>
                </a:cxn>
                <a:cxn ang="0">
                  <a:pos x="T8" y="T9"/>
                </a:cxn>
              </a:cxnLst>
              <a:rect b="b" l="0" r="r" t="0"/>
              <a:pathLst>
                <a:path h="723" w="129">
                  <a:moveTo>
                    <a:pt x="27" y="61"/>
                  </a:moveTo>
                  <a:lnTo>
                    <a:pt x="0" y="712"/>
                  </a:lnTo>
                  <a:lnTo>
                    <a:pt x="129" y="723"/>
                  </a:lnTo>
                  <a:lnTo>
                    <a:pt x="98" y="0"/>
                  </a:lnTo>
                  <a:lnTo>
                    <a:pt x="27" y="61"/>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262"/>
            <p:cNvSpPr/>
            <p:nvPr/>
          </p:nvSpPr>
          <p:spPr bwMode="auto">
            <a:xfrm>
              <a:off x="11214101" y="5913439"/>
              <a:ext cx="30163" cy="596900"/>
            </a:xfrm>
            <a:custGeom>
              <a:gdLst>
                <a:gd fmla="*/ 0 w 7" name="T0"/>
                <a:gd fmla="*/ 0 h 135" name="T1"/>
                <a:gd fmla="*/ 7 w 7" name="T2"/>
                <a:gd fmla="*/ 135 h 135" name="T3"/>
                <a:gd fmla="*/ 7 w 7" name="T4"/>
                <a:gd fmla="*/ 135 h 135" name="T5"/>
                <a:gd fmla="*/ 0 w 7" name="T6"/>
                <a:gd fmla="*/ 0 h 135" name="T7"/>
                <a:gd fmla="*/ 0 w 7" name="T8"/>
                <a:gd fmla="*/ 0 h 135" name="T9"/>
              </a:gdLst>
              <a:cxnLst>
                <a:cxn ang="0">
                  <a:pos x="T0" y="T1"/>
                </a:cxn>
                <a:cxn ang="0">
                  <a:pos x="T2" y="T3"/>
                </a:cxn>
                <a:cxn ang="0">
                  <a:pos x="T4" y="T5"/>
                </a:cxn>
                <a:cxn ang="0">
                  <a:pos x="T6" y="T7"/>
                </a:cxn>
                <a:cxn ang="0">
                  <a:pos x="T8" y="T9"/>
                </a:cxn>
              </a:cxnLst>
              <a:rect b="b" l="0" r="r" t="0"/>
              <a:pathLst>
                <a:path h="135" w="7">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263"/>
            <p:cNvSpPr/>
            <p:nvPr/>
          </p:nvSpPr>
          <p:spPr bwMode="auto">
            <a:xfrm>
              <a:off x="11244264" y="6510339"/>
              <a:ext cx="3175" cy="123825"/>
            </a:xfrm>
            <a:custGeom>
              <a:gdLst>
                <a:gd fmla="*/ 0 w 1" name="T0"/>
                <a:gd fmla="*/ 0 h 28" name="T1"/>
                <a:gd fmla="*/ 0 w 1" name="T2"/>
                <a:gd fmla="*/ 0 h 28" name="T3"/>
                <a:gd fmla="*/ 1 w 1" name="T4"/>
                <a:gd fmla="*/ 28 h 28" name="T5"/>
                <a:gd fmla="*/ 1 w 1" name="T6"/>
                <a:gd fmla="*/ 28 h 28" name="T7"/>
                <a:gd fmla="*/ 0 w 1" name="T8"/>
                <a:gd fmla="*/ 0 h 28" name="T9"/>
              </a:gdLst>
              <a:cxnLst>
                <a:cxn ang="0">
                  <a:pos x="T0" y="T1"/>
                </a:cxn>
                <a:cxn ang="0">
                  <a:pos x="T2" y="T3"/>
                </a:cxn>
                <a:cxn ang="0">
                  <a:pos x="T4" y="T5"/>
                </a:cxn>
                <a:cxn ang="0">
                  <a:pos x="T6" y="T7"/>
                </a:cxn>
                <a:cxn ang="0">
                  <a:pos x="T8" y="T9"/>
                </a:cxn>
              </a:cxnLst>
              <a:rect b="b" l="0" r="r" t="0"/>
              <a:pathLst>
                <a:path h="28" w="1">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264"/>
            <p:cNvSpPr/>
            <p:nvPr/>
          </p:nvSpPr>
          <p:spPr bwMode="auto">
            <a:xfrm>
              <a:off x="11247439" y="6634164"/>
              <a:ext cx="4763" cy="96838"/>
            </a:xfrm>
            <a:custGeom>
              <a:gdLst>
                <a:gd fmla="*/ 0 w 1" name="T0"/>
                <a:gd fmla="*/ 0 h 22" name="T1"/>
                <a:gd fmla="*/ 0 w 1" name="T2"/>
                <a:gd fmla="*/ 0 h 22" name="T3"/>
                <a:gd fmla="*/ 1 w 1" name="T4"/>
                <a:gd fmla="*/ 22 h 22" name="T5"/>
                <a:gd fmla="*/ 0 w 1" name="T6"/>
                <a:gd fmla="*/ 0 h 22" name="T7"/>
              </a:gdLst>
              <a:cxnLst>
                <a:cxn ang="0">
                  <a:pos x="T0" y="T1"/>
                </a:cxn>
                <a:cxn ang="0">
                  <a:pos x="T2" y="T3"/>
                </a:cxn>
                <a:cxn ang="0">
                  <a:pos x="T4" y="T5"/>
                </a:cxn>
                <a:cxn ang="0">
                  <a:pos x="T6" y="T7"/>
                </a:cxn>
              </a:cxnLst>
              <a:rect b="b" l="0" r="r" t="0"/>
              <a:pathLst>
                <a:path h="22" w="1">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265"/>
            <p:cNvSpPr/>
            <p:nvPr/>
          </p:nvSpPr>
          <p:spPr bwMode="auto">
            <a:xfrm>
              <a:off x="11136314" y="6716714"/>
              <a:ext cx="28575" cy="4763"/>
            </a:xfrm>
            <a:custGeom>
              <a:gdLst>
                <a:gd fmla="*/ 0 w 18" name="T0"/>
                <a:gd fmla="*/ 0 h 3" name="T1"/>
                <a:gd fmla="*/ 0 w 18" name="T2"/>
                <a:gd fmla="*/ 0 h 3" name="T3"/>
                <a:gd fmla="*/ 18 w 18" name="T4"/>
                <a:gd fmla="*/ 3 h 3" name="T5"/>
                <a:gd fmla="*/ 18 w 18" name="T6"/>
                <a:gd fmla="*/ 3 h 3" name="T7"/>
                <a:gd fmla="*/ 0 w 18" name="T8"/>
                <a:gd fmla="*/ 0 h 3" name="T9"/>
              </a:gdLst>
              <a:cxnLst>
                <a:cxn ang="0">
                  <a:pos x="T0" y="T1"/>
                </a:cxn>
                <a:cxn ang="0">
                  <a:pos x="T2" y="T3"/>
                </a:cxn>
                <a:cxn ang="0">
                  <a:pos x="T4" y="T5"/>
                </a:cxn>
                <a:cxn ang="0">
                  <a:pos x="T6" y="T7"/>
                </a:cxn>
                <a:cxn ang="0">
                  <a:pos x="T8" y="T9"/>
                </a:cxn>
              </a:cxnLst>
              <a:rect b="b" l="0" r="r" t="0"/>
              <a:pathLst>
                <a:path h="3" w="18">
                  <a:moveTo>
                    <a:pt x="0" y="0"/>
                  </a:moveTo>
                  <a:lnTo>
                    <a:pt x="0" y="0"/>
                  </a:lnTo>
                  <a:lnTo>
                    <a:pt x="18" y="3"/>
                  </a:lnTo>
                  <a:lnTo>
                    <a:pt x="18" y="3"/>
                  </a:lnTo>
                  <a:lnTo>
                    <a:pt x="0" y="0"/>
                  </a:lnTo>
                  <a:close/>
                </a:path>
              </a:pathLst>
            </a:custGeom>
            <a:solidFill>
              <a:srgbClr val="D4F1F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266"/>
            <p:cNvSpPr/>
            <p:nvPr/>
          </p:nvSpPr>
          <p:spPr bwMode="auto">
            <a:xfrm>
              <a:off x="11136314" y="6716714"/>
              <a:ext cx="28575" cy="4763"/>
            </a:xfrm>
            <a:custGeom>
              <a:gdLst>
                <a:gd fmla="*/ 0 w 18" name="T0"/>
                <a:gd fmla="*/ 0 h 3" name="T1"/>
                <a:gd fmla="*/ 0 w 18" name="T2"/>
                <a:gd fmla="*/ 0 h 3" name="T3"/>
                <a:gd fmla="*/ 18 w 18" name="T4"/>
                <a:gd fmla="*/ 3 h 3" name="T5"/>
                <a:gd fmla="*/ 18 w 18" name="T6"/>
                <a:gd fmla="*/ 3 h 3" name="T7"/>
                <a:gd fmla="*/ 0 w 18" name="T8"/>
                <a:gd fmla="*/ 0 h 3" name="T9"/>
              </a:gdLst>
              <a:cxnLst>
                <a:cxn ang="0">
                  <a:pos x="T0" y="T1"/>
                </a:cxn>
                <a:cxn ang="0">
                  <a:pos x="T2" y="T3"/>
                </a:cxn>
                <a:cxn ang="0">
                  <a:pos x="T4" y="T5"/>
                </a:cxn>
                <a:cxn ang="0">
                  <a:pos x="T6" y="T7"/>
                </a:cxn>
                <a:cxn ang="0">
                  <a:pos x="T8" y="T9"/>
                </a:cxn>
              </a:cxnLst>
              <a:rect b="b" l="0" r="r" t="0"/>
              <a:pathLst>
                <a:path h="3" w="18">
                  <a:moveTo>
                    <a:pt x="0" y="0"/>
                  </a:moveTo>
                  <a:lnTo>
                    <a:pt x="0" y="0"/>
                  </a:lnTo>
                  <a:lnTo>
                    <a:pt x="18" y="3"/>
                  </a:lnTo>
                  <a:lnTo>
                    <a:pt x="18" y="3"/>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267"/>
            <p:cNvSpPr/>
            <p:nvPr/>
          </p:nvSpPr>
          <p:spPr bwMode="auto">
            <a:xfrm>
              <a:off x="11164889" y="6721476"/>
              <a:ext cx="74613" cy="9525"/>
            </a:xfrm>
            <a:custGeom>
              <a:gdLst>
                <a:gd fmla="*/ 0 w 47" name="T0"/>
                <a:gd fmla="*/ 0 h 6" name="T1"/>
                <a:gd fmla="*/ 0 w 47" name="T2"/>
                <a:gd fmla="*/ 0 h 6" name="T3"/>
                <a:gd fmla="*/ 47 w 47" name="T4"/>
                <a:gd fmla="*/ 6 h 6" name="T5"/>
                <a:gd fmla="*/ 47 w 47" name="T6"/>
                <a:gd fmla="*/ 6 h 6" name="T7"/>
                <a:gd fmla="*/ 0 w 47" name="T8"/>
                <a:gd fmla="*/ 0 h 6" name="T9"/>
              </a:gdLst>
              <a:cxnLst>
                <a:cxn ang="0">
                  <a:pos x="T0" y="T1"/>
                </a:cxn>
                <a:cxn ang="0">
                  <a:pos x="T2" y="T3"/>
                </a:cxn>
                <a:cxn ang="0">
                  <a:pos x="T4" y="T5"/>
                </a:cxn>
                <a:cxn ang="0">
                  <a:pos x="T6" y="T7"/>
                </a:cxn>
                <a:cxn ang="0">
                  <a:pos x="T8" y="T9"/>
                </a:cxn>
              </a:cxnLst>
              <a:rect b="b" l="0" r="r" t="0"/>
              <a:pathLst>
                <a:path h="6" w="47">
                  <a:moveTo>
                    <a:pt x="0" y="0"/>
                  </a:moveTo>
                  <a:lnTo>
                    <a:pt x="0" y="0"/>
                  </a:lnTo>
                  <a:lnTo>
                    <a:pt x="47" y="6"/>
                  </a:lnTo>
                  <a:lnTo>
                    <a:pt x="47" y="6"/>
                  </a:lnTo>
                  <a:lnTo>
                    <a:pt x="0"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268"/>
            <p:cNvSpPr/>
            <p:nvPr/>
          </p:nvSpPr>
          <p:spPr bwMode="auto">
            <a:xfrm>
              <a:off x="11164889" y="6721476"/>
              <a:ext cx="74613" cy="9525"/>
            </a:xfrm>
            <a:custGeom>
              <a:gdLst>
                <a:gd fmla="*/ 0 w 47" name="T0"/>
                <a:gd fmla="*/ 0 h 6" name="T1"/>
                <a:gd fmla="*/ 0 w 47" name="T2"/>
                <a:gd fmla="*/ 0 h 6" name="T3"/>
                <a:gd fmla="*/ 47 w 47" name="T4"/>
                <a:gd fmla="*/ 6 h 6" name="T5"/>
                <a:gd fmla="*/ 47 w 47" name="T6"/>
                <a:gd fmla="*/ 6 h 6" name="T7"/>
                <a:gd fmla="*/ 0 w 47" name="T8"/>
                <a:gd fmla="*/ 0 h 6" name="T9"/>
              </a:gdLst>
              <a:cxnLst>
                <a:cxn ang="0">
                  <a:pos x="T0" y="T1"/>
                </a:cxn>
                <a:cxn ang="0">
                  <a:pos x="T2" y="T3"/>
                </a:cxn>
                <a:cxn ang="0">
                  <a:pos x="T4" y="T5"/>
                </a:cxn>
                <a:cxn ang="0">
                  <a:pos x="T6" y="T7"/>
                </a:cxn>
                <a:cxn ang="0">
                  <a:pos x="T8" y="T9"/>
                </a:cxn>
              </a:cxnLst>
              <a:rect b="b" l="0" r="r" t="0"/>
              <a:pathLst>
                <a:path h="6" w="47">
                  <a:moveTo>
                    <a:pt x="0" y="0"/>
                  </a:moveTo>
                  <a:lnTo>
                    <a:pt x="0" y="0"/>
                  </a:lnTo>
                  <a:lnTo>
                    <a:pt x="47" y="6"/>
                  </a:lnTo>
                  <a:lnTo>
                    <a:pt x="47" y="6"/>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269"/>
            <p:cNvSpPr/>
            <p:nvPr/>
          </p:nvSpPr>
          <p:spPr bwMode="auto">
            <a:xfrm>
              <a:off x="11239501" y="6731001"/>
              <a:ext cx="12700" cy="0"/>
            </a:xfrm>
            <a:custGeom>
              <a:gdLst>
                <a:gd fmla="*/ 0 w 8" name="T0"/>
                <a:gd fmla="*/ 0 w 8" name="T1"/>
                <a:gd fmla="*/ 8 w 8" name="T2"/>
                <a:gd fmla="*/ 0 w 8" name="T3"/>
              </a:gdLst>
              <a:cxnLst>
                <a:cxn ang="0">
                  <a:pos x="T0" y="0"/>
                </a:cxn>
                <a:cxn ang="0">
                  <a:pos x="T1" y="0"/>
                </a:cxn>
                <a:cxn ang="0">
                  <a:pos x="T2" y="0"/>
                </a:cxn>
                <a:cxn ang="0">
                  <a:pos x="T3" y="0"/>
                </a:cxn>
              </a:cxnLst>
              <a:rect b="b" l="0" r="r" t="0"/>
              <a:pathLst>
                <a:path w="8">
                  <a:moveTo>
                    <a:pt x="0" y="0"/>
                  </a:moveTo>
                  <a:lnTo>
                    <a:pt x="0" y="0"/>
                  </a:lnTo>
                  <a:lnTo>
                    <a:pt x="8" y="0"/>
                  </a:lnTo>
                  <a:lnTo>
                    <a:pt x="0"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270"/>
            <p:cNvSpPr/>
            <p:nvPr/>
          </p:nvSpPr>
          <p:spPr bwMode="auto">
            <a:xfrm>
              <a:off x="11239501" y="6731001"/>
              <a:ext cx="12700" cy="0"/>
            </a:xfrm>
            <a:custGeom>
              <a:gdLst>
                <a:gd fmla="*/ 0 w 8" name="T0"/>
                <a:gd fmla="*/ 0 w 8" name="T1"/>
                <a:gd fmla="*/ 8 w 8" name="T2"/>
                <a:gd fmla="*/ 0 w 8" name="T3"/>
              </a:gdLst>
              <a:cxnLst>
                <a:cxn ang="0">
                  <a:pos x="T0" y="0"/>
                </a:cxn>
                <a:cxn ang="0">
                  <a:pos x="T1" y="0"/>
                </a:cxn>
                <a:cxn ang="0">
                  <a:pos x="T2" y="0"/>
                </a:cxn>
                <a:cxn ang="0">
                  <a:pos x="T3" y="0"/>
                </a:cxn>
              </a:cxnLst>
              <a:rect b="b" l="0" r="r" t="0"/>
              <a:pathLst>
                <a:path w="8">
                  <a:moveTo>
                    <a:pt x="0" y="0"/>
                  </a:moveTo>
                  <a:lnTo>
                    <a:pt x="0" y="0"/>
                  </a:lnTo>
                  <a:lnTo>
                    <a:pt x="8" y="0"/>
                  </a:lnTo>
                  <a:lnTo>
                    <a:pt x="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283"/>
            <p:cNvSpPr/>
            <p:nvPr/>
          </p:nvSpPr>
          <p:spPr bwMode="auto">
            <a:xfrm>
              <a:off x="1296988" y="5318126"/>
              <a:ext cx="195263" cy="1500188"/>
            </a:xfrm>
            <a:custGeom>
              <a:gdLst>
                <a:gd fmla="*/ 23 w 123" name="T0"/>
                <a:gd fmla="*/ 0 h 945" name="T1"/>
                <a:gd fmla="*/ 0 w 123" name="T2"/>
                <a:gd fmla="*/ 934 h 945" name="T3"/>
                <a:gd fmla="*/ 123 w 123" name="T4"/>
                <a:gd fmla="*/ 945 h 945" name="T5"/>
                <a:gd fmla="*/ 100 w 123" name="T6"/>
                <a:gd fmla="*/ 0 h 945" name="T7"/>
                <a:gd fmla="*/ 23 w 123" name="T8"/>
                <a:gd fmla="*/ 0 h 945" name="T9"/>
              </a:gdLst>
              <a:cxnLst>
                <a:cxn ang="0">
                  <a:pos x="T0" y="T1"/>
                </a:cxn>
                <a:cxn ang="0">
                  <a:pos x="T2" y="T3"/>
                </a:cxn>
                <a:cxn ang="0">
                  <a:pos x="T4" y="T5"/>
                </a:cxn>
                <a:cxn ang="0">
                  <a:pos x="T6" y="T7"/>
                </a:cxn>
                <a:cxn ang="0">
                  <a:pos x="T8" y="T9"/>
                </a:cxn>
              </a:cxnLst>
              <a:rect b="b" l="0" r="r" t="0"/>
              <a:pathLst>
                <a:path h="944" w="123">
                  <a:moveTo>
                    <a:pt x="23" y="0"/>
                  </a:moveTo>
                  <a:lnTo>
                    <a:pt x="0" y="934"/>
                  </a:lnTo>
                  <a:lnTo>
                    <a:pt x="123" y="945"/>
                  </a:lnTo>
                  <a:lnTo>
                    <a:pt x="100" y="0"/>
                  </a:lnTo>
                  <a:lnTo>
                    <a:pt x="2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 name="Freeform 327"/>
            <p:cNvSpPr/>
            <p:nvPr/>
          </p:nvSpPr>
          <p:spPr bwMode="auto">
            <a:xfrm>
              <a:off x="8234364" y="6275389"/>
              <a:ext cx="479425" cy="557213"/>
            </a:xfrm>
            <a:custGeom>
              <a:gdLst>
                <a:gd fmla="*/ 0 w 115" name="T0"/>
                <a:gd fmla="*/ 122 h 126" name="T1"/>
                <a:gd fmla="*/ 1 w 115" name="T2"/>
                <a:gd fmla="*/ 120 h 126" name="T3"/>
                <a:gd fmla="*/ 2 w 115" name="T4"/>
                <a:gd fmla="*/ 114 h 126" name="T5"/>
                <a:gd fmla="*/ 9 w 115" name="T6"/>
                <a:gd fmla="*/ 94 h 126" name="T7"/>
                <a:gd fmla="*/ 21 w 115" name="T8"/>
                <a:gd fmla="*/ 67 h 126" name="T9"/>
                <a:gd fmla="*/ 29 w 115" name="T10"/>
                <a:gd fmla="*/ 53 h 126" name="T11"/>
                <a:gd fmla="*/ 40 w 115" name="T12"/>
                <a:gd fmla="*/ 40 h 126" name="T13"/>
                <a:gd fmla="*/ 51 w 115" name="T14"/>
                <a:gd fmla="*/ 28 h 126" name="T15"/>
                <a:gd fmla="*/ 64 w 115" name="T16"/>
                <a:gd fmla="*/ 18 h 126" name="T17"/>
                <a:gd fmla="*/ 71 w 115" name="T18"/>
                <a:gd fmla="*/ 14 h 126" name="T19"/>
                <a:gd fmla="*/ 77 w 115" name="T20"/>
                <a:gd fmla="*/ 10 h 126" name="T21"/>
                <a:gd fmla="*/ 89 w 115" name="T22"/>
                <a:gd fmla="*/ 5 h 126" name="T23"/>
                <a:gd fmla="*/ 100 w 115" name="T24"/>
                <a:gd fmla="*/ 2 h 126" name="T25"/>
                <a:gd fmla="*/ 108 w 115" name="T26"/>
                <a:gd fmla="*/ 1 h 126" name="T27"/>
                <a:gd fmla="*/ 115 w 115" name="T28"/>
                <a:gd fmla="*/ 0 h 126" name="T29"/>
                <a:gd fmla="*/ 109 w 115" name="T30"/>
                <a:gd fmla="*/ 2 h 126" name="T31"/>
                <a:gd fmla="*/ 101 w 115" name="T32"/>
                <a:gd fmla="*/ 6 h 126" name="T33"/>
                <a:gd fmla="*/ 92 w 115" name="T34"/>
                <a:gd fmla="*/ 11 h 126" name="T35"/>
                <a:gd fmla="*/ 82 w 115" name="T36"/>
                <a:gd fmla="*/ 19 h 126" name="T37"/>
                <a:gd fmla="*/ 78 w 115" name="T38"/>
                <a:gd fmla="*/ 23 h 126" name="T39"/>
                <a:gd fmla="*/ 73 w 115" name="T40"/>
                <a:gd fmla="*/ 28 h 126" name="T41"/>
                <a:gd fmla="*/ 64 w 115" name="T42"/>
                <a:gd fmla="*/ 39 h 126" name="T43"/>
                <a:gd fmla="*/ 57 w 115" name="T44"/>
                <a:gd fmla="*/ 52 h 126" name="T45"/>
                <a:gd fmla="*/ 43 w 115" name="T46"/>
                <a:gd fmla="*/ 103 h 126" name="T47"/>
                <a:gd fmla="*/ 42 w 115" name="T48"/>
                <a:gd fmla="*/ 120 h 126" name="T49"/>
                <a:gd fmla="*/ 42 w 115" name="T50"/>
                <a:gd fmla="*/ 124 h 126" name="T51"/>
                <a:gd fmla="*/ 42 w 115" name="T52"/>
                <a:gd fmla="*/ 125 h 126" name="T53"/>
                <a:gd fmla="*/ 42 w 115" name="T54"/>
                <a:gd fmla="*/ 126 h 126" name="T55"/>
                <a:gd fmla="*/ 0 w 115" name="T56"/>
                <a:gd fmla="*/ 122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115">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 name="Freeform 328"/>
            <p:cNvSpPr/>
            <p:nvPr/>
          </p:nvSpPr>
          <p:spPr bwMode="auto">
            <a:xfrm>
              <a:off x="7975601" y="6275389"/>
              <a:ext cx="479425" cy="557213"/>
            </a:xfrm>
            <a:custGeom>
              <a:gdLst>
                <a:gd fmla="*/ 73 w 115" name="T0"/>
                <a:gd fmla="*/ 126 h 126" name="T1"/>
                <a:gd fmla="*/ 73 w 115" name="T2"/>
                <a:gd fmla="*/ 125 h 126" name="T3"/>
                <a:gd fmla="*/ 73 w 115" name="T4"/>
                <a:gd fmla="*/ 124 h 126" name="T5"/>
                <a:gd fmla="*/ 73 w 115" name="T6"/>
                <a:gd fmla="*/ 120 h 126" name="T7"/>
                <a:gd fmla="*/ 72 w 115" name="T8"/>
                <a:gd fmla="*/ 103 h 126" name="T9"/>
                <a:gd fmla="*/ 58 w 115" name="T10"/>
                <a:gd fmla="*/ 52 h 126" name="T11"/>
                <a:gd fmla="*/ 51 w 115" name="T12"/>
                <a:gd fmla="*/ 39 h 126" name="T13"/>
                <a:gd fmla="*/ 42 w 115" name="T14"/>
                <a:gd fmla="*/ 28 h 126" name="T15"/>
                <a:gd fmla="*/ 37 w 115" name="T16"/>
                <a:gd fmla="*/ 23 h 126" name="T17"/>
                <a:gd fmla="*/ 32 w 115" name="T18"/>
                <a:gd fmla="*/ 19 h 126" name="T19"/>
                <a:gd fmla="*/ 23 w 115" name="T20"/>
                <a:gd fmla="*/ 11 h 126" name="T21"/>
                <a:gd fmla="*/ 14 w 115" name="T22"/>
                <a:gd fmla="*/ 6 h 126" name="T23"/>
                <a:gd fmla="*/ 6 w 115" name="T24"/>
                <a:gd fmla="*/ 2 h 126" name="T25"/>
                <a:gd fmla="*/ 0 w 115" name="T26"/>
                <a:gd fmla="*/ 0 h 126" name="T27"/>
                <a:gd fmla="*/ 7 w 115" name="T28"/>
                <a:gd fmla="*/ 1 h 126" name="T29"/>
                <a:gd fmla="*/ 15 w 115" name="T30"/>
                <a:gd fmla="*/ 2 h 126" name="T31"/>
                <a:gd fmla="*/ 26 w 115" name="T32"/>
                <a:gd fmla="*/ 5 h 126" name="T33"/>
                <a:gd fmla="*/ 38 w 115" name="T34"/>
                <a:gd fmla="*/ 10 h 126" name="T35"/>
                <a:gd fmla="*/ 44 w 115" name="T36"/>
                <a:gd fmla="*/ 14 h 126" name="T37"/>
                <a:gd fmla="*/ 51 w 115" name="T38"/>
                <a:gd fmla="*/ 18 h 126" name="T39"/>
                <a:gd fmla="*/ 63 w 115" name="T40"/>
                <a:gd fmla="*/ 28 h 126" name="T41"/>
                <a:gd fmla="*/ 75 w 115" name="T42"/>
                <a:gd fmla="*/ 40 h 126" name="T43"/>
                <a:gd fmla="*/ 86 w 115" name="T44"/>
                <a:gd fmla="*/ 53 h 126" name="T45"/>
                <a:gd fmla="*/ 94 w 115" name="T46"/>
                <a:gd fmla="*/ 67 h 126" name="T47"/>
                <a:gd fmla="*/ 106 w 115" name="T48"/>
                <a:gd fmla="*/ 94 h 126" name="T49"/>
                <a:gd fmla="*/ 113 w 115" name="T50"/>
                <a:gd fmla="*/ 114 h 126" name="T51"/>
                <a:gd fmla="*/ 114 w 115" name="T52"/>
                <a:gd fmla="*/ 120 h 126" name="T53"/>
                <a:gd fmla="*/ 115 w 115" name="T54"/>
                <a:gd fmla="*/ 122 h 126" name="T55"/>
                <a:gd fmla="*/ 73 w 115" name="T56"/>
                <a:gd fmla="*/ 126 h 126"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5" w="115">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 name="Freeform 329"/>
            <p:cNvSpPr/>
            <p:nvPr/>
          </p:nvSpPr>
          <p:spPr bwMode="auto">
            <a:xfrm>
              <a:off x="8255001" y="6515101"/>
              <a:ext cx="492125" cy="317500"/>
            </a:xfrm>
            <a:custGeom>
              <a:gdLst>
                <a:gd fmla="*/ 0 w 118" name="T0"/>
                <a:gd fmla="*/ 65 h 72" name="T1"/>
                <a:gd fmla="*/ 1 w 118" name="T2"/>
                <a:gd fmla="*/ 64 h 72" name="T3"/>
                <a:gd fmla="*/ 1 w 118" name="T4"/>
                <a:gd fmla="*/ 63 h 72" name="T5"/>
                <a:gd fmla="*/ 2 w 118" name="T6"/>
                <a:gd fmla="*/ 60 h 72" name="T7"/>
                <a:gd fmla="*/ 3 w 118" name="T8"/>
                <a:gd fmla="*/ 57 h 72" name="T9"/>
                <a:gd fmla="*/ 7 w 118" name="T10"/>
                <a:gd fmla="*/ 50 h 72" name="T11"/>
                <a:gd fmla="*/ 12 w 118" name="T12"/>
                <a:gd fmla="*/ 42 h 72" name="T13"/>
                <a:gd fmla="*/ 19 w 118" name="T14"/>
                <a:gd fmla="*/ 32 h 72" name="T15"/>
                <a:gd fmla="*/ 28 w 118" name="T16"/>
                <a:gd fmla="*/ 23 h 72" name="T17"/>
                <a:gd fmla="*/ 34 w 118" name="T18"/>
                <a:gd fmla="*/ 19 h 72" name="T19"/>
                <a:gd fmla="*/ 39 w 118" name="T20"/>
                <a:gd fmla="*/ 15 h 72" name="T21"/>
                <a:gd fmla="*/ 45 w 118" name="T22"/>
                <a:gd fmla="*/ 12 h 72" name="T23"/>
                <a:gd fmla="*/ 51 w 118" name="T24"/>
                <a:gd fmla="*/ 9 h 72" name="T25"/>
                <a:gd fmla="*/ 64 w 118" name="T26"/>
                <a:gd fmla="*/ 4 h 72" name="T27"/>
                <a:gd fmla="*/ 76 w 118" name="T28"/>
                <a:gd fmla="*/ 1 h 72" name="T29"/>
                <a:gd fmla="*/ 87 w 118" name="T30"/>
                <a:gd fmla="*/ 0 h 72" name="T31"/>
                <a:gd fmla="*/ 98 w 118" name="T32"/>
                <a:gd fmla="*/ 0 h 72" name="T33"/>
                <a:gd fmla="*/ 102 w 118" name="T34"/>
                <a:gd fmla="*/ 0 h 72" name="T35"/>
                <a:gd fmla="*/ 106 w 118" name="T36"/>
                <a:gd fmla="*/ 1 h 72" name="T37"/>
                <a:gd fmla="*/ 112 w 118" name="T38"/>
                <a:gd fmla="*/ 1 h 72" name="T39"/>
                <a:gd fmla="*/ 118 w 118" name="T40"/>
                <a:gd fmla="*/ 2 h 72" name="T41"/>
                <a:gd fmla="*/ 112 w 118" name="T42"/>
                <a:gd fmla="*/ 3 h 72" name="T43"/>
                <a:gd fmla="*/ 106 w 118" name="T44"/>
                <a:gd fmla="*/ 4 h 72" name="T45"/>
                <a:gd fmla="*/ 102 w 118" name="T46"/>
                <a:gd fmla="*/ 5 h 72" name="T47"/>
                <a:gd fmla="*/ 98 w 118" name="T48"/>
                <a:gd fmla="*/ 7 h 72" name="T49"/>
                <a:gd fmla="*/ 89 w 118" name="T50"/>
                <a:gd fmla="*/ 10 h 72" name="T51"/>
                <a:gd fmla="*/ 80 w 118" name="T52"/>
                <a:gd fmla="*/ 14 h 72" name="T53"/>
                <a:gd fmla="*/ 71 w 118" name="T54"/>
                <a:gd fmla="*/ 20 h 72" name="T55"/>
                <a:gd fmla="*/ 62 w 118" name="T56"/>
                <a:gd fmla="*/ 26 h 72" name="T57"/>
                <a:gd fmla="*/ 59 w 118" name="T58"/>
                <a:gd fmla="*/ 30 h 72" name="T59"/>
                <a:gd fmla="*/ 56 w 118" name="T60"/>
                <a:gd fmla="*/ 34 h 72" name="T61"/>
                <a:gd fmla="*/ 53 w 118" name="T62"/>
                <a:gd fmla="*/ 38 h 72" name="T63"/>
                <a:gd fmla="*/ 50 w 118" name="T64"/>
                <a:gd fmla="*/ 42 h 72" name="T65"/>
                <a:gd fmla="*/ 46 w 118" name="T66"/>
                <a:gd fmla="*/ 50 h 72" name="T67"/>
                <a:gd fmla="*/ 44 w 118" name="T68"/>
                <a:gd fmla="*/ 58 h 72" name="T69"/>
                <a:gd fmla="*/ 42 w 118" name="T70"/>
                <a:gd fmla="*/ 64 h 72" name="T71"/>
                <a:gd fmla="*/ 42 w 118" name="T72"/>
                <a:gd fmla="*/ 68 h 72" name="T73"/>
                <a:gd fmla="*/ 42 w 118" name="T74"/>
                <a:gd fmla="*/ 70 h 72" name="T75"/>
                <a:gd fmla="*/ 42 w 118" name="T76"/>
                <a:gd fmla="*/ 71 h 72" name="T77"/>
                <a:gd fmla="*/ 43 w 118" name="T78"/>
                <a:gd fmla="*/ 71 h 72" name="T79"/>
                <a:gd fmla="*/ 43 w 118" name="T80"/>
                <a:gd fmla="*/ 71 h 72" name="T81"/>
                <a:gd fmla="*/ 42 w 118" name="T82"/>
                <a:gd fmla="*/ 72 h 72" name="T83"/>
                <a:gd fmla="*/ 0 w 118" name="T84"/>
                <a:gd fmla="*/ 65 h 7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2" w="118">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 name="Freeform 330"/>
            <p:cNvSpPr/>
            <p:nvPr/>
          </p:nvSpPr>
          <p:spPr bwMode="auto">
            <a:xfrm>
              <a:off x="7924801" y="6515101"/>
              <a:ext cx="492125" cy="317500"/>
            </a:xfrm>
            <a:custGeom>
              <a:gdLst>
                <a:gd fmla="*/ 77 w 118" name="T0"/>
                <a:gd fmla="*/ 72 h 72" name="T1"/>
                <a:gd fmla="*/ 78 w 118" name="T2"/>
                <a:gd fmla="*/ 71 h 72" name="T3"/>
                <a:gd fmla="*/ 78 w 118" name="T4"/>
                <a:gd fmla="*/ 71 h 72" name="T5"/>
                <a:gd fmla="*/ 77 w 118" name="T6"/>
                <a:gd fmla="*/ 71 h 72" name="T7"/>
                <a:gd fmla="*/ 77 w 118" name="T8"/>
                <a:gd fmla="*/ 70 h 72" name="T9"/>
                <a:gd fmla="*/ 77 w 118" name="T10"/>
                <a:gd fmla="*/ 68 h 72" name="T11"/>
                <a:gd fmla="*/ 76 w 118" name="T12"/>
                <a:gd fmla="*/ 64 h 72" name="T13"/>
                <a:gd fmla="*/ 75 w 118" name="T14"/>
                <a:gd fmla="*/ 58 h 72" name="T15"/>
                <a:gd fmla="*/ 72 w 118" name="T16"/>
                <a:gd fmla="*/ 50 h 72" name="T17"/>
                <a:gd fmla="*/ 68 w 118" name="T18"/>
                <a:gd fmla="*/ 42 h 72" name="T19"/>
                <a:gd fmla="*/ 66 w 118" name="T20"/>
                <a:gd fmla="*/ 38 h 72" name="T21"/>
                <a:gd fmla="*/ 63 w 118" name="T22"/>
                <a:gd fmla="*/ 34 h 72" name="T23"/>
                <a:gd fmla="*/ 59 w 118" name="T24"/>
                <a:gd fmla="*/ 30 h 72" name="T25"/>
                <a:gd fmla="*/ 56 w 118" name="T26"/>
                <a:gd fmla="*/ 26 h 72" name="T27"/>
                <a:gd fmla="*/ 47 w 118" name="T28"/>
                <a:gd fmla="*/ 20 h 72" name="T29"/>
                <a:gd fmla="*/ 38 w 118" name="T30"/>
                <a:gd fmla="*/ 14 h 72" name="T31"/>
                <a:gd fmla="*/ 29 w 118" name="T32"/>
                <a:gd fmla="*/ 10 h 72" name="T33"/>
                <a:gd fmla="*/ 20 w 118" name="T34"/>
                <a:gd fmla="*/ 7 h 72" name="T35"/>
                <a:gd fmla="*/ 16 w 118" name="T36"/>
                <a:gd fmla="*/ 5 h 72" name="T37"/>
                <a:gd fmla="*/ 12 w 118" name="T38"/>
                <a:gd fmla="*/ 4 h 72" name="T39"/>
                <a:gd fmla="*/ 6 w 118" name="T40"/>
                <a:gd fmla="*/ 3 h 72" name="T41"/>
                <a:gd fmla="*/ 0 w 118" name="T42"/>
                <a:gd fmla="*/ 2 h 72" name="T43"/>
                <a:gd fmla="*/ 6 w 118" name="T44"/>
                <a:gd fmla="*/ 1 h 72" name="T45"/>
                <a:gd fmla="*/ 12 w 118" name="T46"/>
                <a:gd fmla="*/ 1 h 72" name="T47"/>
                <a:gd fmla="*/ 16 w 118" name="T48"/>
                <a:gd fmla="*/ 0 h 72" name="T49"/>
                <a:gd fmla="*/ 21 w 118" name="T50"/>
                <a:gd fmla="*/ 0 h 72" name="T51"/>
                <a:gd fmla="*/ 31 w 118" name="T52"/>
                <a:gd fmla="*/ 0 h 72" name="T53"/>
                <a:gd fmla="*/ 42 w 118" name="T54"/>
                <a:gd fmla="*/ 1 h 72" name="T55"/>
                <a:gd fmla="*/ 54 w 118" name="T56"/>
                <a:gd fmla="*/ 4 h 72" name="T57"/>
                <a:gd fmla="*/ 67 w 118" name="T58"/>
                <a:gd fmla="*/ 9 h 72" name="T59"/>
                <a:gd fmla="*/ 73 w 118" name="T60"/>
                <a:gd fmla="*/ 12 h 72" name="T61"/>
                <a:gd fmla="*/ 79 w 118" name="T62"/>
                <a:gd fmla="*/ 15 h 72" name="T63"/>
                <a:gd fmla="*/ 85 w 118" name="T64"/>
                <a:gd fmla="*/ 19 h 72" name="T65"/>
                <a:gd fmla="*/ 90 w 118" name="T66"/>
                <a:gd fmla="*/ 23 h 72" name="T67"/>
                <a:gd fmla="*/ 99 w 118" name="T68"/>
                <a:gd fmla="*/ 32 h 72" name="T69"/>
                <a:gd fmla="*/ 106 w 118" name="T70"/>
                <a:gd fmla="*/ 42 h 72" name="T71"/>
                <a:gd fmla="*/ 112 w 118" name="T72"/>
                <a:gd fmla="*/ 50 h 72" name="T73"/>
                <a:gd fmla="*/ 115 w 118" name="T74"/>
                <a:gd fmla="*/ 57 h 72" name="T75"/>
                <a:gd fmla="*/ 116 w 118" name="T76"/>
                <a:gd fmla="*/ 60 h 72" name="T77"/>
                <a:gd fmla="*/ 117 w 118" name="T78"/>
                <a:gd fmla="*/ 63 h 72" name="T79"/>
                <a:gd fmla="*/ 118 w 118" name="T80"/>
                <a:gd fmla="*/ 64 h 72" name="T81"/>
                <a:gd fmla="*/ 118 w 118" name="T82"/>
                <a:gd fmla="*/ 65 h 72" name="T83"/>
                <a:gd fmla="*/ 77 w 118" name="T84"/>
                <a:gd fmla="*/ 72 h 7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2" w="118">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 name="Freeform 331"/>
            <p:cNvSpPr/>
            <p:nvPr/>
          </p:nvSpPr>
          <p:spPr bwMode="auto">
            <a:xfrm>
              <a:off x="8250239" y="6218239"/>
              <a:ext cx="174625" cy="525463"/>
            </a:xfrm>
            <a:custGeom>
              <a:gdLst>
                <a:gd fmla="*/ 0 w 42" name="T0"/>
                <a:gd fmla="*/ 119 h 119" name="T1"/>
                <a:gd fmla="*/ 0 w 42" name="T2"/>
                <a:gd fmla="*/ 117 h 119" name="T3"/>
                <a:gd fmla="*/ 0 w 42" name="T4"/>
                <a:gd fmla="*/ 113 h 119" name="T5"/>
                <a:gd fmla="*/ 2 w 42" name="T6"/>
                <a:gd fmla="*/ 99 h 119" name="T7"/>
                <a:gd fmla="*/ 9 w 42" name="T8"/>
                <a:gd fmla="*/ 55 h 119" name="T9"/>
                <a:gd fmla="*/ 16 w 42" name="T10"/>
                <a:gd fmla="*/ 33 h 119" name="T11"/>
                <a:gd fmla="*/ 25 w 42" name="T12"/>
                <a:gd fmla="*/ 14 h 119" name="T13"/>
                <a:gd fmla="*/ 30 w 42" name="T14"/>
                <a:gd fmla="*/ 8 h 119" name="T15"/>
                <a:gd fmla="*/ 34 w 42" name="T16"/>
                <a:gd fmla="*/ 3 h 119" name="T17"/>
                <a:gd fmla="*/ 37 w 42" name="T18"/>
                <a:gd fmla="*/ 1 h 119" name="T19"/>
                <a:gd fmla="*/ 38 w 42" name="T20"/>
                <a:gd fmla="*/ 0 h 119" name="T21"/>
                <a:gd fmla="*/ 37 w 42" name="T22"/>
                <a:gd fmla="*/ 1 h 119" name="T23"/>
                <a:gd fmla="*/ 35 w 42" name="T24"/>
                <a:gd fmla="*/ 4 h 119" name="T25"/>
                <a:gd fmla="*/ 33 w 42" name="T26"/>
                <a:gd fmla="*/ 10 h 119" name="T27"/>
                <a:gd fmla="*/ 31 w 42" name="T28"/>
                <a:gd fmla="*/ 17 h 119" name="T29"/>
                <a:gd fmla="*/ 29 w 42" name="T30"/>
                <a:gd fmla="*/ 36 h 119" name="T31"/>
                <a:gd fmla="*/ 30 w 42" name="T32"/>
                <a:gd fmla="*/ 57 h 119" name="T33"/>
                <a:gd fmla="*/ 37 w 42" name="T34"/>
                <a:gd fmla="*/ 97 h 119" name="T35"/>
                <a:gd fmla="*/ 40 w 42" name="T36"/>
                <a:gd fmla="*/ 110 h 119" name="T37"/>
                <a:gd fmla="*/ 41 w 42" name="T38"/>
                <a:gd fmla="*/ 113 h 119" name="T39"/>
                <a:gd fmla="*/ 42 w 42" name="T40"/>
                <a:gd fmla="*/ 114 h 119" name="T41"/>
                <a:gd fmla="*/ 0 w 42" name="T42"/>
                <a:gd fmla="*/ 119 h 119"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9" w="42">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335"/>
            <p:cNvSpPr/>
            <p:nvPr/>
          </p:nvSpPr>
          <p:spPr bwMode="auto">
            <a:xfrm>
              <a:off x="3576638" y="5773739"/>
              <a:ext cx="746125" cy="992188"/>
            </a:xfrm>
            <a:custGeom>
              <a:gdLst>
                <a:gd fmla="*/ 192 w 470" name="T0"/>
                <a:gd fmla="*/ 625 h 625" name="T1"/>
                <a:gd fmla="*/ 279 w 470" name="T2"/>
                <a:gd fmla="*/ 625 h 625" name="T3"/>
                <a:gd fmla="*/ 271 w 470" name="T4"/>
                <a:gd fmla="*/ 239 h 625" name="T5"/>
                <a:gd fmla="*/ 470 w 470" name="T6"/>
                <a:gd fmla="*/ 8 h 625" name="T7"/>
                <a:gd fmla="*/ 268 w 470" name="T8"/>
                <a:gd fmla="*/ 169 h 625" name="T9"/>
                <a:gd fmla="*/ 237 w 470" name="T10"/>
                <a:gd fmla="*/ 0 h 625" name="T11"/>
                <a:gd fmla="*/ 205 w 470" name="T12"/>
                <a:gd fmla="*/ 158 h 625" name="T13"/>
                <a:gd fmla="*/ 0 w 470" name="T14"/>
                <a:gd fmla="*/ 8 h 625" name="T15"/>
                <a:gd fmla="*/ 200 w 470" name="T16"/>
                <a:gd fmla="*/ 239 h 625" name="T17"/>
                <a:gd fmla="*/ 192 w 470" name="T18"/>
                <a:gd fmla="*/ 625 h 625"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5" w="470">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 name="Freeform 340"/>
            <p:cNvSpPr/>
            <p:nvPr/>
          </p:nvSpPr>
          <p:spPr bwMode="auto">
            <a:xfrm>
              <a:off x="3948113" y="5773739"/>
              <a:ext cx="374650" cy="992188"/>
            </a:xfrm>
            <a:custGeom>
              <a:gdLst>
                <a:gd fmla="*/ 3 w 236" name="T0"/>
                <a:gd fmla="*/ 0 h 625" name="T1"/>
                <a:gd fmla="*/ 0 w 236" name="T2"/>
                <a:gd fmla="*/ 8 h 625" name="T3"/>
                <a:gd fmla="*/ 0 w 236" name="T4"/>
                <a:gd fmla="*/ 16 h 625" name="T5"/>
                <a:gd fmla="*/ 0 w 236" name="T6"/>
                <a:gd fmla="*/ 169 h 625" name="T7"/>
                <a:gd fmla="*/ 0 w 236" name="T8"/>
                <a:gd fmla="*/ 177 h 625" name="T9"/>
                <a:gd fmla="*/ 0 w 236" name="T10"/>
                <a:gd fmla="*/ 625 h 625" name="T11"/>
                <a:gd fmla="*/ 45 w 236" name="T12"/>
                <a:gd fmla="*/ 625 h 625" name="T13"/>
                <a:gd fmla="*/ 37 w 236" name="T14"/>
                <a:gd fmla="*/ 239 h 625" name="T15"/>
                <a:gd fmla="*/ 95 w 236" name="T16"/>
                <a:gd fmla="*/ 172 h 625" name="T17"/>
                <a:gd fmla="*/ 236 w 236" name="T18"/>
                <a:gd fmla="*/ 8 h 625" name="T19"/>
                <a:gd fmla="*/ 34 w 236" name="T20"/>
                <a:gd fmla="*/ 169 h 625" name="T21"/>
                <a:gd fmla="*/ 3 w 236" name="T22"/>
                <a:gd fmla="*/ 0 h 62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625" w="236">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 name="Freeform 347"/>
            <p:cNvSpPr/>
            <p:nvPr/>
          </p:nvSpPr>
          <p:spPr bwMode="auto">
            <a:xfrm>
              <a:off x="220663"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 name="Freeform 348"/>
            <p:cNvSpPr/>
            <p:nvPr/>
          </p:nvSpPr>
          <p:spPr bwMode="auto">
            <a:xfrm>
              <a:off x="292101" y="6557964"/>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 name="Freeform 349"/>
            <p:cNvSpPr/>
            <p:nvPr/>
          </p:nvSpPr>
          <p:spPr bwMode="auto">
            <a:xfrm>
              <a:off x="371476"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 name="Freeform 350"/>
            <p:cNvSpPr/>
            <p:nvPr/>
          </p:nvSpPr>
          <p:spPr bwMode="auto">
            <a:xfrm>
              <a:off x="461963" y="6545264"/>
              <a:ext cx="76200" cy="211138"/>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 name="Freeform 351"/>
            <p:cNvSpPr/>
            <p:nvPr/>
          </p:nvSpPr>
          <p:spPr bwMode="auto">
            <a:xfrm>
              <a:off x="617538" y="6611939"/>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 name="Freeform 352"/>
            <p:cNvSpPr/>
            <p:nvPr/>
          </p:nvSpPr>
          <p:spPr bwMode="auto">
            <a:xfrm>
              <a:off x="67945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Freeform 353"/>
            <p:cNvSpPr/>
            <p:nvPr/>
          </p:nvSpPr>
          <p:spPr bwMode="auto">
            <a:xfrm>
              <a:off x="750888" y="6594476"/>
              <a:ext cx="66675" cy="228600"/>
            </a:xfrm>
            <a:custGeom>
              <a:gdLst>
                <a:gd fmla="*/ 7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Freeform 354"/>
            <p:cNvSpPr/>
            <p:nvPr/>
          </p:nvSpPr>
          <p:spPr bwMode="auto">
            <a:xfrm>
              <a:off x="563563" y="6611939"/>
              <a:ext cx="49213" cy="206375"/>
            </a:xfrm>
            <a:custGeom>
              <a:gdLst>
                <a:gd fmla="*/ 8 w 12" name="T0"/>
                <a:gd fmla="*/ 7 h 47" name="T1"/>
                <a:gd fmla="*/ 7 w 12" name="T2"/>
                <a:gd fmla="*/ 3 h 47" name="T3"/>
                <a:gd fmla="*/ 3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Freeform 355"/>
            <p:cNvSpPr/>
            <p:nvPr/>
          </p:nvSpPr>
          <p:spPr bwMode="auto">
            <a:xfrm>
              <a:off x="87313" y="6584951"/>
              <a:ext cx="74613" cy="212725"/>
            </a:xfrm>
            <a:custGeom>
              <a:gdLst>
                <a:gd fmla="*/ 17 w 18" name="T0"/>
                <a:gd fmla="*/ 44 h 48" name="T1"/>
                <a:gd fmla="*/ 16 w 18" name="T2"/>
                <a:gd fmla="*/ 17 h 48" name="T3"/>
                <a:gd fmla="*/ 10 w 18" name="T4"/>
                <a:gd fmla="*/ 15 h 48" name="T5"/>
                <a:gd fmla="*/ 10 w 18" name="T6"/>
                <a:gd fmla="*/ 15 h 48" name="T7"/>
                <a:gd fmla="*/ 9 w 18" name="T8"/>
                <a:gd fmla="*/ 15 h 48" name="T9"/>
                <a:gd fmla="*/ 10 w 18" name="T10"/>
                <a:gd fmla="*/ 4 h 48" name="T11"/>
                <a:gd fmla="*/ 4 w 18" name="T12"/>
                <a:gd fmla="*/ 3 h 48" name="T13"/>
                <a:gd fmla="*/ 1 w 18" name="T14"/>
                <a:gd fmla="*/ 29 h 48" name="T15"/>
                <a:gd fmla="*/ 0 w 18" name="T16"/>
                <a:gd fmla="*/ 30 h 48" name="T17"/>
                <a:gd fmla="*/ 0 w 18" name="T18"/>
                <a:gd fmla="*/ 42 h 48" name="T19"/>
                <a:gd fmla="*/ 1 w 18" name="T20"/>
                <a:gd fmla="*/ 43 h 48" name="T21"/>
                <a:gd fmla="*/ 8 w 18" name="T22"/>
                <a:gd fmla="*/ 42 h 48" name="T23"/>
                <a:gd fmla="*/ 8 w 18" name="T24"/>
                <a:gd fmla="*/ 42 h 48" name="T25"/>
                <a:gd fmla="*/ 8 w 18" name="T26"/>
                <a:gd fmla="*/ 44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356"/>
            <p:cNvSpPr/>
            <p:nvPr/>
          </p:nvSpPr>
          <p:spPr bwMode="auto">
            <a:xfrm>
              <a:off x="241301" y="6651626"/>
              <a:ext cx="20638" cy="146050"/>
            </a:xfrm>
            <a:custGeom>
              <a:gdLst>
                <a:gd fmla="*/ 5 w 5" name="T0"/>
                <a:gd fmla="*/ 3 h 33" name="T1"/>
                <a:gd fmla="*/ 0 w 5" name="T2"/>
                <a:gd fmla="*/ 3 h 33" name="T3"/>
                <a:gd fmla="*/ 0 w 5" name="T4"/>
                <a:gd fmla="*/ 29 h 33" name="T5"/>
                <a:gd fmla="*/ 5 w 5" name="T6"/>
                <a:gd fmla="*/ 29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357"/>
            <p:cNvSpPr/>
            <p:nvPr/>
          </p:nvSpPr>
          <p:spPr bwMode="auto">
            <a:xfrm>
              <a:off x="304801" y="6634164"/>
              <a:ext cx="57150" cy="180975"/>
            </a:xfrm>
            <a:custGeom>
              <a:gdLst>
                <a:gd fmla="*/ 7 w 14" name="T0"/>
                <a:gd fmla="*/ 6 h 41" name="T1"/>
                <a:gd fmla="*/ 7 w 14" name="T2"/>
                <a:gd fmla="*/ 4 h 41" name="T3"/>
                <a:gd fmla="*/ 1 w 14" name="T4"/>
                <a:gd fmla="*/ 6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 name="Freeform 358"/>
            <p:cNvSpPr/>
            <p:nvPr/>
          </p:nvSpPr>
          <p:spPr bwMode="auto">
            <a:xfrm>
              <a:off x="187326" y="6651626"/>
              <a:ext cx="50800" cy="203200"/>
            </a:xfrm>
            <a:custGeom>
              <a:gdLst>
                <a:gd fmla="*/ 8 w 12" name="T0"/>
                <a:gd fmla="*/ 7 h 46" name="T1"/>
                <a:gd fmla="*/ 7 w 12" name="T2"/>
                <a:gd fmla="*/ 2 h 46" name="T3"/>
                <a:gd fmla="*/ 3 w 12" name="T4"/>
                <a:gd fmla="*/ 3 h 46" name="T5"/>
                <a:gd fmla="*/ 4 w 12" name="T6"/>
                <a:gd fmla="*/ 8 h 46" name="T7"/>
                <a:gd fmla="*/ 3 w 12" name="T8"/>
                <a:gd fmla="*/ 10 h 46" name="T9"/>
                <a:gd fmla="*/ 4 w 12" name="T10"/>
                <a:gd fmla="*/ 43 h 46" name="T11"/>
                <a:gd fmla="*/ 11 w 12" name="T12"/>
                <a:gd fmla="*/ 42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 name="Freeform 359"/>
            <p:cNvSpPr/>
            <p:nvPr/>
          </p:nvSpPr>
          <p:spPr bwMode="auto">
            <a:xfrm>
              <a:off x="166688" y="6624639"/>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360"/>
            <p:cNvSpPr/>
            <p:nvPr/>
          </p:nvSpPr>
          <p:spPr bwMode="auto">
            <a:xfrm>
              <a:off x="328613" y="6629401"/>
              <a:ext cx="46038" cy="146050"/>
            </a:xfrm>
            <a:custGeom>
              <a:gdLst>
                <a:gd fmla="*/ 3 w 11" name="T0"/>
                <a:gd fmla="*/ 5 h 33" name="T1"/>
                <a:gd fmla="*/ 3 w 11" name="T2"/>
                <a:gd fmla="*/ 29 h 33" name="T3"/>
                <a:gd fmla="*/ 9 w 11" name="T4"/>
                <a:gd fmla="*/ 27 h 33" name="T5"/>
                <a:gd fmla="*/ 9 w 11" name="T6"/>
                <a:gd fmla="*/ 6 h 33" name="T7"/>
                <a:gd fmla="*/ 3 w 11" name="T8"/>
                <a:gd fmla="*/ 5 h 33" name="T9"/>
              </a:gdLst>
              <a:cxnLst>
                <a:cxn ang="0">
                  <a:pos x="T0" y="T1"/>
                </a:cxn>
                <a:cxn ang="0">
                  <a:pos x="T2" y="T3"/>
                </a:cxn>
                <a:cxn ang="0">
                  <a:pos x="T4" y="T5"/>
                </a:cxn>
                <a:cxn ang="0">
                  <a:pos x="T6" y="T7"/>
                </a:cxn>
                <a:cxn ang="0">
                  <a:pos x="T8" y="T9"/>
                </a:cxn>
              </a:cxnLst>
              <a:rect b="b" l="0" r="r" t="0"/>
              <a:pathLst>
                <a:path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361"/>
            <p:cNvSpPr/>
            <p:nvPr/>
          </p:nvSpPr>
          <p:spPr bwMode="auto">
            <a:xfrm>
              <a:off x="850901" y="6567489"/>
              <a:ext cx="61913" cy="220663"/>
            </a:xfrm>
            <a:custGeom>
              <a:gdLst>
                <a:gd fmla="*/ 11 w 15" name="T0"/>
                <a:gd fmla="*/ 28 h 50" name="T1"/>
                <a:gd fmla="*/ 13 w 15" name="T2"/>
                <a:gd fmla="*/ 6 h 50" name="T3"/>
                <a:gd fmla="*/ 6 w 15" name="T4"/>
                <a:gd fmla="*/ 4 h 50" name="T5"/>
                <a:gd fmla="*/ 4 w 15" name="T6"/>
                <a:gd fmla="*/ 15 h 50" name="T7"/>
                <a:gd fmla="*/ 3 w 15" name="T8"/>
                <a:gd fmla="*/ 17 h 50" name="T9"/>
                <a:gd fmla="*/ 4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362"/>
            <p:cNvSpPr/>
            <p:nvPr/>
          </p:nvSpPr>
          <p:spPr bwMode="auto">
            <a:xfrm>
              <a:off x="938213" y="6624639"/>
              <a:ext cx="33338" cy="141288"/>
            </a:xfrm>
            <a:custGeom>
              <a:gdLst>
                <a:gd fmla="*/ 6 w 8" name="T0"/>
                <a:gd fmla="*/ 4 h 32" name="T1"/>
                <a:gd fmla="*/ 0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363"/>
            <p:cNvSpPr/>
            <p:nvPr/>
          </p:nvSpPr>
          <p:spPr bwMode="auto">
            <a:xfrm>
              <a:off x="417513" y="6607176"/>
              <a:ext cx="33338" cy="136525"/>
            </a:xfrm>
            <a:custGeom>
              <a:gdLst>
                <a:gd fmla="*/ 6 w 8" name="T0"/>
                <a:gd fmla="*/ 3 h 31" name="T1"/>
                <a:gd fmla="*/ 1 w 8" name="T2"/>
                <a:gd fmla="*/ 5 h 31" name="T3"/>
                <a:gd fmla="*/ 3 w 8" name="T4"/>
                <a:gd fmla="*/ 29 h 31" name="T5"/>
                <a:gd fmla="*/ 8 w 8" name="T6"/>
                <a:gd fmla="*/ 29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364"/>
            <p:cNvSpPr/>
            <p:nvPr/>
          </p:nvSpPr>
          <p:spPr bwMode="auto">
            <a:xfrm>
              <a:off x="963613" y="6607176"/>
              <a:ext cx="79375" cy="233363"/>
            </a:xfrm>
            <a:custGeom>
              <a:gdLst>
                <a:gd fmla="*/ 17 w 19" name="T0"/>
                <a:gd fmla="*/ 46 h 53" name="T1"/>
                <a:gd fmla="*/ 12 w 19" name="T2"/>
                <a:gd fmla="*/ 14 h 53" name="T3"/>
                <a:gd fmla="*/ 11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365"/>
            <p:cNvSpPr/>
            <p:nvPr/>
          </p:nvSpPr>
          <p:spPr bwMode="auto">
            <a:xfrm>
              <a:off x="1063626" y="6726239"/>
              <a:ext cx="28575" cy="128588"/>
            </a:xfrm>
            <a:custGeom>
              <a:gdLst>
                <a:gd fmla="*/ 6 w 7" name="T0"/>
                <a:gd fmla="*/ 3 h 29" name="T1"/>
                <a:gd fmla="*/ 1 w 7" name="T2"/>
                <a:gd fmla="*/ 3 h 29" name="T3"/>
                <a:gd fmla="*/ 0 w 7" name="T4"/>
                <a:gd fmla="*/ 25 h 29" name="T5"/>
                <a:gd fmla="*/ 7 w 7" name="T6"/>
                <a:gd fmla="*/ 25 h 29" name="T7"/>
                <a:gd fmla="*/ 6 w 7" name="T8"/>
                <a:gd fmla="*/ 3 h 29" name="T9"/>
              </a:gdLst>
              <a:cxnLst>
                <a:cxn ang="0">
                  <a:pos x="T0" y="T1"/>
                </a:cxn>
                <a:cxn ang="0">
                  <a:pos x="T2" y="T3"/>
                </a:cxn>
                <a:cxn ang="0">
                  <a:pos x="T4" y="T5"/>
                </a:cxn>
                <a:cxn ang="0">
                  <a:pos x="T6" y="T7"/>
                </a:cxn>
                <a:cxn ang="0">
                  <a:pos x="T8" y="T9"/>
                </a:cxn>
              </a:cxnLst>
              <a:rect b="b" l="0" r="r" t="0"/>
              <a:pathLst>
                <a:path h="28" w="7">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Freeform 366"/>
            <p:cNvSpPr/>
            <p:nvPr/>
          </p:nvSpPr>
          <p:spPr bwMode="auto">
            <a:xfrm>
              <a:off x="1096963" y="6624639"/>
              <a:ext cx="36513" cy="176213"/>
            </a:xfrm>
            <a:custGeom>
              <a:gdLst>
                <a:gd fmla="*/ 3 w 9" name="T0"/>
                <a:gd fmla="*/ 3 h 40" name="T1"/>
                <a:gd fmla="*/ 0 w 9" name="T2"/>
                <a:gd fmla="*/ 35 h 40" name="T3"/>
                <a:gd fmla="*/ 8 w 9" name="T4"/>
                <a:gd fmla="*/ 35 h 40" name="T5"/>
                <a:gd fmla="*/ 9 w 9" name="T6"/>
                <a:gd fmla="*/ 4 h 40" name="T7"/>
                <a:gd fmla="*/ 3 w 9" name="T8"/>
                <a:gd fmla="*/ 3 h 40" name="T9"/>
              </a:gdLst>
              <a:cxnLst>
                <a:cxn ang="0">
                  <a:pos x="T0" y="T1"/>
                </a:cxn>
                <a:cxn ang="0">
                  <a:pos x="T2" y="T3"/>
                </a:cxn>
                <a:cxn ang="0">
                  <a:pos x="T4" y="T5"/>
                </a:cxn>
                <a:cxn ang="0">
                  <a:pos x="T6" y="T7"/>
                </a:cxn>
                <a:cxn ang="0">
                  <a:pos x="T8" y="T9"/>
                </a:cxn>
              </a:cxnLst>
              <a:rect b="b" l="0" r="r" t="0"/>
              <a:pathLst>
                <a:path h="40" w="9">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Freeform 367"/>
            <p:cNvSpPr/>
            <p:nvPr/>
          </p:nvSpPr>
          <p:spPr bwMode="auto">
            <a:xfrm>
              <a:off x="1133476" y="6611939"/>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368"/>
            <p:cNvSpPr/>
            <p:nvPr/>
          </p:nvSpPr>
          <p:spPr bwMode="auto">
            <a:xfrm>
              <a:off x="1054101"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369"/>
            <p:cNvSpPr/>
            <p:nvPr/>
          </p:nvSpPr>
          <p:spPr bwMode="auto">
            <a:xfrm>
              <a:off x="1192213" y="6611939"/>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370"/>
            <p:cNvSpPr/>
            <p:nvPr/>
          </p:nvSpPr>
          <p:spPr bwMode="auto">
            <a:xfrm>
              <a:off x="129222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371"/>
            <p:cNvSpPr/>
            <p:nvPr/>
          </p:nvSpPr>
          <p:spPr bwMode="auto">
            <a:xfrm>
              <a:off x="1433513" y="6562726"/>
              <a:ext cx="55563" cy="234950"/>
            </a:xfrm>
            <a:custGeom>
              <a:gdLst>
                <a:gd fmla="*/ 10 w 13" name="T0"/>
                <a:gd fmla="*/ 1 h 53" name="T1"/>
                <a:gd fmla="*/ 4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372"/>
            <p:cNvSpPr/>
            <p:nvPr/>
          </p:nvSpPr>
          <p:spPr bwMode="auto">
            <a:xfrm>
              <a:off x="1500188" y="6557964"/>
              <a:ext cx="71438" cy="212725"/>
            </a:xfrm>
            <a:custGeom>
              <a:gdLst>
                <a:gd fmla="*/ 12 w 17" name="T0"/>
                <a:gd fmla="*/ 2 h 48" name="T1"/>
                <a:gd fmla="*/ 1 w 17" name="T2"/>
                <a:gd fmla="*/ 44 h 48" name="T3"/>
                <a:gd fmla="*/ 7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373"/>
            <p:cNvSpPr/>
            <p:nvPr/>
          </p:nvSpPr>
          <p:spPr bwMode="auto">
            <a:xfrm>
              <a:off x="1584326"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374"/>
            <p:cNvSpPr/>
            <p:nvPr/>
          </p:nvSpPr>
          <p:spPr bwMode="auto">
            <a:xfrm>
              <a:off x="1671638" y="6545264"/>
              <a:ext cx="79375" cy="211138"/>
            </a:xfrm>
            <a:custGeom>
              <a:gdLst>
                <a:gd fmla="*/ 18 w 19" name="T0"/>
                <a:gd fmla="*/ 44 h 48" name="T1"/>
                <a:gd fmla="*/ 17 w 19" name="T2"/>
                <a:gd fmla="*/ 17 h 48" name="T3"/>
                <a:gd fmla="*/ 10 w 19" name="T4"/>
                <a:gd fmla="*/ 15 h 48" name="T5"/>
                <a:gd fmla="*/ 10 w 19" name="T6"/>
                <a:gd fmla="*/ 15 h 48" name="T7"/>
                <a:gd fmla="*/ 10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375"/>
            <p:cNvSpPr/>
            <p:nvPr/>
          </p:nvSpPr>
          <p:spPr bwMode="auto">
            <a:xfrm>
              <a:off x="1825626" y="6611939"/>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376"/>
            <p:cNvSpPr/>
            <p:nvPr/>
          </p:nvSpPr>
          <p:spPr bwMode="auto">
            <a:xfrm>
              <a:off x="1892301" y="6597651"/>
              <a:ext cx="58738" cy="177800"/>
            </a:xfrm>
            <a:custGeom>
              <a:gdLst>
                <a:gd fmla="*/ 7 w 14" name="T0"/>
                <a:gd fmla="*/ 6 h 40" name="T1"/>
                <a:gd fmla="*/ 6 w 14" name="T2"/>
                <a:gd fmla="*/ 3 h 40" name="T3"/>
                <a:gd fmla="*/ 0 w 14" name="T4"/>
                <a:gd fmla="*/ 5 h 40" name="T5"/>
                <a:gd fmla="*/ 2 w 14" name="T6"/>
                <a:gd fmla="*/ 29 h 40" name="T7"/>
                <a:gd fmla="*/ 4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377"/>
            <p:cNvSpPr/>
            <p:nvPr/>
          </p:nvSpPr>
          <p:spPr bwMode="auto">
            <a:xfrm>
              <a:off x="1963738"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378"/>
            <p:cNvSpPr/>
            <p:nvPr/>
          </p:nvSpPr>
          <p:spPr bwMode="auto">
            <a:xfrm>
              <a:off x="1776413" y="6611939"/>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3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379"/>
            <p:cNvSpPr/>
            <p:nvPr/>
          </p:nvSpPr>
          <p:spPr bwMode="auto">
            <a:xfrm>
              <a:off x="1379538" y="6624639"/>
              <a:ext cx="50800" cy="119063"/>
            </a:xfrm>
            <a:custGeom>
              <a:gdLst>
                <a:gd fmla="*/ 12 w 12" name="T0"/>
                <a:gd fmla="*/ 24 h 27" name="T1"/>
                <a:gd fmla="*/ 4 w 12" name="T2"/>
                <a:gd fmla="*/ 2 h 27" name="T3"/>
                <a:gd fmla="*/ 0 w 12" name="T4"/>
                <a:gd fmla="*/ 3 h 27" name="T5"/>
                <a:gd fmla="*/ 9 w 12" name="T6"/>
                <a:gd fmla="*/ 26 h 27" name="T7"/>
                <a:gd fmla="*/ 12 w 12" name="T8"/>
                <a:gd fmla="*/ 24 h 27" name="T9"/>
              </a:gdLst>
              <a:cxnLst>
                <a:cxn ang="0">
                  <a:pos x="T0" y="T1"/>
                </a:cxn>
                <a:cxn ang="0">
                  <a:pos x="T2" y="T3"/>
                </a:cxn>
                <a:cxn ang="0">
                  <a:pos x="T4" y="T5"/>
                </a:cxn>
                <a:cxn ang="0">
                  <a:pos x="T6" y="T7"/>
                </a:cxn>
                <a:cxn ang="0">
                  <a:pos x="T8" y="T9"/>
                </a:cxn>
              </a:cxnLst>
              <a:rect b="b" l="0" r="r" t="0"/>
              <a:pathLst>
                <a:path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380"/>
            <p:cNvSpPr/>
            <p:nvPr/>
          </p:nvSpPr>
          <p:spPr bwMode="auto">
            <a:xfrm>
              <a:off x="1276351"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381"/>
            <p:cNvSpPr/>
            <p:nvPr/>
          </p:nvSpPr>
          <p:spPr bwMode="auto">
            <a:xfrm>
              <a:off x="1543051"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382"/>
            <p:cNvSpPr/>
            <p:nvPr/>
          </p:nvSpPr>
          <p:spPr bwMode="auto">
            <a:xfrm>
              <a:off x="2058988" y="6567489"/>
              <a:ext cx="63500" cy="220663"/>
            </a:xfrm>
            <a:custGeom>
              <a:gdLst>
                <a:gd fmla="*/ 11 w 15" name="T0"/>
                <a:gd fmla="*/ 28 h 50" name="T1"/>
                <a:gd fmla="*/ 14 w 15" name="T2"/>
                <a:gd fmla="*/ 6 h 50" name="T3"/>
                <a:gd fmla="*/ 7 w 15" name="T4"/>
                <a:gd fmla="*/ 4 h 50" name="T5"/>
                <a:gd fmla="*/ 5 w 15" name="T6"/>
                <a:gd fmla="*/ 15 h 50" name="T7"/>
                <a:gd fmla="*/ 4 w 15" name="T8"/>
                <a:gd fmla="*/ 17 h 50" name="T9"/>
                <a:gd fmla="*/ 5 w 15" name="T10"/>
                <a:gd fmla="*/ 46 h 50" name="T11"/>
                <a:gd fmla="*/ 11 w 15" name="T12"/>
                <a:gd fmla="*/ 42 h 50" name="T13"/>
                <a:gd fmla="*/ 9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383"/>
            <p:cNvSpPr/>
            <p:nvPr/>
          </p:nvSpPr>
          <p:spPr bwMode="auto">
            <a:xfrm>
              <a:off x="2146301" y="6624639"/>
              <a:ext cx="33338"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384"/>
            <p:cNvSpPr/>
            <p:nvPr/>
          </p:nvSpPr>
          <p:spPr bwMode="auto">
            <a:xfrm>
              <a:off x="2171701"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6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385"/>
            <p:cNvSpPr/>
            <p:nvPr/>
          </p:nvSpPr>
          <p:spPr bwMode="auto">
            <a:xfrm>
              <a:off x="2276476" y="6726239"/>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386"/>
            <p:cNvSpPr/>
            <p:nvPr/>
          </p:nvSpPr>
          <p:spPr bwMode="auto">
            <a:xfrm>
              <a:off x="2305051" y="6624639"/>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387"/>
            <p:cNvSpPr/>
            <p:nvPr/>
          </p:nvSpPr>
          <p:spPr bwMode="auto">
            <a:xfrm>
              <a:off x="2347913" y="6611939"/>
              <a:ext cx="69850"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388"/>
            <p:cNvSpPr/>
            <p:nvPr/>
          </p:nvSpPr>
          <p:spPr bwMode="auto">
            <a:xfrm>
              <a:off x="2263776"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389"/>
            <p:cNvSpPr/>
            <p:nvPr/>
          </p:nvSpPr>
          <p:spPr bwMode="auto">
            <a:xfrm>
              <a:off x="2405063" y="6611939"/>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390"/>
            <p:cNvSpPr/>
            <p:nvPr/>
          </p:nvSpPr>
          <p:spPr bwMode="auto">
            <a:xfrm>
              <a:off x="250190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391"/>
            <p:cNvSpPr/>
            <p:nvPr/>
          </p:nvSpPr>
          <p:spPr bwMode="auto">
            <a:xfrm>
              <a:off x="264318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392"/>
            <p:cNvSpPr/>
            <p:nvPr/>
          </p:nvSpPr>
          <p:spPr bwMode="auto">
            <a:xfrm>
              <a:off x="2714626" y="6557964"/>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Freeform 393"/>
            <p:cNvSpPr/>
            <p:nvPr/>
          </p:nvSpPr>
          <p:spPr bwMode="auto">
            <a:xfrm>
              <a:off x="2794001" y="6597651"/>
              <a:ext cx="33338" cy="195263"/>
            </a:xfrm>
            <a:custGeom>
              <a:gdLst>
                <a:gd fmla="*/ 7 w 8" name="T0"/>
                <a:gd fmla="*/ 2 h 44" name="T1"/>
                <a:gd fmla="*/ 3 w 8" name="T2"/>
                <a:gd fmla="*/ 2 h 44" name="T3"/>
                <a:gd fmla="*/ 2 w 8" name="T4"/>
                <a:gd fmla="*/ 14 h 44" name="T5"/>
                <a:gd fmla="*/ 0 w 8" name="T6"/>
                <a:gd fmla="*/ 16 h 44" name="T7"/>
                <a:gd fmla="*/ 1 w 8" name="T8"/>
                <a:gd fmla="*/ 33 h 44" name="T9"/>
                <a:gd fmla="*/ 2 w 8" name="T10"/>
                <a:gd fmla="*/ 35 h 44" name="T11"/>
                <a:gd fmla="*/ 2 w 8" name="T12"/>
                <a:gd fmla="*/ 41 h 44" name="T13"/>
                <a:gd fmla="*/ 7 w 8" name="T14"/>
                <a:gd fmla="*/ 41 h 44" name="T15"/>
                <a:gd fmla="*/ 7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Freeform 394"/>
            <p:cNvSpPr/>
            <p:nvPr/>
          </p:nvSpPr>
          <p:spPr bwMode="auto">
            <a:xfrm>
              <a:off x="2884488" y="6545264"/>
              <a:ext cx="79375" cy="211138"/>
            </a:xfrm>
            <a:custGeom>
              <a:gdLst>
                <a:gd fmla="*/ 18 w 19" name="T0"/>
                <a:gd fmla="*/ 44 h 48" name="T1"/>
                <a:gd fmla="*/ 16 w 19" name="T2"/>
                <a:gd fmla="*/ 17 h 48" name="T3"/>
                <a:gd fmla="*/ 10 w 19" name="T4"/>
                <a:gd fmla="*/ 15 h 48" name="T5"/>
                <a:gd fmla="*/ 10 w 19" name="T6"/>
                <a:gd fmla="*/ 15 h 48" name="T7"/>
                <a:gd fmla="*/ 9 w 19" name="T8"/>
                <a:gd fmla="*/ 16 h 48" name="T9"/>
                <a:gd fmla="*/ 10 w 19" name="T10"/>
                <a:gd fmla="*/ 4 h 48" name="T11"/>
                <a:gd fmla="*/ 4 w 19" name="T12"/>
                <a:gd fmla="*/ 3 h 48" name="T13"/>
                <a:gd fmla="*/ 1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Freeform 395"/>
            <p:cNvSpPr/>
            <p:nvPr/>
          </p:nvSpPr>
          <p:spPr bwMode="auto">
            <a:xfrm>
              <a:off x="3038476" y="6611939"/>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Freeform 396"/>
            <p:cNvSpPr/>
            <p:nvPr/>
          </p:nvSpPr>
          <p:spPr bwMode="auto">
            <a:xfrm>
              <a:off x="3101976" y="6597651"/>
              <a:ext cx="58738" cy="177800"/>
            </a:xfrm>
            <a:custGeom>
              <a:gdLst>
                <a:gd fmla="*/ 8 w 14" name="T0"/>
                <a:gd fmla="*/ 6 h 40" name="T1"/>
                <a:gd fmla="*/ 7 w 14" name="T2"/>
                <a:gd fmla="*/ 3 h 40" name="T3"/>
                <a:gd fmla="*/ 1 w 14" name="T4"/>
                <a:gd fmla="*/ 5 h 40" name="T5"/>
                <a:gd fmla="*/ 3 w 14" name="T6"/>
                <a:gd fmla="*/ 29 h 40" name="T7"/>
                <a:gd fmla="*/ 5 w 14" name="T8"/>
                <a:gd fmla="*/ 31 h 40" name="T9"/>
                <a:gd fmla="*/ 6 w 14" name="T10"/>
                <a:gd fmla="*/ 37 h 40" name="T11"/>
                <a:gd fmla="*/ 11 w 14" name="T12"/>
                <a:gd fmla="*/ 37 h 40" name="T13"/>
                <a:gd fmla="*/ 14 w 14" name="T14"/>
                <a:gd fmla="*/ 9 h 40" name="T15"/>
                <a:gd fmla="*/ 8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397"/>
            <p:cNvSpPr/>
            <p:nvPr/>
          </p:nvSpPr>
          <p:spPr bwMode="auto">
            <a:xfrm>
              <a:off x="3176588" y="6594476"/>
              <a:ext cx="63500" cy="228600"/>
            </a:xfrm>
            <a:custGeom>
              <a:gdLst>
                <a:gd fmla="*/ 7 w 15" name="T0"/>
                <a:gd fmla="*/ 4 h 52" name="T1"/>
                <a:gd fmla="*/ 6 w 15" name="T2"/>
                <a:gd fmla="*/ 11 h 52" name="T3"/>
                <a:gd fmla="*/ 2 w 15" name="T4"/>
                <a:gd fmla="*/ 13 h 52" name="T5"/>
                <a:gd fmla="*/ 1 w 15" name="T6"/>
                <a:gd fmla="*/ 23 h 52" name="T7"/>
                <a:gd fmla="*/ 3 w 15" name="T8"/>
                <a:gd fmla="*/ 25 h 52" name="T9"/>
                <a:gd fmla="*/ 4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398"/>
            <p:cNvSpPr/>
            <p:nvPr/>
          </p:nvSpPr>
          <p:spPr bwMode="auto">
            <a:xfrm>
              <a:off x="2984501" y="6611939"/>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399"/>
            <p:cNvSpPr/>
            <p:nvPr/>
          </p:nvSpPr>
          <p:spPr bwMode="auto">
            <a:xfrm>
              <a:off x="2589213" y="6624639"/>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400"/>
            <p:cNvSpPr/>
            <p:nvPr/>
          </p:nvSpPr>
          <p:spPr bwMode="auto">
            <a:xfrm>
              <a:off x="2484438"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401"/>
            <p:cNvSpPr/>
            <p:nvPr/>
          </p:nvSpPr>
          <p:spPr bwMode="auto">
            <a:xfrm>
              <a:off x="2755901" y="6629401"/>
              <a:ext cx="41275" cy="146050"/>
            </a:xfrm>
            <a:custGeom>
              <a:gdLst>
                <a:gd fmla="*/ 2 w 10" name="T0"/>
                <a:gd fmla="*/ 5 h 33" name="T1"/>
                <a:gd fmla="*/ 2 w 10" name="T2"/>
                <a:gd fmla="*/ 29 h 33" name="T3"/>
                <a:gd fmla="*/ 9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402"/>
            <p:cNvSpPr/>
            <p:nvPr/>
          </p:nvSpPr>
          <p:spPr bwMode="auto">
            <a:xfrm>
              <a:off x="3273426" y="6567489"/>
              <a:ext cx="61913" cy="220663"/>
            </a:xfrm>
            <a:custGeom>
              <a:gdLst>
                <a:gd fmla="*/ 11 w 15" name="T0"/>
                <a:gd fmla="*/ 28 h 50" name="T1"/>
                <a:gd fmla="*/ 13 w 15" name="T2"/>
                <a:gd fmla="*/ 6 h 50" name="T3"/>
                <a:gd fmla="*/ 6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403"/>
            <p:cNvSpPr/>
            <p:nvPr/>
          </p:nvSpPr>
          <p:spPr bwMode="auto">
            <a:xfrm>
              <a:off x="3360738" y="6624639"/>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404"/>
            <p:cNvSpPr/>
            <p:nvPr/>
          </p:nvSpPr>
          <p:spPr bwMode="auto">
            <a:xfrm>
              <a:off x="3384551" y="6607176"/>
              <a:ext cx="79375" cy="233363"/>
            </a:xfrm>
            <a:custGeom>
              <a:gdLst>
                <a:gd fmla="*/ 17 w 19" name="T0"/>
                <a:gd fmla="*/ 46 h 53" name="T1"/>
                <a:gd fmla="*/ 12 w 19" name="T2"/>
                <a:gd fmla="*/ 14 h 53" name="T3"/>
                <a:gd fmla="*/ 12 w 19" name="T4"/>
                <a:gd fmla="*/ 13 h 53" name="T5"/>
                <a:gd fmla="*/ 12 w 19" name="T6"/>
                <a:gd fmla="*/ 4 h 53" name="T7"/>
                <a:gd fmla="*/ 7 w 19" name="T8"/>
                <a:gd fmla="*/ 4 h 53" name="T9"/>
                <a:gd fmla="*/ 8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10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405"/>
            <p:cNvSpPr/>
            <p:nvPr/>
          </p:nvSpPr>
          <p:spPr bwMode="auto">
            <a:xfrm>
              <a:off x="3489326" y="6726239"/>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 name="Freeform 407"/>
            <p:cNvSpPr/>
            <p:nvPr/>
          </p:nvSpPr>
          <p:spPr bwMode="auto">
            <a:xfrm>
              <a:off x="3517900" y="6624638"/>
              <a:ext cx="42863"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 name="Freeform 408"/>
            <p:cNvSpPr/>
            <p:nvPr/>
          </p:nvSpPr>
          <p:spPr bwMode="auto">
            <a:xfrm>
              <a:off x="3556000" y="6611938"/>
              <a:ext cx="71438" cy="250825"/>
            </a:xfrm>
            <a:custGeom>
              <a:gdLst>
                <a:gd fmla="*/ 7 w 17" name="T0"/>
                <a:gd fmla="*/ 5 h 57" name="T1"/>
                <a:gd fmla="*/ 5 w 17" name="T2"/>
                <a:gd fmla="*/ 12 h 57" name="T3"/>
                <a:gd fmla="*/ 5 w 17" name="T4"/>
                <a:gd fmla="*/ 11 h 57" name="T5"/>
                <a:gd fmla="*/ 2 w 17" name="T6"/>
                <a:gd fmla="*/ 11 h 57" name="T7"/>
                <a:gd fmla="*/ 3 w 17" name="T8"/>
                <a:gd fmla="*/ 19 h 57" name="T9"/>
                <a:gd fmla="*/ 7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 name="Freeform 409"/>
            <p:cNvSpPr/>
            <p:nvPr/>
          </p:nvSpPr>
          <p:spPr bwMode="auto">
            <a:xfrm>
              <a:off x="3476625"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 name="Freeform 410"/>
            <p:cNvSpPr/>
            <p:nvPr/>
          </p:nvSpPr>
          <p:spPr bwMode="auto">
            <a:xfrm>
              <a:off x="3617913"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411"/>
            <p:cNvSpPr/>
            <p:nvPr/>
          </p:nvSpPr>
          <p:spPr bwMode="auto">
            <a:xfrm>
              <a:off x="3714750"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412"/>
            <p:cNvSpPr/>
            <p:nvPr/>
          </p:nvSpPr>
          <p:spPr bwMode="auto">
            <a:xfrm>
              <a:off x="3856038" y="6562726"/>
              <a:ext cx="58738" cy="234950"/>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413"/>
            <p:cNvSpPr/>
            <p:nvPr/>
          </p:nvSpPr>
          <p:spPr bwMode="auto">
            <a:xfrm>
              <a:off x="3922713" y="6557963"/>
              <a:ext cx="71438" cy="212725"/>
            </a:xfrm>
            <a:custGeom>
              <a:gdLst>
                <a:gd fmla="*/ 12 w 17" name="T0"/>
                <a:gd fmla="*/ 2 h 48" name="T1"/>
                <a:gd fmla="*/ 1 w 17" name="T2"/>
                <a:gd fmla="*/ 44 h 48" name="T3"/>
                <a:gd fmla="*/ 7 w 17" name="T4"/>
                <a:gd fmla="*/ 44 h 48" name="T5"/>
                <a:gd fmla="*/ 16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414"/>
            <p:cNvSpPr/>
            <p:nvPr/>
          </p:nvSpPr>
          <p:spPr bwMode="auto">
            <a:xfrm>
              <a:off x="4006850"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415"/>
            <p:cNvSpPr/>
            <p:nvPr/>
          </p:nvSpPr>
          <p:spPr bwMode="auto">
            <a:xfrm>
              <a:off x="4098925" y="6545263"/>
              <a:ext cx="74613" cy="211138"/>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416"/>
            <p:cNvSpPr/>
            <p:nvPr/>
          </p:nvSpPr>
          <p:spPr bwMode="auto">
            <a:xfrm>
              <a:off x="4252913" y="6611938"/>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417"/>
            <p:cNvSpPr/>
            <p:nvPr/>
          </p:nvSpPr>
          <p:spPr bwMode="auto">
            <a:xfrm>
              <a:off x="4314825"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418"/>
            <p:cNvSpPr/>
            <p:nvPr/>
          </p:nvSpPr>
          <p:spPr bwMode="auto">
            <a:xfrm>
              <a:off x="4386263" y="6594476"/>
              <a:ext cx="66675" cy="22860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419"/>
            <p:cNvSpPr/>
            <p:nvPr/>
          </p:nvSpPr>
          <p:spPr bwMode="auto">
            <a:xfrm>
              <a:off x="4198938"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420"/>
            <p:cNvSpPr/>
            <p:nvPr/>
          </p:nvSpPr>
          <p:spPr bwMode="auto">
            <a:xfrm>
              <a:off x="3802063" y="6624638"/>
              <a:ext cx="53975" cy="119063"/>
            </a:xfrm>
            <a:custGeom>
              <a:gdLst>
                <a:gd fmla="*/ 12 w 13" name="T0"/>
                <a:gd fmla="*/ 24 h 27" name="T1"/>
                <a:gd fmla="*/ 4 w 13" name="T2"/>
                <a:gd fmla="*/ 2 h 27" name="T3"/>
                <a:gd fmla="*/ 0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421"/>
            <p:cNvSpPr/>
            <p:nvPr/>
          </p:nvSpPr>
          <p:spPr bwMode="auto">
            <a:xfrm>
              <a:off x="369728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422"/>
            <p:cNvSpPr/>
            <p:nvPr/>
          </p:nvSpPr>
          <p:spPr bwMode="auto">
            <a:xfrm>
              <a:off x="3963988" y="6629401"/>
              <a:ext cx="46038" cy="146050"/>
            </a:xfrm>
            <a:custGeom>
              <a:gdLst>
                <a:gd fmla="*/ 3 w 11" name="T0"/>
                <a:gd fmla="*/ 5 h 33" name="T1"/>
                <a:gd fmla="*/ 3 w 11" name="T2"/>
                <a:gd fmla="*/ 29 h 33" name="T3"/>
                <a:gd fmla="*/ 9 w 11" name="T4"/>
                <a:gd fmla="*/ 27 h 33" name="T5"/>
                <a:gd fmla="*/ 9 w 11" name="T6"/>
                <a:gd fmla="*/ 6 h 33" name="T7"/>
                <a:gd fmla="*/ 3 w 11" name="T8"/>
                <a:gd fmla="*/ 5 h 33" name="T9"/>
              </a:gdLst>
              <a:cxnLst>
                <a:cxn ang="0">
                  <a:pos x="T0" y="T1"/>
                </a:cxn>
                <a:cxn ang="0">
                  <a:pos x="T2" y="T3"/>
                </a:cxn>
                <a:cxn ang="0">
                  <a:pos x="T4" y="T5"/>
                </a:cxn>
                <a:cxn ang="0">
                  <a:pos x="T6" y="T7"/>
                </a:cxn>
                <a:cxn ang="0">
                  <a:pos x="T8" y="T9"/>
                </a:cxn>
              </a:cxnLst>
              <a:rect b="b" l="0" r="r" t="0"/>
              <a:pathLst>
                <a:path h="33" w="11">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423"/>
            <p:cNvSpPr/>
            <p:nvPr/>
          </p:nvSpPr>
          <p:spPr bwMode="auto">
            <a:xfrm>
              <a:off x="4486275" y="6567488"/>
              <a:ext cx="61913" cy="220663"/>
            </a:xfrm>
            <a:custGeom>
              <a:gdLst>
                <a:gd fmla="*/ 10 w 15" name="T0"/>
                <a:gd fmla="*/ 28 h 50" name="T1"/>
                <a:gd fmla="*/ 13 w 15" name="T2"/>
                <a:gd fmla="*/ 6 h 50" name="T3"/>
                <a:gd fmla="*/ 6 w 15" name="T4"/>
                <a:gd fmla="*/ 4 h 50" name="T5"/>
                <a:gd fmla="*/ 4 w 15" name="T6"/>
                <a:gd fmla="*/ 15 h 50" name="T7"/>
                <a:gd fmla="*/ 3 w 15" name="T8"/>
                <a:gd fmla="*/ 17 h 50" name="T9"/>
                <a:gd fmla="*/ 4 w 15" name="T10"/>
                <a:gd fmla="*/ 46 h 50" name="T11"/>
                <a:gd fmla="*/ 11 w 15" name="T12"/>
                <a:gd fmla="*/ 42 h 50" name="T13"/>
                <a:gd fmla="*/ 8 w 15" name="T14"/>
                <a:gd fmla="*/ 30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424"/>
            <p:cNvSpPr/>
            <p:nvPr/>
          </p:nvSpPr>
          <p:spPr bwMode="auto">
            <a:xfrm>
              <a:off x="4573588" y="6624638"/>
              <a:ext cx="33338" cy="141288"/>
            </a:xfrm>
            <a:custGeom>
              <a:gdLst>
                <a:gd fmla="*/ 5 w 8" name="T0"/>
                <a:gd fmla="*/ 4 h 32" name="T1"/>
                <a:gd fmla="*/ 0 w 8" name="T2"/>
                <a:gd fmla="*/ 5 h 32" name="T3"/>
                <a:gd fmla="*/ 3 w 8" name="T4"/>
                <a:gd fmla="*/ 29 h 32" name="T5"/>
                <a:gd fmla="*/ 7 w 8" name="T6"/>
                <a:gd fmla="*/ 29 h 32" name="T7"/>
                <a:gd fmla="*/ 5 w 8" name="T8"/>
                <a:gd fmla="*/ 4 h 32" name="T9"/>
              </a:gdLst>
              <a:cxnLst>
                <a:cxn ang="0">
                  <a:pos x="T0" y="T1"/>
                </a:cxn>
                <a:cxn ang="0">
                  <a:pos x="T2" y="T3"/>
                </a:cxn>
                <a:cxn ang="0">
                  <a:pos x="T4" y="T5"/>
                </a:cxn>
                <a:cxn ang="0">
                  <a:pos x="T6" y="T7"/>
                </a:cxn>
                <a:cxn ang="0">
                  <a:pos x="T8" y="T9"/>
                </a:cxn>
              </a:cxnLst>
              <a:rect b="b" l="0" r="r" t="0"/>
              <a:pathLst>
                <a:path h="32" w="8">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425"/>
            <p:cNvSpPr/>
            <p:nvPr/>
          </p:nvSpPr>
          <p:spPr bwMode="auto">
            <a:xfrm>
              <a:off x="4598988" y="6607176"/>
              <a:ext cx="79375" cy="233363"/>
            </a:xfrm>
            <a:custGeom>
              <a:gdLst>
                <a:gd fmla="*/ 17 w 19" name="T0"/>
                <a:gd fmla="*/ 46 h 53" name="T1"/>
                <a:gd fmla="*/ 12 w 19" name="T2"/>
                <a:gd fmla="*/ 14 h 53" name="T3"/>
                <a:gd fmla="*/ 11 w 19" name="T4"/>
                <a:gd fmla="*/ 13 h 53" name="T5"/>
                <a:gd fmla="*/ 11 w 19" name="T6"/>
                <a:gd fmla="*/ 4 h 53" name="T7"/>
                <a:gd fmla="*/ 7 w 19" name="T8"/>
                <a:gd fmla="*/ 4 h 53" name="T9"/>
                <a:gd fmla="*/ 7 w 19" name="T10"/>
                <a:gd fmla="*/ 12 h 53" name="T11"/>
                <a:gd fmla="*/ 6 w 19" name="T12"/>
                <a:gd fmla="*/ 14 h 53" name="T13"/>
                <a:gd fmla="*/ 6 w 19" name="T14"/>
                <a:gd fmla="*/ 22 h 53" name="T15"/>
                <a:gd fmla="*/ 4 w 19" name="T16"/>
                <a:gd fmla="*/ 22 h 53" name="T17"/>
                <a:gd fmla="*/ 0 w 19" name="T18"/>
                <a:gd fmla="*/ 39 h 53" name="T19"/>
                <a:gd fmla="*/ 2 w 19" name="T20"/>
                <a:gd fmla="*/ 39 h 53" name="T21"/>
                <a:gd fmla="*/ 5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426"/>
            <p:cNvSpPr/>
            <p:nvPr/>
          </p:nvSpPr>
          <p:spPr bwMode="auto">
            <a:xfrm>
              <a:off x="4699000" y="6726238"/>
              <a:ext cx="28575" cy="128588"/>
            </a:xfrm>
            <a:custGeom>
              <a:gdLst>
                <a:gd fmla="*/ 6 w 7" name="T0"/>
                <a:gd fmla="*/ 3 h 29" name="T1"/>
                <a:gd fmla="*/ 1 w 7" name="T2"/>
                <a:gd fmla="*/ 3 h 29" name="T3"/>
                <a:gd fmla="*/ 0 w 7" name="T4"/>
                <a:gd fmla="*/ 25 h 29" name="T5"/>
                <a:gd fmla="*/ 7 w 7" name="T6"/>
                <a:gd fmla="*/ 25 h 29" name="T7"/>
                <a:gd fmla="*/ 6 w 7" name="T8"/>
                <a:gd fmla="*/ 3 h 29" name="T9"/>
              </a:gdLst>
              <a:cxnLst>
                <a:cxn ang="0">
                  <a:pos x="T0" y="T1"/>
                </a:cxn>
                <a:cxn ang="0">
                  <a:pos x="T2" y="T3"/>
                </a:cxn>
                <a:cxn ang="0">
                  <a:pos x="T4" y="T5"/>
                </a:cxn>
                <a:cxn ang="0">
                  <a:pos x="T6" y="T7"/>
                </a:cxn>
                <a:cxn ang="0">
                  <a:pos x="T8" y="T9"/>
                </a:cxn>
              </a:cxnLst>
              <a:rect b="b" l="0" r="r" t="0"/>
              <a:pathLst>
                <a:path h="28" w="7">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427"/>
            <p:cNvSpPr/>
            <p:nvPr/>
          </p:nvSpPr>
          <p:spPr bwMode="auto">
            <a:xfrm>
              <a:off x="4727575" y="6624638"/>
              <a:ext cx="41275" cy="176213"/>
            </a:xfrm>
            <a:custGeom>
              <a:gdLst>
                <a:gd fmla="*/ 3 w 10" name="T0"/>
                <a:gd fmla="*/ 3 h 40" name="T1"/>
                <a:gd fmla="*/ 1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428"/>
            <p:cNvSpPr/>
            <p:nvPr/>
          </p:nvSpPr>
          <p:spPr bwMode="auto">
            <a:xfrm>
              <a:off x="4768850"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429"/>
            <p:cNvSpPr/>
            <p:nvPr/>
          </p:nvSpPr>
          <p:spPr bwMode="auto">
            <a:xfrm>
              <a:off x="4686300"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430"/>
            <p:cNvSpPr/>
            <p:nvPr/>
          </p:nvSpPr>
          <p:spPr bwMode="auto">
            <a:xfrm>
              <a:off x="4827588" y="6611938"/>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431"/>
            <p:cNvSpPr/>
            <p:nvPr/>
          </p:nvSpPr>
          <p:spPr bwMode="auto">
            <a:xfrm>
              <a:off x="4927600" y="6686551"/>
              <a:ext cx="33338" cy="136525"/>
            </a:xfrm>
            <a:custGeom>
              <a:gdLst>
                <a:gd fmla="*/ 0 w 8" name="T0"/>
                <a:gd fmla="*/ 5 h 31" name="T1"/>
                <a:gd fmla="*/ 1 w 8" name="T2"/>
                <a:gd fmla="*/ 27 h 31" name="T3"/>
                <a:gd fmla="*/ 6 w 8" name="T4"/>
                <a:gd fmla="*/ 27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432"/>
            <p:cNvSpPr/>
            <p:nvPr/>
          </p:nvSpPr>
          <p:spPr bwMode="auto">
            <a:xfrm>
              <a:off x="5068888" y="6562726"/>
              <a:ext cx="55563" cy="234950"/>
            </a:xfrm>
            <a:custGeom>
              <a:gdLst>
                <a:gd fmla="*/ 10 w 13" name="T0"/>
                <a:gd fmla="*/ 1 h 53" name="T1"/>
                <a:gd fmla="*/ 4 w 13" name="T2"/>
                <a:gd fmla="*/ 21 h 53" name="T3"/>
                <a:gd fmla="*/ 0 w 13" name="T4"/>
                <a:gd fmla="*/ 24 h 53" name="T5"/>
                <a:gd fmla="*/ 3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433"/>
            <p:cNvSpPr/>
            <p:nvPr/>
          </p:nvSpPr>
          <p:spPr bwMode="auto">
            <a:xfrm>
              <a:off x="5135563" y="6557963"/>
              <a:ext cx="71438" cy="212725"/>
            </a:xfrm>
            <a:custGeom>
              <a:gdLst>
                <a:gd fmla="*/ 12 w 17" name="T0"/>
                <a:gd fmla="*/ 2 h 48" name="T1"/>
                <a:gd fmla="*/ 1 w 17" name="T2"/>
                <a:gd fmla="*/ 44 h 48" name="T3"/>
                <a:gd fmla="*/ 6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434"/>
            <p:cNvSpPr/>
            <p:nvPr/>
          </p:nvSpPr>
          <p:spPr bwMode="auto">
            <a:xfrm>
              <a:off x="5219700" y="6597651"/>
              <a:ext cx="28575" cy="195263"/>
            </a:xfrm>
            <a:custGeom>
              <a:gdLst>
                <a:gd fmla="*/ 6 w 7" name="T0"/>
                <a:gd fmla="*/ 2 h 44" name="T1"/>
                <a:gd fmla="*/ 2 w 7" name="T2"/>
                <a:gd fmla="*/ 2 h 44" name="T3"/>
                <a:gd fmla="*/ 1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435"/>
            <p:cNvSpPr/>
            <p:nvPr/>
          </p:nvSpPr>
          <p:spPr bwMode="auto">
            <a:xfrm>
              <a:off x="5307013" y="6545263"/>
              <a:ext cx="79375" cy="211138"/>
            </a:xfrm>
            <a:custGeom>
              <a:gdLst>
                <a:gd fmla="*/ 18 w 19" name="T0"/>
                <a:gd fmla="*/ 44 h 48" name="T1"/>
                <a:gd fmla="*/ 17 w 19" name="T2"/>
                <a:gd fmla="*/ 17 h 48" name="T3"/>
                <a:gd fmla="*/ 10 w 19" name="T4"/>
                <a:gd fmla="*/ 15 h 48" name="T5"/>
                <a:gd fmla="*/ 10 w 19" name="T6"/>
                <a:gd fmla="*/ 15 h 48" name="T7"/>
                <a:gd fmla="*/ 9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436"/>
            <p:cNvSpPr/>
            <p:nvPr/>
          </p:nvSpPr>
          <p:spPr bwMode="auto">
            <a:xfrm>
              <a:off x="5461000" y="6611938"/>
              <a:ext cx="25400" cy="144463"/>
            </a:xfrm>
            <a:custGeom>
              <a:gdLst>
                <a:gd fmla="*/ 5 w 6" name="T0"/>
                <a:gd fmla="*/ 3 h 33" name="T1"/>
                <a:gd fmla="*/ 1 w 6" name="T2"/>
                <a:gd fmla="*/ 3 h 33" name="T3"/>
                <a:gd fmla="*/ 1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437"/>
            <p:cNvSpPr/>
            <p:nvPr/>
          </p:nvSpPr>
          <p:spPr bwMode="auto">
            <a:xfrm>
              <a:off x="5524500" y="6597651"/>
              <a:ext cx="61913" cy="177800"/>
            </a:xfrm>
            <a:custGeom>
              <a:gdLst>
                <a:gd fmla="*/ 8 w 15" name="T0"/>
                <a:gd fmla="*/ 6 h 40" name="T1"/>
                <a:gd fmla="*/ 7 w 15" name="T2"/>
                <a:gd fmla="*/ 3 h 40" name="T3"/>
                <a:gd fmla="*/ 1 w 15" name="T4"/>
                <a:gd fmla="*/ 5 h 40" name="T5"/>
                <a:gd fmla="*/ 3 w 15" name="T6"/>
                <a:gd fmla="*/ 29 h 40" name="T7"/>
                <a:gd fmla="*/ 5 w 15" name="T8"/>
                <a:gd fmla="*/ 31 h 40" name="T9"/>
                <a:gd fmla="*/ 6 w 15" name="T10"/>
                <a:gd fmla="*/ 37 h 40" name="T11"/>
                <a:gd fmla="*/ 11 w 15" name="T12"/>
                <a:gd fmla="*/ 37 h 40" name="T13"/>
                <a:gd fmla="*/ 14 w 15" name="T14"/>
                <a:gd fmla="*/ 9 h 40" name="T15"/>
                <a:gd fmla="*/ 8 w 15"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5">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438"/>
            <p:cNvSpPr/>
            <p:nvPr/>
          </p:nvSpPr>
          <p:spPr bwMode="auto">
            <a:xfrm>
              <a:off x="5599113"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439"/>
            <p:cNvSpPr/>
            <p:nvPr/>
          </p:nvSpPr>
          <p:spPr bwMode="auto">
            <a:xfrm>
              <a:off x="5407025" y="6611938"/>
              <a:ext cx="50800" cy="206375"/>
            </a:xfrm>
            <a:custGeom>
              <a:gdLst>
                <a:gd fmla="*/ 9 w 12" name="T0"/>
                <a:gd fmla="*/ 7 h 47" name="T1"/>
                <a:gd fmla="*/ 8 w 12" name="T2"/>
                <a:gd fmla="*/ 3 h 47" name="T3"/>
                <a:gd fmla="*/ 4 w 12" name="T4"/>
                <a:gd fmla="*/ 4 h 47" name="T5"/>
                <a:gd fmla="*/ 5 w 12" name="T6"/>
                <a:gd fmla="*/ 8 h 47" name="T7"/>
                <a:gd fmla="*/ 4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9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440"/>
            <p:cNvSpPr/>
            <p:nvPr/>
          </p:nvSpPr>
          <p:spPr bwMode="auto">
            <a:xfrm>
              <a:off x="5014913" y="6624638"/>
              <a:ext cx="50800" cy="119063"/>
            </a:xfrm>
            <a:custGeom>
              <a:gdLst>
                <a:gd fmla="*/ 11 w 12" name="T0"/>
                <a:gd fmla="*/ 24 h 27" name="T1"/>
                <a:gd fmla="*/ 4 w 12" name="T2"/>
                <a:gd fmla="*/ 2 h 27" name="T3"/>
                <a:gd fmla="*/ 0 w 12" name="T4"/>
                <a:gd fmla="*/ 3 h 27" name="T5"/>
                <a:gd fmla="*/ 9 w 12" name="T6"/>
                <a:gd fmla="*/ 26 h 27" name="T7"/>
                <a:gd fmla="*/ 11 w 12" name="T8"/>
                <a:gd fmla="*/ 24 h 27" name="T9"/>
              </a:gdLst>
              <a:cxnLst>
                <a:cxn ang="0">
                  <a:pos x="T0" y="T1"/>
                </a:cxn>
                <a:cxn ang="0">
                  <a:pos x="T2" y="T3"/>
                </a:cxn>
                <a:cxn ang="0">
                  <a:pos x="T4" y="T5"/>
                </a:cxn>
                <a:cxn ang="0">
                  <a:pos x="T6" y="T7"/>
                </a:cxn>
                <a:cxn ang="0">
                  <a:pos x="T8" y="T9"/>
                </a:cxn>
              </a:cxnLst>
              <a:rect b="b" l="0" r="r" t="0"/>
              <a:pathLst>
                <a:path h="27" w="12">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441"/>
            <p:cNvSpPr/>
            <p:nvPr/>
          </p:nvSpPr>
          <p:spPr bwMode="auto">
            <a:xfrm>
              <a:off x="4911725"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442"/>
            <p:cNvSpPr/>
            <p:nvPr/>
          </p:nvSpPr>
          <p:spPr bwMode="auto">
            <a:xfrm>
              <a:off x="5178425"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443"/>
            <p:cNvSpPr/>
            <p:nvPr/>
          </p:nvSpPr>
          <p:spPr bwMode="auto">
            <a:xfrm>
              <a:off x="5694363" y="6567488"/>
              <a:ext cx="63500" cy="220663"/>
            </a:xfrm>
            <a:custGeom>
              <a:gdLst>
                <a:gd fmla="*/ 11 w 15" name="T0"/>
                <a:gd fmla="*/ 28 h 50" name="T1"/>
                <a:gd fmla="*/ 14 w 15" name="T2"/>
                <a:gd fmla="*/ 6 h 50" name="T3"/>
                <a:gd fmla="*/ 7 w 15" name="T4"/>
                <a:gd fmla="*/ 4 h 50" name="T5"/>
                <a:gd fmla="*/ 5 w 15" name="T6"/>
                <a:gd fmla="*/ 15 h 50" name="T7"/>
                <a:gd fmla="*/ 4 w 15" name="T8"/>
                <a:gd fmla="*/ 17 h 50" name="T9"/>
                <a:gd fmla="*/ 5 w 15" name="T10"/>
                <a:gd fmla="*/ 46 h 50" name="T11"/>
                <a:gd fmla="*/ 11 w 15" name="T12"/>
                <a:gd fmla="*/ 42 h 50" name="T13"/>
                <a:gd fmla="*/ 9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444"/>
            <p:cNvSpPr/>
            <p:nvPr/>
          </p:nvSpPr>
          <p:spPr bwMode="auto">
            <a:xfrm>
              <a:off x="5781675" y="6624638"/>
              <a:ext cx="34925"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445"/>
            <p:cNvSpPr/>
            <p:nvPr/>
          </p:nvSpPr>
          <p:spPr bwMode="auto">
            <a:xfrm>
              <a:off x="5807075" y="6607176"/>
              <a:ext cx="79375" cy="233363"/>
            </a:xfrm>
            <a:custGeom>
              <a:gdLst>
                <a:gd fmla="*/ 18 w 19" name="T0"/>
                <a:gd fmla="*/ 46 h 53" name="T1"/>
                <a:gd fmla="*/ 12 w 19" name="T2"/>
                <a:gd fmla="*/ 14 h 53" name="T3"/>
                <a:gd fmla="*/ 12 w 19" name="T4"/>
                <a:gd fmla="*/ 13 h 53" name="T5"/>
                <a:gd fmla="*/ 12 w 19" name="T6"/>
                <a:gd fmla="*/ 4 h 53" name="T7"/>
                <a:gd fmla="*/ 8 w 19" name="T8"/>
                <a:gd fmla="*/ 4 h 53" name="T9"/>
                <a:gd fmla="*/ 8 w 19" name="T10"/>
                <a:gd fmla="*/ 12 h 53" name="T11"/>
                <a:gd fmla="*/ 7 w 19" name="T12"/>
                <a:gd fmla="*/ 14 h 53" name="T13"/>
                <a:gd fmla="*/ 6 w 19" name="T14"/>
                <a:gd fmla="*/ 22 h 53" name="T15"/>
                <a:gd fmla="*/ 5 w 19" name="T16"/>
                <a:gd fmla="*/ 22 h 53" name="T17"/>
                <a:gd fmla="*/ 1 w 19" name="T18"/>
                <a:gd fmla="*/ 39 h 53" name="T19"/>
                <a:gd fmla="*/ 3 w 19" name="T20"/>
                <a:gd fmla="*/ 39 h 53" name="T21"/>
                <a:gd fmla="*/ 6 w 19" name="T22"/>
                <a:gd fmla="*/ 25 h 53" name="T23"/>
                <a:gd fmla="*/ 10 w 19" name="T24"/>
                <a:gd fmla="*/ 48 h 53" name="T25"/>
                <a:gd fmla="*/ 18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446"/>
            <p:cNvSpPr/>
            <p:nvPr/>
          </p:nvSpPr>
          <p:spPr bwMode="auto">
            <a:xfrm>
              <a:off x="5911850"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447"/>
            <p:cNvSpPr/>
            <p:nvPr/>
          </p:nvSpPr>
          <p:spPr bwMode="auto">
            <a:xfrm>
              <a:off x="5940425" y="6624638"/>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448"/>
            <p:cNvSpPr/>
            <p:nvPr/>
          </p:nvSpPr>
          <p:spPr bwMode="auto">
            <a:xfrm>
              <a:off x="5983288" y="6611938"/>
              <a:ext cx="69850"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4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449"/>
            <p:cNvSpPr/>
            <p:nvPr/>
          </p:nvSpPr>
          <p:spPr bwMode="auto">
            <a:xfrm>
              <a:off x="5899150"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450"/>
            <p:cNvSpPr/>
            <p:nvPr/>
          </p:nvSpPr>
          <p:spPr bwMode="auto">
            <a:xfrm>
              <a:off x="6040438"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451"/>
            <p:cNvSpPr/>
            <p:nvPr/>
          </p:nvSpPr>
          <p:spPr bwMode="auto">
            <a:xfrm>
              <a:off x="613727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452"/>
            <p:cNvSpPr/>
            <p:nvPr/>
          </p:nvSpPr>
          <p:spPr bwMode="auto">
            <a:xfrm>
              <a:off x="6278563"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8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453"/>
            <p:cNvSpPr/>
            <p:nvPr/>
          </p:nvSpPr>
          <p:spPr bwMode="auto">
            <a:xfrm>
              <a:off x="6350001"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454"/>
            <p:cNvSpPr/>
            <p:nvPr/>
          </p:nvSpPr>
          <p:spPr bwMode="auto">
            <a:xfrm>
              <a:off x="6429376" y="6597651"/>
              <a:ext cx="33338" cy="195263"/>
            </a:xfrm>
            <a:custGeom>
              <a:gdLst>
                <a:gd fmla="*/ 7 w 8" name="T0"/>
                <a:gd fmla="*/ 2 h 44" name="T1"/>
                <a:gd fmla="*/ 3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7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455"/>
            <p:cNvSpPr/>
            <p:nvPr/>
          </p:nvSpPr>
          <p:spPr bwMode="auto">
            <a:xfrm>
              <a:off x="6519863" y="6545263"/>
              <a:ext cx="79375" cy="211138"/>
            </a:xfrm>
            <a:custGeom>
              <a:gdLst>
                <a:gd fmla="*/ 18 w 19" name="T0"/>
                <a:gd fmla="*/ 44 h 48" name="T1"/>
                <a:gd fmla="*/ 15 w 19" name="T2"/>
                <a:gd fmla="*/ 17 h 48" name="T3"/>
                <a:gd fmla="*/ 7 w 19" name="T4"/>
                <a:gd fmla="*/ 15 h 48" name="T5"/>
                <a:gd fmla="*/ 7 w 19" name="T6"/>
                <a:gd fmla="*/ 15 h 48" name="T7"/>
                <a:gd fmla="*/ 8 w 19" name="T8"/>
                <a:gd fmla="*/ 16 h 48" name="T9"/>
                <a:gd fmla="*/ 9 w 19" name="T10"/>
                <a:gd fmla="*/ 4 h 48" name="T11"/>
                <a:gd fmla="*/ 4 w 19" name="T12"/>
                <a:gd fmla="*/ 3 h 48" name="T13"/>
                <a:gd fmla="*/ 1 w 19" name="T14"/>
                <a:gd fmla="*/ 30 h 48" name="T15"/>
                <a:gd fmla="*/ 0 w 19" name="T16"/>
                <a:gd fmla="*/ 31 h 48" name="T17"/>
                <a:gd fmla="*/ 0 w 19" name="T18"/>
                <a:gd fmla="*/ 43 h 48" name="T19"/>
                <a:gd fmla="*/ 2 w 19" name="T20"/>
                <a:gd fmla="*/ 43 h 48" name="T21"/>
                <a:gd fmla="*/ 8 w 19" name="T22"/>
                <a:gd fmla="*/ 43 h 48" name="T23"/>
                <a:gd fmla="*/ 8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456"/>
            <p:cNvSpPr/>
            <p:nvPr/>
          </p:nvSpPr>
          <p:spPr bwMode="auto">
            <a:xfrm>
              <a:off x="6673851" y="6611938"/>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457"/>
            <p:cNvSpPr/>
            <p:nvPr/>
          </p:nvSpPr>
          <p:spPr bwMode="auto">
            <a:xfrm>
              <a:off x="673735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4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458"/>
            <p:cNvSpPr/>
            <p:nvPr/>
          </p:nvSpPr>
          <p:spPr bwMode="auto">
            <a:xfrm>
              <a:off x="6811963" y="6594476"/>
              <a:ext cx="63500" cy="228600"/>
            </a:xfrm>
            <a:custGeom>
              <a:gdLst>
                <a:gd fmla="*/ 7 w 15" name="T0"/>
                <a:gd fmla="*/ 4 h 52" name="T1"/>
                <a:gd fmla="*/ 5 w 15" name="T2"/>
                <a:gd fmla="*/ 11 h 52" name="T3"/>
                <a:gd fmla="*/ 2 w 15" name="T4"/>
                <a:gd fmla="*/ 13 h 52" name="T5"/>
                <a:gd fmla="*/ 1 w 15" name="T6"/>
                <a:gd fmla="*/ 23 h 52" name="T7"/>
                <a:gd fmla="*/ 3 w 15" name="T8"/>
                <a:gd fmla="*/ 25 h 52" name="T9"/>
                <a:gd fmla="*/ 3 w 15" name="T10"/>
                <a:gd fmla="*/ 49 h 52" name="T11"/>
                <a:gd fmla="*/ 9 w 15" name="T12"/>
                <a:gd fmla="*/ 49 h 52" name="T13"/>
                <a:gd fmla="*/ 14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459"/>
            <p:cNvSpPr/>
            <p:nvPr/>
          </p:nvSpPr>
          <p:spPr bwMode="auto">
            <a:xfrm>
              <a:off x="6619876" y="6611938"/>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460"/>
            <p:cNvSpPr/>
            <p:nvPr/>
          </p:nvSpPr>
          <p:spPr bwMode="auto">
            <a:xfrm>
              <a:off x="6224588" y="6624638"/>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461"/>
            <p:cNvSpPr/>
            <p:nvPr/>
          </p:nvSpPr>
          <p:spPr bwMode="auto">
            <a:xfrm>
              <a:off x="6119813" y="6572251"/>
              <a:ext cx="74613"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462"/>
            <p:cNvSpPr/>
            <p:nvPr/>
          </p:nvSpPr>
          <p:spPr bwMode="auto">
            <a:xfrm>
              <a:off x="6391276" y="6629401"/>
              <a:ext cx="41275" cy="146050"/>
            </a:xfrm>
            <a:custGeom>
              <a:gdLst>
                <a:gd fmla="*/ 2 w 10" name="T0"/>
                <a:gd fmla="*/ 5 h 33" name="T1"/>
                <a:gd fmla="*/ 2 w 10" name="T2"/>
                <a:gd fmla="*/ 29 h 33" name="T3"/>
                <a:gd fmla="*/ 8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463"/>
            <p:cNvSpPr/>
            <p:nvPr/>
          </p:nvSpPr>
          <p:spPr bwMode="auto">
            <a:xfrm>
              <a:off x="6908801" y="6567488"/>
              <a:ext cx="61913" cy="220663"/>
            </a:xfrm>
            <a:custGeom>
              <a:gdLst>
                <a:gd fmla="*/ 11 w 15" name="T0"/>
                <a:gd fmla="*/ 28 h 50" name="T1"/>
                <a:gd fmla="*/ 13 w 15" name="T2"/>
                <a:gd fmla="*/ 6 h 50" name="T3"/>
                <a:gd fmla="*/ 6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464"/>
            <p:cNvSpPr/>
            <p:nvPr/>
          </p:nvSpPr>
          <p:spPr bwMode="auto">
            <a:xfrm>
              <a:off x="6996113" y="6624638"/>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465"/>
            <p:cNvSpPr/>
            <p:nvPr/>
          </p:nvSpPr>
          <p:spPr bwMode="auto">
            <a:xfrm>
              <a:off x="7019926" y="6607176"/>
              <a:ext cx="79375" cy="233363"/>
            </a:xfrm>
            <a:custGeom>
              <a:gdLst>
                <a:gd fmla="*/ 17 w 19" name="T0"/>
                <a:gd fmla="*/ 46 h 53" name="T1"/>
                <a:gd fmla="*/ 12 w 19" name="T2"/>
                <a:gd fmla="*/ 14 h 53" name="T3"/>
                <a:gd fmla="*/ 12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10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466"/>
            <p:cNvSpPr/>
            <p:nvPr/>
          </p:nvSpPr>
          <p:spPr bwMode="auto">
            <a:xfrm>
              <a:off x="7124701"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467"/>
            <p:cNvSpPr/>
            <p:nvPr/>
          </p:nvSpPr>
          <p:spPr bwMode="auto">
            <a:xfrm>
              <a:off x="7154863" y="6624638"/>
              <a:ext cx="41275"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468"/>
            <p:cNvSpPr/>
            <p:nvPr/>
          </p:nvSpPr>
          <p:spPr bwMode="auto">
            <a:xfrm>
              <a:off x="7191376" y="6611938"/>
              <a:ext cx="71438" cy="250825"/>
            </a:xfrm>
            <a:custGeom>
              <a:gdLst>
                <a:gd fmla="*/ 7 w 17" name="T0"/>
                <a:gd fmla="*/ 5 h 57" name="T1"/>
                <a:gd fmla="*/ 5 w 17" name="T2"/>
                <a:gd fmla="*/ 12 h 57" name="T3"/>
                <a:gd fmla="*/ 5 w 17" name="T4"/>
                <a:gd fmla="*/ 11 h 57" name="T5"/>
                <a:gd fmla="*/ 2 w 17" name="T6"/>
                <a:gd fmla="*/ 11 h 57" name="T7"/>
                <a:gd fmla="*/ 3 w 17" name="T8"/>
                <a:gd fmla="*/ 19 h 57" name="T9"/>
                <a:gd fmla="*/ 7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469"/>
            <p:cNvSpPr/>
            <p:nvPr/>
          </p:nvSpPr>
          <p:spPr bwMode="auto">
            <a:xfrm>
              <a:off x="7112001"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470"/>
            <p:cNvSpPr/>
            <p:nvPr/>
          </p:nvSpPr>
          <p:spPr bwMode="auto">
            <a:xfrm>
              <a:off x="7254876" y="6611938"/>
              <a:ext cx="61913" cy="176213"/>
            </a:xfrm>
            <a:custGeom>
              <a:gdLst>
                <a:gd fmla="*/ 4 w 15" name="T0"/>
                <a:gd fmla="*/ 5 h 40" name="T1"/>
                <a:gd fmla="*/ 3 w 15" name="T2"/>
                <a:gd fmla="*/ 37 h 40" name="T3"/>
                <a:gd fmla="*/ 10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471"/>
            <p:cNvSpPr/>
            <p:nvPr/>
          </p:nvSpPr>
          <p:spPr bwMode="auto">
            <a:xfrm>
              <a:off x="735012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472"/>
            <p:cNvSpPr/>
            <p:nvPr/>
          </p:nvSpPr>
          <p:spPr bwMode="auto">
            <a:xfrm>
              <a:off x="7491413" y="6562726"/>
              <a:ext cx="58738" cy="234950"/>
            </a:xfrm>
            <a:custGeom>
              <a:gdLst>
                <a:gd fmla="*/ 10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2 w 14" name="T14"/>
                <a:gd fmla="*/ 48 h 53" name="T15"/>
                <a:gd fmla="*/ 8 w 14" name="T16"/>
                <a:gd fmla="*/ 33 h 53" name="T17"/>
                <a:gd fmla="*/ 13 w 14" name="T18"/>
                <a:gd fmla="*/ 2 h 53" name="T19"/>
                <a:gd fmla="*/ 10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473"/>
            <p:cNvSpPr/>
            <p:nvPr/>
          </p:nvSpPr>
          <p:spPr bwMode="auto">
            <a:xfrm>
              <a:off x="7558088" y="6557963"/>
              <a:ext cx="71438" cy="212725"/>
            </a:xfrm>
            <a:custGeom>
              <a:gdLst>
                <a:gd fmla="*/ 12 w 17" name="T0"/>
                <a:gd fmla="*/ 2 h 48" name="T1"/>
                <a:gd fmla="*/ 1 w 17" name="T2"/>
                <a:gd fmla="*/ 44 h 48" name="T3"/>
                <a:gd fmla="*/ 7 w 17" name="T4"/>
                <a:gd fmla="*/ 44 h 48" name="T5"/>
                <a:gd fmla="*/ 16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474"/>
            <p:cNvSpPr/>
            <p:nvPr/>
          </p:nvSpPr>
          <p:spPr bwMode="auto">
            <a:xfrm>
              <a:off x="7642226"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2 w 7" name="T10"/>
                <a:gd fmla="*/ 35 h 44" name="T11"/>
                <a:gd fmla="*/ 2 w 7" name="T12"/>
                <a:gd fmla="*/ 41 h 44" name="T13"/>
                <a:gd fmla="*/ 7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475"/>
            <p:cNvSpPr/>
            <p:nvPr/>
          </p:nvSpPr>
          <p:spPr bwMode="auto">
            <a:xfrm>
              <a:off x="7729538" y="6545263"/>
              <a:ext cx="79375" cy="211138"/>
            </a:xfrm>
            <a:custGeom>
              <a:gdLst>
                <a:gd fmla="*/ 18 w 19" name="T0"/>
                <a:gd fmla="*/ 44 h 48" name="T1"/>
                <a:gd fmla="*/ 17 w 19" name="T2"/>
                <a:gd fmla="*/ 17 h 48" name="T3"/>
                <a:gd fmla="*/ 11 w 19" name="T4"/>
                <a:gd fmla="*/ 15 h 48" name="T5"/>
                <a:gd fmla="*/ 11 w 19" name="T6"/>
                <a:gd fmla="*/ 15 h 48" name="T7"/>
                <a:gd fmla="*/ 10 w 19" name="T8"/>
                <a:gd fmla="*/ 16 h 48" name="T9"/>
                <a:gd fmla="*/ 11 w 19" name="T10"/>
                <a:gd fmla="*/ 4 h 48" name="T11"/>
                <a:gd fmla="*/ 5 w 19" name="T12"/>
                <a:gd fmla="*/ 3 h 48" name="T13"/>
                <a:gd fmla="*/ 2 w 19" name="T14"/>
                <a:gd fmla="*/ 30 h 48" name="T15"/>
                <a:gd fmla="*/ 0 w 19" name="T16"/>
                <a:gd fmla="*/ 31 h 48" name="T17"/>
                <a:gd fmla="*/ 1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476"/>
            <p:cNvSpPr/>
            <p:nvPr/>
          </p:nvSpPr>
          <p:spPr bwMode="auto">
            <a:xfrm>
              <a:off x="7883526" y="6611938"/>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477"/>
            <p:cNvSpPr/>
            <p:nvPr/>
          </p:nvSpPr>
          <p:spPr bwMode="auto">
            <a:xfrm>
              <a:off x="7950201"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478"/>
            <p:cNvSpPr/>
            <p:nvPr/>
          </p:nvSpPr>
          <p:spPr bwMode="auto">
            <a:xfrm>
              <a:off x="8021638" y="6594476"/>
              <a:ext cx="66675" cy="228600"/>
            </a:xfrm>
            <a:custGeom>
              <a:gdLst>
                <a:gd fmla="*/ 7 w 16" name="T0"/>
                <a:gd fmla="*/ 4 h 52" name="T1"/>
                <a:gd fmla="*/ 6 w 16" name="T2"/>
                <a:gd fmla="*/ 11 h 52" name="T3"/>
                <a:gd fmla="*/ 3 w 16" name="T4"/>
                <a:gd fmla="*/ 13 h 52" name="T5"/>
                <a:gd fmla="*/ 1 w 16" name="T6"/>
                <a:gd fmla="*/ 23 h 52" name="T7"/>
                <a:gd fmla="*/ 4 w 16" name="T8"/>
                <a:gd fmla="*/ 25 h 52" name="T9"/>
                <a:gd fmla="*/ 4 w 16" name="T10"/>
                <a:gd fmla="*/ 49 h 52" name="T11"/>
                <a:gd fmla="*/ 10 w 16" name="T12"/>
                <a:gd fmla="*/ 49 h 52" name="T13"/>
                <a:gd fmla="*/ 15 w 16" name="T14"/>
                <a:gd fmla="*/ 5 h 52" name="T15"/>
                <a:gd fmla="*/ 7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479"/>
            <p:cNvSpPr/>
            <p:nvPr/>
          </p:nvSpPr>
          <p:spPr bwMode="auto">
            <a:xfrm>
              <a:off x="7834313"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480"/>
            <p:cNvSpPr/>
            <p:nvPr/>
          </p:nvSpPr>
          <p:spPr bwMode="auto">
            <a:xfrm>
              <a:off x="7437438" y="6624638"/>
              <a:ext cx="53975" cy="119063"/>
            </a:xfrm>
            <a:custGeom>
              <a:gdLst>
                <a:gd fmla="*/ 12 w 13" name="T0"/>
                <a:gd fmla="*/ 24 h 27" name="T1"/>
                <a:gd fmla="*/ 4 w 13" name="T2"/>
                <a:gd fmla="*/ 2 h 27" name="T3"/>
                <a:gd fmla="*/ 0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481"/>
            <p:cNvSpPr/>
            <p:nvPr/>
          </p:nvSpPr>
          <p:spPr bwMode="auto">
            <a:xfrm>
              <a:off x="7332663"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482"/>
            <p:cNvSpPr/>
            <p:nvPr/>
          </p:nvSpPr>
          <p:spPr bwMode="auto">
            <a:xfrm>
              <a:off x="7600951"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483"/>
            <p:cNvSpPr/>
            <p:nvPr/>
          </p:nvSpPr>
          <p:spPr bwMode="auto">
            <a:xfrm>
              <a:off x="8121651" y="6567488"/>
              <a:ext cx="58738" cy="220663"/>
            </a:xfrm>
            <a:custGeom>
              <a:gdLst>
                <a:gd fmla="*/ 10 w 14" name="T0"/>
                <a:gd fmla="*/ 28 h 50" name="T1"/>
                <a:gd fmla="*/ 13 w 14" name="T2"/>
                <a:gd fmla="*/ 6 h 50" name="T3"/>
                <a:gd fmla="*/ 6 w 14" name="T4"/>
                <a:gd fmla="*/ 4 h 50" name="T5"/>
                <a:gd fmla="*/ 4 w 14" name="T6"/>
                <a:gd fmla="*/ 15 h 50" name="T7"/>
                <a:gd fmla="*/ 3 w 14" name="T8"/>
                <a:gd fmla="*/ 17 h 50" name="T9"/>
                <a:gd fmla="*/ 4 w 14" name="T10"/>
                <a:gd fmla="*/ 46 h 50" name="T11"/>
                <a:gd fmla="*/ 11 w 14" name="T12"/>
                <a:gd fmla="*/ 42 h 50" name="T13"/>
                <a:gd fmla="*/ 8 w 14" name="T14"/>
                <a:gd fmla="*/ 30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484"/>
            <p:cNvSpPr/>
            <p:nvPr/>
          </p:nvSpPr>
          <p:spPr bwMode="auto">
            <a:xfrm>
              <a:off x="8204201" y="6624638"/>
              <a:ext cx="38100" cy="141288"/>
            </a:xfrm>
            <a:custGeom>
              <a:gdLst>
                <a:gd fmla="*/ 6 w 9" name="T0"/>
                <a:gd fmla="*/ 4 h 32" name="T1"/>
                <a:gd fmla="*/ 1 w 9" name="T2"/>
                <a:gd fmla="*/ 5 h 32" name="T3"/>
                <a:gd fmla="*/ 4 w 9" name="T4"/>
                <a:gd fmla="*/ 29 h 32" name="T5"/>
                <a:gd fmla="*/ 8 w 9" name="T6"/>
                <a:gd fmla="*/ 29 h 32" name="T7"/>
                <a:gd fmla="*/ 6 w 9" name="T8"/>
                <a:gd fmla="*/ 4 h 32" name="T9"/>
              </a:gdLst>
              <a:cxnLst>
                <a:cxn ang="0">
                  <a:pos x="T0" y="T1"/>
                </a:cxn>
                <a:cxn ang="0">
                  <a:pos x="T2" y="T3"/>
                </a:cxn>
                <a:cxn ang="0">
                  <a:pos x="T4" y="T5"/>
                </a:cxn>
                <a:cxn ang="0">
                  <a:pos x="T6" y="T7"/>
                </a:cxn>
                <a:cxn ang="0">
                  <a:pos x="T8" y="T9"/>
                </a:cxn>
              </a:cxnLst>
              <a:rect b="b" l="0" r="r" t="0"/>
              <a:pathLst>
                <a:path h="32" w="9">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485"/>
            <p:cNvSpPr/>
            <p:nvPr/>
          </p:nvSpPr>
          <p:spPr bwMode="auto">
            <a:xfrm>
              <a:off x="8229601"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7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486"/>
            <p:cNvSpPr/>
            <p:nvPr/>
          </p:nvSpPr>
          <p:spPr bwMode="auto">
            <a:xfrm>
              <a:off x="8334376" y="6726238"/>
              <a:ext cx="23813" cy="128588"/>
            </a:xfrm>
            <a:custGeom>
              <a:gdLst>
                <a:gd fmla="*/ 6 w 6" name="T0"/>
                <a:gd fmla="*/ 3 h 29" name="T1"/>
                <a:gd fmla="*/ 1 w 6" name="T2"/>
                <a:gd fmla="*/ 3 h 29" name="T3"/>
                <a:gd fmla="*/ 0 w 6" name="T4"/>
                <a:gd fmla="*/ 25 h 29" name="T5"/>
                <a:gd fmla="*/ 6 w 6" name="T6"/>
                <a:gd fmla="*/ 25 h 29" name="T7"/>
                <a:gd fmla="*/ 6 w 6" name="T8"/>
                <a:gd fmla="*/ 3 h 29" name="T9"/>
              </a:gdLst>
              <a:cxnLst>
                <a:cxn ang="0">
                  <a:pos x="T0" y="T1"/>
                </a:cxn>
                <a:cxn ang="0">
                  <a:pos x="T2" y="T3"/>
                </a:cxn>
                <a:cxn ang="0">
                  <a:pos x="T4" y="T5"/>
                </a:cxn>
                <a:cxn ang="0">
                  <a:pos x="T6" y="T7"/>
                </a:cxn>
                <a:cxn ang="0">
                  <a:pos x="T8" y="T9"/>
                </a:cxn>
              </a:cxnLst>
              <a:rect b="b" l="0" r="r" t="0"/>
              <a:pathLst>
                <a:path h="28" w="6">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487"/>
            <p:cNvSpPr/>
            <p:nvPr/>
          </p:nvSpPr>
          <p:spPr bwMode="auto">
            <a:xfrm>
              <a:off x="8362951" y="6624638"/>
              <a:ext cx="41275" cy="176213"/>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488"/>
            <p:cNvSpPr/>
            <p:nvPr/>
          </p:nvSpPr>
          <p:spPr bwMode="auto">
            <a:xfrm>
              <a:off x="8404226"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2" name="Freeform 489"/>
            <p:cNvSpPr/>
            <p:nvPr/>
          </p:nvSpPr>
          <p:spPr bwMode="auto">
            <a:xfrm>
              <a:off x="8321676"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490"/>
            <p:cNvSpPr/>
            <p:nvPr/>
          </p:nvSpPr>
          <p:spPr bwMode="auto">
            <a:xfrm>
              <a:off x="8462963" y="6611938"/>
              <a:ext cx="66675" cy="176213"/>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491"/>
            <p:cNvSpPr/>
            <p:nvPr/>
          </p:nvSpPr>
          <p:spPr bwMode="auto">
            <a:xfrm>
              <a:off x="8559801" y="6686551"/>
              <a:ext cx="33338" cy="136525"/>
            </a:xfrm>
            <a:custGeom>
              <a:gdLst>
                <a:gd fmla="*/ 1 w 8" name="T0"/>
                <a:gd fmla="*/ 5 h 31" name="T1"/>
                <a:gd fmla="*/ 2 w 8" name="T2"/>
                <a:gd fmla="*/ 27 h 31" name="T3"/>
                <a:gd fmla="*/ 7 w 8" name="T4"/>
                <a:gd fmla="*/ 27 h 31" name="T5"/>
                <a:gd fmla="*/ 8 w 8" name="T6"/>
                <a:gd fmla="*/ 5 h 31" name="T7"/>
                <a:gd fmla="*/ 1 w 8" name="T8"/>
                <a:gd fmla="*/ 5 h 31" name="T9"/>
              </a:gdLst>
              <a:cxnLst>
                <a:cxn ang="0">
                  <a:pos x="T0" y="T1"/>
                </a:cxn>
                <a:cxn ang="0">
                  <a:pos x="T2" y="T3"/>
                </a:cxn>
                <a:cxn ang="0">
                  <a:pos x="T4" y="T5"/>
                </a:cxn>
                <a:cxn ang="0">
                  <a:pos x="T6" y="T7"/>
                </a:cxn>
                <a:cxn ang="0">
                  <a:pos x="T8" y="T9"/>
                </a:cxn>
              </a:cxnLst>
              <a:rect b="b" l="0" r="r" t="0"/>
              <a:pathLst>
                <a:path h="31" w="8">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492"/>
            <p:cNvSpPr/>
            <p:nvPr/>
          </p:nvSpPr>
          <p:spPr bwMode="auto">
            <a:xfrm>
              <a:off x="870108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6 w 14" name="T10"/>
                <a:gd fmla="*/ 46 h 53" name="T11"/>
                <a:gd fmla="*/ 8 w 14" name="T12"/>
                <a:gd fmla="*/ 50 h 53" name="T13"/>
                <a:gd fmla="*/ 13 w 14" name="T14"/>
                <a:gd fmla="*/ 48 h 53" name="T15"/>
                <a:gd fmla="*/ 9 w 14" name="T16"/>
                <a:gd fmla="*/ 33 h 53" name="T17"/>
                <a:gd fmla="*/ 14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493"/>
            <p:cNvSpPr/>
            <p:nvPr/>
          </p:nvSpPr>
          <p:spPr bwMode="auto">
            <a:xfrm>
              <a:off x="8770938"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Freeform 494"/>
            <p:cNvSpPr/>
            <p:nvPr/>
          </p:nvSpPr>
          <p:spPr bwMode="auto">
            <a:xfrm>
              <a:off x="8855076" y="6597651"/>
              <a:ext cx="28575" cy="195263"/>
            </a:xfrm>
            <a:custGeom>
              <a:gdLst>
                <a:gd fmla="*/ 6 w 7" name="T0"/>
                <a:gd fmla="*/ 2 h 44" name="T1"/>
                <a:gd fmla="*/ 2 w 7" name="T2"/>
                <a:gd fmla="*/ 2 h 44" name="T3"/>
                <a:gd fmla="*/ 1 w 7" name="T4"/>
                <a:gd fmla="*/ 14 h 44" name="T5"/>
                <a:gd fmla="*/ 0 w 7" name="T6"/>
                <a:gd fmla="*/ 16 h 44" name="T7"/>
                <a:gd fmla="*/ 0 w 7" name="T8"/>
                <a:gd fmla="*/ 33 h 44" name="T9"/>
                <a:gd fmla="*/ 1 w 7" name="T10"/>
                <a:gd fmla="*/ 35 h 44" name="T11"/>
                <a:gd fmla="*/ 1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95"/>
            <p:cNvSpPr/>
            <p:nvPr/>
          </p:nvSpPr>
          <p:spPr bwMode="auto">
            <a:xfrm>
              <a:off x="8942388" y="6545263"/>
              <a:ext cx="79375" cy="211138"/>
            </a:xfrm>
            <a:custGeom>
              <a:gdLst>
                <a:gd fmla="*/ 18 w 19" name="T0"/>
                <a:gd fmla="*/ 44 h 48" name="T1"/>
                <a:gd fmla="*/ 18 w 19" name="T2"/>
                <a:gd fmla="*/ 17 h 48" name="T3"/>
                <a:gd fmla="*/ 14 w 19" name="T4"/>
                <a:gd fmla="*/ 15 h 48" name="T5"/>
                <a:gd fmla="*/ 14 w 19" name="T6"/>
                <a:gd fmla="*/ 15 h 48" name="T7"/>
                <a:gd fmla="*/ 11 w 19" name="T8"/>
                <a:gd fmla="*/ 16 h 48" name="T9"/>
                <a:gd fmla="*/ 11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3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96"/>
            <p:cNvSpPr/>
            <p:nvPr/>
          </p:nvSpPr>
          <p:spPr bwMode="auto">
            <a:xfrm>
              <a:off x="9096376" y="6611938"/>
              <a:ext cx="25400" cy="144463"/>
            </a:xfrm>
            <a:custGeom>
              <a:gdLst>
                <a:gd fmla="*/ 5 w 6" name="T0"/>
                <a:gd fmla="*/ 3 h 33" name="T1"/>
                <a:gd fmla="*/ 0 w 6" name="T2"/>
                <a:gd fmla="*/ 3 h 33" name="T3"/>
                <a:gd fmla="*/ 0 w 6" name="T4"/>
                <a:gd fmla="*/ 30 h 33" name="T5"/>
                <a:gd fmla="*/ 5 w 6" name="T6"/>
                <a:gd fmla="*/ 30 h 33" name="T7"/>
                <a:gd fmla="*/ 5 w 6" name="T8"/>
                <a:gd fmla="*/ 3 h 33" name="T9"/>
              </a:gdLst>
              <a:cxnLst>
                <a:cxn ang="0">
                  <a:pos x="T0" y="T1"/>
                </a:cxn>
                <a:cxn ang="0">
                  <a:pos x="T2" y="T3"/>
                </a:cxn>
                <a:cxn ang="0">
                  <a:pos x="T4" y="T5"/>
                </a:cxn>
                <a:cxn ang="0">
                  <a:pos x="T6" y="T7"/>
                </a:cxn>
                <a:cxn ang="0">
                  <a:pos x="T8" y="T9"/>
                </a:cxn>
              </a:cxnLst>
              <a:rect b="b" l="0" r="r" t="0"/>
              <a:pathLst>
                <a:path h="33" w="6">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97"/>
            <p:cNvSpPr/>
            <p:nvPr/>
          </p:nvSpPr>
          <p:spPr bwMode="auto">
            <a:xfrm>
              <a:off x="9159876" y="6597651"/>
              <a:ext cx="61913" cy="177800"/>
            </a:xfrm>
            <a:custGeom>
              <a:gdLst>
                <a:gd fmla="*/ 8 w 15" name="T0"/>
                <a:gd fmla="*/ 6 h 40" name="T1"/>
                <a:gd fmla="*/ 7 w 15" name="T2"/>
                <a:gd fmla="*/ 3 h 40" name="T3"/>
                <a:gd fmla="*/ 1 w 15" name="T4"/>
                <a:gd fmla="*/ 5 h 40" name="T5"/>
                <a:gd fmla="*/ 3 w 15" name="T6"/>
                <a:gd fmla="*/ 29 h 40" name="T7"/>
                <a:gd fmla="*/ 5 w 15" name="T8"/>
                <a:gd fmla="*/ 31 h 40" name="T9"/>
                <a:gd fmla="*/ 6 w 15" name="T10"/>
                <a:gd fmla="*/ 37 h 40" name="T11"/>
                <a:gd fmla="*/ 11 w 15" name="T12"/>
                <a:gd fmla="*/ 37 h 40" name="T13"/>
                <a:gd fmla="*/ 14 w 15" name="T14"/>
                <a:gd fmla="*/ 9 h 40" name="T15"/>
                <a:gd fmla="*/ 8 w 15"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5">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98"/>
            <p:cNvSpPr/>
            <p:nvPr/>
          </p:nvSpPr>
          <p:spPr bwMode="auto">
            <a:xfrm>
              <a:off x="9234488"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99"/>
            <p:cNvSpPr/>
            <p:nvPr/>
          </p:nvSpPr>
          <p:spPr bwMode="auto">
            <a:xfrm>
              <a:off x="9042401" y="6611938"/>
              <a:ext cx="50800" cy="206375"/>
            </a:xfrm>
            <a:custGeom>
              <a:gdLst>
                <a:gd fmla="*/ 9 w 12" name="T0"/>
                <a:gd fmla="*/ 7 h 47" name="T1"/>
                <a:gd fmla="*/ 8 w 12" name="T2"/>
                <a:gd fmla="*/ 3 h 47" name="T3"/>
                <a:gd fmla="*/ 4 w 12" name="T4"/>
                <a:gd fmla="*/ 4 h 47" name="T5"/>
                <a:gd fmla="*/ 5 w 12" name="T6"/>
                <a:gd fmla="*/ 8 h 47" name="T7"/>
                <a:gd fmla="*/ 4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9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500"/>
            <p:cNvSpPr/>
            <p:nvPr/>
          </p:nvSpPr>
          <p:spPr bwMode="auto">
            <a:xfrm>
              <a:off x="8647113" y="6624638"/>
              <a:ext cx="53975" cy="119063"/>
            </a:xfrm>
            <a:custGeom>
              <a:gdLst>
                <a:gd fmla="*/ 12 w 13" name="T0"/>
                <a:gd fmla="*/ 24 h 27" name="T1"/>
                <a:gd fmla="*/ 5 w 13" name="T2"/>
                <a:gd fmla="*/ 2 h 27" name="T3"/>
                <a:gd fmla="*/ 1 w 13" name="T4"/>
                <a:gd fmla="*/ 3 h 27" name="T5"/>
                <a:gd fmla="*/ 10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501"/>
            <p:cNvSpPr/>
            <p:nvPr/>
          </p:nvSpPr>
          <p:spPr bwMode="auto">
            <a:xfrm>
              <a:off x="8542338" y="6572251"/>
              <a:ext cx="79375" cy="193675"/>
            </a:xfrm>
            <a:custGeom>
              <a:gdLst>
                <a:gd fmla="*/ 16 w 19" name="T0"/>
                <a:gd fmla="*/ 37 h 44" name="T1"/>
                <a:gd fmla="*/ 12 w 19" name="T2"/>
                <a:gd fmla="*/ 8 h 44" name="T3"/>
                <a:gd fmla="*/ 7 w 19" name="T4"/>
                <a:gd fmla="*/ 4 h 44" name="T5"/>
                <a:gd fmla="*/ 11 w 19" name="T6"/>
                <a:gd fmla="*/ 41 h 44" name="T7"/>
                <a:gd fmla="*/ 16 w 19" name="T8"/>
                <a:gd fmla="*/ 37 h 44" name="T9"/>
              </a:gdLst>
              <a:cxnLst>
                <a:cxn ang="0">
                  <a:pos x="T0" y="T1"/>
                </a:cxn>
                <a:cxn ang="0">
                  <a:pos x="T2" y="T3"/>
                </a:cxn>
                <a:cxn ang="0">
                  <a:pos x="T4" y="T5"/>
                </a:cxn>
                <a:cxn ang="0">
                  <a:pos x="T6" y="T7"/>
                </a:cxn>
                <a:cxn ang="0">
                  <a:pos x="T8" y="T9"/>
                </a:cxn>
              </a:cxnLst>
              <a:rect b="b" l="0" r="r" t="0"/>
              <a:pathLst>
                <a:path h="44" w="19">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502"/>
            <p:cNvSpPr/>
            <p:nvPr/>
          </p:nvSpPr>
          <p:spPr bwMode="auto">
            <a:xfrm>
              <a:off x="8813801" y="6629401"/>
              <a:ext cx="41275" cy="146050"/>
            </a:xfrm>
            <a:custGeom>
              <a:gdLst>
                <a:gd fmla="*/ 2 w 10" name="T0"/>
                <a:gd fmla="*/ 5 h 33" name="T1"/>
                <a:gd fmla="*/ 3 w 10" name="T2"/>
                <a:gd fmla="*/ 29 h 33" name="T3"/>
                <a:gd fmla="*/ 9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503"/>
            <p:cNvSpPr/>
            <p:nvPr/>
          </p:nvSpPr>
          <p:spPr bwMode="auto">
            <a:xfrm>
              <a:off x="9329738" y="6567488"/>
              <a:ext cx="63500" cy="220663"/>
            </a:xfrm>
            <a:custGeom>
              <a:gdLst>
                <a:gd fmla="*/ 11 w 15" name="T0"/>
                <a:gd fmla="*/ 28 h 50" name="T1"/>
                <a:gd fmla="*/ 14 w 15" name="T2"/>
                <a:gd fmla="*/ 6 h 50" name="T3"/>
                <a:gd fmla="*/ 7 w 15" name="T4"/>
                <a:gd fmla="*/ 4 h 50" name="T5"/>
                <a:gd fmla="*/ 5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504"/>
            <p:cNvSpPr/>
            <p:nvPr/>
          </p:nvSpPr>
          <p:spPr bwMode="auto">
            <a:xfrm>
              <a:off x="9418638" y="6624638"/>
              <a:ext cx="33338" cy="141288"/>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505"/>
            <p:cNvSpPr/>
            <p:nvPr/>
          </p:nvSpPr>
          <p:spPr bwMode="auto">
            <a:xfrm>
              <a:off x="9442451" y="6607176"/>
              <a:ext cx="79375" cy="233363"/>
            </a:xfrm>
            <a:custGeom>
              <a:gdLst>
                <a:gd fmla="*/ 18 w 19" name="T0"/>
                <a:gd fmla="*/ 46 h 53" name="T1"/>
                <a:gd fmla="*/ 12 w 19" name="T2"/>
                <a:gd fmla="*/ 14 h 53" name="T3"/>
                <a:gd fmla="*/ 12 w 19" name="T4"/>
                <a:gd fmla="*/ 13 h 53" name="T5"/>
                <a:gd fmla="*/ 12 w 19" name="T6"/>
                <a:gd fmla="*/ 4 h 53" name="T7"/>
                <a:gd fmla="*/ 8 w 19" name="T8"/>
                <a:gd fmla="*/ 4 h 53" name="T9"/>
                <a:gd fmla="*/ 8 w 19" name="T10"/>
                <a:gd fmla="*/ 12 h 53" name="T11"/>
                <a:gd fmla="*/ 7 w 19" name="T12"/>
                <a:gd fmla="*/ 14 h 53" name="T13"/>
                <a:gd fmla="*/ 6 w 19" name="T14"/>
                <a:gd fmla="*/ 22 h 53" name="T15"/>
                <a:gd fmla="*/ 5 w 19" name="T16"/>
                <a:gd fmla="*/ 22 h 53" name="T17"/>
                <a:gd fmla="*/ 1 w 19" name="T18"/>
                <a:gd fmla="*/ 39 h 53" name="T19"/>
                <a:gd fmla="*/ 2 w 19" name="T20"/>
                <a:gd fmla="*/ 39 h 53" name="T21"/>
                <a:gd fmla="*/ 6 w 19" name="T22"/>
                <a:gd fmla="*/ 25 h 53" name="T23"/>
                <a:gd fmla="*/ 10 w 19" name="T24"/>
                <a:gd fmla="*/ 48 h 53" name="T25"/>
                <a:gd fmla="*/ 18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506"/>
            <p:cNvSpPr/>
            <p:nvPr/>
          </p:nvSpPr>
          <p:spPr bwMode="auto">
            <a:xfrm>
              <a:off x="9547226"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507"/>
            <p:cNvSpPr/>
            <p:nvPr/>
          </p:nvSpPr>
          <p:spPr bwMode="auto">
            <a:xfrm>
              <a:off x="9575801" y="6624638"/>
              <a:ext cx="42863" cy="176213"/>
            </a:xfrm>
            <a:custGeom>
              <a:gdLst>
                <a:gd fmla="*/ 3 w 10" name="T0"/>
                <a:gd fmla="*/ 3 h 40" name="T1"/>
                <a:gd fmla="*/ 0 w 10" name="T2"/>
                <a:gd fmla="*/ 35 h 40" name="T3"/>
                <a:gd fmla="*/ 8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508"/>
            <p:cNvSpPr/>
            <p:nvPr/>
          </p:nvSpPr>
          <p:spPr bwMode="auto">
            <a:xfrm>
              <a:off x="9618663" y="6611938"/>
              <a:ext cx="66675" cy="250825"/>
            </a:xfrm>
            <a:custGeom>
              <a:gdLst>
                <a:gd fmla="*/ 7 w 16" name="T0"/>
                <a:gd fmla="*/ 5 h 57" name="T1"/>
                <a:gd fmla="*/ 4 w 16" name="T2"/>
                <a:gd fmla="*/ 12 h 57" name="T3"/>
                <a:gd fmla="*/ 4 w 16" name="T4"/>
                <a:gd fmla="*/ 11 h 57" name="T5"/>
                <a:gd fmla="*/ 1 w 16" name="T6"/>
                <a:gd fmla="*/ 11 h 57" name="T7"/>
                <a:gd fmla="*/ 2 w 16" name="T8"/>
                <a:gd fmla="*/ 19 h 57" name="T9"/>
                <a:gd fmla="*/ 6 w 16" name="T10"/>
                <a:gd fmla="*/ 54 h 57" name="T11"/>
                <a:gd fmla="*/ 12 w 16" name="T12"/>
                <a:gd fmla="*/ 52 h 57" name="T13"/>
                <a:gd fmla="*/ 14 w 16" name="T14"/>
                <a:gd fmla="*/ 10 h 57" name="T15"/>
                <a:gd fmla="*/ 7 w 16"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6">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509"/>
            <p:cNvSpPr/>
            <p:nvPr/>
          </p:nvSpPr>
          <p:spPr bwMode="auto">
            <a:xfrm>
              <a:off x="9534526" y="6575426"/>
              <a:ext cx="33338" cy="160338"/>
            </a:xfrm>
            <a:custGeom>
              <a:gdLst>
                <a:gd fmla="*/ 0 w 8" name="T0"/>
                <a:gd fmla="*/ 5 h 36" name="T1"/>
                <a:gd fmla="*/ 0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510"/>
            <p:cNvSpPr/>
            <p:nvPr/>
          </p:nvSpPr>
          <p:spPr bwMode="auto">
            <a:xfrm>
              <a:off x="9675813"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511"/>
            <p:cNvSpPr/>
            <p:nvPr/>
          </p:nvSpPr>
          <p:spPr bwMode="auto">
            <a:xfrm>
              <a:off x="977265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512"/>
            <p:cNvSpPr/>
            <p:nvPr/>
          </p:nvSpPr>
          <p:spPr bwMode="auto">
            <a:xfrm>
              <a:off x="9913938" y="6562726"/>
              <a:ext cx="58738" cy="234950"/>
            </a:xfrm>
            <a:custGeom>
              <a:gdLst>
                <a:gd fmla="*/ 11 w 14" name="T0"/>
                <a:gd fmla="*/ 1 h 53" name="T1"/>
                <a:gd fmla="*/ 5 w 14" name="T2"/>
                <a:gd fmla="*/ 21 h 53" name="T3"/>
                <a:gd fmla="*/ 0 w 14" name="T4"/>
                <a:gd fmla="*/ 24 h 53" name="T5"/>
                <a:gd fmla="*/ 4 w 14" name="T6"/>
                <a:gd fmla="*/ 44 h 53" name="T7"/>
                <a:gd fmla="*/ 4 w 14" name="T8"/>
                <a:gd fmla="*/ 45 h 53" name="T9"/>
                <a:gd fmla="*/ 5 w 14" name="T10"/>
                <a:gd fmla="*/ 46 h 53" name="T11"/>
                <a:gd fmla="*/ 7 w 14" name="T12"/>
                <a:gd fmla="*/ 50 h 53" name="T13"/>
                <a:gd fmla="*/ 13 w 14" name="T14"/>
                <a:gd fmla="*/ 48 h 53" name="T15"/>
                <a:gd fmla="*/ 8 w 14" name="T16"/>
                <a:gd fmla="*/ 33 h 53" name="T17"/>
                <a:gd fmla="*/ 13 w 14" name="T18"/>
                <a:gd fmla="*/ 2 h 53" name="T19"/>
                <a:gd fmla="*/ 11 w 14"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513"/>
            <p:cNvSpPr/>
            <p:nvPr/>
          </p:nvSpPr>
          <p:spPr bwMode="auto">
            <a:xfrm>
              <a:off x="9985376" y="6557963"/>
              <a:ext cx="66675" cy="212725"/>
            </a:xfrm>
            <a:custGeom>
              <a:gdLst>
                <a:gd fmla="*/ 12 w 16" name="T0"/>
                <a:gd fmla="*/ 2 h 48" name="T1"/>
                <a:gd fmla="*/ 0 w 16" name="T2"/>
                <a:gd fmla="*/ 44 h 48" name="T3"/>
                <a:gd fmla="*/ 6 w 16" name="T4"/>
                <a:gd fmla="*/ 44 h 48" name="T5"/>
                <a:gd fmla="*/ 15 w 16" name="T6"/>
                <a:gd fmla="*/ 4 h 48" name="T7"/>
                <a:gd fmla="*/ 12 w 16" name="T8"/>
                <a:gd fmla="*/ 2 h 48" name="T9"/>
              </a:gdLst>
              <a:cxnLst>
                <a:cxn ang="0">
                  <a:pos x="T0" y="T1"/>
                </a:cxn>
                <a:cxn ang="0">
                  <a:pos x="T2" y="T3"/>
                </a:cxn>
                <a:cxn ang="0">
                  <a:pos x="T4" y="T5"/>
                </a:cxn>
                <a:cxn ang="0">
                  <a:pos x="T6" y="T7"/>
                </a:cxn>
                <a:cxn ang="0">
                  <a:pos x="T8" y="T9"/>
                </a:cxn>
              </a:cxnLst>
              <a:rect b="b" l="0" r="r" t="0"/>
              <a:pathLst>
                <a:path h="48" w="16">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514"/>
            <p:cNvSpPr/>
            <p:nvPr/>
          </p:nvSpPr>
          <p:spPr bwMode="auto">
            <a:xfrm>
              <a:off x="10064751" y="6597651"/>
              <a:ext cx="33338" cy="195263"/>
            </a:xfrm>
            <a:custGeom>
              <a:gdLst>
                <a:gd fmla="*/ 6 w 8" name="T0"/>
                <a:gd fmla="*/ 2 h 44" name="T1"/>
                <a:gd fmla="*/ 2 w 8" name="T2"/>
                <a:gd fmla="*/ 2 h 44" name="T3"/>
                <a:gd fmla="*/ 2 w 8" name="T4"/>
                <a:gd fmla="*/ 14 h 44" name="T5"/>
                <a:gd fmla="*/ 0 w 8" name="T6"/>
                <a:gd fmla="*/ 16 h 44" name="T7"/>
                <a:gd fmla="*/ 0 w 8" name="T8"/>
                <a:gd fmla="*/ 33 h 44" name="T9"/>
                <a:gd fmla="*/ 2 w 8" name="T10"/>
                <a:gd fmla="*/ 35 h 44" name="T11"/>
                <a:gd fmla="*/ 2 w 8" name="T12"/>
                <a:gd fmla="*/ 41 h 44" name="T13"/>
                <a:gd fmla="*/ 7 w 8" name="T14"/>
                <a:gd fmla="*/ 41 h 44" name="T15"/>
                <a:gd fmla="*/ 6 w 8"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515"/>
            <p:cNvSpPr/>
            <p:nvPr/>
          </p:nvSpPr>
          <p:spPr bwMode="auto">
            <a:xfrm>
              <a:off x="10155238" y="6545263"/>
              <a:ext cx="76200" cy="211138"/>
            </a:xfrm>
            <a:custGeom>
              <a:gdLst>
                <a:gd fmla="*/ 18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2 w 18" name="T20"/>
                <a:gd fmla="*/ 43 h 48" name="T21"/>
                <a:gd fmla="*/ 8 w 18" name="T22"/>
                <a:gd fmla="*/ 43 h 48" name="T23"/>
                <a:gd fmla="*/ 8 w 18" name="T24"/>
                <a:gd fmla="*/ 42 h 48" name="T25"/>
                <a:gd fmla="*/ 8 w 18" name="T26"/>
                <a:gd fmla="*/ 45 h 48" name="T27"/>
                <a:gd fmla="*/ 13 w 18" name="T28"/>
                <a:gd fmla="*/ 46 h 48" name="T29"/>
                <a:gd fmla="*/ 18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516"/>
            <p:cNvSpPr/>
            <p:nvPr/>
          </p:nvSpPr>
          <p:spPr bwMode="auto">
            <a:xfrm>
              <a:off x="10310813" y="6611938"/>
              <a:ext cx="20638" cy="144463"/>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517"/>
            <p:cNvSpPr/>
            <p:nvPr/>
          </p:nvSpPr>
          <p:spPr bwMode="auto">
            <a:xfrm>
              <a:off x="10372726" y="6597651"/>
              <a:ext cx="58738" cy="177800"/>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1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518"/>
            <p:cNvSpPr/>
            <p:nvPr/>
          </p:nvSpPr>
          <p:spPr bwMode="auto">
            <a:xfrm>
              <a:off x="10444163" y="6594476"/>
              <a:ext cx="66675" cy="228600"/>
            </a:xfrm>
            <a:custGeom>
              <a:gdLst>
                <a:gd fmla="*/ 8 w 16" name="T0"/>
                <a:gd fmla="*/ 4 h 52" name="T1"/>
                <a:gd fmla="*/ 6 w 16" name="T2"/>
                <a:gd fmla="*/ 11 h 52" name="T3"/>
                <a:gd fmla="*/ 3 w 16" name="T4"/>
                <a:gd fmla="*/ 13 h 52" name="T5"/>
                <a:gd fmla="*/ 2 w 16" name="T6"/>
                <a:gd fmla="*/ 23 h 52" name="T7"/>
                <a:gd fmla="*/ 4 w 16" name="T8"/>
                <a:gd fmla="*/ 25 h 52" name="T9"/>
                <a:gd fmla="*/ 4 w 16" name="T10"/>
                <a:gd fmla="*/ 49 h 52" name="T11"/>
                <a:gd fmla="*/ 10 w 16" name="T12"/>
                <a:gd fmla="*/ 49 h 52" name="T13"/>
                <a:gd fmla="*/ 15 w 16" name="T14"/>
                <a:gd fmla="*/ 5 h 52" name="T15"/>
                <a:gd fmla="*/ 8 w 16"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519"/>
            <p:cNvSpPr/>
            <p:nvPr/>
          </p:nvSpPr>
          <p:spPr bwMode="auto">
            <a:xfrm>
              <a:off x="10255251" y="6611938"/>
              <a:ext cx="50800" cy="206375"/>
            </a:xfrm>
            <a:custGeom>
              <a:gdLst>
                <a:gd fmla="*/ 8 w 12" name="T0"/>
                <a:gd fmla="*/ 7 h 47" name="T1"/>
                <a:gd fmla="*/ 7 w 12" name="T2"/>
                <a:gd fmla="*/ 3 h 47" name="T3"/>
                <a:gd fmla="*/ 4 w 12" name="T4"/>
                <a:gd fmla="*/ 4 h 47" name="T5"/>
                <a:gd fmla="*/ 5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2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520"/>
            <p:cNvSpPr/>
            <p:nvPr/>
          </p:nvSpPr>
          <p:spPr bwMode="auto">
            <a:xfrm>
              <a:off x="9859963" y="6624638"/>
              <a:ext cx="53975" cy="119063"/>
            </a:xfrm>
            <a:custGeom>
              <a:gdLst>
                <a:gd fmla="*/ 12 w 13" name="T0"/>
                <a:gd fmla="*/ 24 h 27" name="T1"/>
                <a:gd fmla="*/ 4 w 13" name="T2"/>
                <a:gd fmla="*/ 2 h 27" name="T3"/>
                <a:gd fmla="*/ 1 w 13" name="T4"/>
                <a:gd fmla="*/ 3 h 27" name="T5"/>
                <a:gd fmla="*/ 9 w 13" name="T6"/>
                <a:gd fmla="*/ 26 h 27" name="T7"/>
                <a:gd fmla="*/ 12 w 13" name="T8"/>
                <a:gd fmla="*/ 24 h 27" name="T9"/>
              </a:gdLst>
              <a:cxnLst>
                <a:cxn ang="0">
                  <a:pos x="T0" y="T1"/>
                </a:cxn>
                <a:cxn ang="0">
                  <a:pos x="T2" y="T3"/>
                </a:cxn>
                <a:cxn ang="0">
                  <a:pos x="T4" y="T5"/>
                </a:cxn>
                <a:cxn ang="0">
                  <a:pos x="T6" y="T7"/>
                </a:cxn>
                <a:cxn ang="0">
                  <a:pos x="T8" y="T9"/>
                </a:cxn>
              </a:cxnLst>
              <a:rect b="b" l="0" r="r" t="0"/>
              <a:pathLst>
                <a:path h="27" w="13">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521"/>
            <p:cNvSpPr/>
            <p:nvPr/>
          </p:nvSpPr>
          <p:spPr bwMode="auto">
            <a:xfrm>
              <a:off x="975518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522"/>
            <p:cNvSpPr/>
            <p:nvPr/>
          </p:nvSpPr>
          <p:spPr bwMode="auto">
            <a:xfrm>
              <a:off x="10026651" y="6629401"/>
              <a:ext cx="41275" cy="146050"/>
            </a:xfrm>
            <a:custGeom>
              <a:gdLst>
                <a:gd fmla="*/ 2 w 10" name="T0"/>
                <a:gd fmla="*/ 5 h 33" name="T1"/>
                <a:gd fmla="*/ 2 w 10" name="T2"/>
                <a:gd fmla="*/ 29 h 33" name="T3"/>
                <a:gd fmla="*/ 8 w 10" name="T4"/>
                <a:gd fmla="*/ 27 h 33" name="T5"/>
                <a:gd fmla="*/ 9 w 10" name="T6"/>
                <a:gd fmla="*/ 6 h 33" name="T7"/>
                <a:gd fmla="*/ 2 w 10" name="T8"/>
                <a:gd fmla="*/ 5 h 33" name="T9"/>
              </a:gdLst>
              <a:cxnLst>
                <a:cxn ang="0">
                  <a:pos x="T0" y="T1"/>
                </a:cxn>
                <a:cxn ang="0">
                  <a:pos x="T2" y="T3"/>
                </a:cxn>
                <a:cxn ang="0">
                  <a:pos x="T4" y="T5"/>
                </a:cxn>
                <a:cxn ang="0">
                  <a:pos x="T6" y="T7"/>
                </a:cxn>
                <a:cxn ang="0">
                  <a:pos x="T8" y="T9"/>
                </a:cxn>
              </a:cxnLst>
              <a:rect b="b" l="0" r="r" t="0"/>
              <a:pathLst>
                <a:path h="33" w="10">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523"/>
            <p:cNvSpPr/>
            <p:nvPr/>
          </p:nvSpPr>
          <p:spPr bwMode="auto">
            <a:xfrm>
              <a:off x="10544176" y="6567488"/>
              <a:ext cx="61913" cy="220663"/>
            </a:xfrm>
            <a:custGeom>
              <a:gdLst>
                <a:gd fmla="*/ 11 w 15" name="T0"/>
                <a:gd fmla="*/ 28 h 50" name="T1"/>
                <a:gd fmla="*/ 13 w 15" name="T2"/>
                <a:gd fmla="*/ 6 h 50" name="T3"/>
                <a:gd fmla="*/ 6 w 15" name="T4"/>
                <a:gd fmla="*/ 4 h 50" name="T5"/>
                <a:gd fmla="*/ 4 w 15" name="T6"/>
                <a:gd fmla="*/ 15 h 50" name="T7"/>
                <a:gd fmla="*/ 3 w 15" name="T8"/>
                <a:gd fmla="*/ 17 h 50" name="T9"/>
                <a:gd fmla="*/ 5 w 15" name="T10"/>
                <a:gd fmla="*/ 46 h 50" name="T11"/>
                <a:gd fmla="*/ 11 w 15" name="T12"/>
                <a:gd fmla="*/ 42 h 50" name="T13"/>
                <a:gd fmla="*/ 8 w 15" name="T14"/>
                <a:gd fmla="*/ 30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524"/>
            <p:cNvSpPr/>
            <p:nvPr/>
          </p:nvSpPr>
          <p:spPr bwMode="auto">
            <a:xfrm>
              <a:off x="10631488" y="6624638"/>
              <a:ext cx="33338" cy="141288"/>
            </a:xfrm>
            <a:custGeom>
              <a:gdLst>
                <a:gd fmla="*/ 6 w 8" name="T0"/>
                <a:gd fmla="*/ 4 h 32" name="T1"/>
                <a:gd fmla="*/ 1 w 8" name="T2"/>
                <a:gd fmla="*/ 5 h 32" name="T3"/>
                <a:gd fmla="*/ 3 w 8" name="T4"/>
                <a:gd fmla="*/ 29 h 32" name="T5"/>
                <a:gd fmla="*/ 7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525"/>
            <p:cNvSpPr/>
            <p:nvPr/>
          </p:nvSpPr>
          <p:spPr bwMode="auto">
            <a:xfrm>
              <a:off x="10656888" y="6607176"/>
              <a:ext cx="77788" cy="233363"/>
            </a:xfrm>
            <a:custGeom>
              <a:gdLst>
                <a:gd fmla="*/ 17 w 19" name="T0"/>
                <a:gd fmla="*/ 46 h 53" name="T1"/>
                <a:gd fmla="*/ 12 w 19" name="T2"/>
                <a:gd fmla="*/ 14 h 53" name="T3"/>
                <a:gd fmla="*/ 12 w 19" name="T4"/>
                <a:gd fmla="*/ 13 h 53" name="T5"/>
                <a:gd fmla="*/ 11 w 19" name="T6"/>
                <a:gd fmla="*/ 4 h 53" name="T7"/>
                <a:gd fmla="*/ 7 w 19" name="T8"/>
                <a:gd fmla="*/ 4 h 53" name="T9"/>
                <a:gd fmla="*/ 7 w 19" name="T10"/>
                <a:gd fmla="*/ 12 h 53" name="T11"/>
                <a:gd fmla="*/ 7 w 19" name="T12"/>
                <a:gd fmla="*/ 14 h 53" name="T13"/>
                <a:gd fmla="*/ 6 w 19" name="T14"/>
                <a:gd fmla="*/ 22 h 53" name="T15"/>
                <a:gd fmla="*/ 4 w 19" name="T16"/>
                <a:gd fmla="*/ 22 h 53" name="T17"/>
                <a:gd fmla="*/ 0 w 19" name="T18"/>
                <a:gd fmla="*/ 39 h 53" name="T19"/>
                <a:gd fmla="*/ 2 w 19" name="T20"/>
                <a:gd fmla="*/ 39 h 53" name="T21"/>
                <a:gd fmla="*/ 6 w 19" name="T22"/>
                <a:gd fmla="*/ 25 h 53" name="T23"/>
                <a:gd fmla="*/ 9 w 19" name="T24"/>
                <a:gd fmla="*/ 48 h 53" name="T25"/>
                <a:gd fmla="*/ 17 w 19"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19">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526"/>
            <p:cNvSpPr/>
            <p:nvPr/>
          </p:nvSpPr>
          <p:spPr bwMode="auto">
            <a:xfrm>
              <a:off x="10760076" y="6726238"/>
              <a:ext cx="25400" cy="128588"/>
            </a:xfrm>
            <a:custGeom>
              <a:gdLst>
                <a:gd fmla="*/ 5 w 6" name="T0"/>
                <a:gd fmla="*/ 3 h 29" name="T1"/>
                <a:gd fmla="*/ 0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527"/>
            <p:cNvSpPr/>
            <p:nvPr/>
          </p:nvSpPr>
          <p:spPr bwMode="auto">
            <a:xfrm>
              <a:off x="10790238" y="6624638"/>
              <a:ext cx="41275" cy="176213"/>
            </a:xfrm>
            <a:custGeom>
              <a:gdLst>
                <a:gd fmla="*/ 3 w 10" name="T0"/>
                <a:gd fmla="*/ 3 h 40" name="T1"/>
                <a:gd fmla="*/ 0 w 10" name="T2"/>
                <a:gd fmla="*/ 35 h 40" name="T3"/>
                <a:gd fmla="*/ 8 w 10" name="T4"/>
                <a:gd fmla="*/ 35 h 40" name="T5"/>
                <a:gd fmla="*/ 9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528"/>
            <p:cNvSpPr/>
            <p:nvPr/>
          </p:nvSpPr>
          <p:spPr bwMode="auto">
            <a:xfrm>
              <a:off x="10826751" y="6611938"/>
              <a:ext cx="71438" cy="250825"/>
            </a:xfrm>
            <a:custGeom>
              <a:gdLst>
                <a:gd fmla="*/ 7 w 17" name="T0"/>
                <a:gd fmla="*/ 5 h 57" name="T1"/>
                <a:gd fmla="*/ 5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529"/>
            <p:cNvSpPr/>
            <p:nvPr/>
          </p:nvSpPr>
          <p:spPr bwMode="auto">
            <a:xfrm>
              <a:off x="10747376" y="6575426"/>
              <a:ext cx="33338" cy="160338"/>
            </a:xfrm>
            <a:custGeom>
              <a:gdLst>
                <a:gd fmla="*/ 0 w 8" name="T0"/>
                <a:gd fmla="*/ 5 h 36" name="T1"/>
                <a:gd fmla="*/ 0 w 8" name="T2"/>
                <a:gd fmla="*/ 32 h 36" name="T3"/>
                <a:gd fmla="*/ 7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530"/>
            <p:cNvSpPr/>
            <p:nvPr/>
          </p:nvSpPr>
          <p:spPr bwMode="auto">
            <a:xfrm>
              <a:off x="10890251" y="6611938"/>
              <a:ext cx="61913" cy="176213"/>
            </a:xfrm>
            <a:custGeom>
              <a:gdLst>
                <a:gd fmla="*/ 4 w 15" name="T0"/>
                <a:gd fmla="*/ 5 h 40" name="T1"/>
                <a:gd fmla="*/ 3 w 15" name="T2"/>
                <a:gd fmla="*/ 37 h 40" name="T3"/>
                <a:gd fmla="*/ 9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531"/>
            <p:cNvSpPr/>
            <p:nvPr/>
          </p:nvSpPr>
          <p:spPr bwMode="auto">
            <a:xfrm>
              <a:off x="10985501"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532"/>
            <p:cNvSpPr/>
            <p:nvPr/>
          </p:nvSpPr>
          <p:spPr bwMode="auto">
            <a:xfrm>
              <a:off x="11126788" y="6562726"/>
              <a:ext cx="53975" cy="234950"/>
            </a:xfrm>
            <a:custGeom>
              <a:gdLst>
                <a:gd fmla="*/ 10 w 13" name="T0"/>
                <a:gd fmla="*/ 1 h 53" name="T1"/>
                <a:gd fmla="*/ 5 w 13" name="T2"/>
                <a:gd fmla="*/ 21 h 53" name="T3"/>
                <a:gd fmla="*/ 0 w 13" name="T4"/>
                <a:gd fmla="*/ 24 h 53" name="T5"/>
                <a:gd fmla="*/ 4 w 13" name="T6"/>
                <a:gd fmla="*/ 44 h 53" name="T7"/>
                <a:gd fmla="*/ 4 w 13" name="T8"/>
                <a:gd fmla="*/ 45 h 53" name="T9"/>
                <a:gd fmla="*/ 5 w 13" name="T10"/>
                <a:gd fmla="*/ 46 h 53" name="T11"/>
                <a:gd fmla="*/ 7 w 13" name="T12"/>
                <a:gd fmla="*/ 50 h 53" name="T13"/>
                <a:gd fmla="*/ 12 w 13" name="T14"/>
                <a:gd fmla="*/ 48 h 53" name="T15"/>
                <a:gd fmla="*/ 8 w 13" name="T16"/>
                <a:gd fmla="*/ 33 h 53" name="T17"/>
                <a:gd fmla="*/ 13 w 13" name="T18"/>
                <a:gd fmla="*/ 2 h 53" name="T19"/>
                <a:gd fmla="*/ 10 w 13" name="T20"/>
                <a:gd fmla="*/ 1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533"/>
            <p:cNvSpPr/>
            <p:nvPr/>
          </p:nvSpPr>
          <p:spPr bwMode="auto">
            <a:xfrm>
              <a:off x="11193463" y="6557963"/>
              <a:ext cx="71438" cy="212725"/>
            </a:xfrm>
            <a:custGeom>
              <a:gdLst>
                <a:gd fmla="*/ 12 w 17" name="T0"/>
                <a:gd fmla="*/ 2 h 48" name="T1"/>
                <a:gd fmla="*/ 1 w 17" name="T2"/>
                <a:gd fmla="*/ 44 h 48" name="T3"/>
                <a:gd fmla="*/ 7 w 17" name="T4"/>
                <a:gd fmla="*/ 44 h 48" name="T5"/>
                <a:gd fmla="*/ 15 w 17" name="T6"/>
                <a:gd fmla="*/ 4 h 48" name="T7"/>
                <a:gd fmla="*/ 12 w 17" name="T8"/>
                <a:gd fmla="*/ 2 h 48" name="T9"/>
              </a:gdLst>
              <a:cxnLst>
                <a:cxn ang="0">
                  <a:pos x="T0" y="T1"/>
                </a:cxn>
                <a:cxn ang="0">
                  <a:pos x="T2" y="T3"/>
                </a:cxn>
                <a:cxn ang="0">
                  <a:pos x="T4" y="T5"/>
                </a:cxn>
                <a:cxn ang="0">
                  <a:pos x="T6" y="T7"/>
                </a:cxn>
                <a:cxn ang="0">
                  <a:pos x="T8" y="T9"/>
                </a:cxn>
              </a:cxnLst>
              <a:rect b="b" l="0" r="r" t="0"/>
              <a:pathLst>
                <a:path h="48" w="17">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534"/>
            <p:cNvSpPr/>
            <p:nvPr/>
          </p:nvSpPr>
          <p:spPr bwMode="auto">
            <a:xfrm>
              <a:off x="11277601" y="6597651"/>
              <a:ext cx="28575" cy="195263"/>
            </a:xfrm>
            <a:custGeom>
              <a:gdLst>
                <a:gd fmla="*/ 6 w 7" name="T0"/>
                <a:gd fmla="*/ 2 h 44" name="T1"/>
                <a:gd fmla="*/ 2 w 7" name="T2"/>
                <a:gd fmla="*/ 2 h 44" name="T3"/>
                <a:gd fmla="*/ 2 w 7" name="T4"/>
                <a:gd fmla="*/ 14 h 44" name="T5"/>
                <a:gd fmla="*/ 0 w 7" name="T6"/>
                <a:gd fmla="*/ 16 h 44" name="T7"/>
                <a:gd fmla="*/ 0 w 7" name="T8"/>
                <a:gd fmla="*/ 33 h 44" name="T9"/>
                <a:gd fmla="*/ 1 w 7" name="T10"/>
                <a:gd fmla="*/ 35 h 44" name="T11"/>
                <a:gd fmla="*/ 2 w 7" name="T12"/>
                <a:gd fmla="*/ 41 h 44" name="T13"/>
                <a:gd fmla="*/ 6 w 7" name="T14"/>
                <a:gd fmla="*/ 41 h 44" name="T15"/>
                <a:gd fmla="*/ 6 w 7" name="T16"/>
                <a:gd fmla="*/ 2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535"/>
            <p:cNvSpPr/>
            <p:nvPr/>
          </p:nvSpPr>
          <p:spPr bwMode="auto">
            <a:xfrm>
              <a:off x="11364913" y="6545263"/>
              <a:ext cx="79375" cy="211138"/>
            </a:xfrm>
            <a:custGeom>
              <a:gdLst>
                <a:gd fmla="*/ 18 w 19" name="T0"/>
                <a:gd fmla="*/ 44 h 48" name="T1"/>
                <a:gd fmla="*/ 17 w 19" name="T2"/>
                <a:gd fmla="*/ 17 h 48" name="T3"/>
                <a:gd fmla="*/ 11 w 19" name="T4"/>
                <a:gd fmla="*/ 15 h 48" name="T5"/>
                <a:gd fmla="*/ 11 w 19" name="T6"/>
                <a:gd fmla="*/ 15 h 48" name="T7"/>
                <a:gd fmla="*/ 10 w 19" name="T8"/>
                <a:gd fmla="*/ 16 h 48" name="T9"/>
                <a:gd fmla="*/ 10 w 19" name="T10"/>
                <a:gd fmla="*/ 4 h 48" name="T11"/>
                <a:gd fmla="*/ 5 w 19" name="T12"/>
                <a:gd fmla="*/ 3 h 48" name="T13"/>
                <a:gd fmla="*/ 2 w 19" name="T14"/>
                <a:gd fmla="*/ 30 h 48" name="T15"/>
                <a:gd fmla="*/ 0 w 19" name="T16"/>
                <a:gd fmla="*/ 31 h 48" name="T17"/>
                <a:gd fmla="*/ 0 w 19" name="T18"/>
                <a:gd fmla="*/ 43 h 48" name="T19"/>
                <a:gd fmla="*/ 2 w 19" name="T20"/>
                <a:gd fmla="*/ 43 h 48" name="T21"/>
                <a:gd fmla="*/ 9 w 19" name="T22"/>
                <a:gd fmla="*/ 43 h 48" name="T23"/>
                <a:gd fmla="*/ 9 w 19" name="T24"/>
                <a:gd fmla="*/ 42 h 48" name="T25"/>
                <a:gd fmla="*/ 9 w 19" name="T26"/>
                <a:gd fmla="*/ 45 h 48" name="T27"/>
                <a:gd fmla="*/ 14 w 19" name="T28"/>
                <a:gd fmla="*/ 46 h 48" name="T29"/>
                <a:gd fmla="*/ 18 w 19"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9">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536"/>
            <p:cNvSpPr/>
            <p:nvPr/>
          </p:nvSpPr>
          <p:spPr bwMode="auto">
            <a:xfrm>
              <a:off x="11518901" y="6611938"/>
              <a:ext cx="25400" cy="144463"/>
            </a:xfrm>
            <a:custGeom>
              <a:gdLst>
                <a:gd fmla="*/ 6 w 6" name="T0"/>
                <a:gd fmla="*/ 3 h 33" name="T1"/>
                <a:gd fmla="*/ 1 w 6" name="T2"/>
                <a:gd fmla="*/ 3 h 33" name="T3"/>
                <a:gd fmla="*/ 1 w 6" name="T4"/>
                <a:gd fmla="*/ 30 h 33" name="T5"/>
                <a:gd fmla="*/ 6 w 6" name="T6"/>
                <a:gd fmla="*/ 30 h 33" name="T7"/>
                <a:gd fmla="*/ 6 w 6" name="T8"/>
                <a:gd fmla="*/ 3 h 33" name="T9"/>
              </a:gdLst>
              <a:cxnLst>
                <a:cxn ang="0">
                  <a:pos x="T0" y="T1"/>
                </a:cxn>
                <a:cxn ang="0">
                  <a:pos x="T2" y="T3"/>
                </a:cxn>
                <a:cxn ang="0">
                  <a:pos x="T4" y="T5"/>
                </a:cxn>
                <a:cxn ang="0">
                  <a:pos x="T6" y="T7"/>
                </a:cxn>
                <a:cxn ang="0">
                  <a:pos x="T8" y="T9"/>
                </a:cxn>
              </a:cxnLst>
              <a:rect b="b" l="0" r="r" t="0"/>
              <a:pathLst>
                <a:path h="33" w="6">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537"/>
            <p:cNvSpPr/>
            <p:nvPr/>
          </p:nvSpPr>
          <p:spPr bwMode="auto">
            <a:xfrm>
              <a:off x="11585576" y="6597651"/>
              <a:ext cx="58738" cy="177800"/>
            </a:xfrm>
            <a:custGeom>
              <a:gdLst>
                <a:gd fmla="*/ 7 w 14" name="T0"/>
                <a:gd fmla="*/ 6 h 40" name="T1"/>
                <a:gd fmla="*/ 7 w 14" name="T2"/>
                <a:gd fmla="*/ 3 h 40" name="T3"/>
                <a:gd fmla="*/ 1 w 14" name="T4"/>
                <a:gd fmla="*/ 5 h 40" name="T5"/>
                <a:gd fmla="*/ 3 w 14" name="T6"/>
                <a:gd fmla="*/ 29 h 40" name="T7"/>
                <a:gd fmla="*/ 4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538"/>
            <p:cNvSpPr/>
            <p:nvPr/>
          </p:nvSpPr>
          <p:spPr bwMode="auto">
            <a:xfrm>
              <a:off x="11657013" y="6594476"/>
              <a:ext cx="61913" cy="228600"/>
            </a:xfrm>
            <a:custGeom>
              <a:gdLst>
                <a:gd fmla="*/ 7 w 15" name="T0"/>
                <a:gd fmla="*/ 4 h 52" name="T1"/>
                <a:gd fmla="*/ 6 w 15" name="T2"/>
                <a:gd fmla="*/ 11 h 52" name="T3"/>
                <a:gd fmla="*/ 2 w 15" name="T4"/>
                <a:gd fmla="*/ 13 h 52" name="T5"/>
                <a:gd fmla="*/ 1 w 15" name="T6"/>
                <a:gd fmla="*/ 23 h 52" name="T7"/>
                <a:gd fmla="*/ 4 w 15" name="T8"/>
                <a:gd fmla="*/ 25 h 52" name="T9"/>
                <a:gd fmla="*/ 4 w 15" name="T10"/>
                <a:gd fmla="*/ 49 h 52" name="T11"/>
                <a:gd fmla="*/ 10 w 15" name="T12"/>
                <a:gd fmla="*/ 49 h 52" name="T13"/>
                <a:gd fmla="*/ 15 w 15" name="T14"/>
                <a:gd fmla="*/ 5 h 52" name="T15"/>
                <a:gd fmla="*/ 7 w 15" name="T16"/>
                <a:gd fmla="*/ 4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Freeform 539"/>
            <p:cNvSpPr/>
            <p:nvPr/>
          </p:nvSpPr>
          <p:spPr bwMode="auto">
            <a:xfrm>
              <a:off x="11469688" y="6611938"/>
              <a:ext cx="49213" cy="206375"/>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0 w 12" name="T14"/>
                <a:gd fmla="*/ 29 h 47" name="T15"/>
                <a:gd fmla="*/ 11 w 12" name="T16"/>
                <a:gd fmla="*/ 28 h 47" name="T17"/>
                <a:gd fmla="*/ 10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540"/>
            <p:cNvSpPr/>
            <p:nvPr/>
          </p:nvSpPr>
          <p:spPr bwMode="auto">
            <a:xfrm>
              <a:off x="11072813" y="6624638"/>
              <a:ext cx="50800" cy="119063"/>
            </a:xfrm>
            <a:custGeom>
              <a:gdLst>
                <a:gd fmla="*/ 12 w 12" name="T0"/>
                <a:gd fmla="*/ 24 h 27" name="T1"/>
                <a:gd fmla="*/ 4 w 12" name="T2"/>
                <a:gd fmla="*/ 2 h 27" name="T3"/>
                <a:gd fmla="*/ 0 w 12" name="T4"/>
                <a:gd fmla="*/ 3 h 27" name="T5"/>
                <a:gd fmla="*/ 9 w 12" name="T6"/>
                <a:gd fmla="*/ 26 h 27" name="T7"/>
                <a:gd fmla="*/ 12 w 12" name="T8"/>
                <a:gd fmla="*/ 24 h 27" name="T9"/>
              </a:gdLst>
              <a:cxnLst>
                <a:cxn ang="0">
                  <a:pos x="T0" y="T1"/>
                </a:cxn>
                <a:cxn ang="0">
                  <a:pos x="T2" y="T3"/>
                </a:cxn>
                <a:cxn ang="0">
                  <a:pos x="T4" y="T5"/>
                </a:cxn>
                <a:cxn ang="0">
                  <a:pos x="T6" y="T7"/>
                </a:cxn>
                <a:cxn ang="0">
                  <a:pos x="T8" y="T9"/>
                </a:cxn>
              </a:cxnLst>
              <a:rect b="b" l="0" r="r" t="0"/>
              <a:pathLst>
                <a:path h="27" w="12">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541"/>
            <p:cNvSpPr/>
            <p:nvPr/>
          </p:nvSpPr>
          <p:spPr bwMode="auto">
            <a:xfrm>
              <a:off x="10968038" y="6572251"/>
              <a:ext cx="76200" cy="193675"/>
            </a:xfrm>
            <a:custGeom>
              <a:gdLst>
                <a:gd fmla="*/ 16 w 18" name="T0"/>
                <a:gd fmla="*/ 37 h 44" name="T1"/>
                <a:gd fmla="*/ 12 w 18" name="T2"/>
                <a:gd fmla="*/ 8 h 44" name="T3"/>
                <a:gd fmla="*/ 6 w 18" name="T4"/>
                <a:gd fmla="*/ 4 h 44" name="T5"/>
                <a:gd fmla="*/ 10 w 18" name="T6"/>
                <a:gd fmla="*/ 41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542"/>
            <p:cNvSpPr/>
            <p:nvPr/>
          </p:nvSpPr>
          <p:spPr bwMode="auto">
            <a:xfrm>
              <a:off x="11236326" y="6629401"/>
              <a:ext cx="41275" cy="146050"/>
            </a:xfrm>
            <a:custGeom>
              <a:gdLst>
                <a:gd fmla="*/ 3 w 10" name="T0"/>
                <a:gd fmla="*/ 5 h 33" name="T1"/>
                <a:gd fmla="*/ 3 w 10" name="T2"/>
                <a:gd fmla="*/ 29 h 33" name="T3"/>
                <a:gd fmla="*/ 9 w 10" name="T4"/>
                <a:gd fmla="*/ 27 h 33" name="T5"/>
                <a:gd fmla="*/ 9 w 10" name="T6"/>
                <a:gd fmla="*/ 6 h 33" name="T7"/>
                <a:gd fmla="*/ 3 w 10" name="T8"/>
                <a:gd fmla="*/ 5 h 33" name="T9"/>
              </a:gdLst>
              <a:cxnLst>
                <a:cxn ang="0">
                  <a:pos x="T0" y="T1"/>
                </a:cxn>
                <a:cxn ang="0">
                  <a:pos x="T2" y="T3"/>
                </a:cxn>
                <a:cxn ang="0">
                  <a:pos x="T4" y="T5"/>
                </a:cxn>
                <a:cxn ang="0">
                  <a:pos x="T6" y="T7"/>
                </a:cxn>
                <a:cxn ang="0">
                  <a:pos x="T8" y="T9"/>
                </a:cxn>
              </a:cxnLst>
              <a:rect b="b" l="0" r="r" t="0"/>
              <a:pathLst>
                <a:path h="33" w="10">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543"/>
            <p:cNvSpPr/>
            <p:nvPr/>
          </p:nvSpPr>
          <p:spPr bwMode="auto">
            <a:xfrm>
              <a:off x="11757026" y="6567488"/>
              <a:ext cx="58738" cy="220663"/>
            </a:xfrm>
            <a:custGeom>
              <a:gdLst>
                <a:gd fmla="*/ 10 w 14" name="T0"/>
                <a:gd fmla="*/ 28 h 50" name="T1"/>
                <a:gd fmla="*/ 13 w 14" name="T2"/>
                <a:gd fmla="*/ 6 h 50" name="T3"/>
                <a:gd fmla="*/ 6 w 14" name="T4"/>
                <a:gd fmla="*/ 4 h 50" name="T5"/>
                <a:gd fmla="*/ 4 w 14" name="T6"/>
                <a:gd fmla="*/ 15 h 50" name="T7"/>
                <a:gd fmla="*/ 3 w 14" name="T8"/>
                <a:gd fmla="*/ 17 h 50" name="T9"/>
                <a:gd fmla="*/ 4 w 14" name="T10"/>
                <a:gd fmla="*/ 46 h 50" name="T11"/>
                <a:gd fmla="*/ 11 w 14" name="T12"/>
                <a:gd fmla="*/ 42 h 50" name="T13"/>
                <a:gd fmla="*/ 8 w 14" name="T14"/>
                <a:gd fmla="*/ 30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544"/>
            <p:cNvSpPr/>
            <p:nvPr/>
          </p:nvSpPr>
          <p:spPr bwMode="auto">
            <a:xfrm>
              <a:off x="11839576" y="6624638"/>
              <a:ext cx="33338" cy="141288"/>
            </a:xfrm>
            <a:custGeom>
              <a:gdLst>
                <a:gd fmla="*/ 6 w 8" name="T0"/>
                <a:gd fmla="*/ 4 h 32" name="T1"/>
                <a:gd fmla="*/ 1 w 8" name="T2"/>
                <a:gd fmla="*/ 5 h 32" name="T3"/>
                <a:gd fmla="*/ 4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545"/>
            <p:cNvSpPr/>
            <p:nvPr/>
          </p:nvSpPr>
          <p:spPr bwMode="auto">
            <a:xfrm>
              <a:off x="11864976" y="6607176"/>
              <a:ext cx="84138" cy="233363"/>
            </a:xfrm>
            <a:custGeom>
              <a:gdLst>
                <a:gd fmla="*/ 18 w 20" name="T0"/>
                <a:gd fmla="*/ 46 h 53" name="T1"/>
                <a:gd fmla="*/ 13 w 20" name="T2"/>
                <a:gd fmla="*/ 14 h 53" name="T3"/>
                <a:gd fmla="*/ 12 w 20" name="T4"/>
                <a:gd fmla="*/ 13 h 53" name="T5"/>
                <a:gd fmla="*/ 12 w 20" name="T6"/>
                <a:gd fmla="*/ 4 h 53" name="T7"/>
                <a:gd fmla="*/ 8 w 20" name="T8"/>
                <a:gd fmla="*/ 4 h 53" name="T9"/>
                <a:gd fmla="*/ 8 w 20" name="T10"/>
                <a:gd fmla="*/ 12 h 53" name="T11"/>
                <a:gd fmla="*/ 7 w 20" name="T12"/>
                <a:gd fmla="*/ 14 h 53" name="T13"/>
                <a:gd fmla="*/ 6 w 20" name="T14"/>
                <a:gd fmla="*/ 22 h 53" name="T15"/>
                <a:gd fmla="*/ 5 w 20" name="T16"/>
                <a:gd fmla="*/ 22 h 53" name="T17"/>
                <a:gd fmla="*/ 1 w 20" name="T18"/>
                <a:gd fmla="*/ 39 h 53" name="T19"/>
                <a:gd fmla="*/ 3 w 20" name="T20"/>
                <a:gd fmla="*/ 39 h 53" name="T21"/>
                <a:gd fmla="*/ 6 w 20" name="T22"/>
                <a:gd fmla="*/ 25 h 53" name="T23"/>
                <a:gd fmla="*/ 10 w 20" name="T24"/>
                <a:gd fmla="*/ 48 h 53" name="T25"/>
                <a:gd fmla="*/ 18 w 20" name="T26"/>
                <a:gd fmla="*/ 46 h 53"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2" w="20">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546"/>
            <p:cNvSpPr/>
            <p:nvPr/>
          </p:nvSpPr>
          <p:spPr bwMode="auto">
            <a:xfrm>
              <a:off x="11969751" y="6726238"/>
              <a:ext cx="25400" cy="128588"/>
            </a:xfrm>
            <a:custGeom>
              <a:gdLst>
                <a:gd fmla="*/ 5 w 6" name="T0"/>
                <a:gd fmla="*/ 3 h 29" name="T1"/>
                <a:gd fmla="*/ 1 w 6" name="T2"/>
                <a:gd fmla="*/ 3 h 29" name="T3"/>
                <a:gd fmla="*/ 0 w 6" name="T4"/>
                <a:gd fmla="*/ 25 h 29" name="T5"/>
                <a:gd fmla="*/ 6 w 6" name="T6"/>
                <a:gd fmla="*/ 25 h 29" name="T7"/>
                <a:gd fmla="*/ 5 w 6" name="T8"/>
                <a:gd fmla="*/ 3 h 29" name="T9"/>
              </a:gdLst>
              <a:cxnLst>
                <a:cxn ang="0">
                  <a:pos x="T0" y="T1"/>
                </a:cxn>
                <a:cxn ang="0">
                  <a:pos x="T2" y="T3"/>
                </a:cxn>
                <a:cxn ang="0">
                  <a:pos x="T4" y="T5"/>
                </a:cxn>
                <a:cxn ang="0">
                  <a:pos x="T6" y="T7"/>
                </a:cxn>
                <a:cxn ang="0">
                  <a:pos x="T8" y="T9"/>
                </a:cxn>
              </a:cxnLst>
              <a:rect b="b" l="0" r="r" t="0"/>
              <a:pathLst>
                <a:path h="28" w="6">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547"/>
            <p:cNvSpPr/>
            <p:nvPr/>
          </p:nvSpPr>
          <p:spPr bwMode="auto">
            <a:xfrm>
              <a:off x="11998326" y="6624638"/>
              <a:ext cx="41275" cy="176213"/>
            </a:xfrm>
            <a:custGeom>
              <a:gdLst>
                <a:gd fmla="*/ 3 w 10" name="T0"/>
                <a:gd fmla="*/ 3 h 40" name="T1"/>
                <a:gd fmla="*/ 0 w 10" name="T2"/>
                <a:gd fmla="*/ 35 h 40" name="T3"/>
                <a:gd fmla="*/ 9 w 10" name="T4"/>
                <a:gd fmla="*/ 35 h 40" name="T5"/>
                <a:gd fmla="*/ 10 w 10" name="T6"/>
                <a:gd fmla="*/ 4 h 40" name="T7"/>
                <a:gd fmla="*/ 3 w 10" name="T8"/>
                <a:gd fmla="*/ 3 h 40" name="T9"/>
              </a:gdLst>
              <a:cxnLst>
                <a:cxn ang="0">
                  <a:pos x="T0" y="T1"/>
                </a:cxn>
                <a:cxn ang="0">
                  <a:pos x="T2" y="T3"/>
                </a:cxn>
                <a:cxn ang="0">
                  <a:pos x="T4" y="T5"/>
                </a:cxn>
                <a:cxn ang="0">
                  <a:pos x="T6" y="T7"/>
                </a:cxn>
                <a:cxn ang="0">
                  <a:pos x="T8" y="T9"/>
                </a:cxn>
              </a:cxnLst>
              <a:rect b="b" l="0" r="r" t="0"/>
              <a:pathLst>
                <a:path h="40" w="1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548"/>
            <p:cNvSpPr/>
            <p:nvPr/>
          </p:nvSpPr>
          <p:spPr bwMode="auto">
            <a:xfrm>
              <a:off x="12039601" y="6611938"/>
              <a:ext cx="71438" cy="250825"/>
            </a:xfrm>
            <a:custGeom>
              <a:gdLst>
                <a:gd fmla="*/ 7 w 17" name="T0"/>
                <a:gd fmla="*/ 5 h 57" name="T1"/>
                <a:gd fmla="*/ 4 w 17" name="T2"/>
                <a:gd fmla="*/ 12 h 57" name="T3"/>
                <a:gd fmla="*/ 4 w 17" name="T4"/>
                <a:gd fmla="*/ 11 h 57" name="T5"/>
                <a:gd fmla="*/ 1 w 17" name="T6"/>
                <a:gd fmla="*/ 11 h 57" name="T7"/>
                <a:gd fmla="*/ 2 w 17" name="T8"/>
                <a:gd fmla="*/ 19 h 57" name="T9"/>
                <a:gd fmla="*/ 6 w 17" name="T10"/>
                <a:gd fmla="*/ 54 h 57" name="T11"/>
                <a:gd fmla="*/ 12 w 17" name="T12"/>
                <a:gd fmla="*/ 52 h 57" name="T13"/>
                <a:gd fmla="*/ 15 w 17" name="T14"/>
                <a:gd fmla="*/ 10 h 57" name="T15"/>
                <a:gd fmla="*/ 7 w 17" name="T16"/>
                <a:gd fmla="*/ 5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549"/>
            <p:cNvSpPr/>
            <p:nvPr/>
          </p:nvSpPr>
          <p:spPr bwMode="auto">
            <a:xfrm>
              <a:off x="11957051" y="6575426"/>
              <a:ext cx="33338" cy="160338"/>
            </a:xfrm>
            <a:custGeom>
              <a:gdLst>
                <a:gd fmla="*/ 0 w 8" name="T0"/>
                <a:gd fmla="*/ 5 h 36" name="T1"/>
                <a:gd fmla="*/ 1 w 8" name="T2"/>
                <a:gd fmla="*/ 32 h 36" name="T3"/>
                <a:gd fmla="*/ 8 w 8" name="T4"/>
                <a:gd fmla="*/ 32 h 36" name="T5"/>
                <a:gd fmla="*/ 8 w 8" name="T6"/>
                <a:gd fmla="*/ 5 h 36" name="T7"/>
                <a:gd fmla="*/ 0 w 8" name="T8"/>
                <a:gd fmla="*/ 5 h 36" name="T9"/>
              </a:gdLst>
              <a:cxnLst>
                <a:cxn ang="0">
                  <a:pos x="T0" y="T1"/>
                </a:cxn>
                <a:cxn ang="0">
                  <a:pos x="T2" y="T3"/>
                </a:cxn>
                <a:cxn ang="0">
                  <a:pos x="T4" y="T5"/>
                </a:cxn>
                <a:cxn ang="0">
                  <a:pos x="T6" y="T7"/>
                </a:cxn>
                <a:cxn ang="0">
                  <a:pos x="T8" y="T9"/>
                </a:cxn>
              </a:cxnLst>
              <a:rect b="b" l="0" r="r" t="0"/>
              <a:pathLst>
                <a:path h="36" w="8">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550"/>
            <p:cNvSpPr/>
            <p:nvPr/>
          </p:nvSpPr>
          <p:spPr bwMode="auto">
            <a:xfrm>
              <a:off x="12098338" y="6611938"/>
              <a:ext cx="63500" cy="176213"/>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551"/>
            <p:cNvSpPr/>
            <p:nvPr/>
          </p:nvSpPr>
          <p:spPr bwMode="auto">
            <a:xfrm>
              <a:off x="12195176" y="6686551"/>
              <a:ext cx="33338" cy="136525"/>
            </a:xfrm>
            <a:custGeom>
              <a:gdLst>
                <a:gd fmla="*/ 0 w 8" name="T0"/>
                <a:gd fmla="*/ 5 h 31" name="T1"/>
                <a:gd fmla="*/ 1 w 8" name="T2"/>
                <a:gd fmla="*/ 27 h 31" name="T3"/>
                <a:gd fmla="*/ 7 w 8" name="T4"/>
                <a:gd fmla="*/ 27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552"/>
            <p:cNvSpPr/>
            <p:nvPr/>
          </p:nvSpPr>
          <p:spPr bwMode="auto">
            <a:xfrm>
              <a:off x="-58058" y="8795851"/>
              <a:ext cx="12303126" cy="230188"/>
            </a:xfrm>
            <a:custGeom>
              <a:gdLst>
                <a:gd fmla="*/ 2945 w 2951" name="T0"/>
                <a:gd fmla="*/ 17 h 52" name="T1"/>
                <a:gd fmla="*/ 2927 w 2951" name="T2"/>
                <a:gd fmla="*/ 52 h 52" name="T3"/>
                <a:gd fmla="*/ 25 w 2951" name="T4"/>
                <a:gd fmla="*/ 52 h 52" name="T5"/>
                <a:gd fmla="*/ 6 w 2951" name="T6"/>
                <a:gd fmla="*/ 11 h 52" name="T7"/>
                <a:gd fmla="*/ 5 w 2951" name="T8"/>
                <a:gd fmla="*/ 35 h 52" name="T9"/>
                <a:gd fmla="*/ 25 w 2951" name="T10"/>
                <a:gd fmla="*/ 0 h 52" name="T11"/>
                <a:gd fmla="*/ 2927 w 2951" name="T12"/>
                <a:gd fmla="*/ 0 h 52" name="T13"/>
                <a:gd fmla="*/ 2945 w 2951" name="T14"/>
                <a:gd fmla="*/ 34 h 52" name="T15"/>
                <a:gd fmla="*/ 2945 w 2951" name="T16"/>
                <a:gd fmla="*/ 17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2951">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Freeform 553"/>
            <p:cNvSpPr/>
            <p:nvPr/>
          </p:nvSpPr>
          <p:spPr bwMode="auto">
            <a:xfrm>
              <a:off x="-58058" y="6677025"/>
              <a:ext cx="12310384" cy="2180708"/>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556" name="矩形 51"/>
          <p:cNvSpPr>
            <a:spLocks noChangeArrowheads="1"/>
          </p:cNvSpPr>
          <p:nvPr/>
        </p:nvSpPr>
        <p:spPr bwMode="auto">
          <a:xfrm>
            <a:off x="1343025" y="4814022"/>
            <a:ext cx="23164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solidFill>
                  <a:schemeClr val="bg1"/>
                </a:solidFill>
                <a:latin charset="-122" panose="020b0503020204020204" pitchFamily="34" typeface="微软雅黑"/>
                <a:ea charset="-122" panose="020b0503020204020204" pitchFamily="34" typeface="微软雅黑"/>
                <a:sym charset="-122" panose="020b0503020204020204" pitchFamily="34" typeface="微软雅黑"/>
              </a:rPr>
              <a:t>请输入标题文字</a:t>
            </a:r>
          </a:p>
        </p:txBody>
      </p:sp>
      <p:sp>
        <p:nvSpPr>
          <p:cNvPr id="557" name="矩形 52"/>
          <p:cNvSpPr>
            <a:spLocks noChangeArrowheads="1"/>
          </p:cNvSpPr>
          <p:nvPr/>
        </p:nvSpPr>
        <p:spPr bwMode="auto">
          <a:xfrm>
            <a:off x="1343025" y="5447434"/>
            <a:ext cx="9893300" cy="749808"/>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chemeClr val="bg1"/>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
        <p:nvSpPr>
          <p:cNvPr id="558" name="直接连接符 40"/>
          <p:cNvSpPr>
            <a:spLocks noChangeShapeType="1"/>
          </p:cNvSpPr>
          <p:nvPr/>
        </p:nvSpPr>
        <p:spPr bwMode="auto">
          <a:xfrm>
            <a:off x="1450975" y="5323609"/>
            <a:ext cx="2525712" cy="0"/>
          </a:xfrm>
          <a:prstGeom prst="line">
            <a:avLst/>
          </a:prstGeom>
          <a:noFill/>
          <a:ln w="6350">
            <a:solidFill>
              <a:schemeClr val="bg1"/>
            </a:solidFill>
            <a:bevel/>
          </a:ln>
          <a:extLst>
            <a:ext uri="{909E8E84-426E-40DD-AFC4-6F175D3DCCD1}">
              <a14:hiddenFill>
                <a:noFill/>
              </a14:hiddenFill>
            </a:ext>
          </a:extLst>
        </p:spPr>
        <p:txBody>
          <a:bodyPr/>
          <a:lstStyle/>
          <a:p>
            <a:endParaRPr altLang="en-US" lang="zh-CN">
              <a:solidFill>
                <a:schemeClr val="bg1"/>
              </a:solidFill>
            </a:endParaRPr>
          </a:p>
        </p:txBody>
      </p:sp>
      <p:grpSp>
        <p:nvGrpSpPr>
          <p:cNvPr id="4" name="组合 3"/>
          <p:cNvGrpSpPr/>
          <p:nvPr/>
        </p:nvGrpSpPr>
        <p:grpSpPr>
          <a:xfrm>
            <a:off x="2701926" y="1242145"/>
            <a:ext cx="830602" cy="830602"/>
            <a:chOff x="2701926" y="2058568"/>
            <a:chExt cx="830602" cy="830602"/>
          </a:xfrm>
        </p:grpSpPr>
        <p:sp>
          <p:nvSpPr>
            <p:cNvPr id="559" name="椭圆形标注 558"/>
            <p:cNvSpPr/>
            <p:nvPr/>
          </p:nvSpPr>
          <p:spPr>
            <a:xfrm>
              <a:off x="2701926" y="2058568"/>
              <a:ext cx="830602" cy="830602"/>
            </a:xfrm>
            <a:prstGeom prst="wedgeEllipseCallout">
              <a:avLst>
                <a:gd fmla="val -4822" name="adj1"/>
                <a:gd fmla="val 59183" name="adj2"/>
              </a:avLst>
            </a:prstGeom>
            <a:solidFill>
              <a:srgbClr val="D6996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60" name="文本框 559"/>
            <p:cNvSpPr txBox="1"/>
            <p:nvPr/>
          </p:nvSpPr>
          <p:spPr>
            <a:xfrm>
              <a:off x="2780033" y="2279350"/>
              <a:ext cx="655317" cy="396240"/>
            </a:xfrm>
            <a:prstGeom prst="rect">
              <a:avLst/>
            </a:prstGeom>
            <a:noFill/>
          </p:spPr>
          <p:txBody>
            <a:bodyPr rtlCol="0" wrap="square">
              <a:spAutoFit/>
            </a:bodyPr>
            <a:lstStyle/>
            <a:p>
              <a:pPr algn="ctr"/>
              <a:r>
                <a:rPr altLang="zh-CN" b="1" lang="en-US" sz="2000">
                  <a:solidFill>
                    <a:schemeClr val="bg1"/>
                  </a:solidFill>
                </a:rPr>
                <a:t>85</a:t>
              </a:r>
            </a:p>
          </p:txBody>
        </p:sp>
      </p:grpSp>
      <p:grpSp>
        <p:nvGrpSpPr>
          <p:cNvPr id="561" name="组合 560"/>
          <p:cNvGrpSpPr/>
          <p:nvPr/>
        </p:nvGrpSpPr>
        <p:grpSpPr>
          <a:xfrm>
            <a:off x="3573481" y="2618595"/>
            <a:ext cx="830602" cy="830602"/>
            <a:chOff x="2701926" y="2058568"/>
            <a:chExt cx="830602" cy="830602"/>
          </a:xfrm>
        </p:grpSpPr>
        <p:sp>
          <p:nvSpPr>
            <p:cNvPr id="563" name="椭圆形标注 562"/>
            <p:cNvSpPr/>
            <p:nvPr/>
          </p:nvSpPr>
          <p:spPr>
            <a:xfrm>
              <a:off x="2701926" y="2058568"/>
              <a:ext cx="830602" cy="830602"/>
            </a:xfrm>
            <a:prstGeom prst="wedgeEllipseCallout">
              <a:avLst>
                <a:gd fmla="val -4822" name="adj1"/>
                <a:gd fmla="val 59183" name="adj2"/>
              </a:avLst>
            </a:prstGeom>
            <a:solidFill>
              <a:srgbClr val="9CD14C"/>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65" name="文本框 564"/>
            <p:cNvSpPr txBox="1"/>
            <p:nvPr/>
          </p:nvSpPr>
          <p:spPr>
            <a:xfrm>
              <a:off x="2780033" y="2279350"/>
              <a:ext cx="655317" cy="396240"/>
            </a:xfrm>
            <a:prstGeom prst="rect">
              <a:avLst/>
            </a:prstGeom>
            <a:noFill/>
          </p:spPr>
          <p:txBody>
            <a:bodyPr rtlCol="0" wrap="square">
              <a:spAutoFit/>
            </a:bodyPr>
            <a:lstStyle/>
            <a:p>
              <a:pPr algn="ctr"/>
              <a:r>
                <a:rPr altLang="zh-CN" b="1" lang="en-US" sz="2000">
                  <a:solidFill>
                    <a:schemeClr val="bg1"/>
                  </a:solidFill>
                </a:rPr>
                <a:t>35</a:t>
              </a:r>
            </a:p>
          </p:txBody>
        </p:sp>
      </p:grpSp>
      <p:grpSp>
        <p:nvGrpSpPr>
          <p:cNvPr id="566" name="组合 565"/>
          <p:cNvGrpSpPr/>
          <p:nvPr/>
        </p:nvGrpSpPr>
        <p:grpSpPr>
          <a:xfrm>
            <a:off x="4976473" y="1252358"/>
            <a:ext cx="830602" cy="830602"/>
            <a:chOff x="2701926" y="2058568"/>
            <a:chExt cx="830602" cy="830602"/>
          </a:xfrm>
        </p:grpSpPr>
        <p:sp>
          <p:nvSpPr>
            <p:cNvPr id="567" name="椭圆形标注 566"/>
            <p:cNvSpPr/>
            <p:nvPr/>
          </p:nvSpPr>
          <p:spPr>
            <a:xfrm>
              <a:off x="2701926" y="2058568"/>
              <a:ext cx="830602" cy="830602"/>
            </a:xfrm>
            <a:prstGeom prst="wedgeEllipseCallout">
              <a:avLst>
                <a:gd fmla="val -4822" name="adj1"/>
                <a:gd fmla="val 59183" name="adj2"/>
              </a:avLst>
            </a:prstGeom>
            <a:solidFill>
              <a:srgbClr val="7CD0D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68" name="文本框 567"/>
            <p:cNvSpPr txBox="1"/>
            <p:nvPr/>
          </p:nvSpPr>
          <p:spPr>
            <a:xfrm>
              <a:off x="2780033" y="2279350"/>
              <a:ext cx="655317" cy="396240"/>
            </a:xfrm>
            <a:prstGeom prst="rect">
              <a:avLst/>
            </a:prstGeom>
            <a:noFill/>
          </p:spPr>
          <p:txBody>
            <a:bodyPr rtlCol="0" wrap="square">
              <a:spAutoFit/>
            </a:bodyPr>
            <a:lstStyle/>
            <a:p>
              <a:pPr algn="ctr"/>
              <a:r>
                <a:rPr altLang="zh-CN" b="1" lang="en-US" sz="2000">
                  <a:solidFill>
                    <a:schemeClr val="bg1"/>
                  </a:solidFill>
                </a:rPr>
                <a:t>88</a:t>
              </a:r>
            </a:p>
          </p:txBody>
        </p:sp>
      </p:grpSp>
      <p:grpSp>
        <p:nvGrpSpPr>
          <p:cNvPr id="569" name="组合 568"/>
          <p:cNvGrpSpPr/>
          <p:nvPr/>
        </p:nvGrpSpPr>
        <p:grpSpPr>
          <a:xfrm>
            <a:off x="6411913" y="1747156"/>
            <a:ext cx="830602" cy="830602"/>
            <a:chOff x="2701926" y="2058568"/>
            <a:chExt cx="830602" cy="830602"/>
          </a:xfrm>
        </p:grpSpPr>
        <p:sp>
          <p:nvSpPr>
            <p:cNvPr id="570" name="椭圆形标注 569"/>
            <p:cNvSpPr/>
            <p:nvPr/>
          </p:nvSpPr>
          <p:spPr>
            <a:xfrm>
              <a:off x="2701926" y="2058568"/>
              <a:ext cx="830602" cy="830602"/>
            </a:xfrm>
            <a:prstGeom prst="wedgeEllipseCallout">
              <a:avLst>
                <a:gd fmla="val -4822" name="adj1"/>
                <a:gd fmla="val 59183" name="adj2"/>
              </a:avLst>
            </a:prstGeom>
            <a:solidFill>
              <a:srgbClr val="D6996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73" name="文本框 572"/>
            <p:cNvSpPr txBox="1"/>
            <p:nvPr/>
          </p:nvSpPr>
          <p:spPr>
            <a:xfrm>
              <a:off x="2780033" y="2279350"/>
              <a:ext cx="655317" cy="396240"/>
            </a:xfrm>
            <a:prstGeom prst="rect">
              <a:avLst/>
            </a:prstGeom>
            <a:noFill/>
          </p:spPr>
          <p:txBody>
            <a:bodyPr rtlCol="0" wrap="square">
              <a:spAutoFit/>
            </a:bodyPr>
            <a:lstStyle/>
            <a:p>
              <a:pPr algn="ctr"/>
              <a:r>
                <a:rPr altLang="zh-CN" b="1" lang="en-US" sz="2000">
                  <a:solidFill>
                    <a:schemeClr val="bg1"/>
                  </a:solidFill>
                </a:rPr>
                <a:t>65</a:t>
              </a:r>
            </a:p>
          </p:txBody>
        </p:sp>
      </p:grpSp>
      <p:grpSp>
        <p:nvGrpSpPr>
          <p:cNvPr id="574" name="组合 573"/>
          <p:cNvGrpSpPr/>
          <p:nvPr/>
        </p:nvGrpSpPr>
        <p:grpSpPr>
          <a:xfrm>
            <a:off x="8672289" y="1359624"/>
            <a:ext cx="830602" cy="830602"/>
            <a:chOff x="2701926" y="2058568"/>
            <a:chExt cx="830602" cy="830602"/>
          </a:xfrm>
        </p:grpSpPr>
        <p:sp>
          <p:nvSpPr>
            <p:cNvPr id="575" name="椭圆形标注 574"/>
            <p:cNvSpPr/>
            <p:nvPr/>
          </p:nvSpPr>
          <p:spPr>
            <a:xfrm>
              <a:off x="2701926" y="2058568"/>
              <a:ext cx="830602" cy="830602"/>
            </a:xfrm>
            <a:prstGeom prst="wedgeEllipseCallout">
              <a:avLst>
                <a:gd fmla="val -4822" name="adj1"/>
                <a:gd fmla="val 59183" name="adj2"/>
              </a:avLst>
            </a:prstGeom>
            <a:solidFill>
              <a:srgbClr val="7CD0D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578" name="文本框 577"/>
            <p:cNvSpPr txBox="1"/>
            <p:nvPr/>
          </p:nvSpPr>
          <p:spPr>
            <a:xfrm>
              <a:off x="2780033" y="2279350"/>
              <a:ext cx="655317" cy="396240"/>
            </a:xfrm>
            <a:prstGeom prst="rect">
              <a:avLst/>
            </a:prstGeom>
            <a:noFill/>
          </p:spPr>
          <p:txBody>
            <a:bodyPr rtlCol="0" wrap="square">
              <a:spAutoFit/>
            </a:bodyPr>
            <a:lstStyle/>
            <a:p>
              <a:pPr algn="ctr"/>
              <a:r>
                <a:rPr altLang="zh-CN" b="1" lang="en-US" sz="2000">
                  <a:solidFill>
                    <a:schemeClr val="bg1"/>
                  </a:solidFill>
                </a:rPr>
                <a:t>55</a:t>
              </a:r>
            </a:p>
          </p:txBody>
        </p:sp>
      </p:grpSp>
    </p:spTree>
    <p:extLst>
      <p:ext uri="{BB962C8B-B14F-4D97-AF65-F5344CB8AC3E}">
        <p14:creationId val="3347960223"/>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8.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bg>
      <p:bgPr>
        <a:solidFill>
          <a:srgbClr val="FFEC85"/>
        </a:solidFill>
        <a:effectLst/>
      </p:bgPr>
    </p:bg>
    <p:spTree>
      <p:nvGrpSpPr>
        <p:cNvPr id="1" name=""/>
        <p:cNvGrpSpPr/>
        <p:nvPr/>
      </p:nvGrpSpPr>
      <p:grpSpPr>
        <a:xfrm>
          <a:off x="0" y="0"/>
          <a:ext cx="0" cy="0"/>
        </a:xfrm>
      </p:grpSpPr>
      <p:grpSp>
        <p:nvGrpSpPr>
          <p:cNvPr id="8" name="Group 4"/>
          <p:cNvGrpSpPr>
            <a:grpSpLocks noChangeAspect="1"/>
          </p:cNvGrpSpPr>
          <p:nvPr/>
        </p:nvGrpSpPr>
        <p:grpSpPr>
          <a:xfrm>
            <a:off x="-145402" y="1937156"/>
            <a:ext cx="12504608" cy="5046256"/>
            <a:chOff x="-35" y="2263"/>
            <a:chExt cx="5293" cy="2136"/>
          </a:xfrm>
        </p:grpSpPr>
        <p:sp>
          <p:nvSpPr>
            <p:cNvPr id="9" name="AutoShape 3"/>
            <p:cNvSpPr>
              <a:spLocks noChangeArrowheads="1" noChangeAspect="1" noTextEdit="1"/>
            </p:cNvSpPr>
            <p:nvPr/>
          </p:nvSpPr>
          <p:spPr bwMode="auto">
            <a:xfrm>
              <a:off x="0" y="2263"/>
              <a:ext cx="5249" cy="1627"/>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nvGrpSpPr>
            <p:cNvPr id="10" name="Group 205"/>
            <p:cNvGrpSpPr/>
            <p:nvPr/>
          </p:nvGrpSpPr>
          <p:grpSpPr>
            <a:xfrm>
              <a:off x="445" y="2813"/>
              <a:ext cx="4742" cy="1068"/>
              <a:chOff x="445" y="2813"/>
              <a:chExt cx="4742" cy="1068"/>
            </a:xfrm>
          </p:grpSpPr>
          <p:sp>
            <p:nvSpPr>
              <p:cNvPr id="493" name="Freeform 6"/>
              <p:cNvSpPr/>
              <p:nvPr/>
            </p:nvSpPr>
            <p:spPr bwMode="auto">
              <a:xfrm>
                <a:off x="2666" y="3563"/>
                <a:ext cx="257" cy="297"/>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4" name="Freeform 7"/>
              <p:cNvSpPr/>
              <p:nvPr/>
            </p:nvSpPr>
            <p:spPr bwMode="auto">
              <a:xfrm>
                <a:off x="2526" y="3563"/>
                <a:ext cx="257" cy="297"/>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5" name="Freeform 8"/>
              <p:cNvSpPr/>
              <p:nvPr/>
            </p:nvSpPr>
            <p:spPr bwMode="auto">
              <a:xfrm>
                <a:off x="2678" y="3691"/>
                <a:ext cx="263" cy="16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6" name="Freeform 9"/>
              <p:cNvSpPr/>
              <p:nvPr/>
            </p:nvSpPr>
            <p:spPr bwMode="auto">
              <a:xfrm>
                <a:off x="2501" y="3691"/>
                <a:ext cx="263" cy="16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7" name="Freeform 10"/>
              <p:cNvSpPr/>
              <p:nvPr/>
            </p:nvSpPr>
            <p:spPr bwMode="auto">
              <a:xfrm>
                <a:off x="2675" y="3532"/>
                <a:ext cx="94" cy="281"/>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8" name="Freeform 11"/>
              <p:cNvSpPr/>
              <p:nvPr/>
            </p:nvSpPr>
            <p:spPr bwMode="auto">
              <a:xfrm>
                <a:off x="2845" y="3635"/>
                <a:ext cx="153" cy="163"/>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1" name="Freeform 14"/>
              <p:cNvSpPr/>
              <p:nvPr/>
            </p:nvSpPr>
            <p:spPr bwMode="auto">
              <a:xfrm>
                <a:off x="2845" y="3485"/>
                <a:ext cx="153" cy="163"/>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4" name="Freeform 17"/>
              <p:cNvSpPr/>
              <p:nvPr/>
            </p:nvSpPr>
            <p:spPr bwMode="auto">
              <a:xfrm>
                <a:off x="2675" y="3425"/>
                <a:ext cx="152" cy="163"/>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7" name="Freeform 20"/>
              <p:cNvSpPr/>
              <p:nvPr/>
            </p:nvSpPr>
            <p:spPr bwMode="auto">
              <a:xfrm>
                <a:off x="2476" y="3455"/>
                <a:ext cx="153" cy="163"/>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0" name="Freeform 23"/>
              <p:cNvSpPr/>
              <p:nvPr/>
            </p:nvSpPr>
            <p:spPr bwMode="auto">
              <a:xfrm>
                <a:off x="2434" y="3597"/>
                <a:ext cx="152" cy="163"/>
              </a:xfrm>
              <a:custGeom>
                <a:gdLst>
                  <a:gd fmla="*/ 86 w 86" name="T0"/>
                  <a:gd fmla="*/ 41 h 87" name="T1"/>
                  <a:gd fmla="*/ 64 w 86" name="T2"/>
                  <a:gd fmla="*/ 32 h 87" name="T3"/>
                  <a:gd fmla="*/ 72 w 86" name="T4"/>
                  <a:gd fmla="*/ 11 h 87" name="T5"/>
                  <a:gd fmla="*/ 50 w 86" name="T6"/>
                  <a:gd fmla="*/ 21 h 87" name="T7"/>
                  <a:gd fmla="*/ 41 w 86" name="T8"/>
                  <a:gd fmla="*/ 0 h 87" name="T9"/>
                  <a:gd fmla="*/ 32 w 86" name="T10"/>
                  <a:gd fmla="*/ 22 h 87" name="T11"/>
                  <a:gd fmla="*/ 11 w 86" name="T12"/>
                  <a:gd fmla="*/ 15 h 87" name="T13"/>
                  <a:gd fmla="*/ 20 w 86" name="T14"/>
                  <a:gd fmla="*/ 36 h 87" name="T15"/>
                  <a:gd fmla="*/ 0 w 86" name="T16"/>
                  <a:gd fmla="*/ 46 h 87" name="T17"/>
                  <a:gd fmla="*/ 22 w 86" name="T18"/>
                  <a:gd fmla="*/ 55 h 87" name="T19"/>
                  <a:gd fmla="*/ 14 w 86" name="T20"/>
                  <a:gd fmla="*/ 76 h 87" name="T21"/>
                  <a:gd fmla="*/ 36 w 86" name="T22"/>
                  <a:gd fmla="*/ 66 h 87" name="T23"/>
                  <a:gd fmla="*/ 45 w 86" name="T24"/>
                  <a:gd fmla="*/ 87 h 87" name="T25"/>
                  <a:gd fmla="*/ 54 w 86" name="T26"/>
                  <a:gd fmla="*/ 65 h 87" name="T27"/>
                  <a:gd fmla="*/ 75 w 86" name="T28"/>
                  <a:gd fmla="*/ 73 h 87" name="T29"/>
                  <a:gd fmla="*/ 66 w 86" name="T30"/>
                  <a:gd fmla="*/ 51 h 87" name="T31"/>
                  <a:gd fmla="*/ 86 w 86" name="T32"/>
                  <a:gd fmla="*/ 41 h 8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87" w="86">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6"/>
              <p:cNvSpPr/>
              <p:nvPr/>
            </p:nvSpPr>
            <p:spPr bwMode="auto">
              <a:xfrm>
                <a:off x="537" y="3550"/>
                <a:ext cx="156" cy="284"/>
              </a:xfrm>
              <a:custGeom>
                <a:gdLst>
                  <a:gd fmla="*/ 0 w 88" name="T0"/>
                  <a:gd fmla="*/ 151 h 151" name="T1"/>
                  <a:gd fmla="*/ 0 w 88" name="T2"/>
                  <a:gd fmla="*/ 149 h 151" name="T3"/>
                  <a:gd fmla="*/ 0 w 88" name="T4"/>
                  <a:gd fmla="*/ 143 h 151" name="T5"/>
                  <a:gd fmla="*/ 2 w 88" name="T6"/>
                  <a:gd fmla="*/ 121 h 151" name="T7"/>
                  <a:gd fmla="*/ 7 w 88" name="T8"/>
                  <a:gd fmla="*/ 91 h 151" name="T9"/>
                  <a:gd fmla="*/ 12 w 88" name="T10"/>
                  <a:gd fmla="*/ 75 h 151" name="T11"/>
                  <a:gd fmla="*/ 19 w 88" name="T12"/>
                  <a:gd fmla="*/ 58 h 151" name="T13"/>
                  <a:gd fmla="*/ 28 w 88" name="T14"/>
                  <a:gd fmla="*/ 43 h 151" name="T15"/>
                  <a:gd fmla="*/ 31 w 88" name="T16"/>
                  <a:gd fmla="*/ 39 h 151" name="T17"/>
                  <a:gd fmla="*/ 33 w 88" name="T18"/>
                  <a:gd fmla="*/ 36 h 151" name="T19"/>
                  <a:gd fmla="*/ 39 w 88" name="T20"/>
                  <a:gd fmla="*/ 30 h 151" name="T21"/>
                  <a:gd fmla="*/ 50 w 88" name="T22"/>
                  <a:gd fmla="*/ 19 h 151" name="T23"/>
                  <a:gd fmla="*/ 62 w 88" name="T24"/>
                  <a:gd fmla="*/ 11 h 151" name="T25"/>
                  <a:gd fmla="*/ 72 w 88" name="T26"/>
                  <a:gd fmla="*/ 5 h 151" name="T27"/>
                  <a:gd fmla="*/ 81 w 88" name="T28"/>
                  <a:gd fmla="*/ 2 h 151" name="T29"/>
                  <a:gd fmla="*/ 88 w 88" name="T30"/>
                  <a:gd fmla="*/ 0 h 151" name="T31"/>
                  <a:gd fmla="*/ 81 w 88" name="T32"/>
                  <a:gd fmla="*/ 3 h 151" name="T33"/>
                  <a:gd fmla="*/ 73 w 88" name="T34"/>
                  <a:gd fmla="*/ 7 h 151" name="T35"/>
                  <a:gd fmla="*/ 64 w 88" name="T36"/>
                  <a:gd fmla="*/ 14 h 151" name="T37"/>
                  <a:gd fmla="*/ 54 w 88" name="T38"/>
                  <a:gd fmla="*/ 23 h 151" name="T39"/>
                  <a:gd fmla="*/ 45 w 88" name="T40"/>
                  <a:gd fmla="*/ 35 h 151" name="T41"/>
                  <a:gd fmla="*/ 41 w 88" name="T42"/>
                  <a:gd fmla="*/ 41 h 151" name="T43"/>
                  <a:gd fmla="*/ 39 w 88" name="T44"/>
                  <a:gd fmla="*/ 45 h 151" name="T45"/>
                  <a:gd fmla="*/ 37 w 88" name="T46"/>
                  <a:gd fmla="*/ 48 h 151" name="T47"/>
                  <a:gd fmla="*/ 31 w 88" name="T48"/>
                  <a:gd fmla="*/ 63 h 151" name="T49"/>
                  <a:gd fmla="*/ 27 w 88" name="T50"/>
                  <a:gd fmla="*/ 79 h 151" name="T51"/>
                  <a:gd fmla="*/ 25 w 88" name="T52"/>
                  <a:gd fmla="*/ 94 h 151" name="T53"/>
                  <a:gd fmla="*/ 23 w 88" name="T54"/>
                  <a:gd fmla="*/ 122 h 151" name="T55"/>
                  <a:gd fmla="*/ 25 w 88" name="T56"/>
                  <a:gd fmla="*/ 141 h 151" name="T57"/>
                  <a:gd fmla="*/ 26 w 88" name="T58"/>
                  <a:gd fmla="*/ 147 h 151" name="T59"/>
                  <a:gd fmla="*/ 26 w 88" name="T60"/>
                  <a:gd fmla="*/ 148 h 151" name="T61"/>
                  <a:gd fmla="*/ 0 w 88" name="T62"/>
                  <a:gd fmla="*/ 151 h 1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
              <p:cNvSpPr/>
              <p:nvPr/>
            </p:nvSpPr>
            <p:spPr bwMode="auto">
              <a:xfrm>
                <a:off x="539" y="3441"/>
                <a:ext cx="225" cy="237"/>
              </a:xfrm>
              <a:custGeom>
                <a:gdLst>
                  <a:gd fmla="*/ 127 w 127" name="T0"/>
                  <a:gd fmla="*/ 60 h 126" name="T1"/>
                  <a:gd fmla="*/ 95 w 127" name="T2"/>
                  <a:gd fmla="*/ 47 h 126" name="T3"/>
                  <a:gd fmla="*/ 106 w 127" name="T4"/>
                  <a:gd fmla="*/ 16 h 126" name="T5"/>
                  <a:gd fmla="*/ 74 w 127" name="T6"/>
                  <a:gd fmla="*/ 30 h 126" name="T7"/>
                  <a:gd fmla="*/ 61 w 127" name="T8"/>
                  <a:gd fmla="*/ 0 h 126" name="T9"/>
                  <a:gd fmla="*/ 47 w 127" name="T10"/>
                  <a:gd fmla="*/ 32 h 126" name="T11"/>
                  <a:gd fmla="*/ 17 w 127" name="T12"/>
                  <a:gd fmla="*/ 20 h 126" name="T13"/>
                  <a:gd fmla="*/ 30 w 127" name="T14"/>
                  <a:gd fmla="*/ 53 h 126" name="T15"/>
                  <a:gd fmla="*/ 0 w 127" name="T16"/>
                  <a:gd fmla="*/ 66 h 126" name="T17"/>
                  <a:gd fmla="*/ 33 w 127" name="T18"/>
                  <a:gd fmla="*/ 79 h 126" name="T19"/>
                  <a:gd fmla="*/ 21 w 127" name="T20"/>
                  <a:gd fmla="*/ 110 h 126" name="T21"/>
                  <a:gd fmla="*/ 53 w 127" name="T22"/>
                  <a:gd fmla="*/ 97 h 126" name="T23"/>
                  <a:gd fmla="*/ 67 w 127" name="T24"/>
                  <a:gd fmla="*/ 126 h 126" name="T25"/>
                  <a:gd fmla="*/ 80 w 127" name="T26"/>
                  <a:gd fmla="*/ 94 h 126" name="T27"/>
                  <a:gd fmla="*/ 111 w 127" name="T28"/>
                  <a:gd fmla="*/ 106 h 126" name="T29"/>
                  <a:gd fmla="*/ 97 w 127" name="T30"/>
                  <a:gd fmla="*/ 74 h 126" name="T31"/>
                  <a:gd fmla="*/ 127 w 127" name="T32"/>
                  <a:gd fmla="*/ 60 h 1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5"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30"/>
              <p:cNvSpPr/>
              <p:nvPr/>
            </p:nvSpPr>
            <p:spPr bwMode="auto">
              <a:xfrm>
                <a:off x="445" y="3610"/>
                <a:ext cx="120" cy="120"/>
              </a:xfrm>
              <a:custGeom>
                <a:gdLst>
                  <a:gd fmla="*/ 66 w 68" name="T0"/>
                  <a:gd fmla="*/ 61 h 64" name="T1"/>
                  <a:gd fmla="*/ 10 w 68" name="T2"/>
                  <a:gd fmla="*/ 0 h 64" name="T3"/>
                  <a:gd fmla="*/ 63 w 68" name="T4"/>
                  <a:gd fmla="*/ 64 h 64" name="T5"/>
                </a:gdLst>
                <a:cxnLst>
                  <a:cxn ang="0">
                    <a:pos x="T0" y="T1"/>
                  </a:cxn>
                  <a:cxn ang="0">
                    <a:pos x="T2" y="T3"/>
                  </a:cxn>
                  <a:cxn ang="0">
                    <a:pos x="T4" y="T5"/>
                  </a:cxn>
                </a:cxnLst>
                <a:rect b="b" l="0" r="r" t="0"/>
                <a:pathLst>
                  <a:path h="64" w="68">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8" name="Freeform 31"/>
              <p:cNvSpPr/>
              <p:nvPr/>
            </p:nvSpPr>
            <p:spPr bwMode="auto">
              <a:xfrm>
                <a:off x="4995" y="3601"/>
                <a:ext cx="132" cy="238"/>
              </a:xfrm>
              <a:custGeom>
                <a:gdLst>
                  <a:gd fmla="*/ 0 w 74" name="T0"/>
                  <a:gd fmla="*/ 127 h 127" name="T1"/>
                  <a:gd fmla="*/ 0 w 74" name="T2"/>
                  <a:gd fmla="*/ 125 h 127" name="T3"/>
                  <a:gd fmla="*/ 0 w 74" name="T4"/>
                  <a:gd fmla="*/ 120 h 127" name="T5"/>
                  <a:gd fmla="*/ 1 w 74" name="T6"/>
                  <a:gd fmla="*/ 102 h 127" name="T7"/>
                  <a:gd fmla="*/ 6 w 74" name="T8"/>
                  <a:gd fmla="*/ 77 h 127" name="T9"/>
                  <a:gd fmla="*/ 16 w 74" name="T10"/>
                  <a:gd fmla="*/ 49 h 127" name="T11"/>
                  <a:gd fmla="*/ 24 w 74" name="T12"/>
                  <a:gd fmla="*/ 36 h 127" name="T13"/>
                  <a:gd fmla="*/ 28 w 74" name="T14"/>
                  <a:gd fmla="*/ 31 h 127" name="T15"/>
                  <a:gd fmla="*/ 32 w 74" name="T16"/>
                  <a:gd fmla="*/ 25 h 127" name="T17"/>
                  <a:gd fmla="*/ 52 w 74" name="T18"/>
                  <a:gd fmla="*/ 9 h 127" name="T19"/>
                  <a:gd fmla="*/ 61 w 74" name="T20"/>
                  <a:gd fmla="*/ 5 h 127" name="T21"/>
                  <a:gd fmla="*/ 68 w 74" name="T22"/>
                  <a:gd fmla="*/ 2 h 127" name="T23"/>
                  <a:gd fmla="*/ 74 w 74" name="T24"/>
                  <a:gd fmla="*/ 0 h 127" name="T25"/>
                  <a:gd fmla="*/ 68 w 74" name="T26"/>
                  <a:gd fmla="*/ 3 h 127" name="T27"/>
                  <a:gd fmla="*/ 62 w 74" name="T28"/>
                  <a:gd fmla="*/ 6 h 127" name="T29"/>
                  <a:gd fmla="*/ 54 w 74" name="T30"/>
                  <a:gd fmla="*/ 12 h 127" name="T31"/>
                  <a:gd fmla="*/ 38 w 74" name="T32"/>
                  <a:gd fmla="*/ 29 h 127" name="T33"/>
                  <a:gd fmla="*/ 34 w 74" name="T34"/>
                  <a:gd fmla="*/ 35 h 127" name="T35"/>
                  <a:gd fmla="*/ 31 w 74" name="T36"/>
                  <a:gd fmla="*/ 41 h 127" name="T37"/>
                  <a:gd fmla="*/ 26 w 74" name="T38"/>
                  <a:gd fmla="*/ 53 h 127" name="T39"/>
                  <a:gd fmla="*/ 20 w 74" name="T40"/>
                  <a:gd fmla="*/ 103 h 127" name="T41"/>
                  <a:gd fmla="*/ 21 w 74" name="T42"/>
                  <a:gd fmla="*/ 119 h 127" name="T43"/>
                  <a:gd fmla="*/ 21 w 74" name="T44"/>
                  <a:gd fmla="*/ 124 h 127" name="T45"/>
                  <a:gd fmla="*/ 22 w 74" name="T46"/>
                  <a:gd fmla="*/ 125 h 127" name="T47"/>
                  <a:gd fmla="*/ 0 w 74" name="T48"/>
                  <a:gd fmla="*/ 127 h 127"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27" w="74">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9" name="Freeform 32"/>
              <p:cNvSpPr/>
              <p:nvPr/>
            </p:nvSpPr>
            <p:spPr bwMode="auto">
              <a:xfrm>
                <a:off x="4997" y="3509"/>
                <a:ext cx="190" cy="201"/>
              </a:xfrm>
              <a:custGeom>
                <a:gdLst>
                  <a:gd fmla="*/ 107 w 107" name="T0"/>
                  <a:gd fmla="*/ 51 h 107" name="T1"/>
                  <a:gd fmla="*/ 79 w 107" name="T2"/>
                  <a:gd fmla="*/ 40 h 107" name="T3"/>
                  <a:gd fmla="*/ 89 w 107" name="T4"/>
                  <a:gd fmla="*/ 14 h 107" name="T5"/>
                  <a:gd fmla="*/ 62 w 107" name="T6"/>
                  <a:gd fmla="*/ 25 h 107" name="T7"/>
                  <a:gd fmla="*/ 51 w 107" name="T8"/>
                  <a:gd fmla="*/ 0 h 107" name="T9"/>
                  <a:gd fmla="*/ 40 w 107" name="T10"/>
                  <a:gd fmla="*/ 27 h 107" name="T11"/>
                  <a:gd fmla="*/ 14 w 107" name="T12"/>
                  <a:gd fmla="*/ 18 h 107" name="T13"/>
                  <a:gd fmla="*/ 25 w 107" name="T14"/>
                  <a:gd fmla="*/ 45 h 107" name="T15"/>
                  <a:gd fmla="*/ 0 w 107" name="T16"/>
                  <a:gd fmla="*/ 56 h 107" name="T17"/>
                  <a:gd fmla="*/ 27 w 107" name="T18"/>
                  <a:gd fmla="*/ 67 h 107" name="T19"/>
                  <a:gd fmla="*/ 17 w 107" name="T20"/>
                  <a:gd fmla="*/ 93 h 107" name="T21"/>
                  <a:gd fmla="*/ 44 w 107" name="T22"/>
                  <a:gd fmla="*/ 82 h 107" name="T23"/>
                  <a:gd fmla="*/ 56 w 107" name="T24"/>
                  <a:gd fmla="*/ 107 h 107" name="T25"/>
                  <a:gd fmla="*/ 67 w 107" name="T26"/>
                  <a:gd fmla="*/ 80 h 107" name="T27"/>
                  <a:gd fmla="*/ 93 w 107" name="T28"/>
                  <a:gd fmla="*/ 89 h 107" name="T29"/>
                  <a:gd fmla="*/ 81 w 107" name="T30"/>
                  <a:gd fmla="*/ 62 h 107" name="T31"/>
                  <a:gd fmla="*/ 107 w 107" name="T32"/>
                  <a:gd fmla="*/ 51 h 107"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07" w="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2" name="Freeform 35"/>
              <p:cNvSpPr/>
              <p:nvPr/>
            </p:nvSpPr>
            <p:spPr bwMode="auto">
              <a:xfrm>
                <a:off x="4917" y="3652"/>
                <a:ext cx="101" cy="101"/>
              </a:xfrm>
              <a:custGeom>
                <a:gdLst>
                  <a:gd fmla="*/ 56 w 57" name="T0"/>
                  <a:gd fmla="*/ 51 h 54" name="T1"/>
                  <a:gd fmla="*/ 9 w 57" name="T2"/>
                  <a:gd fmla="*/ 0 h 54" name="T3"/>
                  <a:gd fmla="*/ 53 w 57" name="T4"/>
                  <a:gd fmla="*/ 54 h 54" name="T5"/>
                  <a:gd fmla="*/ 56 w 57" name="T6"/>
                  <a:gd fmla="*/ 51 h 54" name="T7"/>
                </a:gdLst>
                <a:cxnLst>
                  <a:cxn ang="0">
                    <a:pos x="T0" y="T1"/>
                  </a:cxn>
                  <a:cxn ang="0">
                    <a:pos x="T2" y="T3"/>
                  </a:cxn>
                  <a:cxn ang="0">
                    <a:pos x="T4" y="T5"/>
                  </a:cxn>
                  <a:cxn ang="0">
                    <a:pos x="T6" y="T7"/>
                  </a:cxn>
                </a:cxnLst>
                <a:rect b="b" l="0" r="r" t="0"/>
                <a:pathLst>
                  <a:path h="54" w="57">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36"/>
              <p:cNvSpPr/>
              <p:nvPr/>
            </p:nvSpPr>
            <p:spPr bwMode="auto">
              <a:xfrm>
                <a:off x="1356" y="3306"/>
                <a:ext cx="193" cy="496"/>
              </a:xfrm>
              <a:custGeom>
                <a:gdLst>
                  <a:gd fmla="*/ 66 w 109" name="T0"/>
                  <a:gd fmla="*/ 260 h 264" name="T1"/>
                  <a:gd fmla="*/ 67 w 109" name="T2"/>
                  <a:gd fmla="*/ 257 h 264" name="T3"/>
                  <a:gd fmla="*/ 68 w 109" name="T4"/>
                  <a:gd fmla="*/ 248 h 264" name="T5"/>
                  <a:gd fmla="*/ 71 w 109" name="T6"/>
                  <a:gd fmla="*/ 216 h 264" name="T7"/>
                  <a:gd fmla="*/ 69 w 109" name="T8"/>
                  <a:gd fmla="*/ 117 h 264" name="T9"/>
                  <a:gd fmla="*/ 65 w 109" name="T10"/>
                  <a:gd fmla="*/ 91 h 264" name="T11"/>
                  <a:gd fmla="*/ 61 w 109" name="T12"/>
                  <a:gd fmla="*/ 79 h 264" name="T13"/>
                  <a:gd fmla="*/ 57 w 109" name="T14"/>
                  <a:gd fmla="*/ 66 h 264" name="T15"/>
                  <a:gd fmla="*/ 48 w 109" name="T16"/>
                  <a:gd fmla="*/ 45 h 264" name="T17"/>
                  <a:gd fmla="*/ 45 w 109" name="T18"/>
                  <a:gd fmla="*/ 40 h 264" name="T19"/>
                  <a:gd fmla="*/ 42 w 109" name="T20"/>
                  <a:gd fmla="*/ 35 h 264" name="T21"/>
                  <a:gd fmla="*/ 39 w 109" name="T22"/>
                  <a:gd fmla="*/ 31 h 264" name="T23"/>
                  <a:gd fmla="*/ 36 w 109" name="T24"/>
                  <a:gd fmla="*/ 27 h 264" name="T25"/>
                  <a:gd fmla="*/ 32 w 109" name="T26"/>
                  <a:gd fmla="*/ 23 h 264" name="T27"/>
                  <a:gd fmla="*/ 29 w 109" name="T28"/>
                  <a:gd fmla="*/ 19 h 264" name="T29"/>
                  <a:gd fmla="*/ 26 w 109" name="T30"/>
                  <a:gd fmla="*/ 16 h 264" name="T31"/>
                  <a:gd fmla="*/ 23 w 109" name="T32"/>
                  <a:gd fmla="*/ 14 h 264" name="T33"/>
                  <a:gd fmla="*/ 16 w 109" name="T34"/>
                  <a:gd fmla="*/ 9 h 264" name="T35"/>
                  <a:gd fmla="*/ 11 w 109" name="T36"/>
                  <a:gd fmla="*/ 5 h 264" name="T37"/>
                  <a:gd fmla="*/ 6 w 109" name="T38"/>
                  <a:gd fmla="*/ 3 h 264" name="T39"/>
                  <a:gd fmla="*/ 3 w 109" name="T40"/>
                  <a:gd fmla="*/ 1 h 264" name="T41"/>
                  <a:gd fmla="*/ 0 w 109" name="T42"/>
                  <a:gd fmla="*/ 0 h 264" name="T43"/>
                  <a:gd fmla="*/ 3 w 109" name="T44"/>
                  <a:gd fmla="*/ 1 h 264" name="T45"/>
                  <a:gd fmla="*/ 7 w 109" name="T46"/>
                  <a:gd fmla="*/ 2 h 264" name="T47"/>
                  <a:gd fmla="*/ 12 w 109" name="T48"/>
                  <a:gd fmla="*/ 4 h 264" name="T49"/>
                  <a:gd fmla="*/ 18 w 109" name="T50"/>
                  <a:gd fmla="*/ 6 h 264" name="T51"/>
                  <a:gd fmla="*/ 25 w 109" name="T52"/>
                  <a:gd fmla="*/ 10 h 264" name="T53"/>
                  <a:gd fmla="*/ 29 w 109" name="T54"/>
                  <a:gd fmla="*/ 13 h 264" name="T55"/>
                  <a:gd fmla="*/ 33 w 109" name="T56"/>
                  <a:gd fmla="*/ 15 h 264" name="T57"/>
                  <a:gd fmla="*/ 37 w 109" name="T58"/>
                  <a:gd fmla="*/ 18 h 264" name="T59"/>
                  <a:gd fmla="*/ 40 w 109" name="T60"/>
                  <a:gd fmla="*/ 22 h 264" name="T61"/>
                  <a:gd fmla="*/ 44 w 109" name="T62"/>
                  <a:gd fmla="*/ 26 h 264" name="T63"/>
                  <a:gd fmla="*/ 48 w 109" name="T64"/>
                  <a:gd fmla="*/ 30 h 264" name="T65"/>
                  <a:gd fmla="*/ 52 w 109" name="T66"/>
                  <a:gd fmla="*/ 34 h 264" name="T67"/>
                  <a:gd fmla="*/ 56 w 109" name="T68"/>
                  <a:gd fmla="*/ 39 h 264" name="T69"/>
                  <a:gd fmla="*/ 70 w 109" name="T70"/>
                  <a:gd fmla="*/ 61 h 264" name="T71"/>
                  <a:gd fmla="*/ 76 w 109" name="T72"/>
                  <a:gd fmla="*/ 73 h 264" name="T73"/>
                  <a:gd fmla="*/ 81 w 109" name="T74"/>
                  <a:gd fmla="*/ 86 h 264" name="T75"/>
                  <a:gd fmla="*/ 90 w 109" name="T76"/>
                  <a:gd fmla="*/ 113 h 264" name="T77"/>
                  <a:gd fmla="*/ 97 w 109" name="T78"/>
                  <a:gd fmla="*/ 141 h 264" name="T79"/>
                  <a:gd fmla="*/ 102 w 109" name="T80"/>
                  <a:gd fmla="*/ 168 h 264" name="T81"/>
                  <a:gd fmla="*/ 105 w 109" name="T82"/>
                  <a:gd fmla="*/ 193 h 264" name="T83"/>
                  <a:gd fmla="*/ 107 w 109" name="T84"/>
                  <a:gd fmla="*/ 216 h 264" name="T85"/>
                  <a:gd fmla="*/ 109 w 109" name="T86"/>
                  <a:gd fmla="*/ 250 h 264" name="T87"/>
                  <a:gd fmla="*/ 109 w 109" name="T88"/>
                  <a:gd fmla="*/ 260 h 264" name="T89"/>
                  <a:gd fmla="*/ 109 w 109" name="T90"/>
                  <a:gd fmla="*/ 264 h 264" name="T91"/>
                  <a:gd fmla="*/ 66 w 109" name="T92"/>
                  <a:gd fmla="*/ 260 h 26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37"/>
              <p:cNvSpPr/>
              <p:nvPr/>
            </p:nvSpPr>
            <p:spPr bwMode="auto">
              <a:xfrm>
                <a:off x="1352" y="3415"/>
                <a:ext cx="201" cy="368"/>
              </a:xfrm>
              <a:custGeom>
                <a:gdLst>
                  <a:gd fmla="*/ 71 w 113" name="T0"/>
                  <a:gd fmla="*/ 196 h 196" name="T1"/>
                  <a:gd fmla="*/ 71 w 113" name="T2"/>
                  <a:gd fmla="*/ 193 h 196" name="T3"/>
                  <a:gd fmla="*/ 71 w 113" name="T4"/>
                  <a:gd fmla="*/ 187 h 196" name="T5"/>
                  <a:gd fmla="*/ 69 w 113" name="T6"/>
                  <a:gd fmla="*/ 162 h 196" name="T7"/>
                  <a:gd fmla="*/ 57 w 113" name="T8"/>
                  <a:gd fmla="*/ 89 h 196" name="T9"/>
                  <a:gd fmla="*/ 51 w 113" name="T10"/>
                  <a:gd fmla="*/ 70 h 196" name="T11"/>
                  <a:gd fmla="*/ 43 w 113" name="T12"/>
                  <a:gd fmla="*/ 52 h 196" name="T13"/>
                  <a:gd fmla="*/ 35 w 113" name="T14"/>
                  <a:gd fmla="*/ 36 h 196" name="T15"/>
                  <a:gd fmla="*/ 30 w 113" name="T16"/>
                  <a:gd fmla="*/ 28 h 196" name="T17"/>
                  <a:gd fmla="*/ 28 w 113" name="T18"/>
                  <a:gd fmla="*/ 25 h 196" name="T19"/>
                  <a:gd fmla="*/ 26 w 113" name="T20"/>
                  <a:gd fmla="*/ 22 h 196" name="T21"/>
                  <a:gd fmla="*/ 21 w 113" name="T22"/>
                  <a:gd fmla="*/ 17 h 196" name="T23"/>
                  <a:gd fmla="*/ 16 w 113" name="T24"/>
                  <a:gd fmla="*/ 12 h 196" name="T25"/>
                  <a:gd fmla="*/ 12 w 113" name="T26"/>
                  <a:gd fmla="*/ 8 h 196" name="T27"/>
                  <a:gd fmla="*/ 8 w 113" name="T28"/>
                  <a:gd fmla="*/ 5 h 196" name="T29"/>
                  <a:gd fmla="*/ 2 w 113" name="T30"/>
                  <a:gd fmla="*/ 2 h 196" name="T31"/>
                  <a:gd fmla="*/ 0 w 113" name="T32"/>
                  <a:gd fmla="*/ 0 h 196" name="T33"/>
                  <a:gd fmla="*/ 2 w 113" name="T34"/>
                  <a:gd fmla="*/ 1 h 196" name="T35"/>
                  <a:gd fmla="*/ 9 w 113" name="T36"/>
                  <a:gd fmla="*/ 4 h 196" name="T37"/>
                  <a:gd fmla="*/ 13 w 113" name="T38"/>
                  <a:gd fmla="*/ 6 h 196" name="T39"/>
                  <a:gd fmla="*/ 19 w 113" name="T40"/>
                  <a:gd fmla="*/ 9 h 196" name="T41"/>
                  <a:gd fmla="*/ 24 w 113" name="T42"/>
                  <a:gd fmla="*/ 13 h 196" name="T43"/>
                  <a:gd fmla="*/ 31 w 113" name="T44"/>
                  <a:gd fmla="*/ 17 h 196" name="T45"/>
                  <a:gd fmla="*/ 34 w 113" name="T46"/>
                  <a:gd fmla="*/ 20 h 196" name="T47"/>
                  <a:gd fmla="*/ 37 w 113" name="T48"/>
                  <a:gd fmla="*/ 23 h 196" name="T49"/>
                  <a:gd fmla="*/ 43 w 113" name="T50"/>
                  <a:gd fmla="*/ 30 h 196" name="T51"/>
                  <a:gd fmla="*/ 55 w 113" name="T52"/>
                  <a:gd fmla="*/ 45 h 196" name="T53"/>
                  <a:gd fmla="*/ 66 w 113" name="T54"/>
                  <a:gd fmla="*/ 63 h 196" name="T55"/>
                  <a:gd fmla="*/ 77 w 113" name="T56"/>
                  <a:gd fmla="*/ 82 h 196" name="T57"/>
                  <a:gd fmla="*/ 104 w 113" name="T58"/>
                  <a:gd fmla="*/ 156 h 196" name="T59"/>
                  <a:gd fmla="*/ 111 w 113" name="T60"/>
                  <a:gd fmla="*/ 181 h 196" name="T61"/>
                  <a:gd fmla="*/ 113 w 113" name="T62"/>
                  <a:gd fmla="*/ 188 h 196" name="T63"/>
                  <a:gd fmla="*/ 113 w 113" name="T64"/>
                  <a:gd fmla="*/ 191 h 196" name="T65"/>
                  <a:gd fmla="*/ 71 w 113" name="T66"/>
                  <a:gd fmla="*/ 196 h 19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38"/>
              <p:cNvSpPr/>
              <p:nvPr/>
            </p:nvSpPr>
            <p:spPr bwMode="auto">
              <a:xfrm>
                <a:off x="1471" y="3393"/>
                <a:ext cx="165" cy="364"/>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39"/>
              <p:cNvSpPr/>
              <p:nvPr/>
            </p:nvSpPr>
            <p:spPr bwMode="auto">
              <a:xfrm>
                <a:off x="1457" y="3258"/>
                <a:ext cx="165" cy="364"/>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40"/>
              <p:cNvSpPr/>
              <p:nvPr/>
            </p:nvSpPr>
            <p:spPr bwMode="auto">
              <a:xfrm>
                <a:off x="1452" y="3640"/>
                <a:ext cx="106" cy="181"/>
              </a:xfrm>
              <a:custGeom>
                <a:gdLst>
                  <a:gd fmla="*/ 106 w 106" name="T0"/>
                  <a:gd fmla="*/ 181 h 181" name="T1"/>
                  <a:gd fmla="*/ 0 w 106" name="T2"/>
                  <a:gd fmla="*/ 181 h 181" name="T3"/>
                  <a:gd fmla="*/ 7 w 106" name="T4"/>
                  <a:gd fmla="*/ 0 h 181" name="T5"/>
                  <a:gd fmla="*/ 99 w 106" name="T6"/>
                  <a:gd fmla="*/ 0 h 181" name="T7"/>
                  <a:gd fmla="*/ 106 w 106" name="T8"/>
                  <a:gd fmla="*/ 181 h 181" name="T9"/>
                </a:gdLst>
                <a:cxnLst>
                  <a:cxn ang="0">
                    <a:pos x="T0" y="T1"/>
                  </a:cxn>
                  <a:cxn ang="0">
                    <a:pos x="T2" y="T3"/>
                  </a:cxn>
                  <a:cxn ang="0">
                    <a:pos x="T4" y="T5"/>
                  </a:cxn>
                  <a:cxn ang="0">
                    <a:pos x="T6" y="T7"/>
                  </a:cxn>
                  <a:cxn ang="0">
                    <a:pos x="T8" y="T9"/>
                  </a:cxn>
                </a:cxnLst>
                <a:rect b="b" l="0" r="r" t="0"/>
                <a:pathLst>
                  <a:path h="181" w="105">
                    <a:moveTo>
                      <a:pt x="106" y="181"/>
                    </a:moveTo>
                    <a:lnTo>
                      <a:pt x="0" y="181"/>
                    </a:lnTo>
                    <a:lnTo>
                      <a:pt x="7" y="0"/>
                    </a:lnTo>
                    <a:lnTo>
                      <a:pt x="99" y="0"/>
                    </a:lnTo>
                    <a:lnTo>
                      <a:pt x="106" y="18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41"/>
              <p:cNvSpPr/>
              <p:nvPr/>
            </p:nvSpPr>
            <p:spPr bwMode="auto">
              <a:xfrm>
                <a:off x="1205" y="3319"/>
                <a:ext cx="238" cy="171"/>
              </a:xfrm>
              <a:custGeom>
                <a:gdLst>
                  <a:gd fmla="*/ 181 w 238" name="T0"/>
                  <a:gd fmla="*/ 64 h 171" name="T1"/>
                  <a:gd fmla="*/ 167 w 238" name="T2"/>
                  <a:gd fmla="*/ 85 h 171" name="T3"/>
                  <a:gd fmla="*/ 156 w 238" name="T4"/>
                  <a:gd fmla="*/ 27 h 171" name="T5"/>
                  <a:gd fmla="*/ 139 w 238" name="T6"/>
                  <a:gd fmla="*/ 53 h 171" name="T7"/>
                  <a:gd fmla="*/ 130 w 238" name="T8"/>
                  <a:gd fmla="*/ 6 h 171" name="T9"/>
                  <a:gd fmla="*/ 0 w 238" name="T10"/>
                  <a:gd fmla="*/ 0 h 171" name="T11"/>
                  <a:gd fmla="*/ 238 w 238" name="T12"/>
                  <a:gd fmla="*/ 171 h 171" name="T13"/>
                  <a:gd fmla="*/ 181 w 238" name="T14"/>
                  <a:gd fmla="*/ 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42"/>
              <p:cNvSpPr/>
              <p:nvPr/>
            </p:nvSpPr>
            <p:spPr bwMode="auto">
              <a:xfrm>
                <a:off x="1205" y="3319"/>
                <a:ext cx="238" cy="171"/>
              </a:xfrm>
              <a:custGeom>
                <a:gdLst>
                  <a:gd fmla="*/ 119 w 238" name="T0"/>
                  <a:gd fmla="*/ 164 h 171" name="T1"/>
                  <a:gd fmla="*/ 132 w 238" name="T2"/>
                  <a:gd fmla="*/ 141 h 171" name="T3"/>
                  <a:gd fmla="*/ 77 w 238" name="T4"/>
                  <a:gd fmla="*/ 152 h 171" name="T5"/>
                  <a:gd fmla="*/ 93 w 238" name="T6"/>
                  <a:gd fmla="*/ 124 h 171" name="T7"/>
                  <a:gd fmla="*/ 48 w 238" name="T8"/>
                  <a:gd fmla="*/ 136 h 171" name="T9"/>
                  <a:gd fmla="*/ 0 w 238" name="T10"/>
                  <a:gd fmla="*/ 0 h 171" name="T11"/>
                  <a:gd fmla="*/ 238 w 238" name="T12"/>
                  <a:gd fmla="*/ 171 h 171" name="T13"/>
                  <a:gd fmla="*/ 119 w 238" name="T14"/>
                  <a:gd fmla="*/ 1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43"/>
              <p:cNvSpPr/>
              <p:nvPr/>
            </p:nvSpPr>
            <p:spPr bwMode="auto">
              <a:xfrm>
                <a:off x="1221" y="3098"/>
                <a:ext cx="218" cy="255"/>
              </a:xfrm>
              <a:custGeom>
                <a:gdLst>
                  <a:gd fmla="*/ 185 w 218" name="T0"/>
                  <a:gd fmla="*/ 120 h 255" name="T1"/>
                  <a:gd fmla="*/ 163 w 218" name="T2"/>
                  <a:gd fmla="*/ 141 h 255" name="T3"/>
                  <a:gd fmla="*/ 165 w 218" name="T4"/>
                  <a:gd fmla="*/ 71 h 255" name="T5"/>
                  <a:gd fmla="*/ 140 w 218" name="T6"/>
                  <a:gd fmla="*/ 98 h 255" name="T7"/>
                  <a:gd fmla="*/ 142 w 218" name="T8"/>
                  <a:gd fmla="*/ 43 h 255" name="T9"/>
                  <a:gd fmla="*/ 0 w 218" name="T10"/>
                  <a:gd fmla="*/ 0 h 255" name="T11"/>
                  <a:gd fmla="*/ 218 w 218" name="T12"/>
                  <a:gd fmla="*/ 255 h 255" name="T13"/>
                  <a:gd fmla="*/ 185 w 218" name="T14"/>
                  <a:gd fmla="*/ 120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44"/>
              <p:cNvSpPr/>
              <p:nvPr/>
            </p:nvSpPr>
            <p:spPr bwMode="auto">
              <a:xfrm>
                <a:off x="1221" y="3098"/>
                <a:ext cx="218" cy="255"/>
              </a:xfrm>
              <a:custGeom>
                <a:gdLst>
                  <a:gd fmla="*/ 89 w 218" name="T0"/>
                  <a:gd fmla="*/ 212 h 255" name="T1"/>
                  <a:gd fmla="*/ 110 w 218" name="T2"/>
                  <a:gd fmla="*/ 191 h 255" name="T3"/>
                  <a:gd fmla="*/ 45 w 218" name="T4"/>
                  <a:gd fmla="*/ 190 h 255" name="T5"/>
                  <a:gd fmla="*/ 71 w 218" name="T6"/>
                  <a:gd fmla="*/ 163 h 255" name="T7"/>
                  <a:gd fmla="*/ 18 w 218" name="T8"/>
                  <a:gd fmla="*/ 161 h 255" name="T9"/>
                  <a:gd fmla="*/ 0 w 218" name="T10"/>
                  <a:gd fmla="*/ 0 h 255" name="T11"/>
                  <a:gd fmla="*/ 218 w 218" name="T12"/>
                  <a:gd fmla="*/ 255 h 255" name="T13"/>
                  <a:gd fmla="*/ 89 w 218" name="T14"/>
                  <a:gd fmla="*/ 212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45"/>
              <p:cNvSpPr/>
              <p:nvPr/>
            </p:nvSpPr>
            <p:spPr bwMode="auto">
              <a:xfrm>
                <a:off x="1530" y="3079"/>
                <a:ext cx="214" cy="293"/>
              </a:xfrm>
              <a:custGeom>
                <a:gdLst>
                  <a:gd fmla="*/ 129 w 214" name="T0"/>
                  <a:gd fmla="*/ 227 h 293" name="T1"/>
                  <a:gd fmla="*/ 104 w 214" name="T2"/>
                  <a:gd fmla="*/ 209 h 293" name="T3"/>
                  <a:gd fmla="*/ 173 w 214" name="T4"/>
                  <a:gd fmla="*/ 199 h 293" name="T5"/>
                  <a:gd fmla="*/ 143 w 214" name="T6"/>
                  <a:gd fmla="*/ 175 h 293" name="T7"/>
                  <a:gd fmla="*/ 198 w 214" name="T8"/>
                  <a:gd fmla="*/ 167 h 293" name="T9"/>
                  <a:gd fmla="*/ 214 w 214" name="T10"/>
                  <a:gd fmla="*/ 0 h 293" name="T11"/>
                  <a:gd fmla="*/ 0 w 214" name="T12"/>
                  <a:gd fmla="*/ 293 h 293" name="T13"/>
                  <a:gd fmla="*/ 129 w 214" name="T14"/>
                  <a:gd fmla="*/ 227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46"/>
              <p:cNvSpPr/>
              <p:nvPr/>
            </p:nvSpPr>
            <p:spPr bwMode="auto">
              <a:xfrm>
                <a:off x="1530" y="3079"/>
                <a:ext cx="214" cy="293"/>
              </a:xfrm>
              <a:custGeom>
                <a:gdLst>
                  <a:gd fmla="*/ 19 w 214" name="T0"/>
                  <a:gd fmla="*/ 139 h 293" name="T1"/>
                  <a:gd fmla="*/ 44 w 214" name="T2"/>
                  <a:gd fmla="*/ 158 h 293" name="T3"/>
                  <a:gd fmla="*/ 33 w 214" name="T4"/>
                  <a:gd fmla="*/ 85 h 293" name="T5"/>
                  <a:gd fmla="*/ 65 w 214" name="T6"/>
                  <a:gd fmla="*/ 109 h 293" name="T7"/>
                  <a:gd fmla="*/ 56 w 214" name="T8"/>
                  <a:gd fmla="*/ 51 h 293" name="T9"/>
                  <a:gd fmla="*/ 214 w 214" name="T10"/>
                  <a:gd fmla="*/ 0 h 293" name="T11"/>
                  <a:gd fmla="*/ 0 w 214" name="T12"/>
                  <a:gd fmla="*/ 293 h 293" name="T13"/>
                  <a:gd fmla="*/ 19 w 214" name="T14"/>
                  <a:gd fmla="*/ 139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47"/>
              <p:cNvSpPr/>
              <p:nvPr/>
            </p:nvSpPr>
            <p:spPr bwMode="auto">
              <a:xfrm>
                <a:off x="1571" y="3274"/>
                <a:ext cx="255" cy="164"/>
              </a:xfrm>
              <a:custGeom>
                <a:gdLst>
                  <a:gd fmla="*/ 120 w 255" name="T0"/>
                  <a:gd fmla="*/ 154 h 164" name="T1"/>
                  <a:gd fmla="*/ 106 w 255" name="T2"/>
                  <a:gd fmla="*/ 130 h 164" name="T3"/>
                  <a:gd fmla="*/ 164 w 255" name="T4"/>
                  <a:gd fmla="*/ 145 h 164" name="T5"/>
                  <a:gd fmla="*/ 148 w 255" name="T6"/>
                  <a:gd fmla="*/ 115 h 164" name="T7"/>
                  <a:gd fmla="*/ 193 w 255" name="T8"/>
                  <a:gd fmla="*/ 128 h 164" name="T9"/>
                  <a:gd fmla="*/ 255 w 255" name="T10"/>
                  <a:gd fmla="*/ 0 h 164" name="T11"/>
                  <a:gd fmla="*/ 0 w 255" name="T12"/>
                  <a:gd fmla="*/ 164 h 164" name="T13"/>
                  <a:gd fmla="*/ 120 w 255" name="T14"/>
                  <a:gd fmla="*/ 154 h 16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48"/>
              <p:cNvSpPr/>
              <p:nvPr/>
            </p:nvSpPr>
            <p:spPr bwMode="auto">
              <a:xfrm>
                <a:off x="1571" y="3263"/>
                <a:ext cx="255" cy="175"/>
              </a:xfrm>
              <a:custGeom>
                <a:gdLst>
                  <a:gd fmla="*/ 60 w 255" name="T0"/>
                  <a:gd fmla="*/ 58 h 175" name="T1"/>
                  <a:gd fmla="*/ 72 w 255" name="T2"/>
                  <a:gd fmla="*/ 83 h 175" name="T3"/>
                  <a:gd fmla="*/ 86 w 255" name="T4"/>
                  <a:gd fmla="*/ 21 h 175" name="T5"/>
                  <a:gd fmla="*/ 104 w 255" name="T6"/>
                  <a:gd fmla="*/ 49 h 175" name="T7"/>
                  <a:gd fmla="*/ 115 w 255" name="T8"/>
                  <a:gd fmla="*/ 0 h 175" name="T9"/>
                  <a:gd fmla="*/ 255 w 255" name="T10"/>
                  <a:gd fmla="*/ 11 h 175" name="T11"/>
                  <a:gd fmla="*/ 0 w 255" name="T12"/>
                  <a:gd fmla="*/ 175 h 175" name="T13"/>
                  <a:gd fmla="*/ 60 w 255" name="T14"/>
                  <a:gd fmla="*/ 58 h 17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49"/>
              <p:cNvSpPr/>
              <p:nvPr/>
            </p:nvSpPr>
            <p:spPr bwMode="auto">
              <a:xfrm>
                <a:off x="1482" y="2929"/>
                <a:ext cx="89" cy="394"/>
              </a:xfrm>
              <a:custGeom>
                <a:gdLst>
                  <a:gd fmla="*/ 69 w 89" name="T0"/>
                  <a:gd fmla="*/ 252 h 394" name="T1"/>
                  <a:gd fmla="*/ 35 w 89" name="T2"/>
                  <a:gd fmla="*/ 252 h 394" name="T3"/>
                  <a:gd fmla="*/ 89 w 89" name="T4"/>
                  <a:gd fmla="*/ 195 h 394" name="T5"/>
                  <a:gd fmla="*/ 48 w 89" name="T6"/>
                  <a:gd fmla="*/ 195 h 394" name="T7"/>
                  <a:gd fmla="*/ 89 w 89" name="T8"/>
                  <a:gd fmla="*/ 152 h 394" name="T9"/>
                  <a:gd fmla="*/ 0 w 89" name="T10"/>
                  <a:gd fmla="*/ 0 h 394" name="T11"/>
                  <a:gd fmla="*/ 0 w 89" name="T12"/>
                  <a:gd fmla="*/ 394 h 394" name="T13"/>
                  <a:gd fmla="*/ 69 w 89" name="T14"/>
                  <a:gd fmla="*/ 252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50"/>
              <p:cNvSpPr/>
              <p:nvPr/>
            </p:nvSpPr>
            <p:spPr bwMode="auto">
              <a:xfrm>
                <a:off x="1381" y="2929"/>
                <a:ext cx="101" cy="394"/>
              </a:xfrm>
              <a:custGeom>
                <a:gdLst>
                  <a:gd fmla="*/ 23 w 101" name="T0"/>
                  <a:gd fmla="*/ 253 h 394" name="T1"/>
                  <a:gd fmla="*/ 55 w 101" name="T2"/>
                  <a:gd fmla="*/ 252 h 394" name="T3"/>
                  <a:gd fmla="*/ 2 w 101" name="T4"/>
                  <a:gd fmla="*/ 197 h 394" name="T5"/>
                  <a:gd fmla="*/ 42 w 101" name="T6"/>
                  <a:gd fmla="*/ 197 h 394" name="T7"/>
                  <a:gd fmla="*/ 0 w 101" name="T8"/>
                  <a:gd fmla="*/ 152 h 394" name="T9"/>
                  <a:gd fmla="*/ 101 w 101" name="T10"/>
                  <a:gd fmla="*/ 0 h 394" name="T11"/>
                  <a:gd fmla="*/ 101 w 101" name="T12"/>
                  <a:gd fmla="*/ 394 h 394" name="T13"/>
                  <a:gd fmla="*/ 23 w 101" name="T14"/>
                  <a:gd fmla="*/ 253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100">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51"/>
              <p:cNvSpPr/>
              <p:nvPr/>
            </p:nvSpPr>
            <p:spPr bwMode="auto">
              <a:xfrm>
                <a:off x="1471" y="3273"/>
                <a:ext cx="75" cy="324"/>
              </a:xfrm>
              <a:custGeom>
                <a:gdLst>
                  <a:gd fmla="*/ 0 w 75" name="T0"/>
                  <a:gd fmla="*/ 324 h 324" name="T1"/>
                  <a:gd fmla="*/ 20 w 75" name="T2"/>
                  <a:gd fmla="*/ 0 h 324" name="T3"/>
                  <a:gd fmla="*/ 75 w 75" name="T4"/>
                  <a:gd fmla="*/ 320 h 324" name="T5"/>
                  <a:gd fmla="*/ 0 w 75" name="T6"/>
                  <a:gd fmla="*/ 324 h 324" name="T7"/>
                </a:gdLst>
                <a:cxnLst>
                  <a:cxn ang="0">
                    <a:pos x="T0" y="T1"/>
                  </a:cxn>
                  <a:cxn ang="0">
                    <a:pos x="T2" y="T3"/>
                  </a:cxn>
                  <a:cxn ang="0">
                    <a:pos x="T4" y="T5"/>
                  </a:cxn>
                  <a:cxn ang="0">
                    <a:pos x="T6" y="T7"/>
                  </a:cxn>
                </a:cxnLst>
                <a:rect b="b" l="0" r="r" t="0"/>
                <a:pathLst>
                  <a:path h="324" w="75">
                    <a:moveTo>
                      <a:pt x="0" y="324"/>
                    </a:moveTo>
                    <a:lnTo>
                      <a:pt x="20" y="0"/>
                    </a:lnTo>
                    <a:lnTo>
                      <a:pt x="75" y="320"/>
                    </a:lnTo>
                    <a:lnTo>
                      <a:pt x="0" y="3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52"/>
              <p:cNvSpPr/>
              <p:nvPr/>
            </p:nvSpPr>
            <p:spPr bwMode="auto">
              <a:xfrm>
                <a:off x="771" y="2940"/>
                <a:ext cx="71" cy="888"/>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53"/>
              <p:cNvSpPr/>
              <p:nvPr/>
            </p:nvSpPr>
            <p:spPr bwMode="auto">
              <a:xfrm>
                <a:off x="771" y="2940"/>
                <a:ext cx="71" cy="888"/>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54"/>
              <p:cNvSpPr/>
              <p:nvPr/>
            </p:nvSpPr>
            <p:spPr bwMode="auto">
              <a:xfrm>
                <a:off x="477" y="3040"/>
                <a:ext cx="326" cy="16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55"/>
              <p:cNvSpPr/>
              <p:nvPr/>
            </p:nvSpPr>
            <p:spPr bwMode="auto">
              <a:xfrm>
                <a:off x="477" y="3040"/>
                <a:ext cx="326" cy="16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56"/>
              <p:cNvSpPr/>
              <p:nvPr/>
            </p:nvSpPr>
            <p:spPr bwMode="auto">
              <a:xfrm>
                <a:off x="477" y="3132"/>
                <a:ext cx="326" cy="156"/>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57"/>
              <p:cNvSpPr/>
              <p:nvPr/>
            </p:nvSpPr>
            <p:spPr bwMode="auto">
              <a:xfrm>
                <a:off x="477" y="3132"/>
                <a:ext cx="326" cy="156"/>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58"/>
              <p:cNvSpPr/>
              <p:nvPr/>
            </p:nvSpPr>
            <p:spPr bwMode="auto">
              <a:xfrm>
                <a:off x="601" y="2910"/>
                <a:ext cx="202" cy="272"/>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59"/>
              <p:cNvSpPr/>
              <p:nvPr/>
            </p:nvSpPr>
            <p:spPr bwMode="auto">
              <a:xfrm>
                <a:off x="601" y="2910"/>
                <a:ext cx="202" cy="272"/>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60"/>
              <p:cNvSpPr/>
              <p:nvPr/>
            </p:nvSpPr>
            <p:spPr bwMode="auto">
              <a:xfrm>
                <a:off x="601" y="2910"/>
                <a:ext cx="202" cy="272"/>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61"/>
              <p:cNvSpPr/>
              <p:nvPr/>
            </p:nvSpPr>
            <p:spPr bwMode="auto">
              <a:xfrm>
                <a:off x="601" y="2910"/>
                <a:ext cx="202" cy="272"/>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62"/>
              <p:cNvSpPr/>
              <p:nvPr/>
            </p:nvSpPr>
            <p:spPr bwMode="auto">
              <a:xfrm>
                <a:off x="808" y="2813"/>
                <a:ext cx="98" cy="415"/>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63"/>
              <p:cNvSpPr/>
              <p:nvPr/>
            </p:nvSpPr>
            <p:spPr bwMode="auto">
              <a:xfrm>
                <a:off x="808" y="2813"/>
                <a:ext cx="98" cy="415"/>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64"/>
              <p:cNvSpPr/>
              <p:nvPr/>
            </p:nvSpPr>
            <p:spPr bwMode="auto">
              <a:xfrm>
                <a:off x="705" y="2813"/>
                <a:ext cx="109" cy="415"/>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65"/>
              <p:cNvSpPr/>
              <p:nvPr/>
            </p:nvSpPr>
            <p:spPr bwMode="auto">
              <a:xfrm>
                <a:off x="705" y="2813"/>
                <a:ext cx="109" cy="415"/>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66"/>
              <p:cNvSpPr/>
              <p:nvPr/>
            </p:nvSpPr>
            <p:spPr bwMode="auto">
              <a:xfrm>
                <a:off x="792" y="3136"/>
                <a:ext cx="300" cy="195"/>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67"/>
              <p:cNvSpPr/>
              <p:nvPr/>
            </p:nvSpPr>
            <p:spPr bwMode="auto">
              <a:xfrm>
                <a:off x="792" y="3136"/>
                <a:ext cx="300" cy="195"/>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68"/>
              <p:cNvSpPr/>
              <p:nvPr/>
            </p:nvSpPr>
            <p:spPr bwMode="auto">
              <a:xfrm>
                <a:off x="785" y="3173"/>
                <a:ext cx="307" cy="210"/>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69"/>
              <p:cNvSpPr/>
              <p:nvPr/>
            </p:nvSpPr>
            <p:spPr bwMode="auto">
              <a:xfrm>
                <a:off x="785" y="3173"/>
                <a:ext cx="307" cy="210"/>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70"/>
              <p:cNvSpPr/>
              <p:nvPr/>
            </p:nvSpPr>
            <p:spPr bwMode="auto">
              <a:xfrm>
                <a:off x="822" y="2910"/>
                <a:ext cx="204" cy="272"/>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71"/>
              <p:cNvSpPr/>
              <p:nvPr/>
            </p:nvSpPr>
            <p:spPr bwMode="auto">
              <a:xfrm>
                <a:off x="822" y="2910"/>
                <a:ext cx="204" cy="272"/>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72"/>
              <p:cNvSpPr/>
              <p:nvPr/>
            </p:nvSpPr>
            <p:spPr bwMode="auto">
              <a:xfrm>
                <a:off x="822" y="2910"/>
                <a:ext cx="204" cy="272"/>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73"/>
              <p:cNvSpPr/>
              <p:nvPr/>
            </p:nvSpPr>
            <p:spPr bwMode="auto">
              <a:xfrm>
                <a:off x="822" y="2910"/>
                <a:ext cx="204" cy="272"/>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74"/>
              <p:cNvSpPr/>
              <p:nvPr/>
            </p:nvSpPr>
            <p:spPr bwMode="auto">
              <a:xfrm>
                <a:off x="824" y="3055"/>
                <a:ext cx="328" cy="90"/>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75"/>
              <p:cNvSpPr/>
              <p:nvPr/>
            </p:nvSpPr>
            <p:spPr bwMode="auto">
              <a:xfrm>
                <a:off x="824" y="3055"/>
                <a:ext cx="328" cy="90"/>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76"/>
              <p:cNvSpPr/>
              <p:nvPr/>
            </p:nvSpPr>
            <p:spPr bwMode="auto">
              <a:xfrm>
                <a:off x="824" y="3128"/>
                <a:ext cx="328" cy="105"/>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77"/>
              <p:cNvSpPr/>
              <p:nvPr/>
            </p:nvSpPr>
            <p:spPr bwMode="auto">
              <a:xfrm>
                <a:off x="824" y="3128"/>
                <a:ext cx="328" cy="105"/>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78"/>
              <p:cNvSpPr/>
              <p:nvPr/>
            </p:nvSpPr>
            <p:spPr bwMode="auto">
              <a:xfrm>
                <a:off x="562" y="3122"/>
                <a:ext cx="260" cy="248"/>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79"/>
              <p:cNvSpPr/>
              <p:nvPr/>
            </p:nvSpPr>
            <p:spPr bwMode="auto">
              <a:xfrm>
                <a:off x="562" y="3122"/>
                <a:ext cx="260" cy="248"/>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80"/>
              <p:cNvSpPr/>
              <p:nvPr/>
            </p:nvSpPr>
            <p:spPr bwMode="auto">
              <a:xfrm>
                <a:off x="562" y="3147"/>
                <a:ext cx="275" cy="238"/>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81"/>
              <p:cNvSpPr/>
              <p:nvPr/>
            </p:nvSpPr>
            <p:spPr bwMode="auto">
              <a:xfrm>
                <a:off x="562" y="3147"/>
                <a:ext cx="275" cy="238"/>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82"/>
              <p:cNvSpPr/>
              <p:nvPr/>
            </p:nvSpPr>
            <p:spPr bwMode="auto">
              <a:xfrm>
                <a:off x="718" y="3102"/>
                <a:ext cx="188" cy="174"/>
              </a:xfrm>
              <a:custGeom>
                <a:gdLst>
                  <a:gd fmla="*/ 74 w 106" name="T0"/>
                  <a:gd fmla="*/ 28 h 93" name="T1"/>
                  <a:gd fmla="*/ 58 w 106" name="T2"/>
                  <a:gd fmla="*/ 0 h 93" name="T3"/>
                  <a:gd fmla="*/ 40 w 106" name="T4"/>
                  <a:gd fmla="*/ 22 h 93" name="T5"/>
                  <a:gd fmla="*/ 34 w 106" name="T6"/>
                  <a:gd fmla="*/ 21 h 93" name="T7"/>
                  <a:gd fmla="*/ 33 w 106" name="T8"/>
                  <a:gd fmla="*/ 73 h 93" name="T9"/>
                  <a:gd fmla="*/ 50 w 106" name="T10"/>
                  <a:gd fmla="*/ 93 h 93" name="T11"/>
                  <a:gd fmla="*/ 66 w 106" name="T12"/>
                  <a:gd fmla="*/ 83 h 93" name="T13"/>
                  <a:gd fmla="*/ 70 w 106" name="T14"/>
                  <a:gd fmla="*/ 83 h 93" name="T15"/>
                  <a:gd fmla="*/ 74 w 106"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83"/>
              <p:cNvSpPr>
                <a:spLocks noEditPoints="1"/>
              </p:cNvSpPr>
              <p:nvPr/>
            </p:nvSpPr>
            <p:spPr bwMode="auto">
              <a:xfrm>
                <a:off x="824" y="2910"/>
                <a:ext cx="328" cy="421"/>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84"/>
              <p:cNvSpPr>
                <a:spLocks noEditPoints="1"/>
              </p:cNvSpPr>
              <p:nvPr/>
            </p:nvSpPr>
            <p:spPr bwMode="auto">
              <a:xfrm>
                <a:off x="824" y="2910"/>
                <a:ext cx="328" cy="421"/>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85"/>
              <p:cNvSpPr/>
              <p:nvPr/>
            </p:nvSpPr>
            <p:spPr bwMode="auto">
              <a:xfrm>
                <a:off x="799" y="3274"/>
                <a:ext cx="43" cy="554"/>
              </a:xfrm>
              <a:custGeom>
                <a:gdLst>
                  <a:gd fmla="*/ 11 w 24" name="T0"/>
                  <a:gd fmla="*/ 0 h 295" name="T1"/>
                  <a:gd fmla="*/ 4 w 24" name="T2"/>
                  <a:gd fmla="*/ 1 h 295" name="T3"/>
                  <a:gd fmla="*/ 1 w 24" name="T4"/>
                  <a:gd fmla="*/ 1 h 295" name="T5"/>
                  <a:gd fmla="*/ 0 w 24" name="T6"/>
                  <a:gd fmla="*/ 5 h 295" name="T7"/>
                  <a:gd fmla="*/ 0 w 24" name="T8"/>
                  <a:gd fmla="*/ 287 h 295" name="T9"/>
                  <a:gd fmla="*/ 14 w 24" name="T10"/>
                  <a:gd fmla="*/ 295 h 295" name="T11"/>
                  <a:gd fmla="*/ 0 w 24" name="T12"/>
                  <a:gd fmla="*/ 295 h 295" name="T13"/>
                  <a:gd fmla="*/ 24 w 24" name="T14"/>
                  <a:gd fmla="*/ 295 h 295" name="T15"/>
                  <a:gd fmla="*/ 11 w 24" name="T16"/>
                  <a:gd fmla="*/ 0 h 2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86"/>
              <p:cNvSpPr/>
              <p:nvPr/>
            </p:nvSpPr>
            <p:spPr bwMode="auto">
              <a:xfrm>
                <a:off x="810" y="2813"/>
                <a:ext cx="87" cy="294"/>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3 w 49" name="T12"/>
                  <a:gd fmla="*/ 130 h 157" name="T13"/>
                  <a:gd fmla="*/ 34 w 49" name="T14"/>
                  <a:gd fmla="*/ 129 h 157" name="T15"/>
                  <a:gd fmla="*/ 34 w 49" name="T16"/>
                  <a:gd fmla="*/ 129 h 157" name="T17"/>
                  <a:gd fmla="*/ 32 w 49" name="T18"/>
                  <a:gd fmla="*/ 110 h 157" name="T19"/>
                  <a:gd fmla="*/ 29 w 49" name="T20"/>
                  <a:gd fmla="*/ 110 h 157" name="T21"/>
                  <a:gd fmla="*/ 32 w 49" name="T22"/>
                  <a:gd fmla="*/ 107 h 157" name="T23"/>
                  <a:gd fmla="*/ 31 w 49" name="T24"/>
                  <a:gd fmla="*/ 97 h 157" name="T25"/>
                  <a:gd fmla="*/ 37 w 49" name="T26"/>
                  <a:gd fmla="*/ 102 h 157" name="T27"/>
                  <a:gd fmla="*/ 38 w 49" name="T28"/>
                  <a:gd fmla="*/ 101 h 157" name="T29"/>
                  <a:gd fmla="*/ 45 w 49" name="T30"/>
                  <a:gd fmla="*/ 95 h 157" name="T31"/>
                  <a:gd fmla="*/ 43 w 49" name="T32"/>
                  <a:gd fmla="*/ 81 h 157" name="T33"/>
                  <a:gd fmla="*/ 49 w 49" name="T34"/>
                  <a:gd fmla="*/ 78 h 157" name="T35"/>
                  <a:gd fmla="*/ 49 w 49" name="T36"/>
                  <a:gd fmla="*/ 78 h 157" name="T37"/>
                  <a:gd fmla="*/ 49 w 49" name="T38"/>
                  <a:gd fmla="*/ 78 h 157" name="T39"/>
                  <a:gd fmla="*/ 2 w 49" name="T40"/>
                  <a:gd fmla="*/ 0 h 15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87"/>
              <p:cNvSpPr/>
              <p:nvPr/>
            </p:nvSpPr>
            <p:spPr bwMode="auto">
              <a:xfrm>
                <a:off x="799" y="2813"/>
                <a:ext cx="15" cy="298"/>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88"/>
              <p:cNvSpPr/>
              <p:nvPr/>
            </p:nvSpPr>
            <p:spPr bwMode="auto">
              <a:xfrm>
                <a:off x="872" y="3162"/>
                <a:ext cx="220" cy="16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89"/>
              <p:cNvSpPr/>
              <p:nvPr/>
            </p:nvSpPr>
            <p:spPr bwMode="auto">
              <a:xfrm>
                <a:off x="824" y="3222"/>
                <a:ext cx="268" cy="161"/>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90"/>
              <p:cNvSpPr/>
              <p:nvPr/>
            </p:nvSpPr>
            <p:spPr bwMode="auto">
              <a:xfrm>
                <a:off x="838" y="2910"/>
                <a:ext cx="188" cy="207"/>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6 w 106" name="T24"/>
                  <a:gd fmla="*/ 58 h 110" name="T25"/>
                  <a:gd fmla="*/ 16 w 106" name="T26"/>
                  <a:gd fmla="*/ 58 h 110" name="T27"/>
                  <a:gd fmla="*/ 18 w 106" name="T28"/>
                  <a:gd fmla="*/ 77 h 110" name="T29"/>
                  <a:gd fmla="*/ 19 w 106" name="T30"/>
                  <a:gd fmla="*/ 82 h 110" name="T31"/>
                  <a:gd fmla="*/ 16 w 106" name="T32"/>
                  <a:gd fmla="*/ 80 h 110" name="T33"/>
                  <a:gd fmla="*/ 16 w 106" name="T34"/>
                  <a:gd fmla="*/ 80 h 110" name="T35"/>
                  <a:gd fmla="*/ 16 w 106" name="T36"/>
                  <a:gd fmla="*/ 80 h 110" name="T37"/>
                  <a:gd fmla="*/ 6 w 106" name="T38"/>
                  <a:gd fmla="*/ 72 h 110" name="T39"/>
                  <a:gd fmla="*/ 0 w 106" name="T40"/>
                  <a:gd fmla="*/ 105 h 110" name="T41"/>
                  <a:gd fmla="*/ 5 w 106" name="T42"/>
                  <a:gd fmla="*/ 110 h 110" name="T43"/>
                  <a:gd fmla="*/ 26 w 106" name="T44"/>
                  <a:gd fmla="*/ 101 h 110" name="T45"/>
                  <a:gd fmla="*/ 106 w 106" name="T46"/>
                  <a:gd fmla="*/ 0 h 11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91"/>
              <p:cNvSpPr>
                <a:spLocks noEditPoints="1"/>
              </p:cNvSpPr>
              <p:nvPr/>
            </p:nvSpPr>
            <p:spPr bwMode="auto">
              <a:xfrm>
                <a:off x="849" y="2910"/>
                <a:ext cx="177" cy="254"/>
              </a:xfrm>
              <a:custGeom>
                <a:gdLst>
                  <a:gd fmla="*/ 1 w 100" name="T0"/>
                  <a:gd fmla="*/ 126 h 135" name="T1"/>
                  <a:gd fmla="*/ 0 w 100" name="T2"/>
                  <a:gd fmla="*/ 130 h 135" name="T3"/>
                  <a:gd fmla="*/ 13 w 100" name="T4"/>
                  <a:gd fmla="*/ 135 h 135" name="T5"/>
                  <a:gd fmla="*/ 14 w 100" name="T6"/>
                  <a:gd fmla="*/ 134 h 135" name="T7"/>
                  <a:gd fmla="*/ 1 w 100" name="T8"/>
                  <a:gd fmla="*/ 126 h 135" name="T9"/>
                  <a:gd fmla="*/ 100 w 100" name="T10"/>
                  <a:gd fmla="*/ 0 h 135" name="T11"/>
                  <a:gd fmla="*/ 20 w 100" name="T12"/>
                  <a:gd fmla="*/ 101 h 135" name="T13"/>
                  <a:gd fmla="*/ 55 w 100" name="T14"/>
                  <a:gd fmla="*/ 86 h 135" name="T15"/>
                  <a:gd fmla="*/ 54 w 100" name="T16"/>
                  <a:gd fmla="*/ 102 h 135" name="T17"/>
                  <a:gd fmla="*/ 66 w 100" name="T18"/>
                  <a:gd fmla="*/ 91 h 135" name="T19"/>
                  <a:gd fmla="*/ 66 w 100" name="T20"/>
                  <a:gd fmla="*/ 90 h 135" name="T21"/>
                  <a:gd fmla="*/ 67 w 100" name="T22"/>
                  <a:gd fmla="*/ 90 h 135" name="T23"/>
                  <a:gd fmla="*/ 81 w 100" name="T24"/>
                  <a:gd fmla="*/ 77 h 135" name="T25"/>
                  <a:gd fmla="*/ 81 w 100" name="T26"/>
                  <a:gd fmla="*/ 89 h 135" name="T27"/>
                  <a:gd fmla="*/ 91 w 100" name="T28"/>
                  <a:gd fmla="*/ 88 h 135" name="T29"/>
                  <a:gd fmla="*/ 95 w 100" name="T30"/>
                  <a:gd fmla="*/ 84 h 135" name="T31"/>
                  <a:gd fmla="*/ 100 w 100" name="T32"/>
                  <a:gd fmla="*/ 0 h 1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92"/>
              <p:cNvSpPr/>
              <p:nvPr/>
            </p:nvSpPr>
            <p:spPr bwMode="auto">
              <a:xfrm>
                <a:off x="847" y="3055"/>
                <a:ext cx="305" cy="90"/>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81 w 172" name="T24"/>
                  <a:gd fmla="*/ 20 h 48" name="T25"/>
                  <a:gd fmla="*/ 82 w 172" name="T26"/>
                  <a:gd fmla="*/ 12 h 48" name="T27"/>
                  <a:gd fmla="*/ 82 w 172" name="T28"/>
                  <a:gd fmla="*/ 0 h 4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93"/>
              <p:cNvSpPr/>
              <p:nvPr/>
            </p:nvSpPr>
            <p:spPr bwMode="auto">
              <a:xfrm>
                <a:off x="851" y="3130"/>
                <a:ext cx="301" cy="103"/>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94"/>
              <p:cNvSpPr/>
              <p:nvPr/>
            </p:nvSpPr>
            <p:spPr bwMode="auto">
              <a:xfrm>
                <a:off x="799" y="3276"/>
                <a:ext cx="2" cy="8"/>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95"/>
              <p:cNvSpPr/>
              <p:nvPr/>
            </p:nvSpPr>
            <p:spPr bwMode="auto">
              <a:xfrm>
                <a:off x="799" y="3102"/>
                <a:ext cx="94" cy="174"/>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3" name="Freeform 96"/>
              <p:cNvSpPr/>
              <p:nvPr/>
            </p:nvSpPr>
            <p:spPr bwMode="auto">
              <a:xfrm>
                <a:off x="4004" y="2940"/>
                <a:ext cx="71" cy="888"/>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4" name="Freeform 97"/>
              <p:cNvSpPr/>
              <p:nvPr/>
            </p:nvSpPr>
            <p:spPr bwMode="auto">
              <a:xfrm>
                <a:off x="4004" y="2940"/>
                <a:ext cx="71" cy="888"/>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5" name="Freeform 98"/>
              <p:cNvSpPr/>
              <p:nvPr/>
            </p:nvSpPr>
            <p:spPr bwMode="auto">
              <a:xfrm>
                <a:off x="3710" y="3040"/>
                <a:ext cx="326" cy="169"/>
              </a:xfrm>
              <a:custGeom>
                <a:gdLst>
                  <a:gd fmla="*/ 326 w 326" name="T0"/>
                  <a:gd fmla="*/ 129 h 169" name="T1"/>
                  <a:gd fmla="*/ 247 w 326" name="T2"/>
                  <a:gd fmla="*/ 52 h 169" name="T3"/>
                  <a:gd fmla="*/ 238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6" name="Freeform 99"/>
              <p:cNvSpPr/>
              <p:nvPr/>
            </p:nvSpPr>
            <p:spPr bwMode="auto">
              <a:xfrm>
                <a:off x="3710" y="3040"/>
                <a:ext cx="326" cy="169"/>
              </a:xfrm>
              <a:custGeom>
                <a:gdLst>
                  <a:gd fmla="*/ 326 w 326" name="T0"/>
                  <a:gd fmla="*/ 129 h 169" name="T1"/>
                  <a:gd fmla="*/ 247 w 326" name="T2"/>
                  <a:gd fmla="*/ 52 h 169" name="T3"/>
                  <a:gd fmla="*/ 238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7" name="Freeform 100"/>
              <p:cNvSpPr/>
              <p:nvPr/>
            </p:nvSpPr>
            <p:spPr bwMode="auto">
              <a:xfrm>
                <a:off x="3710" y="3132"/>
                <a:ext cx="326" cy="156"/>
              </a:xfrm>
              <a:custGeom>
                <a:gdLst>
                  <a:gd fmla="*/ 310 w 326" name="T0"/>
                  <a:gd fmla="*/ 112 h 156" name="T1"/>
                  <a:gd fmla="*/ 208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8" name="Freeform 101"/>
              <p:cNvSpPr/>
              <p:nvPr/>
            </p:nvSpPr>
            <p:spPr bwMode="auto">
              <a:xfrm>
                <a:off x="3710" y="3132"/>
                <a:ext cx="326" cy="156"/>
              </a:xfrm>
              <a:custGeom>
                <a:gdLst>
                  <a:gd fmla="*/ 310 w 326" name="T0"/>
                  <a:gd fmla="*/ 112 h 156" name="T1"/>
                  <a:gd fmla="*/ 208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9" name="Freeform 102"/>
              <p:cNvSpPr/>
              <p:nvPr/>
            </p:nvSpPr>
            <p:spPr bwMode="auto">
              <a:xfrm>
                <a:off x="3834" y="2910"/>
                <a:ext cx="202" cy="272"/>
              </a:xfrm>
              <a:custGeom>
                <a:gdLst>
                  <a:gd fmla="*/ 178 w 202" name="T0"/>
                  <a:gd fmla="*/ 135 h 272" name="T1"/>
                  <a:gd fmla="*/ 154 w 202" name="T2"/>
                  <a:gd fmla="*/ 154 h 272" name="T3"/>
                  <a:gd fmla="*/ 162 w 202" name="T4"/>
                  <a:gd fmla="*/ 85 h 272" name="T5"/>
                  <a:gd fmla="*/ 133 w 202" name="T6"/>
                  <a:gd fmla="*/ 109 h 272" name="T7"/>
                  <a:gd fmla="*/ 140 w 202" name="T8"/>
                  <a:gd fmla="*/ 55 h 272" name="T9"/>
                  <a:gd fmla="*/ 0 w 202" name="T10"/>
                  <a:gd fmla="*/ 0 h 272" name="T11"/>
                  <a:gd fmla="*/ 202 w 202" name="T12"/>
                  <a:gd fmla="*/ 272 h 272" name="T13"/>
                  <a:gd fmla="*/ 178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0" name="Freeform 103"/>
              <p:cNvSpPr/>
              <p:nvPr/>
            </p:nvSpPr>
            <p:spPr bwMode="auto">
              <a:xfrm>
                <a:off x="3834" y="2910"/>
                <a:ext cx="202" cy="272"/>
              </a:xfrm>
              <a:custGeom>
                <a:gdLst>
                  <a:gd fmla="*/ 178 w 202" name="T0"/>
                  <a:gd fmla="*/ 135 h 272" name="T1"/>
                  <a:gd fmla="*/ 154 w 202" name="T2"/>
                  <a:gd fmla="*/ 154 h 272" name="T3"/>
                  <a:gd fmla="*/ 162 w 202" name="T4"/>
                  <a:gd fmla="*/ 85 h 272" name="T5"/>
                  <a:gd fmla="*/ 133 w 202" name="T6"/>
                  <a:gd fmla="*/ 109 h 272" name="T7"/>
                  <a:gd fmla="*/ 140 w 202" name="T8"/>
                  <a:gd fmla="*/ 55 h 272" name="T9"/>
                  <a:gd fmla="*/ 0 w 202" name="T10"/>
                  <a:gd fmla="*/ 0 h 272" name="T11"/>
                  <a:gd fmla="*/ 202 w 202" name="T12"/>
                  <a:gd fmla="*/ 272 h 272" name="T13"/>
                  <a:gd fmla="*/ 178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1" name="Freeform 104"/>
              <p:cNvSpPr/>
              <p:nvPr/>
            </p:nvSpPr>
            <p:spPr bwMode="auto">
              <a:xfrm>
                <a:off x="3834" y="2910"/>
                <a:ext cx="202" cy="272"/>
              </a:xfrm>
              <a:custGeom>
                <a:gdLst>
                  <a:gd fmla="*/ 75 w 202" name="T0"/>
                  <a:gd fmla="*/ 220 h 272" name="T1"/>
                  <a:gd fmla="*/ 98 w 202" name="T2"/>
                  <a:gd fmla="*/ 201 h 272" name="T3"/>
                  <a:gd fmla="*/ 32 w 202" name="T4"/>
                  <a:gd fmla="*/ 194 h 272" name="T5"/>
                  <a:gd fmla="*/ 61 w 202" name="T6"/>
                  <a:gd fmla="*/ 169 h 272" name="T7"/>
                  <a:gd fmla="*/ 9 w 202" name="T8"/>
                  <a:gd fmla="*/ 164 h 272" name="T9"/>
                  <a:gd fmla="*/ 0 w 202" name="T10"/>
                  <a:gd fmla="*/ 0 h 272" name="T11"/>
                  <a:gd fmla="*/ 202 w 202" name="T12"/>
                  <a:gd fmla="*/ 272 h 272" name="T13"/>
                  <a:gd fmla="*/ 75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2" name="Freeform 105"/>
              <p:cNvSpPr/>
              <p:nvPr/>
            </p:nvSpPr>
            <p:spPr bwMode="auto">
              <a:xfrm>
                <a:off x="3834" y="2910"/>
                <a:ext cx="202" cy="272"/>
              </a:xfrm>
              <a:custGeom>
                <a:gdLst>
                  <a:gd fmla="*/ 75 w 202" name="T0"/>
                  <a:gd fmla="*/ 220 h 272" name="T1"/>
                  <a:gd fmla="*/ 98 w 202" name="T2"/>
                  <a:gd fmla="*/ 201 h 272" name="T3"/>
                  <a:gd fmla="*/ 32 w 202" name="T4"/>
                  <a:gd fmla="*/ 194 h 272" name="T5"/>
                  <a:gd fmla="*/ 61 w 202" name="T6"/>
                  <a:gd fmla="*/ 169 h 272" name="T7"/>
                  <a:gd fmla="*/ 9 w 202" name="T8"/>
                  <a:gd fmla="*/ 164 h 272" name="T9"/>
                  <a:gd fmla="*/ 0 w 202" name="T10"/>
                  <a:gd fmla="*/ 0 h 272" name="T11"/>
                  <a:gd fmla="*/ 202 w 202" name="T12"/>
                  <a:gd fmla="*/ 272 h 272" name="T13"/>
                  <a:gd fmla="*/ 75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3" name="Freeform 106"/>
              <p:cNvSpPr/>
              <p:nvPr/>
            </p:nvSpPr>
            <p:spPr bwMode="auto">
              <a:xfrm>
                <a:off x="4042" y="2813"/>
                <a:ext cx="97" cy="415"/>
              </a:xfrm>
              <a:custGeom>
                <a:gdLst>
                  <a:gd fmla="*/ 74 w 97" name="T0"/>
                  <a:gd fmla="*/ 266 h 415" name="T1"/>
                  <a:gd fmla="*/ 39 w 97" name="T2"/>
                  <a:gd fmla="*/ 266 h 415" name="T3"/>
                  <a:gd fmla="*/ 95 w 97" name="T4"/>
                  <a:gd fmla="*/ 206 h 415" name="T5"/>
                  <a:gd fmla="*/ 53 w 97" name="T6"/>
                  <a:gd fmla="*/ 206 h 415" name="T7"/>
                  <a:gd fmla="*/ 97 w 97" name="T8"/>
                  <a:gd fmla="*/ 161 h 415" name="T9"/>
                  <a:gd fmla="*/ 5 w 97" name="T10"/>
                  <a:gd fmla="*/ 0 h 415" name="T11"/>
                  <a:gd fmla="*/ 0 w 97" name="T12"/>
                  <a:gd fmla="*/ 415 h 415" name="T13"/>
                  <a:gd fmla="*/ 74 w 97"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7">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4" name="Freeform 107"/>
              <p:cNvSpPr/>
              <p:nvPr/>
            </p:nvSpPr>
            <p:spPr bwMode="auto">
              <a:xfrm>
                <a:off x="4042" y="2813"/>
                <a:ext cx="97" cy="415"/>
              </a:xfrm>
              <a:custGeom>
                <a:gdLst>
                  <a:gd fmla="*/ 74 w 97" name="T0"/>
                  <a:gd fmla="*/ 266 h 415" name="T1"/>
                  <a:gd fmla="*/ 39 w 97" name="T2"/>
                  <a:gd fmla="*/ 266 h 415" name="T3"/>
                  <a:gd fmla="*/ 95 w 97" name="T4"/>
                  <a:gd fmla="*/ 206 h 415" name="T5"/>
                  <a:gd fmla="*/ 53 w 97" name="T6"/>
                  <a:gd fmla="*/ 206 h 415" name="T7"/>
                  <a:gd fmla="*/ 97 w 97" name="T8"/>
                  <a:gd fmla="*/ 161 h 415" name="T9"/>
                  <a:gd fmla="*/ 5 w 97" name="T10"/>
                  <a:gd fmla="*/ 0 h 415" name="T11"/>
                  <a:gd fmla="*/ 0 w 97" name="T12"/>
                  <a:gd fmla="*/ 415 h 415" name="T13"/>
                  <a:gd fmla="*/ 74 w 97"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7">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5" name="Freeform 108"/>
              <p:cNvSpPr/>
              <p:nvPr/>
            </p:nvSpPr>
            <p:spPr bwMode="auto">
              <a:xfrm>
                <a:off x="3939" y="2813"/>
                <a:ext cx="108" cy="415"/>
              </a:xfrm>
              <a:custGeom>
                <a:gdLst>
                  <a:gd fmla="*/ 21 w 108" name="T0"/>
                  <a:gd fmla="*/ 264 h 415" name="T1"/>
                  <a:gd fmla="*/ 57 w 108" name="T2"/>
                  <a:gd fmla="*/ 264 h 415" name="T3"/>
                  <a:gd fmla="*/ 2 w 108" name="T4"/>
                  <a:gd fmla="*/ 204 h 415" name="T5"/>
                  <a:gd fmla="*/ 44 w 108" name="T6"/>
                  <a:gd fmla="*/ 206 h 415" name="T7"/>
                  <a:gd fmla="*/ 0 w 108" name="T8"/>
                  <a:gd fmla="*/ 159 h 415" name="T9"/>
                  <a:gd fmla="*/ 108 w 108" name="T10"/>
                  <a:gd fmla="*/ 0 h 415" name="T11"/>
                  <a:gd fmla="*/ 103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6" name="Freeform 109"/>
              <p:cNvSpPr/>
              <p:nvPr/>
            </p:nvSpPr>
            <p:spPr bwMode="auto">
              <a:xfrm>
                <a:off x="3939" y="2813"/>
                <a:ext cx="108" cy="415"/>
              </a:xfrm>
              <a:custGeom>
                <a:gdLst>
                  <a:gd fmla="*/ 21 w 108" name="T0"/>
                  <a:gd fmla="*/ 264 h 415" name="T1"/>
                  <a:gd fmla="*/ 57 w 108" name="T2"/>
                  <a:gd fmla="*/ 264 h 415" name="T3"/>
                  <a:gd fmla="*/ 2 w 108" name="T4"/>
                  <a:gd fmla="*/ 204 h 415" name="T5"/>
                  <a:gd fmla="*/ 44 w 108" name="T6"/>
                  <a:gd fmla="*/ 206 h 415" name="T7"/>
                  <a:gd fmla="*/ 0 w 108" name="T8"/>
                  <a:gd fmla="*/ 159 h 415" name="T9"/>
                  <a:gd fmla="*/ 108 w 108" name="T10"/>
                  <a:gd fmla="*/ 0 h 415" name="T11"/>
                  <a:gd fmla="*/ 103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7" name="Freeform 110"/>
              <p:cNvSpPr/>
              <p:nvPr/>
            </p:nvSpPr>
            <p:spPr bwMode="auto">
              <a:xfrm>
                <a:off x="4026" y="3136"/>
                <a:ext cx="299" cy="195"/>
              </a:xfrm>
              <a:custGeom>
                <a:gdLst>
                  <a:gd fmla="*/ 25 w 299" name="T0"/>
                  <a:gd fmla="*/ 7 h 195" name="T1"/>
                  <a:gd fmla="*/ 131 w 299" name="T2"/>
                  <a:gd fmla="*/ 0 h 195" name="T3"/>
                  <a:gd fmla="*/ 113 w 299" name="T4"/>
                  <a:gd fmla="*/ 37 h 195" name="T5"/>
                  <a:gd fmla="*/ 200 w 299" name="T6"/>
                  <a:gd fmla="*/ 7 h 195" name="T7"/>
                  <a:gd fmla="*/ 179 w 299" name="T8"/>
                  <a:gd fmla="*/ 54 h 195" name="T9"/>
                  <a:gd fmla="*/ 246 w 299" name="T10"/>
                  <a:gd fmla="*/ 30 h 195" name="T11"/>
                  <a:gd fmla="*/ 299 w 299" name="T12"/>
                  <a:gd fmla="*/ 195 h 195" name="T13"/>
                  <a:gd fmla="*/ 0 w 299" name="T14"/>
                  <a:gd fmla="*/ 37 h 195" name="T15"/>
                  <a:gd fmla="*/ 25 w 299"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299">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8" name="Freeform 111"/>
              <p:cNvSpPr/>
              <p:nvPr/>
            </p:nvSpPr>
            <p:spPr bwMode="auto">
              <a:xfrm>
                <a:off x="4026" y="3136"/>
                <a:ext cx="299" cy="195"/>
              </a:xfrm>
              <a:custGeom>
                <a:gdLst>
                  <a:gd fmla="*/ 25 w 299" name="T0"/>
                  <a:gd fmla="*/ 7 h 195" name="T1"/>
                  <a:gd fmla="*/ 131 w 299" name="T2"/>
                  <a:gd fmla="*/ 0 h 195" name="T3"/>
                  <a:gd fmla="*/ 113 w 299" name="T4"/>
                  <a:gd fmla="*/ 37 h 195" name="T5"/>
                  <a:gd fmla="*/ 200 w 299" name="T6"/>
                  <a:gd fmla="*/ 7 h 195" name="T7"/>
                  <a:gd fmla="*/ 179 w 299" name="T8"/>
                  <a:gd fmla="*/ 54 h 195" name="T9"/>
                  <a:gd fmla="*/ 246 w 299" name="T10"/>
                  <a:gd fmla="*/ 30 h 195" name="T11"/>
                  <a:gd fmla="*/ 299 w 299" name="T12"/>
                  <a:gd fmla="*/ 195 h 195" name="T13"/>
                  <a:gd fmla="*/ 0 w 299" name="T14"/>
                  <a:gd fmla="*/ 37 h 195" name="T15"/>
                  <a:gd fmla="*/ 25 w 299"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299">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9" name="Freeform 112"/>
              <p:cNvSpPr/>
              <p:nvPr/>
            </p:nvSpPr>
            <p:spPr bwMode="auto">
              <a:xfrm>
                <a:off x="4019" y="3173"/>
                <a:ext cx="306" cy="210"/>
              </a:xfrm>
              <a:custGeom>
                <a:gdLst>
                  <a:gd fmla="*/ 0 w 306" name="T0"/>
                  <a:gd fmla="*/ 38 h 210" name="T1"/>
                  <a:gd fmla="*/ 60 w 306" name="T2"/>
                  <a:gd fmla="*/ 131 h 210" name="T3"/>
                  <a:gd fmla="*/ 76 w 306" name="T4"/>
                  <a:gd fmla="*/ 94 h 210" name="T5"/>
                  <a:gd fmla="*/ 106 w 306" name="T6"/>
                  <a:gd fmla="*/ 186 h 210" name="T7"/>
                  <a:gd fmla="*/ 127 w 306" name="T8"/>
                  <a:gd fmla="*/ 139 h 210" name="T9"/>
                  <a:gd fmla="*/ 150 w 306" name="T10"/>
                  <a:gd fmla="*/ 210 h 210" name="T11"/>
                  <a:gd fmla="*/ 306 w 306" name="T12"/>
                  <a:gd fmla="*/ 158 h 210" name="T13"/>
                  <a:gd fmla="*/ 7 w 306" name="T14"/>
                  <a:gd fmla="*/ 0 h 210" name="T15"/>
                  <a:gd fmla="*/ 0 w 306"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6">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0" name="Freeform 113"/>
              <p:cNvSpPr/>
              <p:nvPr/>
            </p:nvSpPr>
            <p:spPr bwMode="auto">
              <a:xfrm>
                <a:off x="4019" y="3173"/>
                <a:ext cx="306" cy="210"/>
              </a:xfrm>
              <a:custGeom>
                <a:gdLst>
                  <a:gd fmla="*/ 0 w 306" name="T0"/>
                  <a:gd fmla="*/ 38 h 210" name="T1"/>
                  <a:gd fmla="*/ 60 w 306" name="T2"/>
                  <a:gd fmla="*/ 131 h 210" name="T3"/>
                  <a:gd fmla="*/ 76 w 306" name="T4"/>
                  <a:gd fmla="*/ 94 h 210" name="T5"/>
                  <a:gd fmla="*/ 106 w 306" name="T6"/>
                  <a:gd fmla="*/ 186 h 210" name="T7"/>
                  <a:gd fmla="*/ 127 w 306" name="T8"/>
                  <a:gd fmla="*/ 139 h 210" name="T9"/>
                  <a:gd fmla="*/ 150 w 306" name="T10"/>
                  <a:gd fmla="*/ 210 h 210" name="T11"/>
                  <a:gd fmla="*/ 306 w 306" name="T12"/>
                  <a:gd fmla="*/ 158 h 210" name="T13"/>
                  <a:gd fmla="*/ 7 w 306" name="T14"/>
                  <a:gd fmla="*/ 0 h 210" name="T15"/>
                  <a:gd fmla="*/ 0 w 306"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6">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1" name="Freeform 114"/>
              <p:cNvSpPr/>
              <p:nvPr/>
            </p:nvSpPr>
            <p:spPr bwMode="auto">
              <a:xfrm>
                <a:off x="4056" y="2910"/>
                <a:ext cx="204" cy="272"/>
              </a:xfrm>
              <a:custGeom>
                <a:gdLst>
                  <a:gd fmla="*/ 26 w 204" name="T0"/>
                  <a:gd fmla="*/ 135 h 272" name="T1"/>
                  <a:gd fmla="*/ 49 w 204" name="T2"/>
                  <a:gd fmla="*/ 154 h 272" name="T3"/>
                  <a:gd fmla="*/ 42 w 204" name="T4"/>
                  <a:gd fmla="*/ 85 h 272" name="T5"/>
                  <a:gd fmla="*/ 69 w 204" name="T6"/>
                  <a:gd fmla="*/ 109 h 272" name="T7"/>
                  <a:gd fmla="*/ 64 w 204" name="T8"/>
                  <a:gd fmla="*/ 55 h 272" name="T9"/>
                  <a:gd fmla="*/ 204 w 204" name="T10"/>
                  <a:gd fmla="*/ 0 h 272" name="T11"/>
                  <a:gd fmla="*/ 0 w 204" name="T12"/>
                  <a:gd fmla="*/ 272 h 272" name="T13"/>
                  <a:gd fmla="*/ 26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2" name="Freeform 115"/>
              <p:cNvSpPr/>
              <p:nvPr/>
            </p:nvSpPr>
            <p:spPr bwMode="auto">
              <a:xfrm>
                <a:off x="4056" y="2910"/>
                <a:ext cx="204" cy="272"/>
              </a:xfrm>
              <a:custGeom>
                <a:gdLst>
                  <a:gd fmla="*/ 26 w 204" name="T0"/>
                  <a:gd fmla="*/ 135 h 272" name="T1"/>
                  <a:gd fmla="*/ 49 w 204" name="T2"/>
                  <a:gd fmla="*/ 154 h 272" name="T3"/>
                  <a:gd fmla="*/ 42 w 204" name="T4"/>
                  <a:gd fmla="*/ 85 h 272" name="T5"/>
                  <a:gd fmla="*/ 69 w 204" name="T6"/>
                  <a:gd fmla="*/ 109 h 272" name="T7"/>
                  <a:gd fmla="*/ 64 w 204" name="T8"/>
                  <a:gd fmla="*/ 55 h 272" name="T9"/>
                  <a:gd fmla="*/ 204 w 204" name="T10"/>
                  <a:gd fmla="*/ 0 h 272" name="T11"/>
                  <a:gd fmla="*/ 0 w 204" name="T12"/>
                  <a:gd fmla="*/ 272 h 272" name="T13"/>
                  <a:gd fmla="*/ 26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3" name="Freeform 116"/>
              <p:cNvSpPr/>
              <p:nvPr/>
            </p:nvSpPr>
            <p:spPr bwMode="auto">
              <a:xfrm>
                <a:off x="4056" y="2910"/>
                <a:ext cx="204" cy="272"/>
              </a:xfrm>
              <a:custGeom>
                <a:gdLst>
                  <a:gd fmla="*/ 127 w 204" name="T0"/>
                  <a:gd fmla="*/ 220 h 272" name="T1"/>
                  <a:gd fmla="*/ 106 w 204" name="T2"/>
                  <a:gd fmla="*/ 201 h 272" name="T3"/>
                  <a:gd fmla="*/ 172 w 204" name="T4"/>
                  <a:gd fmla="*/ 194 h 272" name="T5"/>
                  <a:gd fmla="*/ 143 w 204" name="T6"/>
                  <a:gd fmla="*/ 169 h 272" name="T7"/>
                  <a:gd fmla="*/ 195 w 204" name="T8"/>
                  <a:gd fmla="*/ 164 h 272" name="T9"/>
                  <a:gd fmla="*/ 204 w 204" name="T10"/>
                  <a:gd fmla="*/ 0 h 272" name="T11"/>
                  <a:gd fmla="*/ 0 w 204" name="T12"/>
                  <a:gd fmla="*/ 272 h 272" name="T13"/>
                  <a:gd fmla="*/ 127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4" name="Freeform 117"/>
              <p:cNvSpPr/>
              <p:nvPr/>
            </p:nvSpPr>
            <p:spPr bwMode="auto">
              <a:xfrm>
                <a:off x="4056" y="2910"/>
                <a:ext cx="204" cy="272"/>
              </a:xfrm>
              <a:custGeom>
                <a:gdLst>
                  <a:gd fmla="*/ 127 w 204" name="T0"/>
                  <a:gd fmla="*/ 220 h 272" name="T1"/>
                  <a:gd fmla="*/ 106 w 204" name="T2"/>
                  <a:gd fmla="*/ 201 h 272" name="T3"/>
                  <a:gd fmla="*/ 172 w 204" name="T4"/>
                  <a:gd fmla="*/ 194 h 272" name="T5"/>
                  <a:gd fmla="*/ 143 w 204" name="T6"/>
                  <a:gd fmla="*/ 169 h 272" name="T7"/>
                  <a:gd fmla="*/ 195 w 204" name="T8"/>
                  <a:gd fmla="*/ 164 h 272" name="T9"/>
                  <a:gd fmla="*/ 204 w 204" name="T10"/>
                  <a:gd fmla="*/ 0 h 272" name="T11"/>
                  <a:gd fmla="*/ 0 w 204" name="T12"/>
                  <a:gd fmla="*/ 272 h 272" name="T13"/>
                  <a:gd fmla="*/ 127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5" name="Freeform 118"/>
              <p:cNvSpPr/>
              <p:nvPr/>
            </p:nvSpPr>
            <p:spPr bwMode="auto">
              <a:xfrm>
                <a:off x="4058" y="3055"/>
                <a:ext cx="328" cy="90"/>
              </a:xfrm>
              <a:custGeom>
                <a:gdLst>
                  <a:gd fmla="*/ 122 w 328" name="T0"/>
                  <a:gd fmla="*/ 17 h 90" name="T1"/>
                  <a:gd fmla="*/ 120 w 328" name="T2"/>
                  <a:gd fmla="*/ 47 h 90" name="T3"/>
                  <a:gd fmla="*/ 168 w 328" name="T4"/>
                  <a:gd fmla="*/ 0 h 90" name="T5"/>
                  <a:gd fmla="*/ 166 w 328" name="T6"/>
                  <a:gd fmla="*/ 37 h 90" name="T7"/>
                  <a:gd fmla="*/ 205 w 328" name="T8"/>
                  <a:gd fmla="*/ 2 h 90" name="T9"/>
                  <a:gd fmla="*/ 328 w 328" name="T10"/>
                  <a:gd fmla="*/ 90 h 90" name="T11"/>
                  <a:gd fmla="*/ 0 w 328" name="T12"/>
                  <a:gd fmla="*/ 73 h 90" name="T13"/>
                  <a:gd fmla="*/ 122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6" name="Freeform 119"/>
              <p:cNvSpPr/>
              <p:nvPr/>
            </p:nvSpPr>
            <p:spPr bwMode="auto">
              <a:xfrm>
                <a:off x="4058" y="3055"/>
                <a:ext cx="328" cy="90"/>
              </a:xfrm>
              <a:custGeom>
                <a:gdLst>
                  <a:gd fmla="*/ 122 w 328" name="T0"/>
                  <a:gd fmla="*/ 17 h 90" name="T1"/>
                  <a:gd fmla="*/ 120 w 328" name="T2"/>
                  <a:gd fmla="*/ 47 h 90" name="T3"/>
                  <a:gd fmla="*/ 168 w 328" name="T4"/>
                  <a:gd fmla="*/ 0 h 90" name="T5"/>
                  <a:gd fmla="*/ 166 w 328" name="T6"/>
                  <a:gd fmla="*/ 37 h 90" name="T7"/>
                  <a:gd fmla="*/ 205 w 328" name="T8"/>
                  <a:gd fmla="*/ 2 h 90" name="T9"/>
                  <a:gd fmla="*/ 328 w 328" name="T10"/>
                  <a:gd fmla="*/ 90 h 90" name="T11"/>
                  <a:gd fmla="*/ 0 w 328" name="T12"/>
                  <a:gd fmla="*/ 73 h 90" name="T13"/>
                  <a:gd fmla="*/ 122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7" name="Freeform 120"/>
              <p:cNvSpPr/>
              <p:nvPr/>
            </p:nvSpPr>
            <p:spPr bwMode="auto">
              <a:xfrm>
                <a:off x="4058" y="3128"/>
                <a:ext cx="328" cy="105"/>
              </a:xfrm>
              <a:custGeom>
                <a:gdLst>
                  <a:gd fmla="*/ 115 w 328" name="T0"/>
                  <a:gd fmla="*/ 79 h 105" name="T1"/>
                  <a:gd fmla="*/ 117 w 328" name="T2"/>
                  <a:gd fmla="*/ 49 h 105" name="T3"/>
                  <a:gd fmla="*/ 159 w 328" name="T4"/>
                  <a:gd fmla="*/ 101 h 105" name="T5"/>
                  <a:gd fmla="*/ 163 w 328" name="T6"/>
                  <a:gd fmla="*/ 64 h 105" name="T7"/>
                  <a:gd fmla="*/ 196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8" name="Freeform 121"/>
              <p:cNvSpPr/>
              <p:nvPr/>
            </p:nvSpPr>
            <p:spPr bwMode="auto">
              <a:xfrm>
                <a:off x="4058" y="3128"/>
                <a:ext cx="328" cy="105"/>
              </a:xfrm>
              <a:custGeom>
                <a:gdLst>
                  <a:gd fmla="*/ 115 w 328" name="T0"/>
                  <a:gd fmla="*/ 79 h 105" name="T1"/>
                  <a:gd fmla="*/ 117 w 328" name="T2"/>
                  <a:gd fmla="*/ 49 h 105" name="T3"/>
                  <a:gd fmla="*/ 159 w 328" name="T4"/>
                  <a:gd fmla="*/ 101 h 105" name="T5"/>
                  <a:gd fmla="*/ 163 w 328" name="T6"/>
                  <a:gd fmla="*/ 64 h 105" name="T7"/>
                  <a:gd fmla="*/ 196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9" name="Freeform 122"/>
              <p:cNvSpPr/>
              <p:nvPr/>
            </p:nvSpPr>
            <p:spPr bwMode="auto">
              <a:xfrm>
                <a:off x="3795" y="3122"/>
                <a:ext cx="261" cy="248"/>
              </a:xfrm>
              <a:custGeom>
                <a:gdLst>
                  <a:gd fmla="*/ 231 w 261" name="T0"/>
                  <a:gd fmla="*/ 0 h 248" name="T1"/>
                  <a:gd fmla="*/ 124 w 261" name="T2"/>
                  <a:gd fmla="*/ 19 h 248" name="T3"/>
                  <a:gd fmla="*/ 149 w 261" name="T4"/>
                  <a:gd fmla="*/ 51 h 248" name="T5"/>
                  <a:gd fmla="*/ 59 w 261" name="T6"/>
                  <a:gd fmla="*/ 42 h 248" name="T7"/>
                  <a:gd fmla="*/ 89 w 261" name="T8"/>
                  <a:gd fmla="*/ 81 h 248" name="T9"/>
                  <a:gd fmla="*/ 18 w 261" name="T10"/>
                  <a:gd fmla="*/ 74 h 248" name="T11"/>
                  <a:gd fmla="*/ 0 w 261" name="T12"/>
                  <a:gd fmla="*/ 248 h 248" name="T13"/>
                  <a:gd fmla="*/ 261 w 261" name="T14"/>
                  <a:gd fmla="*/ 25 h 248" name="T15"/>
                  <a:gd fmla="*/ 231 w 261"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1">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0" name="Freeform 123"/>
              <p:cNvSpPr/>
              <p:nvPr/>
            </p:nvSpPr>
            <p:spPr bwMode="auto">
              <a:xfrm>
                <a:off x="3795" y="3122"/>
                <a:ext cx="261" cy="248"/>
              </a:xfrm>
              <a:custGeom>
                <a:gdLst>
                  <a:gd fmla="*/ 231 w 261" name="T0"/>
                  <a:gd fmla="*/ 0 h 248" name="T1"/>
                  <a:gd fmla="*/ 124 w 261" name="T2"/>
                  <a:gd fmla="*/ 19 h 248" name="T3"/>
                  <a:gd fmla="*/ 149 w 261" name="T4"/>
                  <a:gd fmla="*/ 51 h 248" name="T5"/>
                  <a:gd fmla="*/ 59 w 261" name="T6"/>
                  <a:gd fmla="*/ 42 h 248" name="T7"/>
                  <a:gd fmla="*/ 89 w 261" name="T8"/>
                  <a:gd fmla="*/ 81 h 248" name="T9"/>
                  <a:gd fmla="*/ 18 w 261" name="T10"/>
                  <a:gd fmla="*/ 74 h 248" name="T11"/>
                  <a:gd fmla="*/ 0 w 261" name="T12"/>
                  <a:gd fmla="*/ 248 h 248" name="T13"/>
                  <a:gd fmla="*/ 261 w 261" name="T14"/>
                  <a:gd fmla="*/ 25 h 248" name="T15"/>
                  <a:gd fmla="*/ 231 w 261"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1">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1" name="Freeform 124"/>
              <p:cNvSpPr/>
              <p:nvPr/>
            </p:nvSpPr>
            <p:spPr bwMode="auto">
              <a:xfrm>
                <a:off x="3795" y="3147"/>
                <a:ext cx="275" cy="238"/>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1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2" name="Freeform 125"/>
              <p:cNvSpPr/>
              <p:nvPr/>
            </p:nvSpPr>
            <p:spPr bwMode="auto">
              <a:xfrm>
                <a:off x="3795" y="3147"/>
                <a:ext cx="275" cy="238"/>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1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3" name="Freeform 126"/>
              <p:cNvSpPr/>
              <p:nvPr/>
            </p:nvSpPr>
            <p:spPr bwMode="auto">
              <a:xfrm>
                <a:off x="3953" y="3102"/>
                <a:ext cx="186" cy="174"/>
              </a:xfrm>
              <a:custGeom>
                <a:gdLst>
                  <a:gd fmla="*/ 73 w 105" name="T0"/>
                  <a:gd fmla="*/ 28 h 93" name="T1"/>
                  <a:gd fmla="*/ 57 w 105" name="T2"/>
                  <a:gd fmla="*/ 0 h 93" name="T3"/>
                  <a:gd fmla="*/ 39 w 105" name="T4"/>
                  <a:gd fmla="*/ 22 h 93" name="T5"/>
                  <a:gd fmla="*/ 33 w 105" name="T6"/>
                  <a:gd fmla="*/ 21 h 93" name="T7"/>
                  <a:gd fmla="*/ 32 w 105" name="T8"/>
                  <a:gd fmla="*/ 73 h 93" name="T9"/>
                  <a:gd fmla="*/ 49 w 105" name="T10"/>
                  <a:gd fmla="*/ 93 h 93" name="T11"/>
                  <a:gd fmla="*/ 65 w 105" name="T12"/>
                  <a:gd fmla="*/ 83 h 93" name="T13"/>
                  <a:gd fmla="*/ 69 w 105" name="T14"/>
                  <a:gd fmla="*/ 83 h 93" name="T15"/>
                  <a:gd fmla="*/ 73 w 105"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4" name="Freeform 127"/>
              <p:cNvSpPr>
                <a:spLocks noEditPoints="1"/>
              </p:cNvSpPr>
              <p:nvPr/>
            </p:nvSpPr>
            <p:spPr bwMode="auto">
              <a:xfrm>
                <a:off x="4095" y="2910"/>
                <a:ext cx="165" cy="171"/>
              </a:xfrm>
              <a:custGeom>
                <a:gdLst>
                  <a:gd fmla="*/ 106 w 165" name="T0"/>
                  <a:gd fmla="*/ 169 h 171" name="T1"/>
                  <a:gd fmla="*/ 104 w 165" name="T2"/>
                  <a:gd fmla="*/ 169 h 171" name="T3"/>
                  <a:gd fmla="*/ 104 w 165" name="T4"/>
                  <a:gd fmla="*/ 171 h 171" name="T5"/>
                  <a:gd fmla="*/ 106 w 165" name="T6"/>
                  <a:gd fmla="*/ 169 h 171" name="T7"/>
                  <a:gd fmla="*/ 9 w 165" name="T8"/>
                  <a:gd fmla="*/ 145 h 171" name="T9"/>
                  <a:gd fmla="*/ 5 w 165" name="T10"/>
                  <a:gd fmla="*/ 151 h 171" name="T11"/>
                  <a:gd fmla="*/ 5 w 165" name="T12"/>
                  <a:gd fmla="*/ 151 h 171" name="T13"/>
                  <a:gd fmla="*/ 9 w 165" name="T14"/>
                  <a:gd fmla="*/ 145 h 171" name="T15"/>
                  <a:gd fmla="*/ 5 w 165" name="T16"/>
                  <a:gd fmla="*/ 104 h 171" name="T17"/>
                  <a:gd fmla="*/ 5 w 165" name="T18"/>
                  <a:gd fmla="*/ 104 h 171" name="T19"/>
                  <a:gd fmla="*/ 5 w 165" name="T20"/>
                  <a:gd fmla="*/ 109 h 171" name="T21"/>
                  <a:gd fmla="*/ 0 w 165" name="T22"/>
                  <a:gd fmla="*/ 109 h 171" name="T23"/>
                  <a:gd fmla="*/ 5 w 165" name="T24"/>
                  <a:gd fmla="*/ 109 h 171" name="T25"/>
                  <a:gd fmla="*/ 5 w 165" name="T26"/>
                  <a:gd fmla="*/ 104 h 171" name="T27"/>
                  <a:gd fmla="*/ 28 w 165" name="T28"/>
                  <a:gd fmla="*/ 81 h 171" name="T29"/>
                  <a:gd fmla="*/ 23 w 165" name="T30"/>
                  <a:gd fmla="*/ 87 h 171" name="T31"/>
                  <a:gd fmla="*/ 28 w 165" name="T32"/>
                  <a:gd fmla="*/ 81 h 171" name="T33"/>
                  <a:gd fmla="*/ 28 w 165" name="T34"/>
                  <a:gd fmla="*/ 81 h 171" name="T35"/>
                  <a:gd fmla="*/ 165 w 165" name="T36"/>
                  <a:gd fmla="*/ 0 h 171" name="T37"/>
                  <a:gd fmla="*/ 35 w 165" name="T38"/>
                  <a:gd fmla="*/ 49 h 171" name="T39"/>
                  <a:gd fmla="*/ 35 w 165" name="T40"/>
                  <a:gd fmla="*/ 49 h 171" name="T41"/>
                  <a:gd fmla="*/ 165 w 165" name="T42"/>
                  <a:gd fmla="*/ 0 h 17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71" w="165">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5" name="Freeform 128"/>
              <p:cNvSpPr>
                <a:spLocks noEditPoints="1"/>
              </p:cNvSpPr>
              <p:nvPr/>
            </p:nvSpPr>
            <p:spPr bwMode="auto">
              <a:xfrm>
                <a:off x="4095" y="2910"/>
                <a:ext cx="165" cy="171"/>
              </a:xfrm>
              <a:custGeom>
                <a:gdLst>
                  <a:gd fmla="*/ 106 w 165" name="T0"/>
                  <a:gd fmla="*/ 169 h 171" name="T1"/>
                  <a:gd fmla="*/ 104 w 165" name="T2"/>
                  <a:gd fmla="*/ 169 h 171" name="T3"/>
                  <a:gd fmla="*/ 104 w 165" name="T4"/>
                  <a:gd fmla="*/ 171 h 171" name="T5"/>
                  <a:gd fmla="*/ 106 w 165" name="T6"/>
                  <a:gd fmla="*/ 169 h 171" name="T7"/>
                  <a:gd fmla="*/ 9 w 165" name="T8"/>
                  <a:gd fmla="*/ 145 h 171" name="T9"/>
                  <a:gd fmla="*/ 5 w 165" name="T10"/>
                  <a:gd fmla="*/ 151 h 171" name="T11"/>
                  <a:gd fmla="*/ 5 w 165" name="T12"/>
                  <a:gd fmla="*/ 151 h 171" name="T13"/>
                  <a:gd fmla="*/ 9 w 165" name="T14"/>
                  <a:gd fmla="*/ 145 h 171" name="T15"/>
                  <a:gd fmla="*/ 5 w 165" name="T16"/>
                  <a:gd fmla="*/ 104 h 171" name="T17"/>
                  <a:gd fmla="*/ 5 w 165" name="T18"/>
                  <a:gd fmla="*/ 104 h 171" name="T19"/>
                  <a:gd fmla="*/ 5 w 165" name="T20"/>
                  <a:gd fmla="*/ 109 h 171" name="T21"/>
                  <a:gd fmla="*/ 0 w 165" name="T22"/>
                  <a:gd fmla="*/ 109 h 171" name="T23"/>
                  <a:gd fmla="*/ 5 w 165" name="T24"/>
                  <a:gd fmla="*/ 109 h 171" name="T25"/>
                  <a:gd fmla="*/ 5 w 165" name="T26"/>
                  <a:gd fmla="*/ 104 h 171" name="T27"/>
                  <a:gd fmla="*/ 28 w 165" name="T28"/>
                  <a:gd fmla="*/ 81 h 171" name="T29"/>
                  <a:gd fmla="*/ 23 w 165" name="T30"/>
                  <a:gd fmla="*/ 87 h 171" name="T31"/>
                  <a:gd fmla="*/ 28 w 165" name="T32"/>
                  <a:gd fmla="*/ 81 h 171" name="T33"/>
                  <a:gd fmla="*/ 28 w 165" name="T34"/>
                  <a:gd fmla="*/ 81 h 171" name="T35"/>
                  <a:gd fmla="*/ 165 w 165" name="T36"/>
                  <a:gd fmla="*/ 0 h 171" name="T37"/>
                  <a:gd fmla="*/ 35 w 165" name="T38"/>
                  <a:gd fmla="*/ 49 h 171" name="T39"/>
                  <a:gd fmla="*/ 35 w 165" name="T40"/>
                  <a:gd fmla="*/ 49 h 171" name="T41"/>
                  <a:gd fmla="*/ 165 w 165" name="T42"/>
                  <a:gd fmla="*/ 0 h 17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71" w="165">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6" name="Freeform 129"/>
              <p:cNvSpPr/>
              <p:nvPr/>
            </p:nvSpPr>
            <p:spPr bwMode="auto">
              <a:xfrm>
                <a:off x="4043" y="2813"/>
                <a:ext cx="87" cy="294"/>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4 w 49" name="T12"/>
                  <a:gd fmla="*/ 129 h 157" name="T13"/>
                  <a:gd fmla="*/ 34 w 49" name="T14"/>
                  <a:gd fmla="*/ 129 h 157" name="T15"/>
                  <a:gd fmla="*/ 32 w 49" name="T16"/>
                  <a:gd fmla="*/ 110 h 157" name="T17"/>
                  <a:gd fmla="*/ 29 w 49" name="T18"/>
                  <a:gd fmla="*/ 110 h 157" name="T19"/>
                  <a:gd fmla="*/ 32 w 49" name="T20"/>
                  <a:gd fmla="*/ 107 h 157" name="T21"/>
                  <a:gd fmla="*/ 32 w 49" name="T22"/>
                  <a:gd fmla="*/ 107 h 157" name="T23"/>
                  <a:gd fmla="*/ 32 w 49" name="T24"/>
                  <a:gd fmla="*/ 107 h 157" name="T25"/>
                  <a:gd fmla="*/ 31 w 49" name="T26"/>
                  <a:gd fmla="*/ 97 h 157" name="T27"/>
                  <a:gd fmla="*/ 37 w 49" name="T28"/>
                  <a:gd fmla="*/ 102 h 157" name="T29"/>
                  <a:gd fmla="*/ 42 w 49" name="T30"/>
                  <a:gd fmla="*/ 98 h 157" name="T31"/>
                  <a:gd fmla="*/ 45 w 49" name="T32"/>
                  <a:gd fmla="*/ 95 h 157" name="T33"/>
                  <a:gd fmla="*/ 43 w 49" name="T34"/>
                  <a:gd fmla="*/ 81 h 157" name="T35"/>
                  <a:gd fmla="*/ 49 w 49" name="T36"/>
                  <a:gd fmla="*/ 78 h 157" name="T37"/>
                  <a:gd fmla="*/ 49 w 49" name="T38"/>
                  <a:gd fmla="*/ 78 h 157" name="T39"/>
                  <a:gd fmla="*/ 49 w 49" name="T40"/>
                  <a:gd fmla="*/ 78 h 157" name="T41"/>
                  <a:gd fmla="*/ 2 w 49" name="T42"/>
                  <a:gd fmla="*/ 0 h 15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7" name="Freeform 130"/>
              <p:cNvSpPr/>
              <p:nvPr/>
            </p:nvSpPr>
            <p:spPr bwMode="auto">
              <a:xfrm>
                <a:off x="4033" y="2813"/>
                <a:ext cx="14" cy="298"/>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8" name="Freeform 131"/>
              <p:cNvSpPr/>
              <p:nvPr/>
            </p:nvSpPr>
            <p:spPr bwMode="auto">
              <a:xfrm>
                <a:off x="4072" y="2910"/>
                <a:ext cx="188" cy="207"/>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8 w 106" name="T24"/>
                  <a:gd fmla="*/ 77 h 110" name="T25"/>
                  <a:gd fmla="*/ 18 w 106" name="T26"/>
                  <a:gd fmla="*/ 77 h 110" name="T27"/>
                  <a:gd fmla="*/ 19 w 106" name="T28"/>
                  <a:gd fmla="*/ 82 h 110" name="T29"/>
                  <a:gd fmla="*/ 16 w 106" name="T30"/>
                  <a:gd fmla="*/ 80 h 110" name="T31"/>
                  <a:gd fmla="*/ 16 w 106" name="T32"/>
                  <a:gd fmla="*/ 80 h 110" name="T33"/>
                  <a:gd fmla="*/ 6 w 106" name="T34"/>
                  <a:gd fmla="*/ 72 h 110" name="T35"/>
                  <a:gd fmla="*/ 0 w 106" name="T36"/>
                  <a:gd fmla="*/ 105 h 110" name="T37"/>
                  <a:gd fmla="*/ 5 w 106" name="T38"/>
                  <a:gd fmla="*/ 110 h 110" name="T39"/>
                  <a:gd fmla="*/ 26 w 106" name="T40"/>
                  <a:gd fmla="*/ 101 h 110" name="T41"/>
                  <a:gd fmla="*/ 106 w 106" name="T42"/>
                  <a:gd fmla="*/ 0 h 110"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9" name="Freeform 132"/>
              <p:cNvSpPr/>
              <p:nvPr/>
            </p:nvSpPr>
            <p:spPr bwMode="auto">
              <a:xfrm>
                <a:off x="4118" y="2910"/>
                <a:ext cx="142" cy="192"/>
              </a:xfrm>
              <a:custGeom>
                <a:gdLst>
                  <a:gd fmla="*/ 142 w 142" name="T0"/>
                  <a:gd fmla="*/ 0 h 192" name="T1"/>
                  <a:gd fmla="*/ 0 w 142" name="T2"/>
                  <a:gd fmla="*/ 190 h 192" name="T3"/>
                  <a:gd fmla="*/ 62 w 142" name="T4"/>
                  <a:gd fmla="*/ 162 h 192" name="T5"/>
                  <a:gd fmla="*/ 60 w 142" name="T6"/>
                  <a:gd fmla="*/ 192 h 192" name="T7"/>
                  <a:gd fmla="*/ 81 w 142" name="T8"/>
                  <a:gd fmla="*/ 171 h 192" name="T9"/>
                  <a:gd fmla="*/ 81 w 142" name="T10"/>
                  <a:gd fmla="*/ 169 h 192" name="T11"/>
                  <a:gd fmla="*/ 83 w 142" name="T12"/>
                  <a:gd fmla="*/ 169 h 192" name="T13"/>
                  <a:gd fmla="*/ 108 w 142" name="T14"/>
                  <a:gd fmla="*/ 145 h 192" name="T15"/>
                  <a:gd fmla="*/ 108 w 142" name="T16"/>
                  <a:gd fmla="*/ 167 h 192" name="T17"/>
                  <a:gd fmla="*/ 126 w 142" name="T18"/>
                  <a:gd fmla="*/ 166 h 192" name="T19"/>
                  <a:gd fmla="*/ 133 w 142" name="T20"/>
                  <a:gd fmla="*/ 158 h 192" name="T21"/>
                  <a:gd fmla="*/ 142 w 142" name="T22"/>
                  <a:gd fmla="*/ 0 h 19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92" w="14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0" name="Freeform 133"/>
              <p:cNvSpPr/>
              <p:nvPr/>
            </p:nvSpPr>
            <p:spPr bwMode="auto">
              <a:xfrm>
                <a:off x="4118" y="2910"/>
                <a:ext cx="142" cy="192"/>
              </a:xfrm>
              <a:custGeom>
                <a:gdLst>
                  <a:gd fmla="*/ 142 w 142" name="T0"/>
                  <a:gd fmla="*/ 0 h 192" name="T1"/>
                  <a:gd fmla="*/ 0 w 142" name="T2"/>
                  <a:gd fmla="*/ 190 h 192" name="T3"/>
                  <a:gd fmla="*/ 62 w 142" name="T4"/>
                  <a:gd fmla="*/ 162 h 192" name="T5"/>
                  <a:gd fmla="*/ 60 w 142" name="T6"/>
                  <a:gd fmla="*/ 192 h 192" name="T7"/>
                  <a:gd fmla="*/ 81 w 142" name="T8"/>
                  <a:gd fmla="*/ 171 h 192" name="T9"/>
                  <a:gd fmla="*/ 81 w 142" name="T10"/>
                  <a:gd fmla="*/ 169 h 192" name="T11"/>
                  <a:gd fmla="*/ 83 w 142" name="T12"/>
                  <a:gd fmla="*/ 169 h 192" name="T13"/>
                  <a:gd fmla="*/ 108 w 142" name="T14"/>
                  <a:gd fmla="*/ 145 h 192" name="T15"/>
                  <a:gd fmla="*/ 108 w 142" name="T16"/>
                  <a:gd fmla="*/ 167 h 192" name="T17"/>
                  <a:gd fmla="*/ 126 w 142" name="T18"/>
                  <a:gd fmla="*/ 166 h 192" name="T19"/>
                  <a:gd fmla="*/ 133 w 142" name="T20"/>
                  <a:gd fmla="*/ 158 h 192" name="T21"/>
                  <a:gd fmla="*/ 142 w 142" name="T22"/>
                  <a:gd fmla="*/ 0 h 192"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92" w="14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1" name="Freeform 134"/>
              <p:cNvSpPr/>
              <p:nvPr/>
            </p:nvSpPr>
            <p:spPr bwMode="auto">
              <a:xfrm>
                <a:off x="4081" y="3055"/>
                <a:ext cx="305" cy="90"/>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92 w 172" name="T24"/>
                  <a:gd fmla="*/ 11 h 48" name="T25"/>
                  <a:gd fmla="*/ 81 w 172" name="T26"/>
                  <a:gd fmla="*/ 20 h 48" name="T27"/>
                  <a:gd fmla="*/ 82 w 172" name="T28"/>
                  <a:gd fmla="*/ 12 h 48" name="T29"/>
                  <a:gd fmla="*/ 82 w 172" name="T30"/>
                  <a:gd fmla="*/ 12 h 48" name="T31"/>
                  <a:gd fmla="*/ 82 w 172" name="T32"/>
                  <a:gd fmla="*/ 0 h 48"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2" name="Freeform 135"/>
              <p:cNvSpPr>
                <a:spLocks noEditPoints="1"/>
              </p:cNvSpPr>
              <p:nvPr/>
            </p:nvSpPr>
            <p:spPr bwMode="auto">
              <a:xfrm>
                <a:off x="4058" y="3145"/>
                <a:ext cx="328" cy="186"/>
              </a:xfrm>
              <a:custGeom>
                <a:gdLst>
                  <a:gd fmla="*/ 0 w 185" name="T0"/>
                  <a:gd fmla="*/ 68 h 99" name="T1"/>
                  <a:gd fmla="*/ 0 w 185" name="T2"/>
                  <a:gd fmla="*/ 68 h 99" name="T3"/>
                  <a:gd fmla="*/ 12 w 185" name="T4"/>
                  <a:gd fmla="*/ 85 h 99" name="T5"/>
                  <a:gd fmla="*/ 0 w 185" name="T6"/>
                  <a:gd fmla="*/ 68 h 99" name="T7"/>
                  <a:gd fmla="*/ 185 w 185" name="T8"/>
                  <a:gd fmla="*/ 0 h 99" name="T9"/>
                  <a:gd fmla="*/ 129 w 185" name="T10"/>
                  <a:gd fmla="*/ 35 h 99" name="T11"/>
                  <a:gd fmla="*/ 151 w 185" name="T12"/>
                  <a:gd fmla="*/ 99 h 99" name="T13"/>
                  <a:gd fmla="*/ 129 w 185" name="T14"/>
                  <a:gd fmla="*/ 35 h 99" name="T15"/>
                  <a:gd fmla="*/ 185 w 185" name="T16"/>
                  <a:gd fmla="*/ 0 h 9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9" w="185">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3" name="Freeform 136"/>
              <p:cNvSpPr/>
              <p:nvPr/>
            </p:nvSpPr>
            <p:spPr bwMode="auto">
              <a:xfrm>
                <a:off x="4105" y="3162"/>
                <a:ext cx="220" cy="16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4" name="Freeform 137"/>
              <p:cNvSpPr/>
              <p:nvPr/>
            </p:nvSpPr>
            <p:spPr bwMode="auto">
              <a:xfrm>
                <a:off x="4058" y="3222"/>
                <a:ext cx="267" cy="161"/>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5" name="Freeform 138"/>
              <p:cNvSpPr/>
              <p:nvPr/>
            </p:nvSpPr>
            <p:spPr bwMode="auto">
              <a:xfrm>
                <a:off x="4082" y="3147"/>
                <a:ext cx="25" cy="17"/>
              </a:xfrm>
              <a:custGeom>
                <a:gdLst>
                  <a:gd fmla="*/ 1 w 14" name="T0"/>
                  <a:gd fmla="*/ 0 h 9" name="T1"/>
                  <a:gd fmla="*/ 0 w 14" name="T2"/>
                  <a:gd fmla="*/ 4 h 9" name="T3"/>
                  <a:gd fmla="*/ 13 w 14" name="T4"/>
                  <a:gd fmla="*/ 9 h 9" name="T5"/>
                  <a:gd fmla="*/ 14 w 14" name="T6"/>
                  <a:gd fmla="*/ 8 h 9" name="T7"/>
                  <a:gd fmla="*/ 1 w 14" name="T8"/>
                  <a:gd fmla="*/ 0 h 9" name="T9"/>
                </a:gdLst>
                <a:cxnLst>
                  <a:cxn ang="0">
                    <a:pos x="T0" y="T1"/>
                  </a:cxn>
                  <a:cxn ang="0">
                    <a:pos x="T2" y="T3"/>
                  </a:cxn>
                  <a:cxn ang="0">
                    <a:pos x="T4" y="T5"/>
                  </a:cxn>
                  <a:cxn ang="0">
                    <a:pos x="T6" y="T7"/>
                  </a:cxn>
                  <a:cxn ang="0">
                    <a:pos x="T8" y="T9"/>
                  </a:cxn>
                </a:cxnLst>
                <a:rect b="b" l="0" r="r" t="0"/>
                <a:pathLst>
                  <a:path h="9" w="14">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6" name="Freeform 139"/>
              <p:cNvSpPr/>
              <p:nvPr/>
            </p:nvSpPr>
            <p:spPr bwMode="auto">
              <a:xfrm>
                <a:off x="4033" y="3274"/>
                <a:ext cx="42" cy="554"/>
              </a:xfrm>
              <a:custGeom>
                <a:gdLst>
                  <a:gd fmla="*/ 4 w 24" name="T0"/>
                  <a:gd fmla="*/ 1 h 295" name="T1"/>
                  <a:gd fmla="*/ 0 w 24" name="T2"/>
                  <a:gd fmla="*/ 5 h 295" name="T3"/>
                  <a:gd fmla="*/ 17 w 24" name="T4"/>
                  <a:gd fmla="*/ 267 h 295" name="T5"/>
                  <a:gd fmla="*/ 17 w 24" name="T6"/>
                  <a:gd fmla="*/ 267 h 295" name="T7"/>
                  <a:gd fmla="*/ 17 w 24" name="T8"/>
                  <a:gd fmla="*/ 268 h 295" name="T9"/>
                  <a:gd fmla="*/ 17 w 24" name="T10"/>
                  <a:gd fmla="*/ 268 h 295" name="T11"/>
                  <a:gd fmla="*/ 17 w 24" name="T12"/>
                  <a:gd fmla="*/ 268 h 295" name="T13"/>
                  <a:gd fmla="*/ 17 w 24" name="T14"/>
                  <a:gd fmla="*/ 268 h 295" name="T15"/>
                  <a:gd fmla="*/ 17 w 24" name="T16"/>
                  <a:gd fmla="*/ 268 h 295" name="T17"/>
                  <a:gd fmla="*/ 17 w 24" name="T18"/>
                  <a:gd fmla="*/ 268 h 295" name="T19"/>
                  <a:gd fmla="*/ 17 w 24" name="T20"/>
                  <a:gd fmla="*/ 269 h 295" name="T21"/>
                  <a:gd fmla="*/ 17 w 24" name="T22"/>
                  <a:gd fmla="*/ 269 h 295" name="T23"/>
                  <a:gd fmla="*/ 17 w 24" name="T24"/>
                  <a:gd fmla="*/ 269 h 295" name="T25"/>
                  <a:gd fmla="*/ 17 w 24" name="T26"/>
                  <a:gd fmla="*/ 269 h 295" name="T27"/>
                  <a:gd fmla="*/ 17 w 24" name="T28"/>
                  <a:gd fmla="*/ 269 h 295" name="T29"/>
                  <a:gd fmla="*/ 17 w 24" name="T30"/>
                  <a:gd fmla="*/ 269 h 295" name="T31"/>
                  <a:gd fmla="*/ 17 w 24" name="T32"/>
                  <a:gd fmla="*/ 270 h 295" name="T33"/>
                  <a:gd fmla="*/ 17 w 24" name="T34"/>
                  <a:gd fmla="*/ 270 h 295" name="T35"/>
                  <a:gd fmla="*/ 17 w 24" name="T36"/>
                  <a:gd fmla="*/ 270 h 295" name="T37"/>
                  <a:gd fmla="*/ 17 w 24" name="T38"/>
                  <a:gd fmla="*/ 270 h 295" name="T39"/>
                  <a:gd fmla="*/ 17 w 24" name="T40"/>
                  <a:gd fmla="*/ 270 h 295" name="T41"/>
                  <a:gd fmla="*/ 17 w 24" name="T42"/>
                  <a:gd fmla="*/ 271 h 295" name="T43"/>
                  <a:gd fmla="*/ 17 w 24" name="T44"/>
                  <a:gd fmla="*/ 271 h 295" name="T45"/>
                  <a:gd fmla="*/ 17 w 24" name="T46"/>
                  <a:gd fmla="*/ 271 h 295" name="T47"/>
                  <a:gd fmla="*/ 17 w 24" name="T48"/>
                  <a:gd fmla="*/ 271 h 295" name="T49"/>
                  <a:gd fmla="*/ 17 w 24" name="T50"/>
                  <a:gd fmla="*/ 271 h 295" name="T51"/>
                  <a:gd fmla="*/ 17 w 24" name="T52"/>
                  <a:gd fmla="*/ 272 h 295" name="T53"/>
                  <a:gd fmla="*/ 17 w 24" name="T54"/>
                  <a:gd fmla="*/ 272 h 295" name="T55"/>
                  <a:gd fmla="*/ 17 w 24" name="T56"/>
                  <a:gd fmla="*/ 272 h 295" name="T57"/>
                  <a:gd fmla="*/ 17 w 24" name="T58"/>
                  <a:gd fmla="*/ 272 h 295" name="T59"/>
                  <a:gd fmla="*/ 15 w 24" name="T60"/>
                  <a:gd fmla="*/ 288 h 295" name="T61"/>
                  <a:gd fmla="*/ 0 w 24" name="T62"/>
                  <a:gd fmla="*/ 295 h 295" name="T63"/>
                  <a:gd fmla="*/ 11 w 24" name="T64"/>
                  <a:gd fmla="*/ 0 h 295" name="T6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b="b" l="0" r="r" t="0"/>
                <a:pathLst>
                  <a:path h="295" w="24">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7" name="Freeform 140"/>
              <p:cNvSpPr/>
              <p:nvPr/>
            </p:nvSpPr>
            <p:spPr bwMode="auto">
              <a:xfrm>
                <a:off x="4084" y="3130"/>
                <a:ext cx="302" cy="103"/>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8" name="Freeform 141"/>
              <p:cNvSpPr/>
              <p:nvPr/>
            </p:nvSpPr>
            <p:spPr bwMode="auto">
              <a:xfrm>
                <a:off x="4033" y="3276"/>
                <a:ext cx="2" cy="8"/>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9" name="Freeform 142"/>
              <p:cNvSpPr/>
              <p:nvPr/>
            </p:nvSpPr>
            <p:spPr bwMode="auto">
              <a:xfrm>
                <a:off x="4033" y="3102"/>
                <a:ext cx="94" cy="174"/>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0" name="Freeform 143"/>
              <p:cNvSpPr/>
              <p:nvPr/>
            </p:nvSpPr>
            <p:spPr bwMode="auto">
              <a:xfrm>
                <a:off x="3123" y="3629"/>
                <a:ext cx="89" cy="252"/>
              </a:xfrm>
              <a:custGeom>
                <a:gdLst>
                  <a:gd fmla="*/ 26 w 50" name="T0"/>
                  <a:gd fmla="*/ 128 h 134" name="T1"/>
                  <a:gd fmla="*/ 26 w 50" name="T2"/>
                  <a:gd fmla="*/ 126 h 134" name="T3"/>
                  <a:gd fmla="*/ 28 w 50" name="T4"/>
                  <a:gd fmla="*/ 122 h 134" name="T5"/>
                  <a:gd fmla="*/ 32 w 50" name="T6"/>
                  <a:gd fmla="*/ 107 h 134" name="T7"/>
                  <a:gd fmla="*/ 35 w 50" name="T8"/>
                  <a:gd fmla="*/ 59 h 134" name="T9"/>
                  <a:gd fmla="*/ 33 w 50" name="T10"/>
                  <a:gd fmla="*/ 46 h 134" name="T11"/>
                  <a:gd fmla="*/ 31 w 50" name="T12"/>
                  <a:gd fmla="*/ 40 h 134" name="T13"/>
                  <a:gd fmla="*/ 29 w 50" name="T14"/>
                  <a:gd fmla="*/ 34 h 134" name="T15"/>
                  <a:gd fmla="*/ 17 w 50" name="T16"/>
                  <a:gd fmla="*/ 15 h 134" name="T17"/>
                  <a:gd fmla="*/ 11 w 50" name="T18"/>
                  <a:gd fmla="*/ 8 h 134" name="T19"/>
                  <a:gd fmla="*/ 5 w 50" name="T20"/>
                  <a:gd fmla="*/ 3 h 134" name="T21"/>
                  <a:gd fmla="*/ 0 w 50" name="T22"/>
                  <a:gd fmla="*/ 0 h 134" name="T23"/>
                  <a:gd fmla="*/ 6 w 50" name="T24"/>
                  <a:gd fmla="*/ 3 h 134" name="T25"/>
                  <a:gd fmla="*/ 12 w 50" name="T26"/>
                  <a:gd fmla="*/ 7 h 134" name="T27"/>
                  <a:gd fmla="*/ 19 w 50" name="T28"/>
                  <a:gd fmla="*/ 13 h 134" name="T29"/>
                  <a:gd fmla="*/ 35 w 50" name="T30"/>
                  <a:gd fmla="*/ 31 h 134" name="T31"/>
                  <a:gd fmla="*/ 38 w 50" name="T32"/>
                  <a:gd fmla="*/ 37 h 134" name="T33"/>
                  <a:gd fmla="*/ 41 w 50" name="T34"/>
                  <a:gd fmla="*/ 44 h 134" name="T35"/>
                  <a:gd fmla="*/ 45 w 50" name="T36"/>
                  <a:gd fmla="*/ 57 h 134" name="T37"/>
                  <a:gd fmla="*/ 50 w 50" name="T38"/>
                  <a:gd fmla="*/ 85 h 134" name="T39"/>
                  <a:gd fmla="*/ 49 w 50" name="T40"/>
                  <a:gd fmla="*/ 110 h 134" name="T41"/>
                  <a:gd fmla="*/ 47 w 50" name="T42"/>
                  <a:gd fmla="*/ 127 h 134" name="T43"/>
                  <a:gd fmla="*/ 46 w 50" name="T44"/>
                  <a:gd fmla="*/ 132 h 134" name="T45"/>
                  <a:gd fmla="*/ 46 w 50" name="T46"/>
                  <a:gd fmla="*/ 134 h 134" name="T47"/>
                  <a:gd fmla="*/ 26 w 50" name="T48"/>
                  <a:gd fmla="*/ 128 h 134" name="T4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b="b" l="0" r="r" t="0"/>
                <a:pathLst>
                  <a:path h="134" w="50">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1" name="Freeform 144"/>
              <p:cNvSpPr/>
              <p:nvPr/>
            </p:nvSpPr>
            <p:spPr bwMode="auto">
              <a:xfrm>
                <a:off x="3173" y="3648"/>
                <a:ext cx="147" cy="206"/>
              </a:xfrm>
              <a:custGeom>
                <a:gdLst>
                  <a:gd fmla="*/ 13 w 83" name="T0"/>
                  <a:gd fmla="*/ 110 h 110" name="T1"/>
                  <a:gd fmla="*/ 83 w 83" name="T2"/>
                  <a:gd fmla="*/ 0 h 110" name="T3"/>
                  <a:gd fmla="*/ 51 w 83" name="T4"/>
                  <a:gd fmla="*/ 51 h 110" name="T5"/>
                  <a:gd fmla="*/ 13 w 83" name="T6"/>
                  <a:gd fmla="*/ 110 h 110" name="T7"/>
                </a:gdLst>
                <a:cxnLst>
                  <a:cxn ang="0">
                    <a:pos x="T0" y="T1"/>
                  </a:cxn>
                  <a:cxn ang="0">
                    <a:pos x="T2" y="T3"/>
                  </a:cxn>
                  <a:cxn ang="0">
                    <a:pos x="T4" y="T5"/>
                  </a:cxn>
                  <a:cxn ang="0">
                    <a:pos x="T6" y="T7"/>
                  </a:cxn>
                </a:cxnLst>
                <a:rect b="b" l="0" r="r" t="0"/>
                <a:pathLst>
                  <a:path h="110" w="83">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2" name="Freeform 145"/>
              <p:cNvSpPr/>
              <p:nvPr/>
            </p:nvSpPr>
            <p:spPr bwMode="auto">
              <a:xfrm>
                <a:off x="3097" y="3500"/>
                <a:ext cx="71" cy="105"/>
              </a:xfrm>
              <a:custGeom>
                <a:gdLst>
                  <a:gd fmla="*/ 9 w 40" name="T0"/>
                  <a:gd fmla="*/ 0 h 56" name="T1"/>
                  <a:gd fmla="*/ 20 w 40" name="T2"/>
                  <a:gd fmla="*/ 7 h 56" name="T3"/>
                  <a:gd fmla="*/ 30 w 40" name="T4"/>
                  <a:gd fmla="*/ 0 h 56" name="T5"/>
                  <a:gd fmla="*/ 20 w 40" name="T6"/>
                  <a:gd fmla="*/ 56 h 56" name="T7"/>
                  <a:gd fmla="*/ 9 w 40" name="T8"/>
                  <a:gd fmla="*/ 0 h 56" name="T9"/>
                </a:gdLst>
                <a:cxnLst>
                  <a:cxn ang="0">
                    <a:pos x="T0" y="T1"/>
                  </a:cxn>
                  <a:cxn ang="0">
                    <a:pos x="T2" y="T3"/>
                  </a:cxn>
                  <a:cxn ang="0">
                    <a:pos x="T4" y="T5"/>
                  </a:cxn>
                  <a:cxn ang="0">
                    <a:pos x="T6" y="T7"/>
                  </a:cxn>
                  <a:cxn ang="0">
                    <a:pos x="T8" y="T9"/>
                  </a:cxn>
                </a:cxnLst>
                <a:rect b="b" l="0" r="r" t="0"/>
                <a:pathLst>
                  <a:path h="56" w="40">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3" name="Freeform 146"/>
              <p:cNvSpPr/>
              <p:nvPr/>
            </p:nvSpPr>
            <p:spPr bwMode="auto">
              <a:xfrm>
                <a:off x="3132" y="3507"/>
                <a:ext cx="91" cy="98"/>
              </a:xfrm>
              <a:custGeom>
                <a:gdLst>
                  <a:gd fmla="*/ 31 w 51" name="T0"/>
                  <a:gd fmla="*/ 5 h 52" name="T1"/>
                  <a:gd fmla="*/ 34 w 51" name="T2"/>
                  <a:gd fmla="*/ 18 h 52" name="T3"/>
                  <a:gd fmla="*/ 46 w 51" name="T4"/>
                  <a:gd fmla="*/ 20 h 52" name="T5"/>
                  <a:gd fmla="*/ 0 w 51" name="T6"/>
                  <a:gd fmla="*/ 52 h 52" name="T7"/>
                  <a:gd fmla="*/ 31 w 51" name="T8"/>
                  <a:gd fmla="*/ 5 h 52" name="T9"/>
                </a:gdLst>
                <a:cxnLst>
                  <a:cxn ang="0">
                    <a:pos x="T0" y="T1"/>
                  </a:cxn>
                  <a:cxn ang="0">
                    <a:pos x="T2" y="T3"/>
                  </a:cxn>
                  <a:cxn ang="0">
                    <a:pos x="T4" y="T5"/>
                  </a:cxn>
                  <a:cxn ang="0">
                    <a:pos x="T6" y="T7"/>
                  </a:cxn>
                  <a:cxn ang="0">
                    <a:pos x="T8" y="T9"/>
                  </a:cxn>
                </a:cxnLst>
                <a:rect b="b" l="0" r="r" t="0"/>
                <a:pathLst>
                  <a:path h="52" w="51">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4" name="Freeform 147"/>
              <p:cNvSpPr/>
              <p:nvPr/>
            </p:nvSpPr>
            <p:spPr bwMode="auto">
              <a:xfrm>
                <a:off x="3132" y="3567"/>
                <a:ext cx="98" cy="75"/>
              </a:xfrm>
              <a:custGeom>
                <a:gdLst>
                  <a:gd fmla="*/ 55 w 55" name="T0"/>
                  <a:gd fmla="*/ 9 h 40" name="T1"/>
                  <a:gd fmla="*/ 48 w 55" name="T2"/>
                  <a:gd fmla="*/ 20 h 40" name="T3"/>
                  <a:gd fmla="*/ 55 w 55" name="T4"/>
                  <a:gd fmla="*/ 30 h 40" name="T5"/>
                  <a:gd fmla="*/ 0 w 55" name="T6"/>
                  <a:gd fmla="*/ 20 h 40" name="T7"/>
                  <a:gd fmla="*/ 55 w 55" name="T8"/>
                  <a:gd fmla="*/ 9 h 40" name="T9"/>
                </a:gdLst>
                <a:cxnLst>
                  <a:cxn ang="0">
                    <a:pos x="T0" y="T1"/>
                  </a:cxn>
                  <a:cxn ang="0">
                    <a:pos x="T2" y="T3"/>
                  </a:cxn>
                  <a:cxn ang="0">
                    <a:pos x="T4" y="T5"/>
                  </a:cxn>
                  <a:cxn ang="0">
                    <a:pos x="T6" y="T7"/>
                  </a:cxn>
                  <a:cxn ang="0">
                    <a:pos x="T8" y="T9"/>
                  </a:cxn>
                </a:cxnLst>
                <a:rect b="b" l="0" r="r" t="0"/>
                <a:pathLst>
                  <a:path h="40" w="55">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5" name="Freeform 148"/>
              <p:cNvSpPr/>
              <p:nvPr/>
            </p:nvSpPr>
            <p:spPr bwMode="auto">
              <a:xfrm>
                <a:off x="3132" y="3605"/>
                <a:ext cx="91" cy="95"/>
              </a:xfrm>
              <a:custGeom>
                <a:gdLst>
                  <a:gd fmla="*/ 46 w 51" name="T0"/>
                  <a:gd fmla="*/ 31 h 51" name="T1"/>
                  <a:gd fmla="*/ 34 w 51" name="T2"/>
                  <a:gd fmla="*/ 34 h 51" name="T3"/>
                  <a:gd fmla="*/ 31 w 51" name="T4"/>
                  <a:gd fmla="*/ 46 h 51" name="T5"/>
                  <a:gd fmla="*/ 0 w 51" name="T6"/>
                  <a:gd fmla="*/ 0 h 51" name="T7"/>
                  <a:gd fmla="*/ 46 w 51" name="T8"/>
                  <a:gd fmla="*/ 31 h 51" name="T9"/>
                </a:gdLst>
                <a:cxnLst>
                  <a:cxn ang="0">
                    <a:pos x="T0" y="T1"/>
                  </a:cxn>
                  <a:cxn ang="0">
                    <a:pos x="T2" y="T3"/>
                  </a:cxn>
                  <a:cxn ang="0">
                    <a:pos x="T4" y="T5"/>
                  </a:cxn>
                  <a:cxn ang="0">
                    <a:pos x="T6" y="T7"/>
                  </a:cxn>
                  <a:cxn ang="0">
                    <a:pos x="T8" y="T9"/>
                  </a:cxn>
                </a:cxnLst>
                <a:rect b="b" l="0" r="r" t="0"/>
                <a:pathLst>
                  <a:path h="51" w="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6" name="Freeform 149"/>
              <p:cNvSpPr/>
              <p:nvPr/>
            </p:nvSpPr>
            <p:spPr bwMode="auto">
              <a:xfrm>
                <a:off x="3095" y="3605"/>
                <a:ext cx="73" cy="103"/>
              </a:xfrm>
              <a:custGeom>
                <a:gdLst>
                  <a:gd fmla="*/ 31 w 41" name="T0"/>
                  <a:gd fmla="*/ 55 h 55" name="T1"/>
                  <a:gd fmla="*/ 21 w 41" name="T2"/>
                  <a:gd fmla="*/ 48 h 55" name="T3"/>
                  <a:gd fmla="*/ 10 w 41" name="T4"/>
                  <a:gd fmla="*/ 55 h 55" name="T5"/>
                  <a:gd fmla="*/ 21 w 41" name="T6"/>
                  <a:gd fmla="*/ 0 h 55" name="T7"/>
                  <a:gd fmla="*/ 31 w 41" name="T8"/>
                  <a:gd fmla="*/ 55 h 55" name="T9"/>
                </a:gdLst>
                <a:cxnLst>
                  <a:cxn ang="0">
                    <a:pos x="T0" y="T1"/>
                  </a:cxn>
                  <a:cxn ang="0">
                    <a:pos x="T2" y="T3"/>
                  </a:cxn>
                  <a:cxn ang="0">
                    <a:pos x="T4" y="T5"/>
                  </a:cxn>
                  <a:cxn ang="0">
                    <a:pos x="T6" y="T7"/>
                  </a:cxn>
                  <a:cxn ang="0">
                    <a:pos x="T8" y="T9"/>
                  </a:cxn>
                </a:cxnLst>
                <a:rect b="b" l="0" r="r" t="0"/>
                <a:pathLst>
                  <a:path h="55" w="41">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7" name="Freeform 150"/>
              <p:cNvSpPr/>
              <p:nvPr/>
            </p:nvSpPr>
            <p:spPr bwMode="auto">
              <a:xfrm>
                <a:off x="3040" y="3605"/>
                <a:ext cx="92" cy="95"/>
              </a:xfrm>
              <a:custGeom>
                <a:gdLst>
                  <a:gd fmla="*/ 20 w 52" name="T0"/>
                  <a:gd fmla="*/ 46 h 51" name="T1"/>
                  <a:gd fmla="*/ 17 w 52" name="T2"/>
                  <a:gd fmla="*/ 34 h 51" name="T3"/>
                  <a:gd fmla="*/ 5 w 52" name="T4"/>
                  <a:gd fmla="*/ 31 h 51" name="T5"/>
                  <a:gd fmla="*/ 52 w 52" name="T6"/>
                  <a:gd fmla="*/ 0 h 51" name="T7"/>
                  <a:gd fmla="*/ 20 w 52" name="T8"/>
                  <a:gd fmla="*/ 46 h 51" name="T9"/>
                </a:gdLst>
                <a:cxnLst>
                  <a:cxn ang="0">
                    <a:pos x="T0" y="T1"/>
                  </a:cxn>
                  <a:cxn ang="0">
                    <a:pos x="T2" y="T3"/>
                  </a:cxn>
                  <a:cxn ang="0">
                    <a:pos x="T4" y="T5"/>
                  </a:cxn>
                  <a:cxn ang="0">
                    <a:pos x="T6" y="T7"/>
                  </a:cxn>
                  <a:cxn ang="0">
                    <a:pos x="T8" y="T9"/>
                  </a:cxn>
                </a:cxnLst>
                <a:rect b="b" l="0" r="r" t="0"/>
                <a:pathLst>
                  <a:path h="51" w="52">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8" name="Freeform 151"/>
              <p:cNvSpPr/>
              <p:nvPr/>
            </p:nvSpPr>
            <p:spPr bwMode="auto">
              <a:xfrm>
                <a:off x="3033" y="3565"/>
                <a:ext cx="99" cy="77"/>
              </a:xfrm>
              <a:custGeom>
                <a:gdLst>
                  <a:gd fmla="*/ 0 w 56" name="T0"/>
                  <a:gd fmla="*/ 31 h 41" name="T1"/>
                  <a:gd fmla="*/ 7 w 56" name="T2"/>
                  <a:gd fmla="*/ 21 h 41" name="T3"/>
                  <a:gd fmla="*/ 0 w 56" name="T4"/>
                  <a:gd fmla="*/ 10 h 41" name="T5"/>
                  <a:gd fmla="*/ 56 w 56" name="T6"/>
                  <a:gd fmla="*/ 21 h 41" name="T7"/>
                  <a:gd fmla="*/ 0 w 56" name="T8"/>
                  <a:gd fmla="*/ 31 h 41" name="T9"/>
                </a:gdLst>
                <a:cxnLst>
                  <a:cxn ang="0">
                    <a:pos x="T0" y="T1"/>
                  </a:cxn>
                  <a:cxn ang="0">
                    <a:pos x="T2" y="T3"/>
                  </a:cxn>
                  <a:cxn ang="0">
                    <a:pos x="T4" y="T5"/>
                  </a:cxn>
                  <a:cxn ang="0">
                    <a:pos x="T6" y="T7"/>
                  </a:cxn>
                  <a:cxn ang="0">
                    <a:pos x="T8" y="T9"/>
                  </a:cxn>
                </a:cxnLst>
                <a:rect b="b" l="0" r="r" t="0"/>
                <a:pathLst>
                  <a:path h="41" w="56">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9" name="Freeform 152"/>
              <p:cNvSpPr/>
              <p:nvPr/>
            </p:nvSpPr>
            <p:spPr bwMode="auto">
              <a:xfrm>
                <a:off x="3040" y="3507"/>
                <a:ext cx="92" cy="98"/>
              </a:xfrm>
              <a:custGeom>
                <a:gdLst>
                  <a:gd fmla="*/ 5 w 52" name="T0"/>
                  <a:gd fmla="*/ 20 h 52" name="T1"/>
                  <a:gd fmla="*/ 17 w 52" name="T2"/>
                  <a:gd fmla="*/ 18 h 52" name="T3"/>
                  <a:gd fmla="*/ 20 w 52" name="T4"/>
                  <a:gd fmla="*/ 5 h 52" name="T5"/>
                  <a:gd fmla="*/ 52 w 52" name="T6"/>
                  <a:gd fmla="*/ 52 h 52" name="T7"/>
                  <a:gd fmla="*/ 5 w 52" name="T8"/>
                  <a:gd fmla="*/ 20 h 52" name="T9"/>
                </a:gdLst>
                <a:cxnLst>
                  <a:cxn ang="0">
                    <a:pos x="T0" y="T1"/>
                  </a:cxn>
                  <a:cxn ang="0">
                    <a:pos x="T2" y="T3"/>
                  </a:cxn>
                  <a:cxn ang="0">
                    <a:pos x="T4" y="T5"/>
                  </a:cxn>
                  <a:cxn ang="0">
                    <a:pos x="T6" y="T7"/>
                  </a:cxn>
                  <a:cxn ang="0">
                    <a:pos x="T8" y="T9"/>
                  </a:cxn>
                </a:cxnLst>
                <a:rect b="b" l="0" r="r" t="0"/>
                <a:pathLst>
                  <a:path h="52" w="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1" name="Freeform 154"/>
              <p:cNvSpPr/>
              <p:nvPr/>
            </p:nvSpPr>
            <p:spPr bwMode="auto">
              <a:xfrm>
                <a:off x="4715" y="3548"/>
                <a:ext cx="257" cy="297"/>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2" name="Freeform 155"/>
              <p:cNvSpPr/>
              <p:nvPr/>
            </p:nvSpPr>
            <p:spPr bwMode="auto">
              <a:xfrm>
                <a:off x="4575" y="3548"/>
                <a:ext cx="257" cy="297"/>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3" name="Freeform 156"/>
              <p:cNvSpPr/>
              <p:nvPr/>
            </p:nvSpPr>
            <p:spPr bwMode="auto">
              <a:xfrm>
                <a:off x="4728" y="3676"/>
                <a:ext cx="262" cy="16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4" name="Freeform 157"/>
              <p:cNvSpPr/>
              <p:nvPr/>
            </p:nvSpPr>
            <p:spPr bwMode="auto">
              <a:xfrm>
                <a:off x="4550" y="3676"/>
                <a:ext cx="263" cy="16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5" name="Freeform 158"/>
              <p:cNvSpPr/>
              <p:nvPr/>
            </p:nvSpPr>
            <p:spPr bwMode="auto">
              <a:xfrm>
                <a:off x="4724" y="3517"/>
                <a:ext cx="94" cy="281"/>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159"/>
              <p:cNvSpPr/>
              <p:nvPr/>
            </p:nvSpPr>
            <p:spPr bwMode="auto">
              <a:xfrm>
                <a:off x="457" y="3807"/>
                <a:ext cx="116" cy="21"/>
              </a:xfrm>
              <a:custGeom>
                <a:gdLst>
                  <a:gd fmla="*/ 65 w 65" name="T0"/>
                  <a:gd fmla="*/ 11 h 11" name="T1"/>
                  <a:gd fmla="*/ 33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160"/>
              <p:cNvSpPr/>
              <p:nvPr/>
            </p:nvSpPr>
            <p:spPr bwMode="auto">
              <a:xfrm>
                <a:off x="709" y="3807"/>
                <a:ext cx="115" cy="21"/>
              </a:xfrm>
              <a:custGeom>
                <a:gdLst>
                  <a:gd fmla="*/ 65 w 65" name="T0"/>
                  <a:gd fmla="*/ 11 h 11" name="T1"/>
                  <a:gd fmla="*/ 32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161"/>
              <p:cNvSpPr/>
              <p:nvPr/>
            </p:nvSpPr>
            <p:spPr bwMode="auto">
              <a:xfrm>
                <a:off x="510" y="3674"/>
                <a:ext cx="261" cy="154"/>
              </a:xfrm>
              <a:custGeom>
                <a:gdLst>
                  <a:gd fmla="*/ 146 w 147" name="T0"/>
                  <a:gd fmla="*/ 82 h 82" name="T1"/>
                  <a:gd fmla="*/ 147 w 147" name="T2"/>
                  <a:gd fmla="*/ 73 h 82" name="T3"/>
                  <a:gd fmla="*/ 73 w 147" name="T4"/>
                  <a:gd fmla="*/ 0 h 82" name="T5"/>
                  <a:gd fmla="*/ 0 w 147" name="T6"/>
                  <a:gd fmla="*/ 73 h 82" name="T7"/>
                  <a:gd fmla="*/ 1 w 147" name="T8"/>
                  <a:gd fmla="*/ 82 h 82" name="T9"/>
                  <a:gd fmla="*/ 146 w 147" name="T10"/>
                  <a:gd fmla="*/ 82 h 82" name="T11"/>
                </a:gdLst>
                <a:cxnLst>
                  <a:cxn ang="0">
                    <a:pos x="T0" y="T1"/>
                  </a:cxn>
                  <a:cxn ang="0">
                    <a:pos x="T2" y="T3"/>
                  </a:cxn>
                  <a:cxn ang="0">
                    <a:pos x="T4" y="T5"/>
                  </a:cxn>
                  <a:cxn ang="0">
                    <a:pos x="T6" y="T7"/>
                  </a:cxn>
                  <a:cxn ang="0">
                    <a:pos x="T8" y="T9"/>
                  </a:cxn>
                  <a:cxn ang="0">
                    <a:pos x="T10" y="T11"/>
                  </a:cxn>
                </a:cxnLst>
                <a:rect b="b" l="0" r="r" t="0"/>
                <a:pathLst>
                  <a:path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164"/>
              <p:cNvSpPr/>
              <p:nvPr/>
            </p:nvSpPr>
            <p:spPr bwMode="auto">
              <a:xfrm>
                <a:off x="610" y="3787"/>
                <a:ext cx="55" cy="41"/>
              </a:xfrm>
              <a:custGeom>
                <a:gdLst>
                  <a:gd fmla="*/ 29 w 31" name="T0"/>
                  <a:gd fmla="*/ 22 h 22" name="T1"/>
                  <a:gd fmla="*/ 31 w 31" name="T2"/>
                  <a:gd fmla="*/ 17 h 22" name="T3"/>
                  <a:gd fmla="*/ 16 w 31" name="T4"/>
                  <a:gd fmla="*/ 0 h 22" name="T5"/>
                  <a:gd fmla="*/ 0 w 31" name="T6"/>
                  <a:gd fmla="*/ 15 h 22" name="T7"/>
                  <a:gd fmla="*/ 1 w 31" name="T8"/>
                  <a:gd fmla="*/ 22 h 22" name="T9"/>
                  <a:gd fmla="*/ 29 w 31" name="T10"/>
                  <a:gd fmla="*/ 22 h 22" name="T11"/>
                </a:gdLst>
                <a:cxnLst>
                  <a:cxn ang="0">
                    <a:pos x="T0" y="T1"/>
                  </a:cxn>
                  <a:cxn ang="0">
                    <a:pos x="T2" y="T3"/>
                  </a:cxn>
                  <a:cxn ang="0">
                    <a:pos x="T4" y="T5"/>
                  </a:cxn>
                  <a:cxn ang="0">
                    <a:pos x="T6" y="T7"/>
                  </a:cxn>
                  <a:cxn ang="0">
                    <a:pos x="T8" y="T9"/>
                  </a:cxn>
                  <a:cxn ang="0">
                    <a:pos x="T10" y="T11"/>
                  </a:cxn>
                </a:cxnLst>
                <a:rect b="b" l="0" r="r" t="0"/>
                <a:pathLst>
                  <a:path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165"/>
              <p:cNvSpPr/>
              <p:nvPr/>
            </p:nvSpPr>
            <p:spPr bwMode="auto">
              <a:xfrm>
                <a:off x="690" y="3759"/>
                <a:ext cx="60" cy="65"/>
              </a:xfrm>
              <a:custGeom>
                <a:gdLst>
                  <a:gd fmla="*/ 32 w 34" name="T0"/>
                  <a:gd fmla="*/ 14 h 35" name="T1"/>
                  <a:gd fmla="*/ 21 w 34" name="T2"/>
                  <a:gd fmla="*/ 32 h 35" name="T3"/>
                  <a:gd fmla="*/ 2 w 34" name="T4"/>
                  <a:gd fmla="*/ 21 h 35" name="T5"/>
                  <a:gd fmla="*/ 13 w 34" name="T6"/>
                  <a:gd fmla="*/ 2 h 35" name="T7"/>
                  <a:gd fmla="*/ 32 w 34" name="T8"/>
                  <a:gd fmla="*/ 14 h 35" name="T9"/>
                </a:gdLst>
                <a:cxnLst>
                  <a:cxn ang="0">
                    <a:pos x="T0" y="T1"/>
                  </a:cxn>
                  <a:cxn ang="0">
                    <a:pos x="T2" y="T3"/>
                  </a:cxn>
                  <a:cxn ang="0">
                    <a:pos x="T4" y="T5"/>
                  </a:cxn>
                  <a:cxn ang="0">
                    <a:pos x="T6" y="T7"/>
                  </a:cxn>
                  <a:cxn ang="0">
                    <a:pos x="T8" y="T9"/>
                  </a:cxn>
                </a:cxnLst>
                <a:rect b="b" l="0" r="r" t="0"/>
                <a:pathLst>
                  <a:path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166"/>
              <p:cNvSpPr/>
              <p:nvPr/>
            </p:nvSpPr>
            <p:spPr bwMode="auto">
              <a:xfrm>
                <a:off x="769" y="3807"/>
                <a:ext cx="55" cy="21"/>
              </a:xfrm>
              <a:custGeom>
                <a:gdLst>
                  <a:gd fmla="*/ 1 w 31" name="T0"/>
                  <a:gd fmla="*/ 0 h 11" name="T1"/>
                  <a:gd fmla="*/ 1 w 31" name="T2"/>
                  <a:gd fmla="*/ 2 h 11" name="T3"/>
                  <a:gd fmla="*/ 0 w 31" name="T4"/>
                  <a:gd fmla="*/ 11 h 11" name="T5"/>
                  <a:gd fmla="*/ 31 w 31" name="T6"/>
                  <a:gd fmla="*/ 11 h 11" name="T7"/>
                  <a:gd fmla="*/ 1 w 31" name="T8"/>
                  <a:gd fmla="*/ 0 h 11" name="T9"/>
                </a:gdLst>
                <a:cxnLst>
                  <a:cxn ang="0">
                    <a:pos x="T0" y="T1"/>
                  </a:cxn>
                  <a:cxn ang="0">
                    <a:pos x="T2" y="T3"/>
                  </a:cxn>
                  <a:cxn ang="0">
                    <a:pos x="T4" y="T5"/>
                  </a:cxn>
                  <a:cxn ang="0">
                    <a:pos x="T6" y="T7"/>
                  </a:cxn>
                  <a:cxn ang="0">
                    <a:pos x="T8" y="T9"/>
                  </a:cxn>
                </a:cxnLst>
                <a:rect b="b" l="0" r="r" t="0"/>
                <a:pathLst>
                  <a:path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167"/>
              <p:cNvSpPr>
                <a:spLocks noEditPoints="1"/>
              </p:cNvSpPr>
              <p:nvPr/>
            </p:nvSpPr>
            <p:spPr bwMode="auto">
              <a:xfrm>
                <a:off x="651" y="3676"/>
                <a:ext cx="120" cy="152"/>
              </a:xfrm>
              <a:custGeom>
                <a:gdLst>
                  <a:gd fmla="*/ 39 w 68" name="T0"/>
                  <a:gd fmla="*/ 77 h 81" name="T1"/>
                  <a:gd fmla="*/ 24 w 68" name="T2"/>
                  <a:gd fmla="*/ 65 h 81" name="T3"/>
                  <a:gd fmla="*/ 35 w 68" name="T4"/>
                  <a:gd fmla="*/ 46 h 81" name="T5"/>
                  <a:gd fmla="*/ 39 w 68" name="T6"/>
                  <a:gd fmla="*/ 46 h 81" name="T7"/>
                  <a:gd fmla="*/ 54 w 68" name="T8"/>
                  <a:gd fmla="*/ 58 h 81" name="T9"/>
                  <a:gd fmla="*/ 43 w 68" name="T10"/>
                  <a:gd fmla="*/ 76 h 81" name="T11"/>
                  <a:gd fmla="*/ 39 w 68" name="T12"/>
                  <a:gd fmla="*/ 77 h 81" name="T13"/>
                  <a:gd fmla="*/ 0 w 68" name="T14"/>
                  <a:gd fmla="*/ 0 h 81" name="T15"/>
                  <a:gd fmla="*/ 0 w 68" name="T16"/>
                  <a:gd fmla="*/ 10 h 81" name="T17"/>
                  <a:gd fmla="*/ 1 w 68" name="T18"/>
                  <a:gd fmla="*/ 10 h 81" name="T19"/>
                  <a:gd fmla="*/ 17 w 68" name="T20"/>
                  <a:gd fmla="*/ 26 h 81" name="T21"/>
                  <a:gd fmla="*/ 1 w 68" name="T22"/>
                  <a:gd fmla="*/ 41 h 81" name="T23"/>
                  <a:gd fmla="*/ 0 w 68" name="T24"/>
                  <a:gd fmla="*/ 41 h 81" name="T25"/>
                  <a:gd fmla="*/ 0 w 68" name="T26"/>
                  <a:gd fmla="*/ 61 h 81" name="T27"/>
                  <a:gd fmla="*/ 8 w 68" name="T28"/>
                  <a:gd fmla="*/ 76 h 81" name="T29"/>
                  <a:gd fmla="*/ 6 w 68" name="T30"/>
                  <a:gd fmla="*/ 81 h 81" name="T31"/>
                  <a:gd fmla="*/ 67 w 68" name="T32"/>
                  <a:gd fmla="*/ 81 h 81" name="T33"/>
                  <a:gd fmla="*/ 68 w 68" name="T34"/>
                  <a:gd fmla="*/ 72 h 81" name="T35"/>
                  <a:gd fmla="*/ 68 w 68" name="T36"/>
                  <a:gd fmla="*/ 70 h 81" name="T37"/>
                  <a:gd fmla="*/ 68 w 68" name="T38"/>
                  <a:gd fmla="*/ 70 h 81" name="T39"/>
                  <a:gd fmla="*/ 0 w 68" name="T40"/>
                  <a:gd fmla="*/ 0 h 8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168"/>
              <p:cNvSpPr/>
              <p:nvPr/>
            </p:nvSpPr>
            <p:spPr bwMode="auto">
              <a:xfrm>
                <a:off x="651" y="3695"/>
                <a:ext cx="30" cy="58"/>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169"/>
              <p:cNvSpPr/>
              <p:nvPr/>
            </p:nvSpPr>
            <p:spPr bwMode="auto">
              <a:xfrm>
                <a:off x="651" y="3791"/>
                <a:ext cx="14" cy="37"/>
              </a:xfrm>
              <a:custGeom>
                <a:gdLst>
                  <a:gd fmla="*/ 0 w 8" name="T0"/>
                  <a:gd fmla="*/ 0 h 20" name="T1"/>
                  <a:gd fmla="*/ 0 w 8" name="T2"/>
                  <a:gd fmla="*/ 20 h 20" name="T3"/>
                  <a:gd fmla="*/ 6 w 8" name="T4"/>
                  <a:gd fmla="*/ 20 h 20" name="T5"/>
                  <a:gd fmla="*/ 8 w 8" name="T6"/>
                  <a:gd fmla="*/ 15 h 20" name="T7"/>
                  <a:gd fmla="*/ 0 w 8" name="T8"/>
                  <a:gd fmla="*/ 0 h 20" name="T9"/>
                </a:gdLst>
                <a:cxnLst>
                  <a:cxn ang="0">
                    <a:pos x="T0" y="T1"/>
                  </a:cxn>
                  <a:cxn ang="0">
                    <a:pos x="T2" y="T3"/>
                  </a:cxn>
                  <a:cxn ang="0">
                    <a:pos x="T4" y="T5"/>
                  </a:cxn>
                  <a:cxn ang="0">
                    <a:pos x="T6" y="T7"/>
                  </a:cxn>
                  <a:cxn ang="0">
                    <a:pos x="T8" y="T9"/>
                  </a:cxn>
                </a:cxnLst>
                <a:rect b="b" l="0" r="r" t="0"/>
                <a:pathLst>
                  <a:path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170"/>
              <p:cNvSpPr/>
              <p:nvPr/>
            </p:nvSpPr>
            <p:spPr bwMode="auto">
              <a:xfrm>
                <a:off x="690" y="3762"/>
                <a:ext cx="60" cy="59"/>
              </a:xfrm>
              <a:custGeom>
                <a:gdLst>
                  <a:gd fmla="*/ 17 w 34" name="T0"/>
                  <a:gd fmla="*/ 0 h 31" name="T1"/>
                  <a:gd fmla="*/ 13 w 34" name="T2"/>
                  <a:gd fmla="*/ 0 h 31" name="T3"/>
                  <a:gd fmla="*/ 2 w 34" name="T4"/>
                  <a:gd fmla="*/ 19 h 31" name="T5"/>
                  <a:gd fmla="*/ 17 w 34" name="T6"/>
                  <a:gd fmla="*/ 31 h 31" name="T7"/>
                  <a:gd fmla="*/ 21 w 34" name="T8"/>
                  <a:gd fmla="*/ 30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8" name="Freeform 171"/>
              <p:cNvSpPr/>
              <p:nvPr/>
            </p:nvSpPr>
            <p:spPr bwMode="auto">
              <a:xfrm>
                <a:off x="3593" y="3676"/>
                <a:ext cx="206" cy="139"/>
              </a:xfrm>
              <a:custGeom>
                <a:gdLst>
                  <a:gd fmla="*/ 114 w 116" name="T0"/>
                  <a:gd fmla="*/ 74 h 74" name="T1"/>
                  <a:gd fmla="*/ 116 w 116" name="T2"/>
                  <a:gd fmla="*/ 58 h 74" name="T3"/>
                  <a:gd fmla="*/ 58 w 116" name="T4"/>
                  <a:gd fmla="*/ 0 h 74" name="T5"/>
                  <a:gd fmla="*/ 0 w 116" name="T6"/>
                  <a:gd fmla="*/ 58 h 74" name="T7"/>
                  <a:gd fmla="*/ 2 w 116" name="T8"/>
                  <a:gd fmla="*/ 74 h 74" name="T9"/>
                  <a:gd fmla="*/ 114 w 116" name="T10"/>
                  <a:gd fmla="*/ 74 h 74" name="T11"/>
                </a:gdLst>
                <a:cxnLst>
                  <a:cxn ang="0">
                    <a:pos x="T0" y="T1"/>
                  </a:cxn>
                  <a:cxn ang="0">
                    <a:pos x="T2" y="T3"/>
                  </a:cxn>
                  <a:cxn ang="0">
                    <a:pos x="T4" y="T5"/>
                  </a:cxn>
                  <a:cxn ang="0">
                    <a:pos x="T6" y="T7"/>
                  </a:cxn>
                  <a:cxn ang="0">
                    <a:pos x="T8" y="T9"/>
                  </a:cxn>
                  <a:cxn ang="0">
                    <a:pos x="T10" y="T11"/>
                  </a:cxn>
                </a:cxnLst>
                <a:rect b="b" l="0" r="r" t="0"/>
                <a:pathLst>
                  <a:path h="74" w="115">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9" name="Freeform 172"/>
              <p:cNvSpPr/>
              <p:nvPr/>
            </p:nvSpPr>
            <p:spPr bwMode="auto">
              <a:xfrm>
                <a:off x="3857" y="3676"/>
                <a:ext cx="206" cy="139"/>
              </a:xfrm>
              <a:custGeom>
                <a:gdLst>
                  <a:gd fmla="*/ 114 w 116" name="T0"/>
                  <a:gd fmla="*/ 74 h 74" name="T1"/>
                  <a:gd fmla="*/ 116 w 116" name="T2"/>
                  <a:gd fmla="*/ 58 h 74" name="T3"/>
                  <a:gd fmla="*/ 58 w 116" name="T4"/>
                  <a:gd fmla="*/ 0 h 74" name="T5"/>
                  <a:gd fmla="*/ 0 w 116" name="T6"/>
                  <a:gd fmla="*/ 58 h 74" name="T7"/>
                  <a:gd fmla="*/ 2 w 116" name="T8"/>
                  <a:gd fmla="*/ 74 h 74" name="T9"/>
                  <a:gd fmla="*/ 114 w 116" name="T10"/>
                  <a:gd fmla="*/ 74 h 74" name="T11"/>
                </a:gdLst>
                <a:cxnLst>
                  <a:cxn ang="0">
                    <a:pos x="T0" y="T1"/>
                  </a:cxn>
                  <a:cxn ang="0">
                    <a:pos x="T2" y="T3"/>
                  </a:cxn>
                  <a:cxn ang="0">
                    <a:pos x="T4" y="T5"/>
                  </a:cxn>
                  <a:cxn ang="0">
                    <a:pos x="T6" y="T7"/>
                  </a:cxn>
                  <a:cxn ang="0">
                    <a:pos x="T8" y="T9"/>
                  </a:cxn>
                  <a:cxn ang="0">
                    <a:pos x="T10" y="T11"/>
                  </a:cxn>
                </a:cxnLst>
                <a:rect b="b" l="0" r="r" t="0"/>
                <a:pathLst>
                  <a:path h="74" w="115">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0" name="Freeform 173"/>
              <p:cNvSpPr/>
              <p:nvPr/>
            </p:nvSpPr>
            <p:spPr bwMode="auto">
              <a:xfrm>
                <a:off x="3691" y="3535"/>
                <a:ext cx="273" cy="280"/>
              </a:xfrm>
              <a:custGeom>
                <a:gdLst>
                  <a:gd fmla="*/ 50 w 154" name="T0"/>
                  <a:gd fmla="*/ 149 h 149" name="T1"/>
                  <a:gd fmla="*/ 104 w 154" name="T2"/>
                  <a:gd fmla="*/ 149 h 149" name="T3"/>
                  <a:gd fmla="*/ 154 w 154" name="T4"/>
                  <a:gd fmla="*/ 77 h 149" name="T5"/>
                  <a:gd fmla="*/ 77 w 154" name="T6"/>
                  <a:gd fmla="*/ 0 h 149" name="T7"/>
                  <a:gd fmla="*/ 0 w 154" name="T8"/>
                  <a:gd fmla="*/ 77 h 149" name="T9"/>
                  <a:gd fmla="*/ 50 w 154" name="T10"/>
                  <a:gd fmla="*/ 149 h 149" name="T11"/>
                </a:gdLst>
                <a:cxnLst>
                  <a:cxn ang="0">
                    <a:pos x="T0" y="T1"/>
                  </a:cxn>
                  <a:cxn ang="0">
                    <a:pos x="T2" y="T3"/>
                  </a:cxn>
                  <a:cxn ang="0">
                    <a:pos x="T4" y="T5"/>
                  </a:cxn>
                  <a:cxn ang="0">
                    <a:pos x="T6" y="T7"/>
                  </a:cxn>
                  <a:cxn ang="0">
                    <a:pos x="T8" y="T9"/>
                  </a:cxn>
                  <a:cxn ang="0">
                    <a:pos x="T10" y="T11"/>
                  </a:cxn>
                </a:cxnLst>
                <a:rect b="b" l="0" r="r" t="0"/>
                <a:pathLst>
                  <a:path h="149" w="154">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4" name="Freeform 177"/>
              <p:cNvSpPr/>
              <p:nvPr/>
            </p:nvSpPr>
            <p:spPr bwMode="auto">
              <a:xfrm>
                <a:off x="3794" y="3654"/>
                <a:ext cx="60" cy="61"/>
              </a:xfrm>
              <a:custGeom>
                <a:gdLst>
                  <a:gd fmla="*/ 33 w 34" name="T0"/>
                  <a:gd fmla="*/ 17 h 33" name="T1"/>
                  <a:gd fmla="*/ 16 w 34" name="T2"/>
                  <a:gd fmla="*/ 33 h 33" name="T3"/>
                  <a:gd fmla="*/ 1 w 34" name="T4"/>
                  <a:gd fmla="*/ 16 h 33" name="T5"/>
                  <a:gd fmla="*/ 18 w 34" name="T6"/>
                  <a:gd fmla="*/ 0 h 33" name="T7"/>
                  <a:gd fmla="*/ 33 w 34" name="T8"/>
                  <a:gd fmla="*/ 17 h 33" name="T9"/>
                </a:gdLst>
                <a:cxnLst>
                  <a:cxn ang="0">
                    <a:pos x="T0" y="T1"/>
                  </a:cxn>
                  <a:cxn ang="0">
                    <a:pos x="T2" y="T3"/>
                  </a:cxn>
                  <a:cxn ang="0">
                    <a:pos x="T4" y="T5"/>
                  </a:cxn>
                  <a:cxn ang="0">
                    <a:pos x="T6" y="T7"/>
                  </a:cxn>
                  <a:cxn ang="0">
                    <a:pos x="T8" y="T9"/>
                  </a:cxn>
                </a:cxnLst>
                <a:rect b="b" l="0" r="r" t="0"/>
                <a:pathLst>
                  <a:path h="33" w="34">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6" name="Freeform 179"/>
              <p:cNvSpPr/>
              <p:nvPr/>
            </p:nvSpPr>
            <p:spPr bwMode="auto">
              <a:xfrm>
                <a:off x="3687" y="3798"/>
                <a:ext cx="52" cy="17"/>
              </a:xfrm>
              <a:custGeom>
                <a:gdLst>
                  <a:gd fmla="*/ 29 w 29" name="T0"/>
                  <a:gd fmla="*/ 9 h 9" name="T1"/>
                  <a:gd fmla="*/ 14 w 29" name="T2"/>
                  <a:gd fmla="*/ 0 h 9" name="T3"/>
                  <a:gd fmla="*/ 0 w 29" name="T4"/>
                  <a:gd fmla="*/ 9 h 9" name="T5"/>
                  <a:gd fmla="*/ 29 w 29" name="T6"/>
                  <a:gd fmla="*/ 9 h 9" name="T7"/>
                </a:gdLst>
                <a:cxnLst>
                  <a:cxn ang="0">
                    <a:pos x="T0" y="T1"/>
                  </a:cxn>
                  <a:cxn ang="0">
                    <a:pos x="T2" y="T3"/>
                  </a:cxn>
                  <a:cxn ang="0">
                    <a:pos x="T4" y="T5"/>
                  </a:cxn>
                  <a:cxn ang="0">
                    <a:pos x="T6" y="T7"/>
                  </a:cxn>
                </a:cxnLst>
                <a:rect b="b" l="0" r="r" t="0"/>
                <a:pathLst>
                  <a:path h="9" w="28">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9" name="Freeform 182"/>
              <p:cNvSpPr/>
              <p:nvPr/>
            </p:nvSpPr>
            <p:spPr bwMode="auto">
              <a:xfrm>
                <a:off x="3937" y="3802"/>
                <a:ext cx="46" cy="13"/>
              </a:xfrm>
              <a:custGeom>
                <a:gdLst>
                  <a:gd fmla="*/ 26 w 26" name="T0"/>
                  <a:gd fmla="*/ 7 h 7" name="T1"/>
                  <a:gd fmla="*/ 13 w 26" name="T2"/>
                  <a:gd fmla="*/ 0 h 7" name="T3"/>
                  <a:gd fmla="*/ 0 w 26" name="T4"/>
                  <a:gd fmla="*/ 7 h 7" name="T5"/>
                  <a:gd fmla="*/ 26 w 26" name="T6"/>
                  <a:gd fmla="*/ 7 h 7" name="T7"/>
                </a:gdLst>
                <a:cxnLst>
                  <a:cxn ang="0">
                    <a:pos x="T0" y="T1"/>
                  </a:cxn>
                  <a:cxn ang="0">
                    <a:pos x="T2" y="T3"/>
                  </a:cxn>
                  <a:cxn ang="0">
                    <a:pos x="T4" y="T5"/>
                  </a:cxn>
                  <a:cxn ang="0">
                    <a:pos x="T6" y="T7"/>
                  </a:cxn>
                </a:cxnLst>
                <a:rect b="b" l="0" r="r" t="0"/>
                <a:pathLst>
                  <a:path h="7" w="26">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1" name="Freeform 184"/>
              <p:cNvSpPr/>
              <p:nvPr/>
            </p:nvSpPr>
            <p:spPr bwMode="auto">
              <a:xfrm>
                <a:off x="3879" y="3625"/>
                <a:ext cx="63" cy="68"/>
              </a:xfrm>
              <a:custGeom>
                <a:gdLst>
                  <a:gd fmla="*/ 34 w 36" name="T0"/>
                  <a:gd fmla="*/ 14 h 36" name="T1"/>
                  <a:gd fmla="*/ 22 w 36" name="T2"/>
                  <a:gd fmla="*/ 33 h 36" name="T3"/>
                  <a:gd fmla="*/ 2 w 36" name="T4"/>
                  <a:gd fmla="*/ 22 h 36" name="T5"/>
                  <a:gd fmla="*/ 14 w 36" name="T6"/>
                  <a:gd fmla="*/ 2 h 36" name="T7"/>
                  <a:gd fmla="*/ 34 w 36" name="T8"/>
                  <a:gd fmla="*/ 14 h 36" name="T9"/>
                </a:gdLst>
                <a:cxnLst>
                  <a:cxn ang="0">
                    <a:pos x="T0" y="T1"/>
                  </a:cxn>
                  <a:cxn ang="0">
                    <a:pos x="T2" y="T3"/>
                  </a:cxn>
                  <a:cxn ang="0">
                    <a:pos x="T4" y="T5"/>
                  </a:cxn>
                  <a:cxn ang="0">
                    <a:pos x="T6" y="T7"/>
                  </a:cxn>
                  <a:cxn ang="0">
                    <a:pos x="T8" y="T9"/>
                  </a:cxn>
                </a:cxnLst>
                <a:rect b="b" l="0" r="r" t="0"/>
                <a:pathLst>
                  <a:path h="36" w="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2" name="Freeform 185"/>
              <p:cNvSpPr>
                <a:spLocks noEditPoints="1"/>
              </p:cNvSpPr>
              <p:nvPr/>
            </p:nvSpPr>
            <p:spPr bwMode="auto">
              <a:xfrm flipH="1">
                <a:off x="4063" y="3776"/>
                <a:ext cx="0" cy="9"/>
              </a:xfrm>
              <a:custGeom>
                <a:gdLst>
                  <a:gd fmla="*/ 5 h 5" name="T0"/>
                  <a:gd fmla="*/ 5 h 5" name="T1"/>
                  <a:gd fmla="*/ 5 h 5" name="T2"/>
                  <a:gd fmla="*/ 5 h 5" name="T3"/>
                  <a:gd fmla="*/ 5 h 5" name="T4"/>
                  <a:gd fmla="*/ 4 h 5" name="T5"/>
                  <a:gd fmla="*/ 4 h 5" name="T6"/>
                  <a:gd fmla="*/ 4 h 5" name="T7"/>
                  <a:gd fmla="*/ 4 h 5" name="T8"/>
                  <a:gd fmla="*/ 4 h 5" name="T9"/>
                  <a:gd fmla="*/ 4 h 5" name="T10"/>
                  <a:gd fmla="*/ 4 h 5" name="T11"/>
                  <a:gd fmla="*/ 3 h 5" name="T12"/>
                  <a:gd fmla="*/ 3 h 5" name="T13"/>
                  <a:gd fmla="*/ 3 h 5" name="T14"/>
                  <a:gd fmla="*/ 3 h 5" name="T15"/>
                  <a:gd fmla="*/ 3 h 5" name="T16"/>
                  <a:gd fmla="*/ 3 h 5" name="T17"/>
                  <a:gd fmla="*/ 3 h 5" name="T18"/>
                  <a:gd fmla="*/ 3 h 5" name="T19"/>
                  <a:gd fmla="*/ 3 h 5" name="T20"/>
                  <a:gd fmla="*/ 2 h 5" name="T21"/>
                  <a:gd fmla="*/ 2 h 5" name="T22"/>
                  <a:gd fmla="*/ 2 h 5" name="T23"/>
                  <a:gd fmla="*/ 2 h 5" name="T24"/>
                  <a:gd fmla="*/ 2 h 5" name="T25"/>
                  <a:gd fmla="*/ 2 h 5" name="T26"/>
                  <a:gd fmla="*/ 2 h 5" name="T27"/>
                  <a:gd fmla="*/ 2 h 5" name="T28"/>
                  <a:gd fmla="*/ 1 h 5" name="T29"/>
                  <a:gd fmla="*/ 1 h 5" name="T30"/>
                  <a:gd fmla="*/ 1 h 5" name="T31"/>
                  <a:gd fmla="*/ 1 h 5" name="T32"/>
                  <a:gd fmla="*/ 1 h 5" name="T33"/>
                  <a:gd fmla="*/ 1 h 5" name="T34"/>
                  <a:gd fmla="*/ 1 h 5" name="T35"/>
                  <a:gd fmla="*/ 1 h 5" name="T36"/>
                  <a:gd fmla="*/ 1 h 5" name="T37"/>
                  <a:gd fmla="*/ 0 h 5" name="T38"/>
                  <a:gd fmla="*/ 0 h 5" name="T39"/>
                  <a:gd fmla="*/ 0 h 5" name="T40"/>
                </a:gd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b="b" l="0" r="r" t="0"/>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3" name="Freeform 186"/>
              <p:cNvSpPr>
                <a:spLocks noEditPoints="1"/>
              </p:cNvSpPr>
              <p:nvPr/>
            </p:nvSpPr>
            <p:spPr bwMode="auto">
              <a:xfrm>
                <a:off x="3875" y="3676"/>
                <a:ext cx="188" cy="139"/>
              </a:xfrm>
              <a:custGeom>
                <a:gdLst>
                  <a:gd fmla="*/ 64 w 106" name="T0"/>
                  <a:gd fmla="*/ 44 h 74" name="T1"/>
                  <a:gd fmla="*/ 97 w 106" name="T2"/>
                  <a:gd fmla="*/ 44 h 74" name="T3"/>
                  <a:gd fmla="*/ 50 w 106" name="T4"/>
                  <a:gd fmla="*/ 0 h 74" name="T5"/>
                  <a:gd fmla="*/ 34 w 106" name="T6"/>
                  <a:gd fmla="*/ 49 h 74" name="T7"/>
                  <a:gd fmla="*/ 17 w 106" name="T8"/>
                  <a:gd fmla="*/ 65 h 74" name="T9"/>
                  <a:gd fmla="*/ 35 w 106" name="T10"/>
                  <a:gd fmla="*/ 74 h 74" name="T11"/>
                  <a:gd fmla="*/ 61 w 106" name="T12"/>
                  <a:gd fmla="*/ 74 h 74" name="T13"/>
                  <a:gd fmla="*/ 106 w 106" name="T14"/>
                  <a:gd fmla="*/ 58 h 74" name="T15"/>
                  <a:gd fmla="*/ 106 w 106" name="T16"/>
                  <a:gd fmla="*/ 58 h 74" name="T17"/>
                  <a:gd fmla="*/ 106 w 106" name="T18"/>
                  <a:gd fmla="*/ 58 h 74" name="T19"/>
                  <a:gd fmla="*/ 106 w 106" name="T20"/>
                  <a:gd fmla="*/ 57 h 74" name="T21"/>
                  <a:gd fmla="*/ 106 w 106" name="T22"/>
                  <a:gd fmla="*/ 57 h 74" name="T23"/>
                  <a:gd fmla="*/ 106 w 106" name="T24"/>
                  <a:gd fmla="*/ 57 h 74" name="T25"/>
                  <a:gd fmla="*/ 106 w 106" name="T26"/>
                  <a:gd fmla="*/ 57 h 74" name="T27"/>
                  <a:gd fmla="*/ 106 w 106" name="T28"/>
                  <a:gd fmla="*/ 57 h 74" name="T29"/>
                  <a:gd fmla="*/ 106 w 106" name="T30"/>
                  <a:gd fmla="*/ 56 h 74" name="T31"/>
                  <a:gd fmla="*/ 106 w 106" name="T32"/>
                  <a:gd fmla="*/ 56 h 74" name="T33"/>
                  <a:gd fmla="*/ 106 w 106" name="T34"/>
                  <a:gd fmla="*/ 56 h 74" name="T35"/>
                  <a:gd fmla="*/ 106 w 106" name="T36"/>
                  <a:gd fmla="*/ 56 h 74" name="T37"/>
                  <a:gd fmla="*/ 106 w 106" name="T38"/>
                  <a:gd fmla="*/ 56 h 74" name="T39"/>
                  <a:gd fmla="*/ 106 w 106" name="T40"/>
                  <a:gd fmla="*/ 56 h 74" name="T41"/>
                  <a:gd fmla="*/ 106 w 106" name="T42"/>
                  <a:gd fmla="*/ 55 h 74" name="T43"/>
                  <a:gd fmla="*/ 106 w 106" name="T44"/>
                  <a:gd fmla="*/ 55 h 74" name="T45"/>
                  <a:gd fmla="*/ 106 w 106" name="T46"/>
                  <a:gd fmla="*/ 55 h 74" name="T47"/>
                  <a:gd fmla="*/ 106 w 106" name="T48"/>
                  <a:gd fmla="*/ 55 h 74" name="T49"/>
                  <a:gd fmla="*/ 106 w 106" name="T50"/>
                  <a:gd fmla="*/ 55 h 74" name="T51"/>
                  <a:gd fmla="*/ 106 w 106" name="T52"/>
                  <a:gd fmla="*/ 54 h 74" name="T53"/>
                  <a:gd fmla="*/ 106 w 106" name="T54"/>
                  <a:gd fmla="*/ 54 h 74" name="T55"/>
                  <a:gd fmla="*/ 106 w 106" name="T56"/>
                  <a:gd fmla="*/ 54 h 74" name="T57"/>
                  <a:gd fmla="*/ 106 w 106" name="T58"/>
                  <a:gd fmla="*/ 54 h 74" name="T59"/>
                  <a:gd fmla="*/ 106 w 106" name="T60"/>
                  <a:gd fmla="*/ 54 h 74" name="T61"/>
                  <a:gd fmla="*/ 106 w 106" name="T62"/>
                  <a:gd fmla="*/ 54 h 74" name="T63"/>
                  <a:gd fmla="*/ 106 w 106" name="T64"/>
                  <a:gd fmla="*/ 53 h 74" name="T65"/>
                  <a:gd fmla="*/ 106 w 106" name="T66"/>
                  <a:gd fmla="*/ 53 h 74" name="T67"/>
                  <a:gd fmla="*/ 50 w 106" name="T68"/>
                  <a:gd fmla="*/ 0 h 74"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74" w="105">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4" name="Freeform 187"/>
              <p:cNvSpPr>
                <a:spLocks noEditPoints="1"/>
              </p:cNvSpPr>
              <p:nvPr/>
            </p:nvSpPr>
            <p:spPr bwMode="auto">
              <a:xfrm>
                <a:off x="3838" y="3537"/>
                <a:ext cx="126" cy="278"/>
              </a:xfrm>
              <a:custGeom>
                <a:gdLst>
                  <a:gd fmla="*/ 41 w 71" name="T0"/>
                  <a:gd fmla="*/ 81 h 148" name="T1"/>
                  <a:gd fmla="*/ 25 w 71" name="T2"/>
                  <a:gd fmla="*/ 69 h 148" name="T3"/>
                  <a:gd fmla="*/ 37 w 71" name="T4"/>
                  <a:gd fmla="*/ 49 h 148" name="T5"/>
                  <a:gd fmla="*/ 41 w 71" name="T6"/>
                  <a:gd fmla="*/ 48 h 148" name="T7"/>
                  <a:gd fmla="*/ 57 w 71" name="T8"/>
                  <a:gd fmla="*/ 61 h 148" name="T9"/>
                  <a:gd fmla="*/ 45 w 71" name="T10"/>
                  <a:gd fmla="*/ 80 h 148" name="T11"/>
                  <a:gd fmla="*/ 41 w 71" name="T12"/>
                  <a:gd fmla="*/ 81 h 148" name="T13"/>
                  <a:gd fmla="*/ 0 w 71" name="T14"/>
                  <a:gd fmla="*/ 0 h 148" name="T15"/>
                  <a:gd fmla="*/ 0 w 71" name="T16"/>
                  <a:gd fmla="*/ 11 h 148" name="T17"/>
                  <a:gd fmla="*/ 1 w 71" name="T18"/>
                  <a:gd fmla="*/ 11 h 148" name="T19"/>
                  <a:gd fmla="*/ 17 w 71" name="T20"/>
                  <a:gd fmla="*/ 27 h 148" name="T21"/>
                  <a:gd fmla="*/ 1 w 71" name="T22"/>
                  <a:gd fmla="*/ 44 h 148" name="T23"/>
                  <a:gd fmla="*/ 0 w 71" name="T24"/>
                  <a:gd fmla="*/ 44 h 148" name="T25"/>
                  <a:gd fmla="*/ 0 w 71" name="T26"/>
                  <a:gd fmla="*/ 64 h 148" name="T27"/>
                  <a:gd fmla="*/ 8 w 71" name="T28"/>
                  <a:gd fmla="*/ 79 h 148" name="T29"/>
                  <a:gd fmla="*/ 0 w 71" name="T30"/>
                  <a:gd fmla="*/ 93 h 148" name="T31"/>
                  <a:gd fmla="*/ 0 w 71" name="T32"/>
                  <a:gd fmla="*/ 148 h 148" name="T33"/>
                  <a:gd fmla="*/ 21 w 71" name="T34"/>
                  <a:gd fmla="*/ 148 h 148" name="T35"/>
                  <a:gd fmla="*/ 38 w 71" name="T36"/>
                  <a:gd fmla="*/ 139 h 148" name="T37"/>
                  <a:gd fmla="*/ 22 w 71" name="T38"/>
                  <a:gd fmla="*/ 123 h 148" name="T39"/>
                  <a:gd fmla="*/ 38 w 71" name="T40"/>
                  <a:gd fmla="*/ 106 h 148" name="T41"/>
                  <a:gd fmla="*/ 55 w 71" name="T42"/>
                  <a:gd fmla="*/ 123 h 148" name="T43"/>
                  <a:gd fmla="*/ 55 w 71" name="T44"/>
                  <a:gd fmla="*/ 123 h 148" name="T45"/>
                  <a:gd fmla="*/ 71 w 71" name="T46"/>
                  <a:gd fmla="*/ 76 h 148" name="T47"/>
                  <a:gd fmla="*/ 71 w 71" name="T48"/>
                  <a:gd fmla="*/ 74 h 148" name="T49"/>
                  <a:gd fmla="*/ 71 w 71" name="T50"/>
                  <a:gd fmla="*/ 74 h 148" name="T51"/>
                  <a:gd fmla="*/ 0 w 71" name="T52"/>
                  <a:gd fmla="*/ 0 h 148" name="T5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b="b" l="0" r="r" t="0"/>
                <a:pathLst>
                  <a:path h="148" w="71">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5" name="Freeform 188"/>
              <p:cNvSpPr/>
              <p:nvPr/>
            </p:nvSpPr>
            <p:spPr bwMode="auto">
              <a:xfrm>
                <a:off x="3838" y="3558"/>
                <a:ext cx="30" cy="62"/>
              </a:xfrm>
              <a:custGeom>
                <a:gdLst>
                  <a:gd fmla="*/ 1 w 17" name="T0"/>
                  <a:gd fmla="*/ 0 h 33" name="T1"/>
                  <a:gd fmla="*/ 0 w 17" name="T2"/>
                  <a:gd fmla="*/ 0 h 33" name="T3"/>
                  <a:gd fmla="*/ 0 w 17" name="T4"/>
                  <a:gd fmla="*/ 33 h 33" name="T5"/>
                  <a:gd fmla="*/ 1 w 17" name="T6"/>
                  <a:gd fmla="*/ 33 h 33" name="T7"/>
                  <a:gd fmla="*/ 17 w 17" name="T8"/>
                  <a:gd fmla="*/ 16 h 33" name="T9"/>
                  <a:gd fmla="*/ 1 w 17" name="T10"/>
                  <a:gd fmla="*/ 0 h 33" name="T11"/>
                </a:gdLst>
                <a:cxnLst>
                  <a:cxn ang="0">
                    <a:pos x="T0" y="T1"/>
                  </a:cxn>
                  <a:cxn ang="0">
                    <a:pos x="T2" y="T3"/>
                  </a:cxn>
                  <a:cxn ang="0">
                    <a:pos x="T4" y="T5"/>
                  </a:cxn>
                  <a:cxn ang="0">
                    <a:pos x="T6" y="T7"/>
                  </a:cxn>
                  <a:cxn ang="0">
                    <a:pos x="T8" y="T9"/>
                  </a:cxn>
                  <a:cxn ang="0">
                    <a:pos x="T10" y="T11"/>
                  </a:cxn>
                </a:cxnLst>
                <a:rect b="b" l="0" r="r" t="0"/>
                <a:pathLst>
                  <a:path h="33" w="17">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6" name="Freeform 189"/>
              <p:cNvSpPr/>
              <p:nvPr/>
            </p:nvSpPr>
            <p:spPr bwMode="auto">
              <a:xfrm>
                <a:off x="3838" y="3657"/>
                <a:ext cx="16" cy="55"/>
              </a:xfrm>
              <a:custGeom>
                <a:gdLst>
                  <a:gd fmla="*/ 0 w 9" name="T0"/>
                  <a:gd fmla="*/ 0 h 29" name="T1"/>
                  <a:gd fmla="*/ 0 w 9" name="T2"/>
                  <a:gd fmla="*/ 29 h 29" name="T3"/>
                  <a:gd fmla="*/ 8 w 9" name="T4"/>
                  <a:gd fmla="*/ 15 h 29" name="T5"/>
                  <a:gd fmla="*/ 0 w 9" name="T6"/>
                  <a:gd fmla="*/ 0 h 29" name="T7"/>
                </a:gdLst>
                <a:cxnLst>
                  <a:cxn ang="0">
                    <a:pos x="T0" y="T1"/>
                  </a:cxn>
                  <a:cxn ang="0">
                    <a:pos x="T2" y="T3"/>
                  </a:cxn>
                  <a:cxn ang="0">
                    <a:pos x="T4" y="T5"/>
                  </a:cxn>
                  <a:cxn ang="0">
                    <a:pos x="T6" y="T7"/>
                  </a:cxn>
                </a:cxnLst>
                <a:rect b="b" l="0" r="r" t="0"/>
                <a:pathLst>
                  <a:path h="28" w="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7" name="Freeform 190"/>
              <p:cNvSpPr/>
              <p:nvPr/>
            </p:nvSpPr>
            <p:spPr bwMode="auto">
              <a:xfrm>
                <a:off x="3877" y="3736"/>
                <a:ext cx="58" cy="62"/>
              </a:xfrm>
              <a:custGeom>
                <a:gdLst>
                  <a:gd fmla="*/ 16 w 33" name="T0"/>
                  <a:gd fmla="*/ 0 h 33" name="T1"/>
                  <a:gd fmla="*/ 0 w 33" name="T2"/>
                  <a:gd fmla="*/ 17 h 33" name="T3"/>
                  <a:gd fmla="*/ 16 w 33" name="T4"/>
                  <a:gd fmla="*/ 33 h 33" name="T5"/>
                  <a:gd fmla="*/ 16 w 33" name="T6"/>
                  <a:gd fmla="*/ 33 h 33" name="T7"/>
                  <a:gd fmla="*/ 33 w 33" name="T8"/>
                  <a:gd fmla="*/ 17 h 33" name="T9"/>
                  <a:gd fmla="*/ 33 w 33" name="T10"/>
                  <a:gd fmla="*/ 17 h 33" name="T11"/>
                  <a:gd fmla="*/ 16 w 33" name="T12"/>
                  <a:gd fmla="*/ 0 h 33" name="T13"/>
                </a:gdLst>
                <a:cxnLst>
                  <a:cxn ang="0">
                    <a:pos x="T0" y="T1"/>
                  </a:cxn>
                  <a:cxn ang="0">
                    <a:pos x="T2" y="T3"/>
                  </a:cxn>
                  <a:cxn ang="0">
                    <a:pos x="T4" y="T5"/>
                  </a:cxn>
                  <a:cxn ang="0">
                    <a:pos x="T6" y="T7"/>
                  </a:cxn>
                  <a:cxn ang="0">
                    <a:pos x="T8" y="T9"/>
                  </a:cxn>
                  <a:cxn ang="0">
                    <a:pos x="T10" y="T11"/>
                  </a:cxn>
                  <a:cxn ang="0">
                    <a:pos x="T12" y="T13"/>
                  </a:cxn>
                </a:cxnLst>
                <a:rect b="b" l="0" r="r" t="0"/>
                <a:pathLst>
                  <a:path h="33" w="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8" name="Freeform 191"/>
              <p:cNvSpPr/>
              <p:nvPr/>
            </p:nvSpPr>
            <p:spPr bwMode="auto">
              <a:xfrm>
                <a:off x="3937" y="3802"/>
                <a:ext cx="46" cy="13"/>
              </a:xfrm>
              <a:custGeom>
                <a:gdLst>
                  <a:gd fmla="*/ 13 w 26" name="T0"/>
                  <a:gd fmla="*/ 0 h 7" name="T1"/>
                  <a:gd fmla="*/ 0 w 26" name="T2"/>
                  <a:gd fmla="*/ 7 h 7" name="T3"/>
                  <a:gd fmla="*/ 26 w 26" name="T4"/>
                  <a:gd fmla="*/ 7 h 7" name="T5"/>
                  <a:gd fmla="*/ 13 w 26" name="T6"/>
                  <a:gd fmla="*/ 0 h 7" name="T7"/>
                </a:gdLst>
                <a:cxnLst>
                  <a:cxn ang="0">
                    <a:pos x="T0" y="T1"/>
                  </a:cxn>
                  <a:cxn ang="0">
                    <a:pos x="T2" y="T3"/>
                  </a:cxn>
                  <a:cxn ang="0">
                    <a:pos x="T4" y="T5"/>
                  </a:cxn>
                  <a:cxn ang="0">
                    <a:pos x="T6" y="T7"/>
                  </a:cxn>
                </a:cxnLst>
                <a:rect b="b" l="0" r="r" t="0"/>
                <a:pathLst>
                  <a:path h="7" w="26">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0" name="Freeform 193"/>
              <p:cNvSpPr/>
              <p:nvPr/>
            </p:nvSpPr>
            <p:spPr bwMode="auto">
              <a:xfrm>
                <a:off x="3879" y="3627"/>
                <a:ext cx="63" cy="62"/>
              </a:xfrm>
              <a:custGeom>
                <a:gdLst>
                  <a:gd fmla="*/ 18 w 36" name="T0"/>
                  <a:gd fmla="*/ 0 h 33" name="T1"/>
                  <a:gd fmla="*/ 14 w 36" name="T2"/>
                  <a:gd fmla="*/ 1 h 33" name="T3"/>
                  <a:gd fmla="*/ 2 w 36" name="T4"/>
                  <a:gd fmla="*/ 21 h 33" name="T5"/>
                  <a:gd fmla="*/ 18 w 36" name="T6"/>
                  <a:gd fmla="*/ 33 h 33" name="T7"/>
                  <a:gd fmla="*/ 22 w 36" name="T8"/>
                  <a:gd fmla="*/ 32 h 33" name="T9"/>
                  <a:gd fmla="*/ 34 w 36" name="T10"/>
                  <a:gd fmla="*/ 13 h 33" name="T11"/>
                  <a:gd fmla="*/ 18 w 36" name="T12"/>
                  <a:gd fmla="*/ 0 h 33" name="T13"/>
                </a:gdLst>
                <a:cxnLst>
                  <a:cxn ang="0">
                    <a:pos x="T0" y="T1"/>
                  </a:cxn>
                  <a:cxn ang="0">
                    <a:pos x="T2" y="T3"/>
                  </a:cxn>
                  <a:cxn ang="0">
                    <a:pos x="T4" y="T5"/>
                  </a:cxn>
                  <a:cxn ang="0">
                    <a:pos x="T6" y="T7"/>
                  </a:cxn>
                  <a:cxn ang="0">
                    <a:pos x="T8" y="T9"/>
                  </a:cxn>
                  <a:cxn ang="0">
                    <a:pos x="T10" y="T11"/>
                  </a:cxn>
                  <a:cxn ang="0">
                    <a:pos x="T12" y="T13"/>
                  </a:cxn>
                </a:cxnLst>
                <a:rect b="b" l="0" r="r" t="0"/>
                <a:pathLst>
                  <a:path h="33" w="36">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1" name="Freeform 194"/>
              <p:cNvSpPr/>
              <p:nvPr/>
            </p:nvSpPr>
            <p:spPr bwMode="auto">
              <a:xfrm>
                <a:off x="4889" y="2955"/>
                <a:ext cx="71" cy="888"/>
              </a:xfrm>
              <a:custGeom>
                <a:gdLst>
                  <a:gd fmla="*/ 35 w 71" name="T0"/>
                  <a:gd fmla="*/ 0 h 888" name="T1"/>
                  <a:gd fmla="*/ 0 w 71" name="T2"/>
                  <a:gd fmla="*/ 888 h 888" name="T3"/>
                  <a:gd fmla="*/ 71 w 71" name="T4"/>
                  <a:gd fmla="*/ 888 h 888" name="T5"/>
                  <a:gd fmla="*/ 35 w 71" name="T6"/>
                  <a:gd fmla="*/ 0 h 888" name="T7"/>
                </a:gdLst>
                <a:cxnLst>
                  <a:cxn ang="0">
                    <a:pos x="T0" y="T1"/>
                  </a:cxn>
                  <a:cxn ang="0">
                    <a:pos x="T2" y="T3"/>
                  </a:cxn>
                  <a:cxn ang="0">
                    <a:pos x="T4" y="T5"/>
                  </a:cxn>
                  <a:cxn ang="0">
                    <a:pos x="T6" y="T7"/>
                  </a:cxn>
                </a:cxnLst>
                <a:rect b="b" l="0" r="r" t="0"/>
                <a:pathLst>
                  <a:path h="886" w="71">
                    <a:moveTo>
                      <a:pt x="35" y="0"/>
                    </a:moveTo>
                    <a:lnTo>
                      <a:pt x="0" y="888"/>
                    </a:lnTo>
                    <a:lnTo>
                      <a:pt x="71" y="888"/>
                    </a:lnTo>
                    <a:lnTo>
                      <a:pt x="35"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2" name="Freeform 195"/>
              <p:cNvSpPr/>
              <p:nvPr/>
            </p:nvSpPr>
            <p:spPr bwMode="auto">
              <a:xfrm>
                <a:off x="4889" y="2955"/>
                <a:ext cx="71" cy="888"/>
              </a:xfrm>
              <a:custGeom>
                <a:gdLst>
                  <a:gd fmla="*/ 35 w 71" name="T0"/>
                  <a:gd fmla="*/ 0 h 888" name="T1"/>
                  <a:gd fmla="*/ 0 w 71" name="T2"/>
                  <a:gd fmla="*/ 888 h 888" name="T3"/>
                  <a:gd fmla="*/ 71 w 71" name="T4"/>
                  <a:gd fmla="*/ 888 h 888" name="T5"/>
                  <a:gd fmla="*/ 35 w 71" name="T6"/>
                  <a:gd fmla="*/ 0 h 888" name="T7"/>
                </a:gdLst>
                <a:cxnLst>
                  <a:cxn ang="0">
                    <a:pos x="T0" y="T1"/>
                  </a:cxn>
                  <a:cxn ang="0">
                    <a:pos x="T2" y="T3"/>
                  </a:cxn>
                  <a:cxn ang="0">
                    <a:pos x="T4" y="T5"/>
                  </a:cxn>
                  <a:cxn ang="0">
                    <a:pos x="T6" y="T7"/>
                  </a:cxn>
                </a:cxnLst>
                <a:rect b="b" l="0" r="r" t="0"/>
                <a:pathLst>
                  <a:path h="886" w="71">
                    <a:moveTo>
                      <a:pt x="35" y="0"/>
                    </a:moveTo>
                    <a:lnTo>
                      <a:pt x="0" y="888"/>
                    </a:lnTo>
                    <a:lnTo>
                      <a:pt x="71" y="888"/>
                    </a:lnTo>
                    <a:lnTo>
                      <a:pt x="3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3" name="Freeform 196"/>
              <p:cNvSpPr/>
              <p:nvPr/>
            </p:nvSpPr>
            <p:spPr bwMode="auto">
              <a:xfrm>
                <a:off x="4595" y="3055"/>
                <a:ext cx="326" cy="171"/>
              </a:xfrm>
              <a:custGeom>
                <a:gdLst>
                  <a:gd fmla="*/ 326 w 326" name="T0"/>
                  <a:gd fmla="*/ 131 h 171" name="T1"/>
                  <a:gd fmla="*/ 246 w 326" name="T2"/>
                  <a:gd fmla="*/ 54 h 171" name="T3"/>
                  <a:gd fmla="*/ 237 w 326" name="T4"/>
                  <a:gd fmla="*/ 94 h 171" name="T5"/>
                  <a:gd fmla="*/ 189 w 326" name="T6"/>
                  <a:gd fmla="*/ 13 h 171" name="T7"/>
                  <a:gd fmla="*/ 179 w 326" name="T8"/>
                  <a:gd fmla="*/ 64 h 171" name="T9"/>
                  <a:gd fmla="*/ 140 w 326" name="T10"/>
                  <a:gd fmla="*/ 0 h 171" name="T11"/>
                  <a:gd fmla="*/ 0 w 326" name="T12"/>
                  <a:gd fmla="*/ 92 h 171" name="T13"/>
                  <a:gd fmla="*/ 326 w 326" name="T14"/>
                  <a:gd fmla="*/ 171 h 171" name="T15"/>
                  <a:gd fmla="*/ 326 w 326" name="T16"/>
                  <a:gd fmla="*/ 131 h 17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1" w="326">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4" name="Freeform 197"/>
              <p:cNvSpPr/>
              <p:nvPr/>
            </p:nvSpPr>
            <p:spPr bwMode="auto">
              <a:xfrm>
                <a:off x="4595" y="3055"/>
                <a:ext cx="326" cy="171"/>
              </a:xfrm>
              <a:custGeom>
                <a:gdLst>
                  <a:gd fmla="*/ 326 w 326" name="T0"/>
                  <a:gd fmla="*/ 131 h 171" name="T1"/>
                  <a:gd fmla="*/ 246 w 326" name="T2"/>
                  <a:gd fmla="*/ 54 h 171" name="T3"/>
                  <a:gd fmla="*/ 237 w 326" name="T4"/>
                  <a:gd fmla="*/ 94 h 171" name="T5"/>
                  <a:gd fmla="*/ 189 w 326" name="T6"/>
                  <a:gd fmla="*/ 13 h 171" name="T7"/>
                  <a:gd fmla="*/ 179 w 326" name="T8"/>
                  <a:gd fmla="*/ 64 h 171" name="T9"/>
                  <a:gd fmla="*/ 140 w 326" name="T10"/>
                  <a:gd fmla="*/ 0 h 171" name="T11"/>
                  <a:gd fmla="*/ 0 w 326" name="T12"/>
                  <a:gd fmla="*/ 92 h 171" name="T13"/>
                  <a:gd fmla="*/ 326 w 326" name="T14"/>
                  <a:gd fmla="*/ 171 h 171" name="T15"/>
                  <a:gd fmla="*/ 326 w 326" name="T16"/>
                  <a:gd fmla="*/ 131 h 17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1" w="326">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5" name="Freeform 198"/>
              <p:cNvSpPr/>
              <p:nvPr/>
            </p:nvSpPr>
            <p:spPr bwMode="auto">
              <a:xfrm>
                <a:off x="4595" y="3147"/>
                <a:ext cx="326" cy="156"/>
              </a:xfrm>
              <a:custGeom>
                <a:gdLst>
                  <a:gd fmla="*/ 310 w 326" name="T0"/>
                  <a:gd fmla="*/ 112 h 156" name="T1"/>
                  <a:gd fmla="*/ 207 w 326" name="T2"/>
                  <a:gd fmla="*/ 146 h 156" name="T3"/>
                  <a:gd fmla="*/ 216 w 326" name="T4"/>
                  <a:gd fmla="*/ 105 h 156" name="T5"/>
                  <a:gd fmla="*/ 138 w 326" name="T6"/>
                  <a:gd fmla="*/ 156 h 156" name="T7"/>
                  <a:gd fmla="*/ 150 w 326" name="T8"/>
                  <a:gd fmla="*/ 105 h 156" name="T9"/>
                  <a:gd fmla="*/ 88 w 326" name="T10"/>
                  <a:gd fmla="*/ 146 h 156" name="T11"/>
                  <a:gd fmla="*/ 0 w 326" name="T12"/>
                  <a:gd fmla="*/ 0 h 156" name="T13"/>
                  <a:gd fmla="*/ 326 w 326" name="T14"/>
                  <a:gd fmla="*/ 79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6" name="Freeform 199"/>
              <p:cNvSpPr/>
              <p:nvPr/>
            </p:nvSpPr>
            <p:spPr bwMode="auto">
              <a:xfrm>
                <a:off x="4595" y="3147"/>
                <a:ext cx="326" cy="156"/>
              </a:xfrm>
              <a:custGeom>
                <a:gdLst>
                  <a:gd fmla="*/ 310 w 326" name="T0"/>
                  <a:gd fmla="*/ 112 h 156" name="T1"/>
                  <a:gd fmla="*/ 207 w 326" name="T2"/>
                  <a:gd fmla="*/ 146 h 156" name="T3"/>
                  <a:gd fmla="*/ 216 w 326" name="T4"/>
                  <a:gd fmla="*/ 105 h 156" name="T5"/>
                  <a:gd fmla="*/ 138 w 326" name="T6"/>
                  <a:gd fmla="*/ 156 h 156" name="T7"/>
                  <a:gd fmla="*/ 150 w 326" name="T8"/>
                  <a:gd fmla="*/ 105 h 156" name="T9"/>
                  <a:gd fmla="*/ 88 w 326" name="T10"/>
                  <a:gd fmla="*/ 146 h 156" name="T11"/>
                  <a:gd fmla="*/ 0 w 326" name="T12"/>
                  <a:gd fmla="*/ 0 h 156" name="T13"/>
                  <a:gd fmla="*/ 326 w 326" name="T14"/>
                  <a:gd fmla="*/ 79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7" name="Freeform 200"/>
              <p:cNvSpPr/>
              <p:nvPr/>
            </p:nvSpPr>
            <p:spPr bwMode="auto">
              <a:xfrm>
                <a:off x="4719" y="2927"/>
                <a:ext cx="202" cy="272"/>
              </a:xfrm>
              <a:custGeom>
                <a:gdLst>
                  <a:gd fmla="*/ 177 w 202" name="T0"/>
                  <a:gd fmla="*/ 135 h 272" name="T1"/>
                  <a:gd fmla="*/ 154 w 202" name="T2"/>
                  <a:gd fmla="*/ 154 h 272" name="T3"/>
                  <a:gd fmla="*/ 161 w 202" name="T4"/>
                  <a:gd fmla="*/ 85 h 272" name="T5"/>
                  <a:gd fmla="*/ 133 w 202" name="T6"/>
                  <a:gd fmla="*/ 107 h 272" name="T7"/>
                  <a:gd fmla="*/ 140 w 202" name="T8"/>
                  <a:gd fmla="*/ 53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8" name="Freeform 201"/>
              <p:cNvSpPr/>
              <p:nvPr/>
            </p:nvSpPr>
            <p:spPr bwMode="auto">
              <a:xfrm>
                <a:off x="4719" y="2927"/>
                <a:ext cx="202" cy="272"/>
              </a:xfrm>
              <a:custGeom>
                <a:gdLst>
                  <a:gd fmla="*/ 177 w 202" name="T0"/>
                  <a:gd fmla="*/ 135 h 272" name="T1"/>
                  <a:gd fmla="*/ 154 w 202" name="T2"/>
                  <a:gd fmla="*/ 154 h 272" name="T3"/>
                  <a:gd fmla="*/ 161 w 202" name="T4"/>
                  <a:gd fmla="*/ 85 h 272" name="T5"/>
                  <a:gd fmla="*/ 133 w 202" name="T6"/>
                  <a:gd fmla="*/ 107 h 272" name="T7"/>
                  <a:gd fmla="*/ 140 w 202" name="T8"/>
                  <a:gd fmla="*/ 53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9" name="Freeform 202"/>
              <p:cNvSpPr/>
              <p:nvPr/>
            </p:nvSpPr>
            <p:spPr bwMode="auto">
              <a:xfrm>
                <a:off x="4719" y="2927"/>
                <a:ext cx="202" cy="272"/>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0" name="Freeform 203"/>
              <p:cNvSpPr/>
              <p:nvPr/>
            </p:nvSpPr>
            <p:spPr bwMode="auto">
              <a:xfrm>
                <a:off x="4719" y="2927"/>
                <a:ext cx="202" cy="272"/>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1" name="Freeform 204"/>
              <p:cNvSpPr/>
              <p:nvPr/>
            </p:nvSpPr>
            <p:spPr bwMode="auto">
              <a:xfrm>
                <a:off x="4926" y="2828"/>
                <a:ext cx="98" cy="416"/>
              </a:xfrm>
              <a:custGeom>
                <a:gdLst>
                  <a:gd fmla="*/ 75 w 98" name="T0"/>
                  <a:gd fmla="*/ 266 h 416" name="T1"/>
                  <a:gd fmla="*/ 39 w 98" name="T2"/>
                  <a:gd fmla="*/ 266 h 416" name="T3"/>
                  <a:gd fmla="*/ 96 w 98" name="T4"/>
                  <a:gd fmla="*/ 208 h 416" name="T5"/>
                  <a:gd fmla="*/ 53 w 98" name="T6"/>
                  <a:gd fmla="*/ 208 h 416" name="T7"/>
                  <a:gd fmla="*/ 98 w 98" name="T8"/>
                  <a:gd fmla="*/ 161 h 416" name="T9"/>
                  <a:gd fmla="*/ 6 w 98" name="T10"/>
                  <a:gd fmla="*/ 0 h 416" name="T11"/>
                  <a:gd fmla="*/ 0 w 98" name="T12"/>
                  <a:gd fmla="*/ 416 h 416" name="T13"/>
                  <a:gd fmla="*/ 75 w 98" name="T14"/>
                  <a:gd fmla="*/ 266 h 4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6" w="98">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1" name="Group 406"/>
            <p:cNvGrpSpPr/>
            <p:nvPr/>
          </p:nvGrpSpPr>
          <p:grpSpPr>
            <a:xfrm>
              <a:off x="16" y="2813"/>
              <a:ext cx="5235" cy="1032"/>
              <a:chOff x="16" y="2813"/>
              <a:chExt cx="5235" cy="1032"/>
            </a:xfrm>
          </p:grpSpPr>
          <p:sp>
            <p:nvSpPr>
              <p:cNvPr id="292" name="Freeform 206"/>
              <p:cNvSpPr/>
              <p:nvPr/>
            </p:nvSpPr>
            <p:spPr bwMode="auto">
              <a:xfrm>
                <a:off x="4926" y="2828"/>
                <a:ext cx="98" cy="416"/>
              </a:xfrm>
              <a:custGeom>
                <a:gdLst>
                  <a:gd fmla="*/ 75 w 98" name="T0"/>
                  <a:gd fmla="*/ 266 h 416" name="T1"/>
                  <a:gd fmla="*/ 39 w 98" name="T2"/>
                  <a:gd fmla="*/ 266 h 416" name="T3"/>
                  <a:gd fmla="*/ 96 w 98" name="T4"/>
                  <a:gd fmla="*/ 208 h 416" name="T5"/>
                  <a:gd fmla="*/ 53 w 98" name="T6"/>
                  <a:gd fmla="*/ 208 h 416" name="T7"/>
                  <a:gd fmla="*/ 98 w 98" name="T8"/>
                  <a:gd fmla="*/ 161 h 416" name="T9"/>
                  <a:gd fmla="*/ 6 w 98" name="T10"/>
                  <a:gd fmla="*/ 0 h 416" name="T11"/>
                  <a:gd fmla="*/ 0 w 98" name="T12"/>
                  <a:gd fmla="*/ 416 h 416" name="T13"/>
                  <a:gd fmla="*/ 75 w 98" name="T14"/>
                  <a:gd fmla="*/ 266 h 4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6" w="98">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3" name="Freeform 207"/>
              <p:cNvSpPr/>
              <p:nvPr/>
            </p:nvSpPr>
            <p:spPr bwMode="auto">
              <a:xfrm>
                <a:off x="4823" y="2828"/>
                <a:ext cx="109" cy="416"/>
              </a:xfrm>
              <a:custGeom>
                <a:gdLst>
                  <a:gd fmla="*/ 22 w 109" name="T0"/>
                  <a:gd fmla="*/ 266 h 416" name="T1"/>
                  <a:gd fmla="*/ 57 w 109" name="T2"/>
                  <a:gd fmla="*/ 266 h 416" name="T3"/>
                  <a:gd fmla="*/ 2 w 109" name="T4"/>
                  <a:gd fmla="*/ 206 h 416" name="T5"/>
                  <a:gd fmla="*/ 45 w 109" name="T6"/>
                  <a:gd fmla="*/ 206 h 416" name="T7"/>
                  <a:gd fmla="*/ 0 w 109" name="T8"/>
                  <a:gd fmla="*/ 159 h 416" name="T9"/>
                  <a:gd fmla="*/ 109 w 109" name="T10"/>
                  <a:gd fmla="*/ 0 h 416" name="T11"/>
                  <a:gd fmla="*/ 103 w 109" name="T12"/>
                  <a:gd fmla="*/ 416 h 416" name="T13"/>
                  <a:gd fmla="*/ 22 w 109" name="T14"/>
                  <a:gd fmla="*/ 266 h 4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6" w="109">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4" name="Freeform 208"/>
              <p:cNvSpPr/>
              <p:nvPr/>
            </p:nvSpPr>
            <p:spPr bwMode="auto">
              <a:xfrm>
                <a:off x="4823" y="2828"/>
                <a:ext cx="109" cy="416"/>
              </a:xfrm>
              <a:custGeom>
                <a:gdLst>
                  <a:gd fmla="*/ 22 w 109" name="T0"/>
                  <a:gd fmla="*/ 266 h 416" name="T1"/>
                  <a:gd fmla="*/ 57 w 109" name="T2"/>
                  <a:gd fmla="*/ 266 h 416" name="T3"/>
                  <a:gd fmla="*/ 2 w 109" name="T4"/>
                  <a:gd fmla="*/ 206 h 416" name="T5"/>
                  <a:gd fmla="*/ 45 w 109" name="T6"/>
                  <a:gd fmla="*/ 206 h 416" name="T7"/>
                  <a:gd fmla="*/ 0 w 109" name="T8"/>
                  <a:gd fmla="*/ 159 h 416" name="T9"/>
                  <a:gd fmla="*/ 109 w 109" name="T10"/>
                  <a:gd fmla="*/ 0 h 416" name="T11"/>
                  <a:gd fmla="*/ 103 w 109" name="T12"/>
                  <a:gd fmla="*/ 416 h 416" name="T13"/>
                  <a:gd fmla="*/ 22 w 109" name="T14"/>
                  <a:gd fmla="*/ 266 h 416"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6" w="109">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5" name="Freeform 209"/>
              <p:cNvSpPr/>
              <p:nvPr/>
            </p:nvSpPr>
            <p:spPr bwMode="auto">
              <a:xfrm>
                <a:off x="4924" y="3055"/>
                <a:ext cx="327" cy="171"/>
              </a:xfrm>
              <a:custGeom>
                <a:gdLst>
                  <a:gd fmla="*/ 2 w 327" name="T0"/>
                  <a:gd fmla="*/ 131 h 171" name="T1"/>
                  <a:gd fmla="*/ 80 w 327" name="T2"/>
                  <a:gd fmla="*/ 54 h 171" name="T3"/>
                  <a:gd fmla="*/ 89 w 327" name="T4"/>
                  <a:gd fmla="*/ 94 h 171" name="T5"/>
                  <a:gd fmla="*/ 137 w 327" name="T6"/>
                  <a:gd fmla="*/ 13 h 171" name="T7"/>
                  <a:gd fmla="*/ 149 w 327" name="T8"/>
                  <a:gd fmla="*/ 64 h 171" name="T9"/>
                  <a:gd fmla="*/ 187 w 327" name="T10"/>
                  <a:gd fmla="*/ 0 h 171" name="T11"/>
                  <a:gd fmla="*/ 327 w 327" name="T12"/>
                  <a:gd fmla="*/ 92 h 171" name="T13"/>
                  <a:gd fmla="*/ 0 w 327" name="T14"/>
                  <a:gd fmla="*/ 171 h 171" name="T15"/>
                  <a:gd fmla="*/ 2 w 327" name="T16"/>
                  <a:gd fmla="*/ 131 h 17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1" w="327">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6" name="Freeform 210"/>
              <p:cNvSpPr/>
              <p:nvPr/>
            </p:nvSpPr>
            <p:spPr bwMode="auto">
              <a:xfrm>
                <a:off x="4924" y="3055"/>
                <a:ext cx="327" cy="171"/>
              </a:xfrm>
              <a:custGeom>
                <a:gdLst>
                  <a:gd fmla="*/ 2 w 327" name="T0"/>
                  <a:gd fmla="*/ 131 h 171" name="T1"/>
                  <a:gd fmla="*/ 80 w 327" name="T2"/>
                  <a:gd fmla="*/ 54 h 171" name="T3"/>
                  <a:gd fmla="*/ 89 w 327" name="T4"/>
                  <a:gd fmla="*/ 94 h 171" name="T5"/>
                  <a:gd fmla="*/ 137 w 327" name="T6"/>
                  <a:gd fmla="*/ 13 h 171" name="T7"/>
                  <a:gd fmla="*/ 149 w 327" name="T8"/>
                  <a:gd fmla="*/ 64 h 171" name="T9"/>
                  <a:gd fmla="*/ 187 w 327" name="T10"/>
                  <a:gd fmla="*/ 0 h 171" name="T11"/>
                  <a:gd fmla="*/ 327 w 327" name="T12"/>
                  <a:gd fmla="*/ 92 h 171" name="T13"/>
                  <a:gd fmla="*/ 0 w 327" name="T14"/>
                  <a:gd fmla="*/ 171 h 171" name="T15"/>
                  <a:gd fmla="*/ 2 w 327" name="T16"/>
                  <a:gd fmla="*/ 131 h 17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71" w="327">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7" name="Freeform 211"/>
              <p:cNvSpPr/>
              <p:nvPr/>
            </p:nvSpPr>
            <p:spPr bwMode="auto">
              <a:xfrm>
                <a:off x="4924" y="3147"/>
                <a:ext cx="327" cy="156"/>
              </a:xfrm>
              <a:custGeom>
                <a:gdLst>
                  <a:gd fmla="*/ 18 w 327" name="T0"/>
                  <a:gd fmla="*/ 112 h 156" name="T1"/>
                  <a:gd fmla="*/ 121 w 327" name="T2"/>
                  <a:gd fmla="*/ 146 h 156" name="T3"/>
                  <a:gd fmla="*/ 112 w 327" name="T4"/>
                  <a:gd fmla="*/ 105 h 156" name="T5"/>
                  <a:gd fmla="*/ 188 w 327" name="T6"/>
                  <a:gd fmla="*/ 156 h 156" name="T7"/>
                  <a:gd fmla="*/ 178 w 327" name="T8"/>
                  <a:gd fmla="*/ 105 h 156" name="T9"/>
                  <a:gd fmla="*/ 238 w 327" name="T10"/>
                  <a:gd fmla="*/ 146 h 156" name="T11"/>
                  <a:gd fmla="*/ 327 w 327" name="T12"/>
                  <a:gd fmla="*/ 0 h 156" name="T13"/>
                  <a:gd fmla="*/ 0 w 327" name="T14"/>
                  <a:gd fmla="*/ 79 h 156" name="T15"/>
                  <a:gd fmla="*/ 18 w 327"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7">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8" name="Freeform 212"/>
              <p:cNvSpPr/>
              <p:nvPr/>
            </p:nvSpPr>
            <p:spPr bwMode="auto">
              <a:xfrm>
                <a:off x="4924" y="3147"/>
                <a:ext cx="327" cy="156"/>
              </a:xfrm>
              <a:custGeom>
                <a:gdLst>
                  <a:gd fmla="*/ 18 w 327" name="T0"/>
                  <a:gd fmla="*/ 112 h 156" name="T1"/>
                  <a:gd fmla="*/ 121 w 327" name="T2"/>
                  <a:gd fmla="*/ 146 h 156" name="T3"/>
                  <a:gd fmla="*/ 112 w 327" name="T4"/>
                  <a:gd fmla="*/ 105 h 156" name="T5"/>
                  <a:gd fmla="*/ 188 w 327" name="T6"/>
                  <a:gd fmla="*/ 156 h 156" name="T7"/>
                  <a:gd fmla="*/ 178 w 327" name="T8"/>
                  <a:gd fmla="*/ 105 h 156" name="T9"/>
                  <a:gd fmla="*/ 238 w 327" name="T10"/>
                  <a:gd fmla="*/ 146 h 156" name="T11"/>
                  <a:gd fmla="*/ 327 w 327" name="T12"/>
                  <a:gd fmla="*/ 0 h 156" name="T13"/>
                  <a:gd fmla="*/ 0 w 327" name="T14"/>
                  <a:gd fmla="*/ 79 h 156" name="T15"/>
                  <a:gd fmla="*/ 18 w 327"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7">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9" name="Freeform 213"/>
              <p:cNvSpPr/>
              <p:nvPr/>
            </p:nvSpPr>
            <p:spPr bwMode="auto">
              <a:xfrm>
                <a:off x="4926" y="2927"/>
                <a:ext cx="204" cy="272"/>
              </a:xfrm>
              <a:custGeom>
                <a:gdLst>
                  <a:gd fmla="*/ 27 w 204" name="T0"/>
                  <a:gd fmla="*/ 135 h 272" name="T1"/>
                  <a:gd fmla="*/ 50 w 204" name="T2"/>
                  <a:gd fmla="*/ 154 h 272" name="T3"/>
                  <a:gd fmla="*/ 43 w 204" name="T4"/>
                  <a:gd fmla="*/ 85 h 272" name="T5"/>
                  <a:gd fmla="*/ 69 w 204" name="T6"/>
                  <a:gd fmla="*/ 107 h 272" name="T7"/>
                  <a:gd fmla="*/ 64 w 204" name="T8"/>
                  <a:gd fmla="*/ 53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0" name="Freeform 214"/>
              <p:cNvSpPr/>
              <p:nvPr/>
            </p:nvSpPr>
            <p:spPr bwMode="auto">
              <a:xfrm>
                <a:off x="4926" y="2927"/>
                <a:ext cx="204" cy="272"/>
              </a:xfrm>
              <a:custGeom>
                <a:gdLst>
                  <a:gd fmla="*/ 27 w 204" name="T0"/>
                  <a:gd fmla="*/ 135 h 272" name="T1"/>
                  <a:gd fmla="*/ 50 w 204" name="T2"/>
                  <a:gd fmla="*/ 154 h 272" name="T3"/>
                  <a:gd fmla="*/ 43 w 204" name="T4"/>
                  <a:gd fmla="*/ 85 h 272" name="T5"/>
                  <a:gd fmla="*/ 69 w 204" name="T6"/>
                  <a:gd fmla="*/ 107 h 272" name="T7"/>
                  <a:gd fmla="*/ 64 w 204" name="T8"/>
                  <a:gd fmla="*/ 53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1" name="Freeform 215"/>
              <p:cNvSpPr/>
              <p:nvPr/>
            </p:nvSpPr>
            <p:spPr bwMode="auto">
              <a:xfrm>
                <a:off x="4926" y="2927"/>
                <a:ext cx="204" cy="272"/>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2" name="Freeform 216"/>
              <p:cNvSpPr/>
              <p:nvPr/>
            </p:nvSpPr>
            <p:spPr bwMode="auto">
              <a:xfrm>
                <a:off x="4926" y="2927"/>
                <a:ext cx="204" cy="272"/>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7" name="Freeform 221"/>
              <p:cNvSpPr>
                <a:spLocks noEditPoints="1"/>
              </p:cNvSpPr>
              <p:nvPr/>
            </p:nvSpPr>
            <p:spPr bwMode="auto">
              <a:xfrm>
                <a:off x="4987" y="3019"/>
                <a:ext cx="8" cy="15"/>
              </a:xfrm>
              <a:custGeom>
                <a:gdLst>
                  <a:gd fmla="*/ 1 w 8" name="T0"/>
                  <a:gd fmla="*/ 6 h 15" name="T1"/>
                  <a:gd fmla="*/ 0 w 8" name="T2"/>
                  <a:gd fmla="*/ 8 h 15" name="T3"/>
                  <a:gd fmla="*/ 0 w 8" name="T4"/>
                  <a:gd fmla="*/ 8 h 15" name="T5"/>
                  <a:gd fmla="*/ 1 w 8" name="T6"/>
                  <a:gd fmla="*/ 6 h 15" name="T7"/>
                  <a:gd fmla="*/ 8 w 8" name="T8"/>
                  <a:gd fmla="*/ 0 h 15" name="T9"/>
                  <a:gd fmla="*/ 8 w 8" name="T10"/>
                  <a:gd fmla="*/ 0 h 15" name="T11"/>
                  <a:gd fmla="*/ 8 w 8" name="T12"/>
                  <a:gd fmla="*/ 15 h 15" name="T13"/>
                  <a:gd fmla="*/ 8 w 8"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8">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8" name="Freeform 222"/>
              <p:cNvSpPr>
                <a:spLocks noEditPoints="1"/>
              </p:cNvSpPr>
              <p:nvPr/>
            </p:nvSpPr>
            <p:spPr bwMode="auto">
              <a:xfrm>
                <a:off x="4987" y="3019"/>
                <a:ext cx="8" cy="15"/>
              </a:xfrm>
              <a:custGeom>
                <a:gdLst>
                  <a:gd fmla="*/ 1 w 8" name="T0"/>
                  <a:gd fmla="*/ 6 h 15" name="T1"/>
                  <a:gd fmla="*/ 0 w 8" name="T2"/>
                  <a:gd fmla="*/ 8 h 15" name="T3"/>
                  <a:gd fmla="*/ 0 w 8" name="T4"/>
                  <a:gd fmla="*/ 8 h 15" name="T5"/>
                  <a:gd fmla="*/ 1 w 8" name="T6"/>
                  <a:gd fmla="*/ 6 h 15" name="T7"/>
                  <a:gd fmla="*/ 8 w 8" name="T8"/>
                  <a:gd fmla="*/ 0 h 15" name="T9"/>
                  <a:gd fmla="*/ 8 w 8" name="T10"/>
                  <a:gd fmla="*/ 0 h 15" name="T11"/>
                  <a:gd fmla="*/ 8 w 8" name="T12"/>
                  <a:gd fmla="*/ 15 h 15" name="T13"/>
                  <a:gd fmla="*/ 8 w 8" name="T14"/>
                  <a:gd fmla="*/ 0 h 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5" w="8">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9" name="Freeform 223"/>
              <p:cNvSpPr/>
              <p:nvPr/>
            </p:nvSpPr>
            <p:spPr bwMode="auto">
              <a:xfrm>
                <a:off x="4928" y="2828"/>
                <a:ext cx="85" cy="356"/>
              </a:xfrm>
              <a:custGeom>
                <a:gdLst>
                  <a:gd fmla="*/ 4 w 85" name="T0"/>
                  <a:gd fmla="*/ 0 h 356" name="T1"/>
                  <a:gd fmla="*/ 0 w 85" name="T2"/>
                  <a:gd fmla="*/ 356 h 356" name="T3"/>
                  <a:gd fmla="*/ 2 w 85" name="T4"/>
                  <a:gd fmla="*/ 353 h 356" name="T5"/>
                  <a:gd fmla="*/ 25 w 85" name="T6"/>
                  <a:gd fmla="*/ 234 h 356" name="T7"/>
                  <a:gd fmla="*/ 48 w 85" name="T8"/>
                  <a:gd fmla="*/ 253 h 356" name="T9"/>
                  <a:gd fmla="*/ 41 w 85" name="T10"/>
                  <a:gd fmla="*/ 184 h 356" name="T11"/>
                  <a:gd fmla="*/ 59 w 85" name="T12"/>
                  <a:gd fmla="*/ 199 h 356" name="T13"/>
                  <a:gd fmla="*/ 60 w 85" name="T14"/>
                  <a:gd fmla="*/ 197 h 356" name="T15"/>
                  <a:gd fmla="*/ 67 w 85" name="T16"/>
                  <a:gd fmla="*/ 191 h 356" name="T17"/>
                  <a:gd fmla="*/ 67 w 85" name="T18"/>
                  <a:gd fmla="*/ 191 h 356" name="T19"/>
                  <a:gd fmla="*/ 67 w 85" name="T20"/>
                  <a:gd fmla="*/ 191 h 356" name="T21"/>
                  <a:gd fmla="*/ 62 w 85" name="T22"/>
                  <a:gd fmla="*/ 152 h 356" name="T23"/>
                  <a:gd fmla="*/ 85 w 85" name="T24"/>
                  <a:gd fmla="*/ 144 h 356" name="T25"/>
                  <a:gd fmla="*/ 4 w 85" name="T26"/>
                  <a:gd fmla="*/ 0 h 35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56" w="85">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0" name="Freeform 224"/>
              <p:cNvSpPr/>
              <p:nvPr/>
            </p:nvSpPr>
            <p:spPr bwMode="auto">
              <a:xfrm>
                <a:off x="4928" y="2828"/>
                <a:ext cx="85" cy="356"/>
              </a:xfrm>
              <a:custGeom>
                <a:gdLst>
                  <a:gd fmla="*/ 4 w 85" name="T0"/>
                  <a:gd fmla="*/ 0 h 356" name="T1"/>
                  <a:gd fmla="*/ 0 w 85" name="T2"/>
                  <a:gd fmla="*/ 356 h 356" name="T3"/>
                  <a:gd fmla="*/ 2 w 85" name="T4"/>
                  <a:gd fmla="*/ 353 h 356" name="T5"/>
                  <a:gd fmla="*/ 25 w 85" name="T6"/>
                  <a:gd fmla="*/ 234 h 356" name="T7"/>
                  <a:gd fmla="*/ 48 w 85" name="T8"/>
                  <a:gd fmla="*/ 253 h 356" name="T9"/>
                  <a:gd fmla="*/ 41 w 85" name="T10"/>
                  <a:gd fmla="*/ 184 h 356" name="T11"/>
                  <a:gd fmla="*/ 59 w 85" name="T12"/>
                  <a:gd fmla="*/ 199 h 356" name="T13"/>
                  <a:gd fmla="*/ 60 w 85" name="T14"/>
                  <a:gd fmla="*/ 197 h 356" name="T15"/>
                  <a:gd fmla="*/ 67 w 85" name="T16"/>
                  <a:gd fmla="*/ 191 h 356" name="T17"/>
                  <a:gd fmla="*/ 67 w 85" name="T18"/>
                  <a:gd fmla="*/ 191 h 356" name="T19"/>
                  <a:gd fmla="*/ 67 w 85" name="T20"/>
                  <a:gd fmla="*/ 191 h 356" name="T21"/>
                  <a:gd fmla="*/ 62 w 85" name="T22"/>
                  <a:gd fmla="*/ 152 h 356" name="T23"/>
                  <a:gd fmla="*/ 85 w 85" name="T24"/>
                  <a:gd fmla="*/ 144 h 356" name="T25"/>
                  <a:gd fmla="*/ 4 w 85" name="T26"/>
                  <a:gd fmla="*/ 0 h 35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356" w="85">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1" name="Freeform 225"/>
              <p:cNvSpPr/>
              <p:nvPr/>
            </p:nvSpPr>
            <p:spPr bwMode="auto">
              <a:xfrm>
                <a:off x="4924" y="2828"/>
                <a:ext cx="8" cy="360"/>
              </a:xfrm>
              <a:custGeom>
                <a:gdLst>
                  <a:gd fmla="*/ 4 w 4" name="T0"/>
                  <a:gd fmla="*/ 0 h 192" name="T1"/>
                  <a:gd fmla="*/ 4 w 4" name="T2"/>
                  <a:gd fmla="*/ 0 h 192" name="T3"/>
                  <a:gd fmla="*/ 0 w 4" name="T4"/>
                  <a:gd fmla="*/ 6 h 192" name="T5"/>
                  <a:gd fmla="*/ 0 w 4" name="T6"/>
                  <a:gd fmla="*/ 192 h 192" name="T7"/>
                  <a:gd fmla="*/ 1 w 4" name="T8"/>
                  <a:gd fmla="*/ 192 h 192" name="T9"/>
                  <a:gd fmla="*/ 1 w 4" name="T10"/>
                  <a:gd fmla="*/ 191 h 192" name="T11"/>
                  <a:gd fmla="*/ 2 w 4" name="T12"/>
                  <a:gd fmla="*/ 190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2" name="Freeform 226"/>
              <p:cNvSpPr/>
              <p:nvPr/>
            </p:nvSpPr>
            <p:spPr bwMode="auto">
              <a:xfrm>
                <a:off x="4926" y="3181"/>
                <a:ext cx="4" cy="7"/>
              </a:xfrm>
              <a:custGeom>
                <a:gdLst>
                  <a:gd fmla="*/ 2 w 2" name="T0"/>
                  <a:gd fmla="*/ 0 h 4" name="T1"/>
                  <a:gd fmla="*/ 1 w 2" name="T2"/>
                  <a:gd fmla="*/ 2 h 4" name="T3"/>
                  <a:gd fmla="*/ 0 w 2" name="T4"/>
                  <a:gd fmla="*/ 3 h 4" name="T5"/>
                  <a:gd fmla="*/ 0 w 2" name="T6"/>
                  <a:gd fmla="*/ 4 h 4" name="T7"/>
                  <a:gd fmla="*/ 2 w 2" name="T8"/>
                  <a:gd fmla="*/ 3 h 4" name="T9"/>
                  <a:gd fmla="*/ 2 w 2" name="T10"/>
                  <a:gd fmla="*/ 0 h 4" name="T11"/>
                </a:gdLst>
                <a:cxnLst>
                  <a:cxn ang="0">
                    <a:pos x="T0" y="T1"/>
                  </a:cxn>
                  <a:cxn ang="0">
                    <a:pos x="T2" y="T3"/>
                  </a:cxn>
                  <a:cxn ang="0">
                    <a:pos x="T4" y="T5"/>
                  </a:cxn>
                  <a:cxn ang="0">
                    <a:pos x="T6" y="T7"/>
                  </a:cxn>
                  <a:cxn ang="0">
                    <a:pos x="T8" y="T9"/>
                  </a:cxn>
                  <a:cxn ang="0">
                    <a:pos x="T10" y="T11"/>
                  </a:cxn>
                </a:cxnLst>
                <a:rect b="b" l="0" r="r" t="0"/>
                <a:pathLst>
                  <a:path h="4" w="2">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3" name="Freeform 227"/>
              <p:cNvSpPr>
                <a:spLocks noEditPoints="1"/>
              </p:cNvSpPr>
              <p:nvPr/>
            </p:nvSpPr>
            <p:spPr bwMode="auto">
              <a:xfrm>
                <a:off x="5070" y="2927"/>
                <a:ext cx="140" cy="194"/>
              </a:xfrm>
              <a:custGeom>
                <a:gdLst>
                  <a:gd fmla="*/ 0 w 140" name="T0"/>
                  <a:gd fmla="*/ 169 h 194" name="T1"/>
                  <a:gd fmla="*/ 0 w 140" name="T2"/>
                  <a:gd fmla="*/ 169 h 194" name="T3"/>
                  <a:gd fmla="*/ 10 w 140" name="T4"/>
                  <a:gd fmla="*/ 179 h 194" name="T5"/>
                  <a:gd fmla="*/ 10 w 140" name="T6"/>
                  <a:gd fmla="*/ 179 h 194" name="T7"/>
                  <a:gd fmla="*/ 0 w 140" name="T8"/>
                  <a:gd fmla="*/ 169 h 194" name="T9"/>
                  <a:gd fmla="*/ 18 w 140" name="T10"/>
                  <a:gd fmla="*/ 167 h 194" name="T11"/>
                  <a:gd fmla="*/ 0 w 140" name="T12"/>
                  <a:gd fmla="*/ 169 h 194" name="T13"/>
                  <a:gd fmla="*/ 18 w 140" name="T14"/>
                  <a:gd fmla="*/ 167 h 194" name="T15"/>
                  <a:gd fmla="*/ 16 w 140" name="T16"/>
                  <a:gd fmla="*/ 169 h 194" name="T17"/>
                  <a:gd fmla="*/ 18 w 140" name="T18"/>
                  <a:gd fmla="*/ 167 h 194" name="T19"/>
                  <a:gd fmla="*/ 60 w 140" name="T20"/>
                  <a:gd fmla="*/ 0 h 194" name="T21"/>
                  <a:gd fmla="*/ 53 w 140" name="T22"/>
                  <a:gd fmla="*/ 135 h 194" name="T23"/>
                  <a:gd fmla="*/ 140 w 140" name="T24"/>
                  <a:gd fmla="*/ 194 h 194" name="T25"/>
                  <a:gd fmla="*/ 53 w 140" name="T26"/>
                  <a:gd fmla="*/ 135 h 194" name="T27"/>
                  <a:gd fmla="*/ 60 w 140" name="T28"/>
                  <a:gd fmla="*/ 0 h 19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94" w="140">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4" name="Freeform 228"/>
              <p:cNvSpPr>
                <a:spLocks noEditPoints="1"/>
              </p:cNvSpPr>
              <p:nvPr/>
            </p:nvSpPr>
            <p:spPr bwMode="auto">
              <a:xfrm>
                <a:off x="5070" y="2927"/>
                <a:ext cx="140" cy="194"/>
              </a:xfrm>
              <a:custGeom>
                <a:gdLst>
                  <a:gd fmla="*/ 0 w 140" name="T0"/>
                  <a:gd fmla="*/ 169 h 194" name="T1"/>
                  <a:gd fmla="*/ 0 w 140" name="T2"/>
                  <a:gd fmla="*/ 169 h 194" name="T3"/>
                  <a:gd fmla="*/ 10 w 140" name="T4"/>
                  <a:gd fmla="*/ 179 h 194" name="T5"/>
                  <a:gd fmla="*/ 10 w 140" name="T6"/>
                  <a:gd fmla="*/ 179 h 194" name="T7"/>
                  <a:gd fmla="*/ 0 w 140" name="T8"/>
                  <a:gd fmla="*/ 169 h 194" name="T9"/>
                  <a:gd fmla="*/ 18 w 140" name="T10"/>
                  <a:gd fmla="*/ 167 h 194" name="T11"/>
                  <a:gd fmla="*/ 0 w 140" name="T12"/>
                  <a:gd fmla="*/ 169 h 194" name="T13"/>
                  <a:gd fmla="*/ 18 w 140" name="T14"/>
                  <a:gd fmla="*/ 167 h 194" name="T15"/>
                  <a:gd fmla="*/ 16 w 140" name="T16"/>
                  <a:gd fmla="*/ 169 h 194" name="T17"/>
                  <a:gd fmla="*/ 18 w 140" name="T18"/>
                  <a:gd fmla="*/ 167 h 194" name="T19"/>
                  <a:gd fmla="*/ 60 w 140" name="T20"/>
                  <a:gd fmla="*/ 0 h 194" name="T21"/>
                  <a:gd fmla="*/ 53 w 140" name="T22"/>
                  <a:gd fmla="*/ 135 h 194" name="T23"/>
                  <a:gd fmla="*/ 140 w 140" name="T24"/>
                  <a:gd fmla="*/ 194 h 194" name="T25"/>
                  <a:gd fmla="*/ 53 w 140" name="T26"/>
                  <a:gd fmla="*/ 135 h 194" name="T27"/>
                  <a:gd fmla="*/ 60 w 140" name="T28"/>
                  <a:gd fmla="*/ 0 h 194"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94" w="140">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5" name="Freeform 229"/>
              <p:cNvSpPr/>
              <p:nvPr/>
            </p:nvSpPr>
            <p:spPr bwMode="auto">
              <a:xfrm>
                <a:off x="4953" y="3062"/>
                <a:ext cx="298" cy="152"/>
              </a:xfrm>
              <a:custGeom>
                <a:gdLst>
                  <a:gd fmla="*/ 96 w 168" name="T0"/>
                  <a:gd fmla="*/ 0 h 81" name="T1"/>
                  <a:gd fmla="*/ 95 w 168" name="T2"/>
                  <a:gd fmla="*/ 15 h 81" name="T3"/>
                  <a:gd fmla="*/ 76 w 168" name="T4"/>
                  <a:gd fmla="*/ 17 h 81" name="T5"/>
                  <a:gd fmla="*/ 75 w 168" name="T6"/>
                  <a:gd fmla="*/ 18 h 81" name="T7"/>
                  <a:gd fmla="*/ 72 w 168" name="T8"/>
                  <a:gd fmla="*/ 23 h 81" name="T9"/>
                  <a:gd fmla="*/ 72 w 168" name="T10"/>
                  <a:gd fmla="*/ 23 h 81" name="T11"/>
                  <a:gd fmla="*/ 72 w 168" name="T12"/>
                  <a:gd fmla="*/ 23 h 81" name="T13"/>
                  <a:gd fmla="*/ 82 w 168" name="T14"/>
                  <a:gd fmla="*/ 31 h 81" name="T15"/>
                  <a:gd fmla="*/ 45 w 168" name="T16"/>
                  <a:gd fmla="*/ 35 h 81" name="T17"/>
                  <a:gd fmla="*/ 57 w 168" name="T18"/>
                  <a:gd fmla="*/ 45 h 81" name="T19"/>
                  <a:gd fmla="*/ 0 w 168" name="T20"/>
                  <a:gd fmla="*/ 67 h 81" name="T21"/>
                  <a:gd fmla="*/ 11 w 168" name="T22"/>
                  <a:gd fmla="*/ 81 h 81" name="T23"/>
                  <a:gd fmla="*/ 168 w 168" name="T24"/>
                  <a:gd fmla="*/ 45 h 81" name="T25"/>
                  <a:gd fmla="*/ 145 w 168" name="T26"/>
                  <a:gd fmla="*/ 31 h 81" name="T27"/>
                  <a:gd fmla="*/ 96 w 168" name="T28"/>
                  <a:gd fmla="*/ 0 h 81"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81" w="168">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6" name="Freeform 230"/>
              <p:cNvSpPr/>
              <p:nvPr/>
            </p:nvSpPr>
            <p:spPr bwMode="auto">
              <a:xfrm>
                <a:off x="4972" y="3147"/>
                <a:ext cx="279" cy="156"/>
              </a:xfrm>
              <a:custGeom>
                <a:gdLst>
                  <a:gd fmla="*/ 157 w 157" name="T0"/>
                  <a:gd fmla="*/ 0 h 83" name="T1"/>
                  <a:gd fmla="*/ 0 w 157" name="T2"/>
                  <a:gd fmla="*/ 36 h 83" name="T3"/>
                  <a:gd fmla="*/ 0 w 157" name="T4"/>
                  <a:gd fmla="*/ 40 h 83" name="T5"/>
                  <a:gd fmla="*/ 0 w 157" name="T6"/>
                  <a:gd fmla="*/ 42 h 83" name="T7"/>
                  <a:gd fmla="*/ 12 w 157" name="T8"/>
                  <a:gd fmla="*/ 60 h 83" name="T9"/>
                  <a:gd fmla="*/ 10 w 157" name="T10"/>
                  <a:gd fmla="*/ 69 h 83" name="T11"/>
                  <a:gd fmla="*/ 41 w 157" name="T12"/>
                  <a:gd fmla="*/ 78 h 83" name="T13"/>
                  <a:gd fmla="*/ 36 w 157" name="T14"/>
                  <a:gd fmla="*/ 56 h 83" name="T15"/>
                  <a:gd fmla="*/ 79 w 157" name="T16"/>
                  <a:gd fmla="*/ 83 h 83" name="T17"/>
                  <a:gd fmla="*/ 73 w 157" name="T18"/>
                  <a:gd fmla="*/ 56 h 83" name="T19"/>
                  <a:gd fmla="*/ 107 w 157" name="T20"/>
                  <a:gd fmla="*/ 78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miter lim="800000"/>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9" name="Freeform 233"/>
              <p:cNvSpPr/>
              <p:nvPr/>
            </p:nvSpPr>
            <p:spPr bwMode="auto">
              <a:xfrm>
                <a:off x="4924" y="3284"/>
                <a:ext cx="36" cy="559"/>
              </a:xfrm>
              <a:custGeom>
                <a:gdLst>
                  <a:gd fmla="*/ 7 w 20" name="T0"/>
                  <a:gd fmla="*/ 0 h 298" name="T1"/>
                  <a:gd fmla="*/ 0 w 20" name="T2"/>
                  <a:gd fmla="*/ 10 h 298" name="T3"/>
                  <a:gd fmla="*/ 0 w 20" name="T4"/>
                  <a:gd fmla="*/ 298 h 298" name="T5"/>
                  <a:gd fmla="*/ 20 w 20" name="T6"/>
                  <a:gd fmla="*/ 298 h 298" name="T7"/>
                  <a:gd fmla="*/ 7 w 20" name="T8"/>
                  <a:gd fmla="*/ 1 h 298" name="T9"/>
                  <a:gd fmla="*/ 7 w 20" name="T10"/>
                  <a:gd fmla="*/ 0 h 298" name="T11"/>
                </a:gdLst>
                <a:cxnLst>
                  <a:cxn ang="0">
                    <a:pos x="T0" y="T1"/>
                  </a:cxn>
                  <a:cxn ang="0">
                    <a:pos x="T2" y="T3"/>
                  </a:cxn>
                  <a:cxn ang="0">
                    <a:pos x="T4" y="T5"/>
                  </a:cxn>
                  <a:cxn ang="0">
                    <a:pos x="T6" y="T7"/>
                  </a:cxn>
                  <a:cxn ang="0">
                    <a:pos x="T8" y="T9"/>
                  </a:cxn>
                  <a:cxn ang="0">
                    <a:pos x="T10" y="T11"/>
                  </a:cxn>
                </a:cxnLst>
                <a:rect b="b" l="0" r="r" t="0"/>
                <a:pathLst>
                  <a:path h="298" w="20">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0" name="Freeform 234"/>
              <p:cNvSpPr/>
              <p:nvPr/>
            </p:nvSpPr>
            <p:spPr bwMode="auto">
              <a:xfrm>
                <a:off x="4930" y="2927"/>
                <a:ext cx="200" cy="259"/>
              </a:xfrm>
              <a:custGeom>
                <a:gdLst>
                  <a:gd fmla="*/ 113 w 113" name="T0"/>
                  <a:gd fmla="*/ 0 h 138" name="T1"/>
                  <a:gd fmla="*/ 47 w 113" name="T2"/>
                  <a:gd fmla="*/ 24 h 138" name="T3"/>
                  <a:gd fmla="*/ 34 w 113" name="T4"/>
                  <a:gd fmla="*/ 28 h 138" name="T5"/>
                  <a:gd fmla="*/ 37 w 113" name="T6"/>
                  <a:gd fmla="*/ 49 h 138" name="T7"/>
                  <a:gd fmla="*/ 37 w 113" name="T8"/>
                  <a:gd fmla="*/ 57 h 138" name="T9"/>
                  <a:gd fmla="*/ 32 w 113" name="T10"/>
                  <a:gd fmla="*/ 53 h 138" name="T11"/>
                  <a:gd fmla="*/ 32 w 113" name="T12"/>
                  <a:gd fmla="*/ 53 h 138" name="T13"/>
                  <a:gd fmla="*/ 32 w 113" name="T14"/>
                  <a:gd fmla="*/ 53 h 138" name="T15"/>
                  <a:gd fmla="*/ 22 w 113" name="T16"/>
                  <a:gd fmla="*/ 45 h 138" name="T17"/>
                  <a:gd fmla="*/ 26 w 113" name="T18"/>
                  <a:gd fmla="*/ 82 h 138" name="T19"/>
                  <a:gd fmla="*/ 13 w 113" name="T20"/>
                  <a:gd fmla="*/ 72 h 138" name="T21"/>
                  <a:gd fmla="*/ 0 w 113" name="T22"/>
                  <a:gd fmla="*/ 135 h 138" name="T23"/>
                  <a:gd fmla="*/ 0 w 113" name="T24"/>
                  <a:gd fmla="*/ 138 h 138" name="T25"/>
                  <a:gd fmla="*/ 4 w 113" name="T26"/>
                  <a:gd fmla="*/ 137 h 138" name="T27"/>
                  <a:gd fmla="*/ 113 w 113" name="T28"/>
                  <a:gd fmla="*/ 0 h 13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138" w="113">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1" name="Freeform 235"/>
              <p:cNvSpPr/>
              <p:nvPr/>
            </p:nvSpPr>
            <p:spPr bwMode="auto">
              <a:xfrm>
                <a:off x="4937" y="2927"/>
                <a:ext cx="193" cy="261"/>
              </a:xfrm>
              <a:custGeom>
                <a:gdLst>
                  <a:gd fmla="*/ 109 w 109" name="T0"/>
                  <a:gd fmla="*/ 0 h 139" name="T1"/>
                  <a:gd fmla="*/ 0 w 109" name="T2"/>
                  <a:gd fmla="*/ 137 h 139" name="T3"/>
                  <a:gd fmla="*/ 1 w 109" name="T4"/>
                  <a:gd fmla="*/ 137 h 139" name="T5"/>
                  <a:gd fmla="*/ 9 w 109" name="T6"/>
                  <a:gd fmla="*/ 139 h 139" name="T7"/>
                  <a:gd fmla="*/ 66 w 109" name="T8"/>
                  <a:gd fmla="*/ 117 h 139" name="T9"/>
                  <a:gd fmla="*/ 54 w 109" name="T10"/>
                  <a:gd fmla="*/ 107 h 139" name="T11"/>
                  <a:gd fmla="*/ 91 w 109" name="T12"/>
                  <a:gd fmla="*/ 103 h 139" name="T13"/>
                  <a:gd fmla="*/ 81 w 109" name="T14"/>
                  <a:gd fmla="*/ 95 h 139" name="T15"/>
                  <a:gd fmla="*/ 75 w 109" name="T16"/>
                  <a:gd fmla="*/ 90 h 139" name="T17"/>
                  <a:gd fmla="*/ 85 w 109" name="T18"/>
                  <a:gd fmla="*/ 89 h 139" name="T19"/>
                  <a:gd fmla="*/ 104 w 109" name="T20"/>
                  <a:gd fmla="*/ 87 h 139" name="T21"/>
                  <a:gd fmla="*/ 105 w 109" name="T22"/>
                  <a:gd fmla="*/ 72 h 139" name="T23"/>
                  <a:gd fmla="*/ 109 w 109" name="T24"/>
                  <a:gd fmla="*/ 0 h 139"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139" w="10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2" name="Freeform 236"/>
              <p:cNvSpPr/>
              <p:nvPr/>
            </p:nvSpPr>
            <p:spPr bwMode="auto">
              <a:xfrm>
                <a:off x="4924" y="3254"/>
                <a:ext cx="13" cy="49"/>
              </a:xfrm>
              <a:custGeom>
                <a:gdLst>
                  <a:gd fmla="*/ 0 w 7" name="T0"/>
                  <a:gd fmla="*/ 0 h 26" name="T1"/>
                  <a:gd fmla="*/ 0 w 7" name="T2"/>
                  <a:gd fmla="*/ 26 h 26" name="T3"/>
                  <a:gd fmla="*/ 7 w 7" name="T4"/>
                  <a:gd fmla="*/ 16 h 26" name="T5"/>
                  <a:gd fmla="*/ 1 w 7" name="T6"/>
                  <a:gd fmla="*/ 3 h 26" name="T7"/>
                  <a:gd fmla="*/ 1 w 7" name="T8"/>
                  <a:gd fmla="*/ 0 h 26" name="T9"/>
                  <a:gd fmla="*/ 0 w 7" name="T10"/>
                  <a:gd fmla="*/ 0 h 26" name="T11"/>
                </a:gdLst>
                <a:cxnLst>
                  <a:cxn ang="0">
                    <a:pos x="T0" y="T1"/>
                  </a:cxn>
                  <a:cxn ang="0">
                    <a:pos x="T2" y="T3"/>
                  </a:cxn>
                  <a:cxn ang="0">
                    <a:pos x="T4" y="T5"/>
                  </a:cxn>
                  <a:cxn ang="0">
                    <a:pos x="T6" y="T7"/>
                  </a:cxn>
                  <a:cxn ang="0">
                    <a:pos x="T8" y="T9"/>
                  </a:cxn>
                  <a:cxn ang="0">
                    <a:pos x="T10" y="T11"/>
                  </a:cxn>
                </a:cxnLst>
                <a:rect b="b" l="0" r="r" t="0"/>
                <a:pathLst>
                  <a:path h="26" w="7">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3" name="Freeform 237"/>
              <p:cNvSpPr/>
              <p:nvPr/>
            </p:nvSpPr>
            <p:spPr bwMode="auto">
              <a:xfrm>
                <a:off x="4924" y="3184"/>
                <a:ext cx="48" cy="70"/>
              </a:xfrm>
              <a:custGeom>
                <a:gdLst>
                  <a:gd fmla="*/ 8 w 27" name="T0"/>
                  <a:gd fmla="*/ 0 h 37" name="T1"/>
                  <a:gd fmla="*/ 7 w 27" name="T2"/>
                  <a:gd fmla="*/ 0 h 37" name="T3"/>
                  <a:gd fmla="*/ 3 w 27" name="T4"/>
                  <a:gd fmla="*/ 1 h 37" name="T5"/>
                  <a:gd fmla="*/ 1 w 27" name="T6"/>
                  <a:gd fmla="*/ 2 h 37" name="T7"/>
                  <a:gd fmla="*/ 0 w 27" name="T8"/>
                  <a:gd fmla="*/ 2 h 37" name="T9"/>
                  <a:gd fmla="*/ 0 w 27" name="T10"/>
                  <a:gd fmla="*/ 37 h 37" name="T11"/>
                  <a:gd fmla="*/ 1 w 27" name="T12"/>
                  <a:gd fmla="*/ 37 h 37" name="T13"/>
                  <a:gd fmla="*/ 20 w 27" name="T14"/>
                  <a:gd fmla="*/ 21 h 37" name="T15"/>
                  <a:gd fmla="*/ 27 w 27" name="T16"/>
                  <a:gd fmla="*/ 22 h 37" name="T17"/>
                  <a:gd fmla="*/ 27 w 27" name="T18"/>
                  <a:gd fmla="*/ 20 h 37" name="T19"/>
                  <a:gd fmla="*/ 27 w 27" name="T20"/>
                  <a:gd fmla="*/ 16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4" name="Freeform 238"/>
              <p:cNvSpPr>
                <a:spLocks noEditPoints="1"/>
              </p:cNvSpPr>
              <p:nvPr/>
            </p:nvSpPr>
            <p:spPr bwMode="auto">
              <a:xfrm flipH="1">
                <a:off x="4960" y="3295"/>
                <a:ext cx="0" cy="0"/>
              </a:xfrm>
              <a:custGeom>
                <a:cxnLst>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5" name="Freeform 239"/>
              <p:cNvSpPr/>
              <p:nvPr/>
            </p:nvSpPr>
            <p:spPr bwMode="auto">
              <a:xfrm>
                <a:off x="4926" y="3224"/>
                <a:ext cx="68" cy="71"/>
              </a:xfrm>
              <a:custGeom>
                <a:gdLst>
                  <a:gd fmla="*/ 19 w 38" name="T0"/>
                  <a:gd fmla="*/ 0 h 38" name="T1"/>
                  <a:gd fmla="*/ 0 w 38" name="T2"/>
                  <a:gd fmla="*/ 16 h 38" name="T3"/>
                  <a:gd fmla="*/ 0 w 38" name="T4"/>
                  <a:gd fmla="*/ 19 h 38" name="T5"/>
                  <a:gd fmla="*/ 6 w 38" name="T6"/>
                  <a:gd fmla="*/ 32 h 38" name="T7"/>
                  <a:gd fmla="*/ 6 w 38" name="T8"/>
                  <a:gd fmla="*/ 33 h 38" name="T9"/>
                  <a:gd fmla="*/ 6 w 38" name="T10"/>
                  <a:gd fmla="*/ 33 h 38" name="T11"/>
                  <a:gd fmla="*/ 19 w 38" name="T12"/>
                  <a:gd fmla="*/ 38 h 38" name="T13"/>
                  <a:gd fmla="*/ 19 w 38" name="T14"/>
                  <a:gd fmla="*/ 38 h 38" name="T15"/>
                  <a:gd fmla="*/ 19 w 38" name="T16"/>
                  <a:gd fmla="*/ 38 h 38" name="T17"/>
                  <a:gd fmla="*/ 19 w 38" name="T18"/>
                  <a:gd fmla="*/ 38 h 38" name="T19"/>
                  <a:gd fmla="*/ 19 w 38" name="T20"/>
                  <a:gd fmla="*/ 38 h 38" name="T21"/>
                  <a:gd fmla="*/ 36 w 38" name="T22"/>
                  <a:gd fmla="*/ 28 h 38" name="T23"/>
                  <a:gd fmla="*/ 36 w 38" name="T24"/>
                  <a:gd fmla="*/ 28 h 38" name="T25"/>
                  <a:gd fmla="*/ 38 w 38" name="T26"/>
                  <a:gd fmla="*/ 19 h 38" name="T27"/>
                  <a:gd fmla="*/ 26 w 38" name="T28"/>
                  <a:gd fmla="*/ 1 h 38" name="T29"/>
                  <a:gd fmla="*/ 19 w 38" name="T30"/>
                  <a:gd fmla="*/ 0 h 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38" w="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40"/>
              <p:cNvSpPr/>
              <p:nvPr/>
            </p:nvSpPr>
            <p:spPr bwMode="auto">
              <a:xfrm>
                <a:off x="310" y="2940"/>
                <a:ext cx="71" cy="888"/>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41"/>
              <p:cNvSpPr/>
              <p:nvPr/>
            </p:nvSpPr>
            <p:spPr bwMode="auto">
              <a:xfrm>
                <a:off x="310" y="2940"/>
                <a:ext cx="71" cy="888"/>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42"/>
              <p:cNvSpPr/>
              <p:nvPr/>
            </p:nvSpPr>
            <p:spPr bwMode="auto">
              <a:xfrm>
                <a:off x="16" y="3040"/>
                <a:ext cx="326" cy="169"/>
              </a:xfrm>
              <a:custGeom>
                <a:gdLst>
                  <a:gd fmla="*/ 326 w 326" name="T0"/>
                  <a:gd fmla="*/ 129 h 169" name="T1"/>
                  <a:gd fmla="*/ 246 w 326" name="T2"/>
                  <a:gd fmla="*/ 52 h 169" name="T3"/>
                  <a:gd fmla="*/ 237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43"/>
              <p:cNvSpPr/>
              <p:nvPr/>
            </p:nvSpPr>
            <p:spPr bwMode="auto">
              <a:xfrm>
                <a:off x="16" y="3132"/>
                <a:ext cx="326" cy="156"/>
              </a:xfrm>
              <a:custGeom>
                <a:gdLst>
                  <a:gd fmla="*/ 310 w 326" name="T0"/>
                  <a:gd fmla="*/ 112 h 156" name="T1"/>
                  <a:gd fmla="*/ 207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44"/>
              <p:cNvSpPr/>
              <p:nvPr/>
            </p:nvSpPr>
            <p:spPr bwMode="auto">
              <a:xfrm>
                <a:off x="140" y="2910"/>
                <a:ext cx="202" cy="272"/>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45"/>
              <p:cNvSpPr/>
              <p:nvPr/>
            </p:nvSpPr>
            <p:spPr bwMode="auto">
              <a:xfrm>
                <a:off x="140" y="2910"/>
                <a:ext cx="202" cy="272"/>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46"/>
              <p:cNvSpPr/>
              <p:nvPr/>
            </p:nvSpPr>
            <p:spPr bwMode="auto">
              <a:xfrm>
                <a:off x="347" y="2813"/>
                <a:ext cx="98" cy="415"/>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47"/>
              <p:cNvSpPr/>
              <p:nvPr/>
            </p:nvSpPr>
            <p:spPr bwMode="auto">
              <a:xfrm>
                <a:off x="347" y="2813"/>
                <a:ext cx="98" cy="415"/>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48"/>
              <p:cNvSpPr/>
              <p:nvPr/>
            </p:nvSpPr>
            <p:spPr bwMode="auto">
              <a:xfrm>
                <a:off x="245" y="2813"/>
                <a:ext cx="108" cy="415"/>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49"/>
              <p:cNvSpPr/>
              <p:nvPr/>
            </p:nvSpPr>
            <p:spPr bwMode="auto">
              <a:xfrm>
                <a:off x="245" y="2813"/>
                <a:ext cx="108" cy="415"/>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50"/>
              <p:cNvSpPr/>
              <p:nvPr/>
            </p:nvSpPr>
            <p:spPr bwMode="auto">
              <a:xfrm>
                <a:off x="346" y="3040"/>
                <a:ext cx="326" cy="16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51"/>
              <p:cNvSpPr/>
              <p:nvPr/>
            </p:nvSpPr>
            <p:spPr bwMode="auto">
              <a:xfrm>
                <a:off x="346" y="3040"/>
                <a:ext cx="326" cy="16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52"/>
              <p:cNvSpPr/>
              <p:nvPr/>
            </p:nvSpPr>
            <p:spPr bwMode="auto">
              <a:xfrm>
                <a:off x="346" y="3132"/>
                <a:ext cx="326" cy="156"/>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53"/>
              <p:cNvSpPr/>
              <p:nvPr/>
            </p:nvSpPr>
            <p:spPr bwMode="auto">
              <a:xfrm>
                <a:off x="346" y="3132"/>
                <a:ext cx="326" cy="156"/>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54"/>
              <p:cNvSpPr/>
              <p:nvPr/>
            </p:nvSpPr>
            <p:spPr bwMode="auto">
              <a:xfrm>
                <a:off x="347" y="2910"/>
                <a:ext cx="204" cy="272"/>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55"/>
              <p:cNvSpPr/>
              <p:nvPr/>
            </p:nvSpPr>
            <p:spPr bwMode="auto">
              <a:xfrm>
                <a:off x="347" y="2910"/>
                <a:ext cx="204" cy="272"/>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56"/>
              <p:cNvSpPr/>
              <p:nvPr/>
            </p:nvSpPr>
            <p:spPr bwMode="auto">
              <a:xfrm>
                <a:off x="347" y="2910"/>
                <a:ext cx="204" cy="272"/>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57"/>
              <p:cNvSpPr/>
              <p:nvPr/>
            </p:nvSpPr>
            <p:spPr bwMode="auto">
              <a:xfrm>
                <a:off x="347" y="2910"/>
                <a:ext cx="204" cy="272"/>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62"/>
              <p:cNvSpPr/>
              <p:nvPr/>
            </p:nvSpPr>
            <p:spPr bwMode="auto">
              <a:xfrm>
                <a:off x="408" y="3008"/>
                <a:ext cx="5" cy="4"/>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63"/>
              <p:cNvSpPr/>
              <p:nvPr/>
            </p:nvSpPr>
            <p:spPr bwMode="auto">
              <a:xfrm>
                <a:off x="408" y="3008"/>
                <a:ext cx="5" cy="4"/>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64"/>
              <p:cNvSpPr/>
              <p:nvPr/>
            </p:nvSpPr>
            <p:spPr bwMode="auto">
              <a:xfrm>
                <a:off x="349" y="2813"/>
                <a:ext cx="85" cy="354"/>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65"/>
              <p:cNvSpPr/>
              <p:nvPr/>
            </p:nvSpPr>
            <p:spPr bwMode="auto">
              <a:xfrm>
                <a:off x="349" y="2813"/>
                <a:ext cx="85" cy="354"/>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66"/>
              <p:cNvSpPr/>
              <p:nvPr/>
            </p:nvSpPr>
            <p:spPr bwMode="auto">
              <a:xfrm>
                <a:off x="346" y="2813"/>
                <a:ext cx="7" cy="360"/>
              </a:xfrm>
              <a:custGeom>
                <a:gdLst>
                  <a:gd fmla="*/ 4 w 4" name="T0"/>
                  <a:gd fmla="*/ 0 h 192" name="T1"/>
                  <a:gd fmla="*/ 4 w 4" name="T2"/>
                  <a:gd fmla="*/ 0 h 192" name="T3"/>
                  <a:gd fmla="*/ 0 w 4" name="T4"/>
                  <a:gd fmla="*/ 5 h 192" name="T5"/>
                  <a:gd fmla="*/ 0 w 4" name="T6"/>
                  <a:gd fmla="*/ 192 h 192" name="T7"/>
                  <a:gd fmla="*/ 1 w 4" name="T8"/>
                  <a:gd fmla="*/ 191 h 192" name="T9"/>
                  <a:gd fmla="*/ 1 w 4" name="T10"/>
                  <a:gd fmla="*/ 190 h 192" name="T11"/>
                  <a:gd fmla="*/ 2 w 4" name="T12"/>
                  <a:gd fmla="*/ 189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67"/>
              <p:cNvSpPr/>
              <p:nvPr/>
            </p:nvSpPr>
            <p:spPr bwMode="auto">
              <a:xfrm>
                <a:off x="347" y="3166"/>
                <a:ext cx="4" cy="5"/>
              </a:xfrm>
              <a:custGeom>
                <a:gdLst>
                  <a:gd fmla="*/ 2 w 2" name="T0"/>
                  <a:gd fmla="*/ 0 h 3" name="T1"/>
                  <a:gd fmla="*/ 1 w 2" name="T2"/>
                  <a:gd fmla="*/ 1 h 3" name="T3"/>
                  <a:gd fmla="*/ 0 w 2" name="T4"/>
                  <a:gd fmla="*/ 2 h 3" name="T5"/>
                  <a:gd fmla="*/ 0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68"/>
              <p:cNvSpPr>
                <a:spLocks noEditPoints="1"/>
              </p:cNvSpPr>
              <p:nvPr/>
            </p:nvSpPr>
            <p:spPr bwMode="auto">
              <a:xfrm>
                <a:off x="491" y="2910"/>
                <a:ext cx="60" cy="181"/>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69"/>
              <p:cNvSpPr>
                <a:spLocks noEditPoints="1"/>
              </p:cNvSpPr>
              <p:nvPr/>
            </p:nvSpPr>
            <p:spPr bwMode="auto">
              <a:xfrm>
                <a:off x="491" y="2910"/>
                <a:ext cx="60" cy="181"/>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70"/>
              <p:cNvSpPr/>
              <p:nvPr/>
            </p:nvSpPr>
            <p:spPr bwMode="auto">
              <a:xfrm>
                <a:off x="374" y="3047"/>
                <a:ext cx="298" cy="151"/>
              </a:xfrm>
              <a:custGeom>
                <a:gdLst>
                  <a:gd fmla="*/ 96 w 168" name="T0"/>
                  <a:gd fmla="*/ 0 h 80" name="T1"/>
                  <a:gd fmla="*/ 95 w 168" name="T2"/>
                  <a:gd fmla="*/ 14 h 80" name="T3"/>
                  <a:gd fmla="*/ 76 w 168" name="T4"/>
                  <a:gd fmla="*/ 16 h 80" name="T5"/>
                  <a:gd fmla="*/ 72 w 168" name="T6"/>
                  <a:gd fmla="*/ 23 h 80" name="T7"/>
                  <a:gd fmla="*/ 72 w 168" name="T8"/>
                  <a:gd fmla="*/ 23 h 80" name="T9"/>
                  <a:gd fmla="*/ 72 w 168" name="T10"/>
                  <a:gd fmla="*/ 23 h 80" name="T11"/>
                  <a:gd fmla="*/ 82 w 168" name="T12"/>
                  <a:gd fmla="*/ 30 h 80" name="T13"/>
                  <a:gd fmla="*/ 45 w 168" name="T14"/>
                  <a:gd fmla="*/ 34 h 80" name="T15"/>
                  <a:gd fmla="*/ 57 w 168" name="T16"/>
                  <a:gd fmla="*/ 44 h 80" name="T17"/>
                  <a:gd fmla="*/ 0 w 168" name="T18"/>
                  <a:gd fmla="*/ 67 h 80" name="T19"/>
                  <a:gd fmla="*/ 11 w 168" name="T20"/>
                  <a:gd fmla="*/ 80 h 80" name="T21"/>
                  <a:gd fmla="*/ 168 w 168" name="T22"/>
                  <a:gd fmla="*/ 45 h 80" name="T23"/>
                  <a:gd fmla="*/ 96 w 168" name="T24"/>
                  <a:gd fmla="*/ 0 h 80" name="T25"/>
                  <a:gd fmla="*/ 96 w 168" name="T26"/>
                  <a:gd fmla="*/ 0 h 8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71"/>
              <p:cNvSpPr/>
              <p:nvPr/>
            </p:nvSpPr>
            <p:spPr bwMode="auto">
              <a:xfrm>
                <a:off x="393" y="3132"/>
                <a:ext cx="279" cy="156"/>
              </a:xfrm>
              <a:custGeom>
                <a:gdLst>
                  <a:gd fmla="*/ 157 w 157" name="T0"/>
                  <a:gd fmla="*/ 0 h 83" name="T1"/>
                  <a:gd fmla="*/ 0 w 157" name="T2"/>
                  <a:gd fmla="*/ 35 h 83" name="T3"/>
                  <a:gd fmla="*/ 0 w 157" name="T4"/>
                  <a:gd fmla="*/ 39 h 83" name="T5"/>
                  <a:gd fmla="*/ 0 w 157" name="T6"/>
                  <a:gd fmla="*/ 41 h 83" name="T7"/>
                  <a:gd fmla="*/ 12 w 157" name="T8"/>
                  <a:gd fmla="*/ 59 h 83" name="T9"/>
                  <a:gd fmla="*/ 10 w 157" name="T10"/>
                  <a:gd fmla="*/ 68 h 83" name="T11"/>
                  <a:gd fmla="*/ 40 w 157" name="T12"/>
                  <a:gd fmla="*/ 77 h 83" name="T13"/>
                  <a:gd fmla="*/ 36 w 157" name="T14"/>
                  <a:gd fmla="*/ 55 h 83" name="T15"/>
                  <a:gd fmla="*/ 79 w 157" name="T16"/>
                  <a:gd fmla="*/ 83 h 83" name="T17"/>
                  <a:gd fmla="*/ 73 w 157" name="T18"/>
                  <a:gd fmla="*/ 55 h 83" name="T19"/>
                  <a:gd fmla="*/ 107 w 157" name="T20"/>
                  <a:gd fmla="*/ 77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72"/>
              <p:cNvSpPr/>
              <p:nvPr/>
            </p:nvSpPr>
            <p:spPr bwMode="auto">
              <a:xfrm>
                <a:off x="358" y="3269"/>
                <a:ext cx="23" cy="559"/>
              </a:xfrm>
              <a:custGeom>
                <a:gdLst>
                  <a:gd fmla="*/ 0 w 13" name="T0"/>
                  <a:gd fmla="*/ 0 h 298" name="T1"/>
                  <a:gd fmla="*/ 13 w 13" name="T2"/>
                  <a:gd fmla="*/ 298 h 298" name="T3"/>
                  <a:gd fmla="*/ 13 w 13" name="T4"/>
                  <a:gd fmla="*/ 298 h 298" name="T5"/>
                  <a:gd fmla="*/ 0 w 13" name="T6"/>
                  <a:gd fmla="*/ 0 h 298" name="T7"/>
                  <a:gd fmla="*/ 0 w 13" name="T8"/>
                  <a:gd fmla="*/ 0 h 298" name="T9"/>
                </a:gdLst>
                <a:cxnLst>
                  <a:cxn ang="0">
                    <a:pos x="T0" y="T1"/>
                  </a:cxn>
                  <a:cxn ang="0">
                    <a:pos x="T2" y="T3"/>
                  </a:cxn>
                  <a:cxn ang="0">
                    <a:pos x="T4" y="T5"/>
                  </a:cxn>
                  <a:cxn ang="0">
                    <a:pos x="T6" y="T7"/>
                  </a:cxn>
                  <a:cxn ang="0">
                    <a:pos x="T8" y="T9"/>
                  </a:cxn>
                </a:cxnLst>
                <a:rect b="b" l="0" r="r" t="0"/>
                <a:pathLst>
                  <a:path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3"/>
              <p:cNvSpPr/>
              <p:nvPr/>
            </p:nvSpPr>
            <p:spPr bwMode="auto">
              <a:xfrm>
                <a:off x="346" y="3267"/>
                <a:ext cx="35" cy="561"/>
              </a:xfrm>
              <a:custGeom>
                <a:gdLst>
                  <a:gd fmla="*/ 6 w 20" name="T0"/>
                  <a:gd fmla="*/ 0 h 299" name="T1"/>
                  <a:gd fmla="*/ 0 w 20" name="T2"/>
                  <a:gd fmla="*/ 10 h 299" name="T3"/>
                  <a:gd fmla="*/ 0 w 20" name="T4"/>
                  <a:gd fmla="*/ 299 h 299" name="T5"/>
                  <a:gd fmla="*/ 20 w 20" name="T6"/>
                  <a:gd fmla="*/ 299 h 299" name="T7"/>
                  <a:gd fmla="*/ 7 w 20" name="T8"/>
                  <a:gd fmla="*/ 1 h 299" name="T9"/>
                  <a:gd fmla="*/ 6 w 20" name="T10"/>
                  <a:gd fmla="*/ 0 h 299" name="T11"/>
                </a:gdLst>
                <a:cxnLst>
                  <a:cxn ang="0">
                    <a:pos x="T0" y="T1"/>
                  </a:cxn>
                  <a:cxn ang="0">
                    <a:pos x="T2" y="T3"/>
                  </a:cxn>
                  <a:cxn ang="0">
                    <a:pos x="T4" y="T5"/>
                  </a:cxn>
                  <a:cxn ang="0">
                    <a:pos x="T6" y="T7"/>
                  </a:cxn>
                  <a:cxn ang="0">
                    <a:pos x="T8" y="T9"/>
                  </a:cxn>
                  <a:cxn ang="0">
                    <a:pos x="T10" y="T11"/>
                  </a:cxn>
                </a:cxnLst>
                <a:rect b="b" l="0" r="r" t="0"/>
                <a:pathLst>
                  <a:path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74"/>
              <p:cNvSpPr/>
              <p:nvPr/>
            </p:nvSpPr>
            <p:spPr bwMode="auto">
              <a:xfrm>
                <a:off x="351" y="2910"/>
                <a:ext cx="200" cy="261"/>
              </a:xfrm>
              <a:custGeom>
                <a:gdLst>
                  <a:gd fmla="*/ 113 w 113" name="T0"/>
                  <a:gd fmla="*/ 0 h 139" name="T1"/>
                  <a:gd fmla="*/ 47 w 113" name="T2"/>
                  <a:gd fmla="*/ 24 h 139" name="T3"/>
                  <a:gd fmla="*/ 34 w 113" name="T4"/>
                  <a:gd fmla="*/ 29 h 139" name="T5"/>
                  <a:gd fmla="*/ 36 w 113" name="T6"/>
                  <a:gd fmla="*/ 50 h 139" name="T7"/>
                  <a:gd fmla="*/ 36 w 113" name="T8"/>
                  <a:gd fmla="*/ 50 h 139" name="T9"/>
                  <a:gd fmla="*/ 37 w 113" name="T10"/>
                  <a:gd fmla="*/ 58 h 139" name="T11"/>
                  <a:gd fmla="*/ 32 w 113" name="T12"/>
                  <a:gd fmla="*/ 54 h 139" name="T13"/>
                  <a:gd fmla="*/ 32 w 113" name="T14"/>
                  <a:gd fmla="*/ 54 h 139" name="T15"/>
                  <a:gd fmla="*/ 32 w 113" name="T16"/>
                  <a:gd fmla="*/ 54 h 139" name="T17"/>
                  <a:gd fmla="*/ 22 w 113" name="T18"/>
                  <a:gd fmla="*/ 45 h 139" name="T19"/>
                  <a:gd fmla="*/ 26 w 113" name="T20"/>
                  <a:gd fmla="*/ 82 h 139" name="T21"/>
                  <a:gd fmla="*/ 13 w 113" name="T22"/>
                  <a:gd fmla="*/ 72 h 139" name="T23"/>
                  <a:gd fmla="*/ 0 w 113" name="T24"/>
                  <a:gd fmla="*/ 136 h 139" name="T25"/>
                  <a:gd fmla="*/ 0 w 113" name="T26"/>
                  <a:gd fmla="*/ 139 h 139" name="T27"/>
                  <a:gd fmla="*/ 4 w 113" name="T28"/>
                  <a:gd fmla="*/ 138 h 139" name="T29"/>
                  <a:gd fmla="*/ 113 w 113" name="T30"/>
                  <a:gd fmla="*/ 0 h 1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75"/>
              <p:cNvSpPr/>
              <p:nvPr/>
            </p:nvSpPr>
            <p:spPr bwMode="auto">
              <a:xfrm>
                <a:off x="358" y="2910"/>
                <a:ext cx="193" cy="263"/>
              </a:xfrm>
              <a:custGeom>
                <a:gdLst>
                  <a:gd fmla="*/ 109 w 109" name="T0"/>
                  <a:gd fmla="*/ 0 h 140" name="T1"/>
                  <a:gd fmla="*/ 0 w 109" name="T2"/>
                  <a:gd fmla="*/ 138 h 140" name="T3"/>
                  <a:gd fmla="*/ 1 w 109" name="T4"/>
                  <a:gd fmla="*/ 138 h 140" name="T5"/>
                  <a:gd fmla="*/ 9 w 109" name="T6"/>
                  <a:gd fmla="*/ 140 h 140" name="T7"/>
                  <a:gd fmla="*/ 66 w 109" name="T8"/>
                  <a:gd fmla="*/ 117 h 140" name="T9"/>
                  <a:gd fmla="*/ 54 w 109" name="T10"/>
                  <a:gd fmla="*/ 107 h 140" name="T11"/>
                  <a:gd fmla="*/ 91 w 109" name="T12"/>
                  <a:gd fmla="*/ 103 h 140" name="T13"/>
                  <a:gd fmla="*/ 81 w 109" name="T14"/>
                  <a:gd fmla="*/ 96 h 140" name="T15"/>
                  <a:gd fmla="*/ 75 w 109" name="T16"/>
                  <a:gd fmla="*/ 90 h 140" name="T17"/>
                  <a:gd fmla="*/ 85 w 109" name="T18"/>
                  <a:gd fmla="*/ 89 h 140" name="T19"/>
                  <a:gd fmla="*/ 85 w 109" name="T20"/>
                  <a:gd fmla="*/ 89 h 140" name="T21"/>
                  <a:gd fmla="*/ 104 w 109" name="T22"/>
                  <a:gd fmla="*/ 87 h 140" name="T23"/>
                  <a:gd fmla="*/ 105 w 109" name="T24"/>
                  <a:gd fmla="*/ 73 h 140" name="T25"/>
                  <a:gd fmla="*/ 109 w 109" name="T26"/>
                  <a:gd fmla="*/ 0 h 1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76"/>
              <p:cNvSpPr/>
              <p:nvPr/>
            </p:nvSpPr>
            <p:spPr bwMode="auto">
              <a:xfrm>
                <a:off x="346" y="3237"/>
                <a:ext cx="10" cy="49"/>
              </a:xfrm>
              <a:custGeom>
                <a:gdLst>
                  <a:gd fmla="*/ 0 w 6" name="T0"/>
                  <a:gd fmla="*/ 0 h 26" name="T1"/>
                  <a:gd fmla="*/ 0 w 6" name="T2"/>
                  <a:gd fmla="*/ 26 h 26" name="T3"/>
                  <a:gd fmla="*/ 6 w 6" name="T4"/>
                  <a:gd fmla="*/ 16 h 26" name="T5"/>
                  <a:gd fmla="*/ 1 w 6" name="T6"/>
                  <a:gd fmla="*/ 3 h 26" name="T7"/>
                  <a:gd fmla="*/ 1 w 6" name="T8"/>
                  <a:gd fmla="*/ 1 h 26" name="T9"/>
                  <a:gd fmla="*/ 0 w 6" name="T10"/>
                  <a:gd fmla="*/ 0 h 26" name="T11"/>
                </a:gdLst>
                <a:cxnLst>
                  <a:cxn ang="0">
                    <a:pos x="T0" y="T1"/>
                  </a:cxn>
                  <a:cxn ang="0">
                    <a:pos x="T2" y="T3"/>
                  </a:cxn>
                  <a:cxn ang="0">
                    <a:pos x="T4" y="T5"/>
                  </a:cxn>
                  <a:cxn ang="0">
                    <a:pos x="T6" y="T7"/>
                  </a:cxn>
                  <a:cxn ang="0">
                    <a:pos x="T8" y="T9"/>
                  </a:cxn>
                  <a:cxn ang="0">
                    <a:pos x="T10" y="T11"/>
                  </a:cxn>
                </a:cxnLst>
                <a:rect b="b" l="0" r="r" t="0"/>
                <a:pathLst>
                  <a:path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77"/>
              <p:cNvSpPr/>
              <p:nvPr/>
            </p:nvSpPr>
            <p:spPr bwMode="auto">
              <a:xfrm>
                <a:off x="346" y="3169"/>
                <a:ext cx="47" cy="70"/>
              </a:xfrm>
              <a:custGeom>
                <a:gdLst>
                  <a:gd fmla="*/ 8 w 27" name="T0"/>
                  <a:gd fmla="*/ 0 h 37" name="T1"/>
                  <a:gd fmla="*/ 7 w 27" name="T2"/>
                  <a:gd fmla="*/ 0 h 37" name="T3"/>
                  <a:gd fmla="*/ 3 w 27" name="T4"/>
                  <a:gd fmla="*/ 1 h 37" name="T5"/>
                  <a:gd fmla="*/ 1 w 27" name="T6"/>
                  <a:gd fmla="*/ 1 h 37" name="T7"/>
                  <a:gd fmla="*/ 0 w 27" name="T8"/>
                  <a:gd fmla="*/ 2 h 37" name="T9"/>
                  <a:gd fmla="*/ 0 w 27" name="T10"/>
                  <a:gd fmla="*/ 36 h 37" name="T11"/>
                  <a:gd fmla="*/ 1 w 27" name="T12"/>
                  <a:gd fmla="*/ 37 h 37" name="T13"/>
                  <a:gd fmla="*/ 20 w 27" name="T14"/>
                  <a:gd fmla="*/ 20 h 37" name="T15"/>
                  <a:gd fmla="*/ 27 w 27" name="T16"/>
                  <a:gd fmla="*/ 21 h 37" name="T17"/>
                  <a:gd fmla="*/ 27 w 27" name="T18"/>
                  <a:gd fmla="*/ 19 h 37" name="T19"/>
                  <a:gd fmla="*/ 27 w 27" name="T20"/>
                  <a:gd fmla="*/ 15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78"/>
              <p:cNvSpPr>
                <a:spLocks noEditPoints="1"/>
              </p:cNvSpPr>
              <p:nvPr/>
            </p:nvSpPr>
            <p:spPr bwMode="auto">
              <a:xfrm flipH="1">
                <a:off x="381" y="3278"/>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79"/>
              <p:cNvSpPr/>
              <p:nvPr/>
            </p:nvSpPr>
            <p:spPr bwMode="auto">
              <a:xfrm>
                <a:off x="347" y="3207"/>
                <a:ext cx="68" cy="71"/>
              </a:xfrm>
              <a:custGeom>
                <a:gdLst>
                  <a:gd fmla="*/ 19 w 38" name="T0"/>
                  <a:gd fmla="*/ 0 h 38" name="T1"/>
                  <a:gd fmla="*/ 0 w 38" name="T2"/>
                  <a:gd fmla="*/ 17 h 38" name="T3"/>
                  <a:gd fmla="*/ 0 w 38" name="T4"/>
                  <a:gd fmla="*/ 19 h 38" name="T5"/>
                  <a:gd fmla="*/ 5 w 38" name="T6"/>
                  <a:gd fmla="*/ 32 h 38" name="T7"/>
                  <a:gd fmla="*/ 6 w 38" name="T8"/>
                  <a:gd fmla="*/ 33 h 38" name="T9"/>
                  <a:gd fmla="*/ 6 w 38" name="T10"/>
                  <a:gd fmla="*/ 33 h 38" name="T11"/>
                  <a:gd fmla="*/ 6 w 38" name="T12"/>
                  <a:gd fmla="*/ 33 h 38" name="T13"/>
                  <a:gd fmla="*/ 19 w 38" name="T14"/>
                  <a:gd fmla="*/ 38 h 38" name="T15"/>
                  <a:gd fmla="*/ 19 w 38" name="T16"/>
                  <a:gd fmla="*/ 38 h 38" name="T17"/>
                  <a:gd fmla="*/ 19 w 38" name="T18"/>
                  <a:gd fmla="*/ 38 h 38" name="T19"/>
                  <a:gd fmla="*/ 19 w 38" name="T20"/>
                  <a:gd fmla="*/ 38 h 38" name="T21"/>
                  <a:gd fmla="*/ 19 w 38" name="T22"/>
                  <a:gd fmla="*/ 38 h 38" name="T23"/>
                  <a:gd fmla="*/ 19 w 38" name="T24"/>
                  <a:gd fmla="*/ 38 h 38" name="T25"/>
                  <a:gd fmla="*/ 19 w 38" name="T26"/>
                  <a:gd fmla="*/ 38 h 38" name="T27"/>
                  <a:gd fmla="*/ 36 w 38" name="T28"/>
                  <a:gd fmla="*/ 28 h 38" name="T29"/>
                  <a:gd fmla="*/ 36 w 38" name="T30"/>
                  <a:gd fmla="*/ 28 h 38" name="T31"/>
                  <a:gd fmla="*/ 38 w 38" name="T32"/>
                  <a:gd fmla="*/ 19 h 38" name="T33"/>
                  <a:gd fmla="*/ 26 w 38" name="T34"/>
                  <a:gd fmla="*/ 1 h 38" name="T35"/>
                  <a:gd fmla="*/ 19 w 38"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80"/>
              <p:cNvSpPr/>
              <p:nvPr/>
            </p:nvSpPr>
            <p:spPr bwMode="auto">
              <a:xfrm>
                <a:off x="1691" y="3526"/>
                <a:ext cx="702" cy="281"/>
              </a:xfrm>
              <a:custGeom>
                <a:gdLst>
                  <a:gd fmla="*/ 0 w 396" name="T0"/>
                  <a:gd fmla="*/ 150 h 150" name="T1"/>
                  <a:gd fmla="*/ 396 w 396" name="T2"/>
                  <a:gd fmla="*/ 150 h 150" name="T3"/>
                  <a:gd fmla="*/ 394 w 396" name="T4"/>
                  <a:gd fmla="*/ 138 h 150" name="T5"/>
                  <a:gd fmla="*/ 387 w 396" name="T6"/>
                  <a:gd fmla="*/ 121 h 150" name="T7"/>
                  <a:gd fmla="*/ 361 w 396" name="T8"/>
                  <a:gd fmla="*/ 95 h 150" name="T9"/>
                  <a:gd fmla="*/ 360 w 396" name="T10"/>
                  <a:gd fmla="*/ 94 h 150" name="T11"/>
                  <a:gd fmla="*/ 324 w 396" name="T12"/>
                  <a:gd fmla="*/ 85 h 150" name="T13"/>
                  <a:gd fmla="*/ 314 w 396" name="T14"/>
                  <a:gd fmla="*/ 86 h 150" name="T15"/>
                  <a:gd fmla="*/ 314 w 396" name="T16"/>
                  <a:gd fmla="*/ 81 h 150" name="T17"/>
                  <a:gd fmla="*/ 247 w 396" name="T18"/>
                  <a:gd fmla="*/ 14 h 150" name="T19"/>
                  <a:gd fmla="*/ 210 w 396" name="T20"/>
                  <a:gd fmla="*/ 25 h 150" name="T21"/>
                  <a:gd fmla="*/ 168 w 396" name="T22"/>
                  <a:gd fmla="*/ 0 h 150" name="T23"/>
                  <a:gd fmla="*/ 121 w 396" name="T24"/>
                  <a:gd fmla="*/ 41 h 150" name="T25"/>
                  <a:gd fmla="*/ 104 w 396" name="T26"/>
                  <a:gd fmla="*/ 38 h 150" name="T27"/>
                  <a:gd fmla="*/ 57 w 396" name="T28"/>
                  <a:gd fmla="*/ 85 h 150" name="T29"/>
                  <a:gd fmla="*/ 59 w 396" name="T30"/>
                  <a:gd fmla="*/ 97 h 150" name="T31"/>
                  <a:gd fmla="*/ 58 w 396" name="T32"/>
                  <a:gd fmla="*/ 97 h 150" name="T33"/>
                  <a:gd fmla="*/ 0 w 396" name="T34"/>
                  <a:gd fmla="*/ 150 h 1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81"/>
              <p:cNvSpPr/>
              <p:nvPr/>
            </p:nvSpPr>
            <p:spPr bwMode="auto">
              <a:xfrm>
                <a:off x="2062" y="3552"/>
                <a:ext cx="186" cy="126"/>
              </a:xfrm>
              <a:custGeom>
                <a:gdLst>
                  <a:gd fmla="*/ 38 w 105" name="T0"/>
                  <a:gd fmla="*/ 0 h 67" name="T1"/>
                  <a:gd fmla="*/ 1 w 105" name="T2"/>
                  <a:gd fmla="*/ 11 h 67" name="T3"/>
                  <a:gd fmla="*/ 0 w 105" name="T4"/>
                  <a:gd fmla="*/ 11 h 67" name="T5"/>
                  <a:gd fmla="*/ 1 w 105" name="T6"/>
                  <a:gd fmla="*/ 11 h 67" name="T7"/>
                  <a:gd fmla="*/ 38 w 105" name="T8"/>
                  <a:gd fmla="*/ 0 h 67" name="T9"/>
                  <a:gd fmla="*/ 105 w 105" name="T10"/>
                  <a:gd fmla="*/ 67 h 67" name="T11"/>
                  <a:gd fmla="*/ 105 w 105" name="T12"/>
                  <a:gd fmla="*/ 67 h 67" name="T13"/>
                  <a:gd fmla="*/ 38 w 105" name="T14"/>
                  <a:gd fmla="*/ 0 h 6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82"/>
              <p:cNvSpPr/>
              <p:nvPr/>
            </p:nvSpPr>
            <p:spPr bwMode="auto">
              <a:xfrm>
                <a:off x="2046" y="3548"/>
                <a:ext cx="347" cy="259"/>
              </a:xfrm>
              <a:custGeom>
                <a:gdLst>
                  <a:gd fmla="*/ 0 w 196" name="T0"/>
                  <a:gd fmla="*/ 0 h 138" name="T1"/>
                  <a:gd fmla="*/ 0 w 196" name="T2"/>
                  <a:gd fmla="*/ 138 h 138" name="T3"/>
                  <a:gd fmla="*/ 196 w 196" name="T4"/>
                  <a:gd fmla="*/ 138 h 138" name="T5"/>
                  <a:gd fmla="*/ 194 w 196" name="T6"/>
                  <a:gd fmla="*/ 126 h 138" name="T7"/>
                  <a:gd fmla="*/ 187 w 196" name="T8"/>
                  <a:gd fmla="*/ 109 h 138" name="T9"/>
                  <a:gd fmla="*/ 161 w 196" name="T10"/>
                  <a:gd fmla="*/ 83 h 138" name="T11"/>
                  <a:gd fmla="*/ 160 w 196" name="T12"/>
                  <a:gd fmla="*/ 82 h 138" name="T13"/>
                  <a:gd fmla="*/ 124 w 196" name="T14"/>
                  <a:gd fmla="*/ 73 h 138" name="T15"/>
                  <a:gd fmla="*/ 114 w 196" name="T16"/>
                  <a:gd fmla="*/ 74 h 138" name="T17"/>
                  <a:gd fmla="*/ 114 w 196" name="T18"/>
                  <a:gd fmla="*/ 74 h 138" name="T19"/>
                  <a:gd fmla="*/ 114 w 196" name="T20"/>
                  <a:gd fmla="*/ 74 h 138" name="T21"/>
                  <a:gd fmla="*/ 114 w 196" name="T22"/>
                  <a:gd fmla="*/ 69 h 138" name="T23"/>
                  <a:gd fmla="*/ 47 w 196" name="T24"/>
                  <a:gd fmla="*/ 2 h 138" name="T25"/>
                  <a:gd fmla="*/ 10 w 196" name="T26"/>
                  <a:gd fmla="*/ 13 h 138" name="T27"/>
                  <a:gd fmla="*/ 9 w 196" name="T28"/>
                  <a:gd fmla="*/ 13 h 138" name="T29"/>
                  <a:gd fmla="*/ 0 w 196" name="T30"/>
                  <a:gd fmla="*/ 0 h 1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83"/>
              <p:cNvSpPr/>
              <p:nvPr/>
            </p:nvSpPr>
            <p:spPr bwMode="auto">
              <a:xfrm>
                <a:off x="1771" y="3590"/>
                <a:ext cx="166" cy="176"/>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3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84"/>
              <p:cNvSpPr/>
              <p:nvPr/>
            </p:nvSpPr>
            <p:spPr bwMode="auto">
              <a:xfrm>
                <a:off x="1836" y="3661"/>
                <a:ext cx="38" cy="41"/>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85"/>
              <p:cNvSpPr/>
              <p:nvPr/>
            </p:nvSpPr>
            <p:spPr bwMode="auto">
              <a:xfrm>
                <a:off x="1941" y="3503"/>
                <a:ext cx="167" cy="177"/>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4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86"/>
              <p:cNvSpPr/>
              <p:nvPr/>
            </p:nvSpPr>
            <p:spPr bwMode="auto">
              <a:xfrm>
                <a:off x="2007" y="3575"/>
                <a:ext cx="37" cy="41"/>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87"/>
              <p:cNvSpPr/>
              <p:nvPr/>
            </p:nvSpPr>
            <p:spPr bwMode="auto">
              <a:xfrm>
                <a:off x="2127" y="3580"/>
                <a:ext cx="161" cy="175"/>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88"/>
              <p:cNvSpPr/>
              <p:nvPr/>
            </p:nvSpPr>
            <p:spPr bwMode="auto">
              <a:xfrm>
                <a:off x="2191" y="3650"/>
                <a:ext cx="37" cy="41"/>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5" name="Freeform 289"/>
              <p:cNvSpPr/>
              <p:nvPr/>
            </p:nvSpPr>
            <p:spPr bwMode="auto">
              <a:xfrm>
                <a:off x="3643" y="3648"/>
                <a:ext cx="161" cy="188"/>
              </a:xfrm>
              <a:custGeom>
                <a:gdLst>
                  <a:gd fmla="*/ 0 w 91" name="T0"/>
                  <a:gd fmla="*/ 97 h 100" name="T1"/>
                  <a:gd fmla="*/ 0 w 91" name="T2"/>
                  <a:gd fmla="*/ 95 h 100" name="T3"/>
                  <a:gd fmla="*/ 1 w 91" name="T4"/>
                  <a:gd fmla="*/ 91 h 100" name="T5"/>
                  <a:gd fmla="*/ 6 w 91" name="T6"/>
                  <a:gd fmla="*/ 75 h 100" name="T7"/>
                  <a:gd fmla="*/ 31 w 91" name="T8"/>
                  <a:gd fmla="*/ 32 h 100" name="T9"/>
                  <a:gd fmla="*/ 40 w 91" name="T10"/>
                  <a:gd fmla="*/ 22 h 100" name="T11"/>
                  <a:gd fmla="*/ 50 w 91" name="T12"/>
                  <a:gd fmla="*/ 14 h 100" name="T13"/>
                  <a:gd fmla="*/ 56 w 91" name="T14"/>
                  <a:gd fmla="*/ 11 h 100" name="T15"/>
                  <a:gd fmla="*/ 61 w 91" name="T16"/>
                  <a:gd fmla="*/ 8 h 100" name="T17"/>
                  <a:gd fmla="*/ 71 w 91" name="T18"/>
                  <a:gd fmla="*/ 4 h 100" name="T19"/>
                  <a:gd fmla="*/ 79 w 91" name="T20"/>
                  <a:gd fmla="*/ 2 h 100" name="T21"/>
                  <a:gd fmla="*/ 86 w 91" name="T22"/>
                  <a:gd fmla="*/ 0 h 100" name="T23"/>
                  <a:gd fmla="*/ 91 w 91" name="T24"/>
                  <a:gd fmla="*/ 0 h 100" name="T25"/>
                  <a:gd fmla="*/ 86 w 91" name="T26"/>
                  <a:gd fmla="*/ 2 h 100" name="T27"/>
                  <a:gd fmla="*/ 80 w 91" name="T28"/>
                  <a:gd fmla="*/ 4 h 100" name="T29"/>
                  <a:gd fmla="*/ 73 w 91" name="T30"/>
                  <a:gd fmla="*/ 9 h 100" name="T31"/>
                  <a:gd fmla="*/ 65 w 91" name="T32"/>
                  <a:gd fmla="*/ 15 h 100" name="T33"/>
                  <a:gd fmla="*/ 61 w 91" name="T34"/>
                  <a:gd fmla="*/ 18 h 100" name="T35"/>
                  <a:gd fmla="*/ 57 w 91" name="T36"/>
                  <a:gd fmla="*/ 22 h 100" name="T37"/>
                  <a:gd fmla="*/ 51 w 91" name="T38"/>
                  <a:gd fmla="*/ 31 h 100" name="T39"/>
                  <a:gd fmla="*/ 45 w 91" name="T40"/>
                  <a:gd fmla="*/ 41 h 100" name="T41"/>
                  <a:gd fmla="*/ 34 w 91" name="T42"/>
                  <a:gd fmla="*/ 82 h 100" name="T43"/>
                  <a:gd fmla="*/ 33 w 91" name="T44"/>
                  <a:gd fmla="*/ 95 h 100" name="T45"/>
                  <a:gd fmla="*/ 33 w 91" name="T46"/>
                  <a:gd fmla="*/ 99 h 100" name="T47"/>
                  <a:gd fmla="*/ 33 w 91" name="T48"/>
                  <a:gd fmla="*/ 100 h 100" name="T49"/>
                  <a:gd fmla="*/ 0 w 91" name="T50"/>
                  <a:gd fmla="*/ 97 h 100"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00" w="91">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6" name="Freeform 290"/>
              <p:cNvSpPr/>
              <p:nvPr/>
            </p:nvSpPr>
            <p:spPr bwMode="auto">
              <a:xfrm>
                <a:off x="3554" y="3648"/>
                <a:ext cx="162" cy="188"/>
              </a:xfrm>
              <a:custGeom>
                <a:gdLst>
                  <a:gd fmla="*/ 58 w 91" name="T0"/>
                  <a:gd fmla="*/ 100 h 100" name="T1"/>
                  <a:gd fmla="*/ 58 w 91" name="T2"/>
                  <a:gd fmla="*/ 99 h 100" name="T3"/>
                  <a:gd fmla="*/ 58 w 91" name="T4"/>
                  <a:gd fmla="*/ 95 h 100" name="T5"/>
                  <a:gd fmla="*/ 57 w 91" name="T6"/>
                  <a:gd fmla="*/ 82 h 100" name="T7"/>
                  <a:gd fmla="*/ 46 w 91" name="T8"/>
                  <a:gd fmla="*/ 41 h 100" name="T9"/>
                  <a:gd fmla="*/ 40 w 91" name="T10"/>
                  <a:gd fmla="*/ 31 h 100" name="T11"/>
                  <a:gd fmla="*/ 33 w 91" name="T12"/>
                  <a:gd fmla="*/ 22 h 100" name="T13"/>
                  <a:gd fmla="*/ 30 w 91" name="T14"/>
                  <a:gd fmla="*/ 18 h 100" name="T15"/>
                  <a:gd fmla="*/ 26 w 91" name="T16"/>
                  <a:gd fmla="*/ 15 h 100" name="T17"/>
                  <a:gd fmla="*/ 18 w 91" name="T18"/>
                  <a:gd fmla="*/ 9 h 100" name="T19"/>
                  <a:gd fmla="*/ 11 w 91" name="T20"/>
                  <a:gd fmla="*/ 4 h 100" name="T21"/>
                  <a:gd fmla="*/ 5 w 91" name="T22"/>
                  <a:gd fmla="*/ 2 h 100" name="T23"/>
                  <a:gd fmla="*/ 0 w 91" name="T24"/>
                  <a:gd fmla="*/ 0 h 100" name="T25"/>
                  <a:gd fmla="*/ 5 w 91" name="T26"/>
                  <a:gd fmla="*/ 0 h 100" name="T27"/>
                  <a:gd fmla="*/ 12 w 91" name="T28"/>
                  <a:gd fmla="*/ 2 h 100" name="T29"/>
                  <a:gd fmla="*/ 20 w 91" name="T30"/>
                  <a:gd fmla="*/ 4 h 100" name="T31"/>
                  <a:gd fmla="*/ 30 w 91" name="T32"/>
                  <a:gd fmla="*/ 8 h 100" name="T33"/>
                  <a:gd fmla="*/ 35 w 91" name="T34"/>
                  <a:gd fmla="*/ 11 h 100" name="T35"/>
                  <a:gd fmla="*/ 40 w 91" name="T36"/>
                  <a:gd fmla="*/ 14 h 100" name="T37"/>
                  <a:gd fmla="*/ 50 w 91" name="T38"/>
                  <a:gd fmla="*/ 22 h 100" name="T39"/>
                  <a:gd fmla="*/ 60 w 91" name="T40"/>
                  <a:gd fmla="*/ 32 h 100" name="T41"/>
                  <a:gd fmla="*/ 85 w 91" name="T42"/>
                  <a:gd fmla="*/ 75 h 100" name="T43"/>
                  <a:gd fmla="*/ 90 w 91" name="T44"/>
                  <a:gd fmla="*/ 91 h 100" name="T45"/>
                  <a:gd fmla="*/ 91 w 91" name="T46"/>
                  <a:gd fmla="*/ 95 h 100" name="T47"/>
                  <a:gd fmla="*/ 91 w 91" name="T48"/>
                  <a:gd fmla="*/ 97 h 100" name="T49"/>
                  <a:gd fmla="*/ 58 w 91" name="T50"/>
                  <a:gd fmla="*/ 100 h 100"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100" w="91">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7" name="Freeform 291"/>
              <p:cNvSpPr/>
              <p:nvPr/>
            </p:nvSpPr>
            <p:spPr bwMode="auto">
              <a:xfrm>
                <a:off x="3650" y="3729"/>
                <a:ext cx="165" cy="107"/>
              </a:xfrm>
              <a:custGeom>
                <a:gdLst>
                  <a:gd fmla="*/ 0 w 93" name="T0"/>
                  <a:gd fmla="*/ 51 h 57" name="T1"/>
                  <a:gd fmla="*/ 0 w 93" name="T2"/>
                  <a:gd fmla="*/ 50 h 57" name="T3"/>
                  <a:gd fmla="*/ 1 w 93" name="T4"/>
                  <a:gd fmla="*/ 48 h 57" name="T5"/>
                  <a:gd fmla="*/ 2 w 93" name="T6"/>
                  <a:gd fmla="*/ 45 h 57" name="T7"/>
                  <a:gd fmla="*/ 5 w 93" name="T8"/>
                  <a:gd fmla="*/ 40 h 57" name="T9"/>
                  <a:gd fmla="*/ 9 w 93" name="T10"/>
                  <a:gd fmla="*/ 33 h 57" name="T11"/>
                  <a:gd fmla="*/ 15 w 93" name="T12"/>
                  <a:gd fmla="*/ 25 h 57" name="T13"/>
                  <a:gd fmla="*/ 22 w 93" name="T14"/>
                  <a:gd fmla="*/ 18 h 57" name="T15"/>
                  <a:gd fmla="*/ 26 w 93" name="T16"/>
                  <a:gd fmla="*/ 15 h 57" name="T17"/>
                  <a:gd fmla="*/ 31 w 93" name="T18"/>
                  <a:gd fmla="*/ 12 h 57" name="T19"/>
                  <a:gd fmla="*/ 40 w 93" name="T20"/>
                  <a:gd fmla="*/ 7 h 57" name="T21"/>
                  <a:gd fmla="*/ 50 w 93" name="T22"/>
                  <a:gd fmla="*/ 3 h 57" name="T23"/>
                  <a:gd fmla="*/ 60 w 93" name="T24"/>
                  <a:gd fmla="*/ 1 h 57" name="T25"/>
                  <a:gd fmla="*/ 69 w 93" name="T26"/>
                  <a:gd fmla="*/ 0 h 57" name="T27"/>
                  <a:gd fmla="*/ 77 w 93" name="T28"/>
                  <a:gd fmla="*/ 0 h 57" name="T29"/>
                  <a:gd fmla="*/ 81 w 93" name="T30"/>
                  <a:gd fmla="*/ 0 h 57" name="T31"/>
                  <a:gd fmla="*/ 84 w 93" name="T32"/>
                  <a:gd fmla="*/ 0 h 57" name="T33"/>
                  <a:gd fmla="*/ 89 w 93" name="T34"/>
                  <a:gd fmla="*/ 1 h 57" name="T35"/>
                  <a:gd fmla="*/ 93 w 93" name="T36"/>
                  <a:gd fmla="*/ 1 h 57" name="T37"/>
                  <a:gd fmla="*/ 89 w 93" name="T38"/>
                  <a:gd fmla="*/ 2 h 57" name="T39"/>
                  <a:gd fmla="*/ 84 w 93" name="T40"/>
                  <a:gd fmla="*/ 3 h 57" name="T41"/>
                  <a:gd fmla="*/ 81 w 93" name="T42"/>
                  <a:gd fmla="*/ 4 h 57" name="T43"/>
                  <a:gd fmla="*/ 78 w 93" name="T44"/>
                  <a:gd fmla="*/ 5 h 57" name="T45"/>
                  <a:gd fmla="*/ 71 w 93" name="T46"/>
                  <a:gd fmla="*/ 7 h 57" name="T47"/>
                  <a:gd fmla="*/ 63 w 93" name="T48"/>
                  <a:gd fmla="*/ 11 h 57" name="T49"/>
                  <a:gd fmla="*/ 56 w 93" name="T50"/>
                  <a:gd fmla="*/ 15 h 57" name="T51"/>
                  <a:gd fmla="*/ 49 w 93" name="T52"/>
                  <a:gd fmla="*/ 21 h 57" name="T53"/>
                  <a:gd fmla="*/ 44 w 93" name="T54"/>
                  <a:gd fmla="*/ 27 h 57" name="T55"/>
                  <a:gd fmla="*/ 41 w 93" name="T56"/>
                  <a:gd fmla="*/ 30 h 57" name="T57"/>
                  <a:gd fmla="*/ 39 w 93" name="T58"/>
                  <a:gd fmla="*/ 33 h 57" name="T59"/>
                  <a:gd fmla="*/ 36 w 93" name="T60"/>
                  <a:gd fmla="*/ 40 h 57" name="T61"/>
                  <a:gd fmla="*/ 34 w 93" name="T62"/>
                  <a:gd fmla="*/ 46 h 57" name="T63"/>
                  <a:gd fmla="*/ 33 w 93" name="T64"/>
                  <a:gd fmla="*/ 51 h 57" name="T65"/>
                  <a:gd fmla="*/ 33 w 93" name="T66"/>
                  <a:gd fmla="*/ 54 h 57" name="T67"/>
                  <a:gd fmla="*/ 33 w 93" name="T68"/>
                  <a:gd fmla="*/ 56 h 57" name="T69"/>
                  <a:gd fmla="*/ 33 w 93" name="T70"/>
                  <a:gd fmla="*/ 56 h 57" name="T71"/>
                  <a:gd fmla="*/ 33 w 93" name="T72"/>
                  <a:gd fmla="*/ 57 h 57" name="T73"/>
                  <a:gd fmla="*/ 0 w 93" name="T74"/>
                  <a:gd fmla="*/ 51 h 5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7" w="93">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8" name="Freeform 292"/>
              <p:cNvSpPr/>
              <p:nvPr/>
            </p:nvSpPr>
            <p:spPr bwMode="auto">
              <a:xfrm>
                <a:off x="3538" y="3729"/>
                <a:ext cx="165" cy="107"/>
              </a:xfrm>
              <a:custGeom>
                <a:gdLst>
                  <a:gd fmla="*/ 60 w 93" name="T0"/>
                  <a:gd fmla="*/ 57 h 57" name="T1"/>
                  <a:gd fmla="*/ 60 w 93" name="T2"/>
                  <a:gd fmla="*/ 56 h 57" name="T3"/>
                  <a:gd fmla="*/ 60 w 93" name="T4"/>
                  <a:gd fmla="*/ 56 h 57" name="T5"/>
                  <a:gd fmla="*/ 60 w 93" name="T6"/>
                  <a:gd fmla="*/ 54 h 57" name="T7"/>
                  <a:gd fmla="*/ 60 w 93" name="T8"/>
                  <a:gd fmla="*/ 51 h 57" name="T9"/>
                  <a:gd fmla="*/ 59 w 93" name="T10"/>
                  <a:gd fmla="*/ 46 h 57" name="T11"/>
                  <a:gd fmla="*/ 57 w 93" name="T12"/>
                  <a:gd fmla="*/ 40 h 57" name="T13"/>
                  <a:gd fmla="*/ 54 w 93" name="T14"/>
                  <a:gd fmla="*/ 33 h 57" name="T15"/>
                  <a:gd fmla="*/ 52 w 93" name="T16"/>
                  <a:gd fmla="*/ 30 h 57" name="T17"/>
                  <a:gd fmla="*/ 49 w 93" name="T18"/>
                  <a:gd fmla="*/ 27 h 57" name="T19"/>
                  <a:gd fmla="*/ 44 w 93" name="T20"/>
                  <a:gd fmla="*/ 21 h 57" name="T21"/>
                  <a:gd fmla="*/ 37 w 93" name="T22"/>
                  <a:gd fmla="*/ 15 h 57" name="T23"/>
                  <a:gd fmla="*/ 30 w 93" name="T24"/>
                  <a:gd fmla="*/ 11 h 57" name="T25"/>
                  <a:gd fmla="*/ 22 w 93" name="T26"/>
                  <a:gd fmla="*/ 7 h 57" name="T27"/>
                  <a:gd fmla="*/ 15 w 93" name="T28"/>
                  <a:gd fmla="*/ 5 h 57" name="T29"/>
                  <a:gd fmla="*/ 12 w 93" name="T30"/>
                  <a:gd fmla="*/ 4 h 57" name="T31"/>
                  <a:gd fmla="*/ 9 w 93" name="T32"/>
                  <a:gd fmla="*/ 3 h 57" name="T33"/>
                  <a:gd fmla="*/ 4 w 93" name="T34"/>
                  <a:gd fmla="*/ 2 h 57" name="T35"/>
                  <a:gd fmla="*/ 0 w 93" name="T36"/>
                  <a:gd fmla="*/ 1 h 57" name="T37"/>
                  <a:gd fmla="*/ 4 w 93" name="T38"/>
                  <a:gd fmla="*/ 1 h 57" name="T39"/>
                  <a:gd fmla="*/ 9 w 93" name="T40"/>
                  <a:gd fmla="*/ 0 h 57" name="T41"/>
                  <a:gd fmla="*/ 12 w 93" name="T42"/>
                  <a:gd fmla="*/ 0 h 57" name="T43"/>
                  <a:gd fmla="*/ 16 w 93" name="T44"/>
                  <a:gd fmla="*/ 0 h 57" name="T45"/>
                  <a:gd fmla="*/ 24 w 93" name="T46"/>
                  <a:gd fmla="*/ 0 h 57" name="T47"/>
                  <a:gd fmla="*/ 33 w 93" name="T48"/>
                  <a:gd fmla="*/ 1 h 57" name="T49"/>
                  <a:gd fmla="*/ 43 w 93" name="T50"/>
                  <a:gd fmla="*/ 3 h 57" name="T51"/>
                  <a:gd fmla="*/ 53 w 93" name="T52"/>
                  <a:gd fmla="*/ 7 h 57" name="T53"/>
                  <a:gd fmla="*/ 62 w 93" name="T54"/>
                  <a:gd fmla="*/ 12 h 57" name="T55"/>
                  <a:gd fmla="*/ 67 w 93" name="T56"/>
                  <a:gd fmla="*/ 15 h 57" name="T57"/>
                  <a:gd fmla="*/ 71 w 93" name="T58"/>
                  <a:gd fmla="*/ 18 h 57" name="T59"/>
                  <a:gd fmla="*/ 78 w 93" name="T60"/>
                  <a:gd fmla="*/ 25 h 57" name="T61"/>
                  <a:gd fmla="*/ 84 w 93" name="T62"/>
                  <a:gd fmla="*/ 33 h 57" name="T63"/>
                  <a:gd fmla="*/ 88 w 93" name="T64"/>
                  <a:gd fmla="*/ 40 h 57" name="T65"/>
                  <a:gd fmla="*/ 91 w 93" name="T66"/>
                  <a:gd fmla="*/ 45 h 57" name="T67"/>
                  <a:gd fmla="*/ 92 w 93" name="T68"/>
                  <a:gd fmla="*/ 48 h 57" name="T69"/>
                  <a:gd fmla="*/ 93 w 93" name="T70"/>
                  <a:gd fmla="*/ 50 h 57" name="T71"/>
                  <a:gd fmla="*/ 93 w 93" name="T72"/>
                  <a:gd fmla="*/ 51 h 57" name="T73"/>
                  <a:gd fmla="*/ 60 w 93" name="T74"/>
                  <a:gd fmla="*/ 57 h 57"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57" w="93">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9" name="Freeform 293"/>
              <p:cNvSpPr/>
              <p:nvPr/>
            </p:nvSpPr>
            <p:spPr bwMode="auto">
              <a:xfrm>
                <a:off x="3648" y="3627"/>
                <a:ext cx="59" cy="179"/>
              </a:xfrm>
              <a:custGeom>
                <a:gdLst>
                  <a:gd fmla="*/ 0 w 33" name="T0"/>
                  <a:gd fmla="*/ 95 h 95" name="T1"/>
                  <a:gd fmla="*/ 0 w 33" name="T2"/>
                  <a:gd fmla="*/ 94 h 95" name="T3"/>
                  <a:gd fmla="*/ 0 w 33" name="T4"/>
                  <a:gd fmla="*/ 91 h 95" name="T5"/>
                  <a:gd fmla="*/ 1 w 33" name="T6"/>
                  <a:gd fmla="*/ 79 h 95" name="T7"/>
                  <a:gd fmla="*/ 7 w 33" name="T8"/>
                  <a:gd fmla="*/ 45 h 95" name="T9"/>
                  <a:gd fmla="*/ 12 w 33" name="T10"/>
                  <a:gd fmla="*/ 27 h 95" name="T11"/>
                  <a:gd fmla="*/ 19 w 33" name="T12"/>
                  <a:gd fmla="*/ 12 h 95" name="T13"/>
                  <a:gd fmla="*/ 23 w 33" name="T14"/>
                  <a:gd fmla="*/ 7 h 95" name="T15"/>
                  <a:gd fmla="*/ 27 w 33" name="T16"/>
                  <a:gd fmla="*/ 3 h 95" name="T17"/>
                  <a:gd fmla="*/ 29 w 33" name="T18"/>
                  <a:gd fmla="*/ 1 h 95" name="T19"/>
                  <a:gd fmla="*/ 30 w 33" name="T20"/>
                  <a:gd fmla="*/ 0 h 95" name="T21"/>
                  <a:gd fmla="*/ 29 w 33" name="T22"/>
                  <a:gd fmla="*/ 1 h 95" name="T23"/>
                  <a:gd fmla="*/ 28 w 33" name="T24"/>
                  <a:gd fmla="*/ 4 h 95" name="T25"/>
                  <a:gd fmla="*/ 26 w 33" name="T26"/>
                  <a:gd fmla="*/ 8 h 95" name="T27"/>
                  <a:gd fmla="*/ 24 w 33" name="T28"/>
                  <a:gd fmla="*/ 14 h 95" name="T29"/>
                  <a:gd fmla="*/ 24 w 33" name="T30"/>
                  <a:gd fmla="*/ 46 h 95" name="T31"/>
                  <a:gd fmla="*/ 29 w 33" name="T32"/>
                  <a:gd fmla="*/ 78 h 95" name="T33"/>
                  <a:gd fmla="*/ 32 w 33" name="T34"/>
                  <a:gd fmla="*/ 88 h 95" name="T35"/>
                  <a:gd fmla="*/ 33 w 33" name="T36"/>
                  <a:gd fmla="*/ 90 h 95" name="T37"/>
                  <a:gd fmla="*/ 33 w 33" name="T38"/>
                  <a:gd fmla="*/ 91 h 95" name="T39"/>
                  <a:gd fmla="*/ 0 w 33" name="T40"/>
                  <a:gd fmla="*/ 95 h 95"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95" w="33">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4"/>
              <p:cNvSpPr/>
              <p:nvPr/>
            </p:nvSpPr>
            <p:spPr bwMode="auto">
              <a:xfrm>
                <a:off x="1085" y="3548"/>
                <a:ext cx="257" cy="297"/>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5"/>
              <p:cNvSpPr/>
              <p:nvPr/>
            </p:nvSpPr>
            <p:spPr bwMode="auto">
              <a:xfrm>
                <a:off x="945" y="3548"/>
                <a:ext cx="257" cy="297"/>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6"/>
              <p:cNvSpPr/>
              <p:nvPr/>
            </p:nvSpPr>
            <p:spPr bwMode="auto">
              <a:xfrm>
                <a:off x="1097" y="3676"/>
                <a:ext cx="263" cy="16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7"/>
              <p:cNvSpPr/>
              <p:nvPr/>
            </p:nvSpPr>
            <p:spPr bwMode="auto">
              <a:xfrm>
                <a:off x="920" y="3676"/>
                <a:ext cx="262" cy="16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
              <p:cNvSpPr/>
              <p:nvPr/>
            </p:nvSpPr>
            <p:spPr bwMode="auto">
              <a:xfrm>
                <a:off x="1094" y="3517"/>
                <a:ext cx="94" cy="281"/>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9"/>
              <p:cNvSpPr/>
              <p:nvPr/>
            </p:nvSpPr>
            <p:spPr bwMode="auto">
              <a:xfrm>
                <a:off x="1289" y="3618"/>
                <a:ext cx="44" cy="64"/>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300"/>
              <p:cNvSpPr/>
              <p:nvPr/>
            </p:nvSpPr>
            <p:spPr bwMode="auto">
              <a:xfrm>
                <a:off x="1255" y="3622"/>
                <a:ext cx="57" cy="60"/>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301"/>
              <p:cNvSpPr/>
              <p:nvPr/>
            </p:nvSpPr>
            <p:spPr bwMode="auto">
              <a:xfrm>
                <a:off x="1250" y="3659"/>
                <a:ext cx="62" cy="4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302"/>
              <p:cNvSpPr/>
              <p:nvPr/>
            </p:nvSpPr>
            <p:spPr bwMode="auto">
              <a:xfrm>
                <a:off x="1255" y="3682"/>
                <a:ext cx="57" cy="60"/>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303"/>
              <p:cNvSpPr/>
              <p:nvPr/>
            </p:nvSpPr>
            <p:spPr bwMode="auto">
              <a:xfrm>
                <a:off x="1289" y="3682"/>
                <a:ext cx="44" cy="65"/>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304"/>
              <p:cNvSpPr/>
              <p:nvPr/>
            </p:nvSpPr>
            <p:spPr bwMode="auto">
              <a:xfrm>
                <a:off x="1312" y="3682"/>
                <a:ext cx="55" cy="60"/>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305"/>
              <p:cNvSpPr/>
              <p:nvPr/>
            </p:nvSpPr>
            <p:spPr bwMode="auto">
              <a:xfrm>
                <a:off x="1312" y="3659"/>
                <a:ext cx="60" cy="4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306"/>
              <p:cNvSpPr/>
              <p:nvPr/>
            </p:nvSpPr>
            <p:spPr bwMode="auto">
              <a:xfrm>
                <a:off x="1312" y="3622"/>
                <a:ext cx="55" cy="60"/>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308"/>
              <p:cNvSpPr/>
              <p:nvPr/>
            </p:nvSpPr>
            <p:spPr bwMode="auto">
              <a:xfrm>
                <a:off x="1133" y="3633"/>
                <a:ext cx="44" cy="64"/>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309"/>
              <p:cNvSpPr/>
              <p:nvPr/>
            </p:nvSpPr>
            <p:spPr bwMode="auto">
              <a:xfrm>
                <a:off x="1099" y="3637"/>
                <a:ext cx="57" cy="60"/>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310"/>
              <p:cNvSpPr/>
              <p:nvPr/>
            </p:nvSpPr>
            <p:spPr bwMode="auto">
              <a:xfrm>
                <a:off x="1094" y="3674"/>
                <a:ext cx="62" cy="4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311"/>
              <p:cNvSpPr/>
              <p:nvPr/>
            </p:nvSpPr>
            <p:spPr bwMode="auto">
              <a:xfrm>
                <a:off x="1099" y="3697"/>
                <a:ext cx="57" cy="60"/>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12"/>
              <p:cNvSpPr/>
              <p:nvPr/>
            </p:nvSpPr>
            <p:spPr bwMode="auto">
              <a:xfrm>
                <a:off x="1133" y="3697"/>
                <a:ext cx="44" cy="65"/>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13"/>
              <p:cNvSpPr/>
              <p:nvPr/>
            </p:nvSpPr>
            <p:spPr bwMode="auto">
              <a:xfrm>
                <a:off x="1156" y="3697"/>
                <a:ext cx="55" cy="60"/>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14"/>
              <p:cNvSpPr/>
              <p:nvPr/>
            </p:nvSpPr>
            <p:spPr bwMode="auto">
              <a:xfrm>
                <a:off x="1156" y="3674"/>
                <a:ext cx="60" cy="4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15"/>
              <p:cNvSpPr/>
              <p:nvPr/>
            </p:nvSpPr>
            <p:spPr bwMode="auto">
              <a:xfrm>
                <a:off x="1156" y="3637"/>
                <a:ext cx="55" cy="60"/>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17"/>
              <p:cNvSpPr/>
              <p:nvPr/>
            </p:nvSpPr>
            <p:spPr bwMode="auto">
              <a:xfrm>
                <a:off x="955" y="3490"/>
                <a:ext cx="45" cy="64"/>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18"/>
              <p:cNvSpPr/>
              <p:nvPr/>
            </p:nvSpPr>
            <p:spPr bwMode="auto">
              <a:xfrm>
                <a:off x="922" y="3494"/>
                <a:ext cx="56" cy="60"/>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19"/>
              <p:cNvSpPr/>
              <p:nvPr/>
            </p:nvSpPr>
            <p:spPr bwMode="auto">
              <a:xfrm>
                <a:off x="916" y="3532"/>
                <a:ext cx="62" cy="46"/>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20"/>
              <p:cNvSpPr/>
              <p:nvPr/>
            </p:nvSpPr>
            <p:spPr bwMode="auto">
              <a:xfrm>
                <a:off x="922" y="3554"/>
                <a:ext cx="56" cy="60"/>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21"/>
              <p:cNvSpPr/>
              <p:nvPr/>
            </p:nvSpPr>
            <p:spPr bwMode="auto">
              <a:xfrm>
                <a:off x="955" y="3554"/>
                <a:ext cx="45" cy="66"/>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22"/>
              <p:cNvSpPr/>
              <p:nvPr/>
            </p:nvSpPr>
            <p:spPr bwMode="auto">
              <a:xfrm>
                <a:off x="978" y="3554"/>
                <a:ext cx="55" cy="60"/>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23"/>
              <p:cNvSpPr/>
              <p:nvPr/>
            </p:nvSpPr>
            <p:spPr bwMode="auto">
              <a:xfrm>
                <a:off x="978" y="3532"/>
                <a:ext cx="61" cy="46"/>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24"/>
              <p:cNvSpPr/>
              <p:nvPr/>
            </p:nvSpPr>
            <p:spPr bwMode="auto">
              <a:xfrm>
                <a:off x="978" y="3494"/>
                <a:ext cx="55" cy="60"/>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26"/>
              <p:cNvSpPr/>
              <p:nvPr/>
            </p:nvSpPr>
            <p:spPr bwMode="auto">
              <a:xfrm>
                <a:off x="927" y="3625"/>
                <a:ext cx="44" cy="64"/>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27"/>
              <p:cNvSpPr/>
              <p:nvPr/>
            </p:nvSpPr>
            <p:spPr bwMode="auto">
              <a:xfrm>
                <a:off x="893" y="3629"/>
                <a:ext cx="57" cy="60"/>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28"/>
              <p:cNvSpPr/>
              <p:nvPr/>
            </p:nvSpPr>
            <p:spPr bwMode="auto">
              <a:xfrm>
                <a:off x="888" y="3667"/>
                <a:ext cx="62" cy="4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29"/>
              <p:cNvSpPr/>
              <p:nvPr/>
            </p:nvSpPr>
            <p:spPr bwMode="auto">
              <a:xfrm>
                <a:off x="893" y="3689"/>
                <a:ext cx="57" cy="60"/>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30"/>
              <p:cNvSpPr/>
              <p:nvPr/>
            </p:nvSpPr>
            <p:spPr bwMode="auto">
              <a:xfrm>
                <a:off x="927" y="3689"/>
                <a:ext cx="44" cy="66"/>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331"/>
              <p:cNvSpPr/>
              <p:nvPr/>
            </p:nvSpPr>
            <p:spPr bwMode="auto">
              <a:xfrm>
                <a:off x="950" y="3689"/>
                <a:ext cx="55" cy="60"/>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332"/>
              <p:cNvSpPr/>
              <p:nvPr/>
            </p:nvSpPr>
            <p:spPr bwMode="auto">
              <a:xfrm>
                <a:off x="950" y="3667"/>
                <a:ext cx="60" cy="4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333"/>
              <p:cNvSpPr/>
              <p:nvPr/>
            </p:nvSpPr>
            <p:spPr bwMode="auto">
              <a:xfrm>
                <a:off x="950" y="3629"/>
                <a:ext cx="55" cy="60"/>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335"/>
              <p:cNvSpPr/>
              <p:nvPr/>
            </p:nvSpPr>
            <p:spPr bwMode="auto">
              <a:xfrm>
                <a:off x="1296" y="3505"/>
                <a:ext cx="44" cy="64"/>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336"/>
              <p:cNvSpPr/>
              <p:nvPr/>
            </p:nvSpPr>
            <p:spPr bwMode="auto">
              <a:xfrm>
                <a:off x="1262" y="3509"/>
                <a:ext cx="57" cy="60"/>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337"/>
              <p:cNvSpPr/>
              <p:nvPr/>
            </p:nvSpPr>
            <p:spPr bwMode="auto">
              <a:xfrm>
                <a:off x="1257" y="3547"/>
                <a:ext cx="62" cy="46"/>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338"/>
              <p:cNvSpPr/>
              <p:nvPr/>
            </p:nvSpPr>
            <p:spPr bwMode="auto">
              <a:xfrm>
                <a:off x="1262" y="3569"/>
                <a:ext cx="57" cy="60"/>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339"/>
              <p:cNvSpPr/>
              <p:nvPr/>
            </p:nvSpPr>
            <p:spPr bwMode="auto">
              <a:xfrm>
                <a:off x="1296" y="3569"/>
                <a:ext cx="44" cy="66"/>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340"/>
              <p:cNvSpPr/>
              <p:nvPr/>
            </p:nvSpPr>
            <p:spPr bwMode="auto">
              <a:xfrm>
                <a:off x="1319" y="3569"/>
                <a:ext cx="55" cy="60"/>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341"/>
              <p:cNvSpPr/>
              <p:nvPr/>
            </p:nvSpPr>
            <p:spPr bwMode="auto">
              <a:xfrm>
                <a:off x="1319" y="3547"/>
                <a:ext cx="60" cy="46"/>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342"/>
              <p:cNvSpPr/>
              <p:nvPr/>
            </p:nvSpPr>
            <p:spPr bwMode="auto">
              <a:xfrm>
                <a:off x="1319" y="3509"/>
                <a:ext cx="55" cy="60"/>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344"/>
              <p:cNvSpPr/>
              <p:nvPr/>
            </p:nvSpPr>
            <p:spPr bwMode="auto">
              <a:xfrm>
                <a:off x="1133" y="3438"/>
                <a:ext cx="44" cy="64"/>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345"/>
              <p:cNvSpPr/>
              <p:nvPr/>
            </p:nvSpPr>
            <p:spPr bwMode="auto">
              <a:xfrm>
                <a:off x="1099" y="3441"/>
                <a:ext cx="57" cy="61"/>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346"/>
              <p:cNvSpPr/>
              <p:nvPr/>
            </p:nvSpPr>
            <p:spPr bwMode="auto">
              <a:xfrm>
                <a:off x="1094" y="3479"/>
                <a:ext cx="62" cy="4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347"/>
              <p:cNvSpPr/>
              <p:nvPr/>
            </p:nvSpPr>
            <p:spPr bwMode="auto">
              <a:xfrm>
                <a:off x="1099" y="3502"/>
                <a:ext cx="57" cy="60"/>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348"/>
              <p:cNvSpPr/>
              <p:nvPr/>
            </p:nvSpPr>
            <p:spPr bwMode="auto">
              <a:xfrm>
                <a:off x="1133" y="3502"/>
                <a:ext cx="44" cy="65"/>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349"/>
              <p:cNvSpPr/>
              <p:nvPr/>
            </p:nvSpPr>
            <p:spPr bwMode="auto">
              <a:xfrm>
                <a:off x="1156" y="3502"/>
                <a:ext cx="55" cy="60"/>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350"/>
              <p:cNvSpPr/>
              <p:nvPr/>
            </p:nvSpPr>
            <p:spPr bwMode="auto">
              <a:xfrm>
                <a:off x="1156" y="3479"/>
                <a:ext cx="60" cy="4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351"/>
              <p:cNvSpPr/>
              <p:nvPr/>
            </p:nvSpPr>
            <p:spPr bwMode="auto">
              <a:xfrm>
                <a:off x="1156" y="3441"/>
                <a:ext cx="55" cy="61"/>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9" name="Freeform 353"/>
              <p:cNvSpPr/>
              <p:nvPr/>
            </p:nvSpPr>
            <p:spPr bwMode="auto">
              <a:xfrm>
                <a:off x="4113" y="3601"/>
                <a:ext cx="196" cy="229"/>
              </a:xfrm>
              <a:custGeom>
                <a:gdLst>
                  <a:gd fmla="*/ 71 w 111" name="T0"/>
                  <a:gd fmla="*/ 122 h 122" name="T1"/>
                  <a:gd fmla="*/ 71 w 111" name="T2"/>
                  <a:gd fmla="*/ 121 h 122" name="T3"/>
                  <a:gd fmla="*/ 71 w 111" name="T4"/>
                  <a:gd fmla="*/ 120 h 122" name="T5"/>
                  <a:gd fmla="*/ 71 w 111" name="T6"/>
                  <a:gd fmla="*/ 116 h 122" name="T7"/>
                  <a:gd fmla="*/ 70 w 111" name="T8"/>
                  <a:gd fmla="*/ 99 h 122" name="T9"/>
                  <a:gd fmla="*/ 56 w 111" name="T10"/>
                  <a:gd fmla="*/ 50 h 122" name="T11"/>
                  <a:gd fmla="*/ 49 w 111" name="T12"/>
                  <a:gd fmla="*/ 38 h 122" name="T13"/>
                  <a:gd fmla="*/ 41 w 111" name="T14"/>
                  <a:gd fmla="*/ 27 h 122" name="T15"/>
                  <a:gd fmla="*/ 36 w 111" name="T16"/>
                  <a:gd fmla="*/ 22 h 122" name="T17"/>
                  <a:gd fmla="*/ 32 w 111" name="T18"/>
                  <a:gd fmla="*/ 18 h 122" name="T19"/>
                  <a:gd fmla="*/ 22 w 111" name="T20"/>
                  <a:gd fmla="*/ 11 h 122" name="T21"/>
                  <a:gd fmla="*/ 14 w 111" name="T22"/>
                  <a:gd fmla="*/ 6 h 122" name="T23"/>
                  <a:gd fmla="*/ 6 w 111" name="T24"/>
                  <a:gd fmla="*/ 2 h 122" name="T25"/>
                  <a:gd fmla="*/ 0 w 111" name="T26"/>
                  <a:gd fmla="*/ 0 h 122" name="T27"/>
                  <a:gd fmla="*/ 7 w 111" name="T28"/>
                  <a:gd fmla="*/ 1 h 122" name="T29"/>
                  <a:gd fmla="*/ 15 w 111" name="T30"/>
                  <a:gd fmla="*/ 2 h 122" name="T31"/>
                  <a:gd fmla="*/ 25 w 111" name="T32"/>
                  <a:gd fmla="*/ 5 h 122" name="T33"/>
                  <a:gd fmla="*/ 37 w 111" name="T34"/>
                  <a:gd fmla="*/ 10 h 122" name="T35"/>
                  <a:gd fmla="*/ 43 w 111" name="T36"/>
                  <a:gd fmla="*/ 13 h 122" name="T37"/>
                  <a:gd fmla="*/ 50 w 111" name="T38"/>
                  <a:gd fmla="*/ 17 h 122" name="T39"/>
                  <a:gd fmla="*/ 62 w 111" name="T40"/>
                  <a:gd fmla="*/ 27 h 122" name="T41"/>
                  <a:gd fmla="*/ 73 w 111" name="T42"/>
                  <a:gd fmla="*/ 39 h 122" name="T43"/>
                  <a:gd fmla="*/ 83 w 111" name="T44"/>
                  <a:gd fmla="*/ 52 h 122" name="T45"/>
                  <a:gd fmla="*/ 92 w 111" name="T46"/>
                  <a:gd fmla="*/ 65 h 122" name="T47"/>
                  <a:gd fmla="*/ 103 w 111" name="T48"/>
                  <a:gd fmla="*/ 91 h 122" name="T49"/>
                  <a:gd fmla="*/ 110 w 111" name="T50"/>
                  <a:gd fmla="*/ 110 h 122" name="T51"/>
                  <a:gd fmla="*/ 111 w 111" name="T52"/>
                  <a:gd fmla="*/ 116 h 122" name="T53"/>
                  <a:gd fmla="*/ 111 w 111" name="T54"/>
                  <a:gd fmla="*/ 119 h 122" name="T55"/>
                  <a:gd fmla="*/ 71 w 111" name="T56"/>
                  <a:gd fmla="*/ 122 h 122"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2" w="110">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0" name="Freeform 354"/>
              <p:cNvSpPr/>
              <p:nvPr/>
            </p:nvSpPr>
            <p:spPr bwMode="auto">
              <a:xfrm>
                <a:off x="4221" y="3601"/>
                <a:ext cx="196" cy="229"/>
              </a:xfrm>
              <a:custGeom>
                <a:gdLst>
                  <a:gd fmla="*/ 0 w 111" name="T0"/>
                  <a:gd fmla="*/ 119 h 122" name="T1"/>
                  <a:gd fmla="*/ 0 w 111" name="T2"/>
                  <a:gd fmla="*/ 116 h 122" name="T3"/>
                  <a:gd fmla="*/ 2 w 111" name="T4"/>
                  <a:gd fmla="*/ 110 h 122" name="T5"/>
                  <a:gd fmla="*/ 8 w 111" name="T6"/>
                  <a:gd fmla="*/ 91 h 122" name="T7"/>
                  <a:gd fmla="*/ 20 w 111" name="T8"/>
                  <a:gd fmla="*/ 65 h 122" name="T9"/>
                  <a:gd fmla="*/ 28 w 111" name="T10"/>
                  <a:gd fmla="*/ 52 h 122" name="T11"/>
                  <a:gd fmla="*/ 38 w 111" name="T12"/>
                  <a:gd fmla="*/ 39 h 122" name="T13"/>
                  <a:gd fmla="*/ 49 w 111" name="T14"/>
                  <a:gd fmla="*/ 27 h 122" name="T15"/>
                  <a:gd fmla="*/ 62 w 111" name="T16"/>
                  <a:gd fmla="*/ 17 h 122" name="T17"/>
                  <a:gd fmla="*/ 68 w 111" name="T18"/>
                  <a:gd fmla="*/ 13 h 122" name="T19"/>
                  <a:gd fmla="*/ 74 w 111" name="T20"/>
                  <a:gd fmla="*/ 10 h 122" name="T21"/>
                  <a:gd fmla="*/ 86 w 111" name="T22"/>
                  <a:gd fmla="*/ 5 h 122" name="T23"/>
                  <a:gd fmla="*/ 96 w 111" name="T24"/>
                  <a:gd fmla="*/ 2 h 122" name="T25"/>
                  <a:gd fmla="*/ 104 w 111" name="T26"/>
                  <a:gd fmla="*/ 1 h 122" name="T27"/>
                  <a:gd fmla="*/ 111 w 111" name="T28"/>
                  <a:gd fmla="*/ 0 h 122" name="T29"/>
                  <a:gd fmla="*/ 105 w 111" name="T30"/>
                  <a:gd fmla="*/ 2 h 122" name="T31"/>
                  <a:gd fmla="*/ 98 w 111" name="T32"/>
                  <a:gd fmla="*/ 6 h 122" name="T33"/>
                  <a:gd fmla="*/ 89 w 111" name="T34"/>
                  <a:gd fmla="*/ 11 h 122" name="T35"/>
                  <a:gd fmla="*/ 79 w 111" name="T36"/>
                  <a:gd fmla="*/ 18 h 122" name="T37"/>
                  <a:gd fmla="*/ 75 w 111" name="T38"/>
                  <a:gd fmla="*/ 22 h 122" name="T39"/>
                  <a:gd fmla="*/ 70 w 111" name="T40"/>
                  <a:gd fmla="*/ 27 h 122" name="T41"/>
                  <a:gd fmla="*/ 62 w 111" name="T42"/>
                  <a:gd fmla="*/ 38 h 122" name="T43"/>
                  <a:gd fmla="*/ 55 w 111" name="T44"/>
                  <a:gd fmla="*/ 50 h 122" name="T45"/>
                  <a:gd fmla="*/ 41 w 111" name="T46"/>
                  <a:gd fmla="*/ 99 h 122" name="T47"/>
                  <a:gd fmla="*/ 40 w 111" name="T48"/>
                  <a:gd fmla="*/ 116 h 122" name="T49"/>
                  <a:gd fmla="*/ 40 w 111" name="T50"/>
                  <a:gd fmla="*/ 120 h 122" name="T51"/>
                  <a:gd fmla="*/ 40 w 111" name="T52"/>
                  <a:gd fmla="*/ 121 h 122" name="T53"/>
                  <a:gd fmla="*/ 40 w 111" name="T54"/>
                  <a:gd fmla="*/ 122 h 122" name="T55"/>
                  <a:gd fmla="*/ 0 w 111" name="T56"/>
                  <a:gd fmla="*/ 119 h 122"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2" w="110">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1" name="Freeform 355"/>
              <p:cNvSpPr/>
              <p:nvPr/>
            </p:nvSpPr>
            <p:spPr bwMode="auto">
              <a:xfrm>
                <a:off x="4100" y="3699"/>
                <a:ext cx="200" cy="131"/>
              </a:xfrm>
              <a:custGeom>
                <a:gdLst>
                  <a:gd fmla="*/ 73 w 113" name="T0"/>
                  <a:gd fmla="*/ 70 h 70" name="T1"/>
                  <a:gd fmla="*/ 73 w 113" name="T2"/>
                  <a:gd fmla="*/ 70 h 70" name="T3"/>
                  <a:gd fmla="*/ 73 w 113" name="T4"/>
                  <a:gd fmla="*/ 69 h 70" name="T5"/>
                  <a:gd fmla="*/ 73 w 113" name="T6"/>
                  <a:gd fmla="*/ 68 h 70" name="T7"/>
                  <a:gd fmla="*/ 73 w 113" name="T8"/>
                  <a:gd fmla="*/ 67 h 70" name="T9"/>
                  <a:gd fmla="*/ 73 w 113" name="T10"/>
                  <a:gd fmla="*/ 62 h 70" name="T11"/>
                  <a:gd fmla="*/ 72 w 113" name="T12"/>
                  <a:gd fmla="*/ 56 h 70" name="T13"/>
                  <a:gd fmla="*/ 69 w 113" name="T14"/>
                  <a:gd fmla="*/ 49 h 70" name="T15"/>
                  <a:gd fmla="*/ 65 w 113" name="T16"/>
                  <a:gd fmla="*/ 41 h 70" name="T17"/>
                  <a:gd fmla="*/ 63 w 113" name="T18"/>
                  <a:gd fmla="*/ 37 h 70" name="T19"/>
                  <a:gd fmla="*/ 60 w 113" name="T20"/>
                  <a:gd fmla="*/ 33 h 70" name="T21"/>
                  <a:gd fmla="*/ 57 w 113" name="T22"/>
                  <a:gd fmla="*/ 30 h 70" name="T23"/>
                  <a:gd fmla="*/ 53 w 113" name="T24"/>
                  <a:gd fmla="*/ 26 h 70" name="T25"/>
                  <a:gd fmla="*/ 45 w 113" name="T26"/>
                  <a:gd fmla="*/ 19 h 70" name="T27"/>
                  <a:gd fmla="*/ 36 w 113" name="T28"/>
                  <a:gd fmla="*/ 14 h 70" name="T29"/>
                  <a:gd fmla="*/ 27 w 113" name="T30"/>
                  <a:gd fmla="*/ 10 h 70" name="T31"/>
                  <a:gd fmla="*/ 18 w 113" name="T32"/>
                  <a:gd fmla="*/ 7 h 70" name="T33"/>
                  <a:gd fmla="*/ 15 w 113" name="T34"/>
                  <a:gd fmla="*/ 5 h 70" name="T35"/>
                  <a:gd fmla="*/ 11 w 113" name="T36"/>
                  <a:gd fmla="*/ 5 h 70" name="T37"/>
                  <a:gd fmla="*/ 5 w 113" name="T38"/>
                  <a:gd fmla="*/ 3 h 70" name="T39"/>
                  <a:gd fmla="*/ 0 w 113" name="T40"/>
                  <a:gd fmla="*/ 2 h 70" name="T41"/>
                  <a:gd fmla="*/ 5 w 113" name="T42"/>
                  <a:gd fmla="*/ 2 h 70" name="T43"/>
                  <a:gd fmla="*/ 11 w 113" name="T44"/>
                  <a:gd fmla="*/ 1 h 70" name="T45"/>
                  <a:gd fmla="*/ 15 w 113" name="T46"/>
                  <a:gd fmla="*/ 0 h 70" name="T47"/>
                  <a:gd fmla="*/ 19 w 113" name="T48"/>
                  <a:gd fmla="*/ 0 h 70" name="T49"/>
                  <a:gd fmla="*/ 29 w 113" name="T50"/>
                  <a:gd fmla="*/ 0 h 70" name="T51"/>
                  <a:gd fmla="*/ 40 w 113" name="T52"/>
                  <a:gd fmla="*/ 2 h 70" name="T53"/>
                  <a:gd fmla="*/ 52 w 113" name="T54"/>
                  <a:gd fmla="*/ 4 h 70" name="T55"/>
                  <a:gd fmla="*/ 64 w 113" name="T56"/>
                  <a:gd fmla="*/ 9 h 70" name="T57"/>
                  <a:gd fmla="*/ 70 w 113" name="T58"/>
                  <a:gd fmla="*/ 12 h 70" name="T59"/>
                  <a:gd fmla="*/ 76 w 113" name="T60"/>
                  <a:gd fmla="*/ 15 h 70" name="T61"/>
                  <a:gd fmla="*/ 81 w 113" name="T62"/>
                  <a:gd fmla="*/ 19 h 70" name="T63"/>
                  <a:gd fmla="*/ 86 w 113" name="T64"/>
                  <a:gd fmla="*/ 23 h 70" name="T65"/>
                  <a:gd fmla="*/ 95 w 113" name="T66"/>
                  <a:gd fmla="*/ 32 h 70" name="T67"/>
                  <a:gd fmla="*/ 102 w 113" name="T68"/>
                  <a:gd fmla="*/ 41 h 70" name="T69"/>
                  <a:gd fmla="*/ 107 w 113" name="T70"/>
                  <a:gd fmla="*/ 49 h 70" name="T71"/>
                  <a:gd fmla="*/ 111 w 113" name="T72"/>
                  <a:gd fmla="*/ 56 h 70" name="T73"/>
                  <a:gd fmla="*/ 112 w 113" name="T74"/>
                  <a:gd fmla="*/ 59 h 70" name="T75"/>
                  <a:gd fmla="*/ 113 w 113" name="T76"/>
                  <a:gd fmla="*/ 61 h 70" name="T77"/>
                  <a:gd fmla="*/ 113 w 113" name="T78"/>
                  <a:gd fmla="*/ 63 h 70" name="T79"/>
                  <a:gd fmla="*/ 113 w 113" name="T80"/>
                  <a:gd fmla="*/ 63 h 70" name="T81"/>
                  <a:gd fmla="*/ 73 w 113" name="T82"/>
                  <a:gd fmla="*/ 70 h 70"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70" w="113">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2" name="Freeform 356"/>
              <p:cNvSpPr/>
              <p:nvPr/>
            </p:nvSpPr>
            <p:spPr bwMode="auto">
              <a:xfrm>
                <a:off x="4235" y="3699"/>
                <a:ext cx="202" cy="131"/>
              </a:xfrm>
              <a:custGeom>
                <a:gdLst>
                  <a:gd fmla="*/ 0 w 114" name="T0"/>
                  <a:gd fmla="*/ 63 h 70" name="T1"/>
                  <a:gd fmla="*/ 0 w 114" name="T2"/>
                  <a:gd fmla="*/ 63 h 70" name="T3"/>
                  <a:gd fmla="*/ 1 w 114" name="T4"/>
                  <a:gd fmla="*/ 61 h 70" name="T5"/>
                  <a:gd fmla="*/ 2 w 114" name="T6"/>
                  <a:gd fmla="*/ 59 h 70" name="T7"/>
                  <a:gd fmla="*/ 3 w 114" name="T8"/>
                  <a:gd fmla="*/ 56 h 70" name="T9"/>
                  <a:gd fmla="*/ 6 w 114" name="T10"/>
                  <a:gd fmla="*/ 49 h 70" name="T11"/>
                  <a:gd fmla="*/ 12 w 114" name="T12"/>
                  <a:gd fmla="*/ 41 h 70" name="T13"/>
                  <a:gd fmla="*/ 18 w 114" name="T14"/>
                  <a:gd fmla="*/ 32 h 70" name="T15"/>
                  <a:gd fmla="*/ 27 w 114" name="T16"/>
                  <a:gd fmla="*/ 23 h 70" name="T17"/>
                  <a:gd fmla="*/ 32 w 114" name="T18"/>
                  <a:gd fmla="*/ 19 h 70" name="T19"/>
                  <a:gd fmla="*/ 38 w 114" name="T20"/>
                  <a:gd fmla="*/ 15 h 70" name="T21"/>
                  <a:gd fmla="*/ 44 w 114" name="T22"/>
                  <a:gd fmla="*/ 12 h 70" name="T23"/>
                  <a:gd fmla="*/ 50 w 114" name="T24"/>
                  <a:gd fmla="*/ 9 h 70" name="T25"/>
                  <a:gd fmla="*/ 62 w 114" name="T26"/>
                  <a:gd fmla="*/ 4 h 70" name="T27"/>
                  <a:gd fmla="*/ 74 w 114" name="T28"/>
                  <a:gd fmla="*/ 2 h 70" name="T29"/>
                  <a:gd fmla="*/ 85 w 114" name="T30"/>
                  <a:gd fmla="*/ 0 h 70" name="T31"/>
                  <a:gd fmla="*/ 94 w 114" name="T32"/>
                  <a:gd fmla="*/ 0 h 70" name="T33"/>
                  <a:gd fmla="*/ 99 w 114" name="T34"/>
                  <a:gd fmla="*/ 0 h 70" name="T35"/>
                  <a:gd fmla="*/ 103 w 114" name="T36"/>
                  <a:gd fmla="*/ 1 h 70" name="T37"/>
                  <a:gd fmla="*/ 109 w 114" name="T38"/>
                  <a:gd fmla="*/ 2 h 70" name="T39"/>
                  <a:gd fmla="*/ 114 w 114" name="T40"/>
                  <a:gd fmla="*/ 2 h 70" name="T41"/>
                  <a:gd fmla="*/ 109 w 114" name="T42"/>
                  <a:gd fmla="*/ 3 h 70" name="T43"/>
                  <a:gd fmla="*/ 103 w 114" name="T44"/>
                  <a:gd fmla="*/ 5 h 70" name="T45"/>
                  <a:gd fmla="*/ 99 w 114" name="T46"/>
                  <a:gd fmla="*/ 5 h 70" name="T47"/>
                  <a:gd fmla="*/ 95 w 114" name="T48"/>
                  <a:gd fmla="*/ 7 h 70" name="T49"/>
                  <a:gd fmla="*/ 87 w 114" name="T50"/>
                  <a:gd fmla="*/ 10 h 70" name="T51"/>
                  <a:gd fmla="*/ 78 w 114" name="T52"/>
                  <a:gd fmla="*/ 14 h 70" name="T53"/>
                  <a:gd fmla="*/ 69 w 114" name="T54"/>
                  <a:gd fmla="*/ 19 h 70" name="T55"/>
                  <a:gd fmla="*/ 61 w 114" name="T56"/>
                  <a:gd fmla="*/ 26 h 70" name="T57"/>
                  <a:gd fmla="*/ 57 w 114" name="T58"/>
                  <a:gd fmla="*/ 30 h 70" name="T59"/>
                  <a:gd fmla="*/ 54 w 114" name="T60"/>
                  <a:gd fmla="*/ 33 h 70" name="T61"/>
                  <a:gd fmla="*/ 51 w 114" name="T62"/>
                  <a:gd fmla="*/ 37 h 70" name="T63"/>
                  <a:gd fmla="*/ 48 w 114" name="T64"/>
                  <a:gd fmla="*/ 41 h 70" name="T65"/>
                  <a:gd fmla="*/ 45 w 114" name="T66"/>
                  <a:gd fmla="*/ 49 h 70" name="T67"/>
                  <a:gd fmla="*/ 42 w 114" name="T68"/>
                  <a:gd fmla="*/ 56 h 70" name="T69"/>
                  <a:gd fmla="*/ 41 w 114" name="T70"/>
                  <a:gd fmla="*/ 62 h 70" name="T71"/>
                  <a:gd fmla="*/ 40 w 114" name="T72"/>
                  <a:gd fmla="*/ 67 h 70" name="T73"/>
                  <a:gd fmla="*/ 40 w 114" name="T74"/>
                  <a:gd fmla="*/ 68 h 70" name="T75"/>
                  <a:gd fmla="*/ 41 w 114" name="T76"/>
                  <a:gd fmla="*/ 69 h 70" name="T77"/>
                  <a:gd fmla="*/ 41 w 114" name="T78"/>
                  <a:gd fmla="*/ 70 h 70" name="T79"/>
                  <a:gd fmla="*/ 41 w 114" name="T80"/>
                  <a:gd fmla="*/ 70 h 70" name="T81"/>
                  <a:gd fmla="*/ 0 w 114" name="T82"/>
                  <a:gd fmla="*/ 63 h 70" name="T8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b="b" l="0" r="r" t="0"/>
                <a:pathLst>
                  <a:path h="70" w="114">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3" name="Freeform 357"/>
              <p:cNvSpPr/>
              <p:nvPr/>
            </p:nvSpPr>
            <p:spPr bwMode="auto">
              <a:xfrm>
                <a:off x="4231" y="3577"/>
                <a:ext cx="73" cy="217"/>
              </a:xfrm>
              <a:custGeom>
                <a:gdLst>
                  <a:gd fmla="*/ 0 w 41" name="T0"/>
                  <a:gd fmla="*/ 111 h 116" name="T1"/>
                  <a:gd fmla="*/ 1 w 41" name="T2"/>
                  <a:gd fmla="*/ 110 h 116" name="T3"/>
                  <a:gd fmla="*/ 2 w 41" name="T4"/>
                  <a:gd fmla="*/ 107 h 116" name="T5"/>
                  <a:gd fmla="*/ 5 w 41" name="T6"/>
                  <a:gd fmla="*/ 94 h 116" name="T7"/>
                  <a:gd fmla="*/ 12 w 41" name="T8"/>
                  <a:gd fmla="*/ 56 h 116" name="T9"/>
                  <a:gd fmla="*/ 13 w 41" name="T10"/>
                  <a:gd fmla="*/ 35 h 116" name="T11"/>
                  <a:gd fmla="*/ 11 w 41" name="T12"/>
                  <a:gd fmla="*/ 17 h 116" name="T13"/>
                  <a:gd fmla="*/ 9 w 41" name="T14"/>
                  <a:gd fmla="*/ 10 h 116" name="T15"/>
                  <a:gd fmla="*/ 7 w 41" name="T16"/>
                  <a:gd fmla="*/ 4 h 116" name="T17"/>
                  <a:gd fmla="*/ 5 w 41" name="T18"/>
                  <a:gd fmla="*/ 1 h 116" name="T19"/>
                  <a:gd fmla="*/ 4 w 41" name="T20"/>
                  <a:gd fmla="*/ 0 h 116" name="T21"/>
                  <a:gd fmla="*/ 5 w 41" name="T22"/>
                  <a:gd fmla="*/ 1 h 116" name="T23"/>
                  <a:gd fmla="*/ 8 w 41" name="T24"/>
                  <a:gd fmla="*/ 3 h 116" name="T25"/>
                  <a:gd fmla="*/ 12 w 41" name="T26"/>
                  <a:gd fmla="*/ 8 h 116" name="T27"/>
                  <a:gd fmla="*/ 17 w 41" name="T28"/>
                  <a:gd fmla="*/ 14 h 116" name="T29"/>
                  <a:gd fmla="*/ 25 w 41" name="T30"/>
                  <a:gd fmla="*/ 32 h 116" name="T31"/>
                  <a:gd fmla="*/ 32 w 41" name="T32"/>
                  <a:gd fmla="*/ 54 h 116" name="T33"/>
                  <a:gd fmla="*/ 39 w 41" name="T34"/>
                  <a:gd fmla="*/ 96 h 116" name="T35"/>
                  <a:gd fmla="*/ 41 w 41" name="T36"/>
                  <a:gd fmla="*/ 110 h 116" name="T37"/>
                  <a:gd fmla="*/ 41 w 41" name="T38"/>
                  <a:gd fmla="*/ 114 h 116" name="T39"/>
                  <a:gd fmla="*/ 41 w 41" name="T40"/>
                  <a:gd fmla="*/ 116 h 116" name="T41"/>
                  <a:gd fmla="*/ 0 w 41" name="T42"/>
                  <a:gd fmla="*/ 111 h 116"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15" w="41">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4" name="Freeform 358"/>
              <p:cNvSpPr/>
              <p:nvPr/>
            </p:nvSpPr>
            <p:spPr bwMode="auto">
              <a:xfrm>
                <a:off x="4120" y="3654"/>
                <a:ext cx="33" cy="50"/>
              </a:xfrm>
              <a:custGeom>
                <a:gdLst>
                  <a:gd fmla="*/ 4 w 19" name="T0"/>
                  <a:gd fmla="*/ 0 h 27" name="T1"/>
                  <a:gd fmla="*/ 9 w 19" name="T2"/>
                  <a:gd fmla="*/ 4 h 27" name="T3"/>
                  <a:gd fmla="*/ 14 w 19" name="T4"/>
                  <a:gd fmla="*/ 0 h 27" name="T5"/>
                  <a:gd fmla="*/ 9 w 19" name="T6"/>
                  <a:gd fmla="*/ 27 h 27" name="T7"/>
                  <a:gd fmla="*/ 4 w 19" name="T8"/>
                  <a:gd fmla="*/ 0 h 27" name="T9"/>
                </a:gdLst>
                <a:cxnLst>
                  <a:cxn ang="0">
                    <a:pos x="T0" y="T1"/>
                  </a:cxn>
                  <a:cxn ang="0">
                    <a:pos x="T2" y="T3"/>
                  </a:cxn>
                  <a:cxn ang="0">
                    <a:pos x="T4" y="T5"/>
                  </a:cxn>
                  <a:cxn ang="0">
                    <a:pos x="T6" y="T7"/>
                  </a:cxn>
                  <a:cxn ang="0">
                    <a:pos x="T8" y="T9"/>
                  </a:cxn>
                </a:cxnLst>
                <a:rect b="b" l="0" r="r" t="0"/>
                <a:pathLst>
                  <a:path h="27" w="19">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5" name="Freeform 359"/>
              <p:cNvSpPr/>
              <p:nvPr/>
            </p:nvSpPr>
            <p:spPr bwMode="auto">
              <a:xfrm>
                <a:off x="4136" y="3657"/>
                <a:ext cx="44" cy="47"/>
              </a:xfrm>
              <a:custGeom>
                <a:gdLst>
                  <a:gd fmla="*/ 16 w 25" name="T0"/>
                  <a:gd fmla="*/ 2 h 25" name="T1"/>
                  <a:gd fmla="*/ 17 w 25" name="T2"/>
                  <a:gd fmla="*/ 8 h 25" name="T3"/>
                  <a:gd fmla="*/ 23 w 25" name="T4"/>
                  <a:gd fmla="*/ 10 h 25" name="T5"/>
                  <a:gd fmla="*/ 0 w 25" name="T6"/>
                  <a:gd fmla="*/ 25 h 25" name="T7"/>
                  <a:gd fmla="*/ 16 w 25" name="T8"/>
                  <a:gd fmla="*/ 2 h 25" name="T9"/>
                </a:gdLst>
                <a:cxnLst>
                  <a:cxn ang="0">
                    <a:pos x="T0" y="T1"/>
                  </a:cxn>
                  <a:cxn ang="0">
                    <a:pos x="T2" y="T3"/>
                  </a:cxn>
                  <a:cxn ang="0">
                    <a:pos x="T4" y="T5"/>
                  </a:cxn>
                  <a:cxn ang="0">
                    <a:pos x="T6" y="T7"/>
                  </a:cxn>
                  <a:cxn ang="0">
                    <a:pos x="T8" y="T9"/>
                  </a:cxn>
                </a:cxnLst>
                <a:rect b="b" l="0" r="r" t="0"/>
                <a:pathLst>
                  <a:path h="25" w="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6" name="Freeform 360"/>
              <p:cNvSpPr/>
              <p:nvPr/>
            </p:nvSpPr>
            <p:spPr bwMode="auto">
              <a:xfrm>
                <a:off x="4136" y="3685"/>
                <a:ext cx="47" cy="36"/>
              </a:xfrm>
              <a:custGeom>
                <a:gdLst>
                  <a:gd fmla="*/ 27 w 27" name="T0"/>
                  <a:gd fmla="*/ 5 h 19" name="T1"/>
                  <a:gd fmla="*/ 24 w 27" name="T2"/>
                  <a:gd fmla="*/ 10 h 19" name="T3"/>
                  <a:gd fmla="*/ 27 w 27" name="T4"/>
                  <a:gd fmla="*/ 15 h 19" name="T5"/>
                  <a:gd fmla="*/ 0 w 27" name="T6"/>
                  <a:gd fmla="*/ 10 h 19" name="T7"/>
                  <a:gd fmla="*/ 27 w 27" name="T8"/>
                  <a:gd fmla="*/ 5 h 19" name="T9"/>
                </a:gdLst>
                <a:cxnLst>
                  <a:cxn ang="0">
                    <a:pos x="T0" y="T1"/>
                  </a:cxn>
                  <a:cxn ang="0">
                    <a:pos x="T2" y="T3"/>
                  </a:cxn>
                  <a:cxn ang="0">
                    <a:pos x="T4" y="T5"/>
                  </a:cxn>
                  <a:cxn ang="0">
                    <a:pos x="T6" y="T7"/>
                  </a:cxn>
                  <a:cxn ang="0">
                    <a:pos x="T8" y="T9"/>
                  </a:cxn>
                </a:cxnLst>
                <a:rect b="b" l="0" r="r" t="0"/>
                <a:pathLst>
                  <a:path h="19" w="27">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7" name="Freeform 361"/>
              <p:cNvSpPr/>
              <p:nvPr/>
            </p:nvSpPr>
            <p:spPr bwMode="auto">
              <a:xfrm>
                <a:off x="4136" y="3704"/>
                <a:ext cx="44" cy="45"/>
              </a:xfrm>
              <a:custGeom>
                <a:gdLst>
                  <a:gd fmla="*/ 23 w 25" name="T0"/>
                  <a:gd fmla="*/ 15 h 24" name="T1"/>
                  <a:gd fmla="*/ 17 w 25" name="T2"/>
                  <a:gd fmla="*/ 16 h 24" name="T3"/>
                  <a:gd fmla="*/ 16 w 25" name="T4"/>
                  <a:gd fmla="*/ 22 h 24" name="T5"/>
                  <a:gd fmla="*/ 0 w 25" name="T6"/>
                  <a:gd fmla="*/ 0 h 24" name="T7"/>
                  <a:gd fmla="*/ 23 w 25" name="T8"/>
                  <a:gd fmla="*/ 15 h 24" name="T9"/>
                </a:gdLst>
                <a:cxnLst>
                  <a:cxn ang="0">
                    <a:pos x="T0" y="T1"/>
                  </a:cxn>
                  <a:cxn ang="0">
                    <a:pos x="T2" y="T3"/>
                  </a:cxn>
                  <a:cxn ang="0">
                    <a:pos x="T4" y="T5"/>
                  </a:cxn>
                  <a:cxn ang="0">
                    <a:pos x="T6" y="T7"/>
                  </a:cxn>
                  <a:cxn ang="0">
                    <a:pos x="T8" y="T9"/>
                  </a:cxn>
                </a:cxnLst>
                <a:rect b="b" l="0" r="r" t="0"/>
                <a:pathLst>
                  <a:path h="24" w="25">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8" name="Freeform 362"/>
              <p:cNvSpPr/>
              <p:nvPr/>
            </p:nvSpPr>
            <p:spPr bwMode="auto">
              <a:xfrm>
                <a:off x="4120" y="3704"/>
                <a:ext cx="33" cy="49"/>
              </a:xfrm>
              <a:custGeom>
                <a:gdLst>
                  <a:gd fmla="*/ 14 w 19" name="T0"/>
                  <a:gd fmla="*/ 26 h 26" name="T1"/>
                  <a:gd fmla="*/ 9 w 19" name="T2"/>
                  <a:gd fmla="*/ 23 h 26" name="T3"/>
                  <a:gd fmla="*/ 4 w 19" name="T4"/>
                  <a:gd fmla="*/ 26 h 26" name="T5"/>
                  <a:gd fmla="*/ 9 w 19" name="T6"/>
                  <a:gd fmla="*/ 0 h 26" name="T7"/>
                  <a:gd fmla="*/ 14 w 19" name="T8"/>
                  <a:gd fmla="*/ 26 h 26" name="T9"/>
                </a:gdLst>
                <a:cxnLst>
                  <a:cxn ang="0">
                    <a:pos x="T0" y="T1"/>
                  </a:cxn>
                  <a:cxn ang="0">
                    <a:pos x="T2" y="T3"/>
                  </a:cxn>
                  <a:cxn ang="0">
                    <a:pos x="T4" y="T5"/>
                  </a:cxn>
                  <a:cxn ang="0">
                    <a:pos x="T6" y="T7"/>
                  </a:cxn>
                  <a:cxn ang="0">
                    <a:pos x="T8" y="T9"/>
                  </a:cxn>
                </a:cxnLst>
                <a:rect b="b" l="0" r="r" t="0"/>
                <a:pathLst>
                  <a:path h="26" w="19">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9" name="Freeform 363"/>
              <p:cNvSpPr/>
              <p:nvPr/>
            </p:nvSpPr>
            <p:spPr bwMode="auto">
              <a:xfrm>
                <a:off x="4093" y="3704"/>
                <a:ext cx="43" cy="45"/>
              </a:xfrm>
              <a:custGeom>
                <a:gdLst>
                  <a:gd fmla="*/ 9 w 24" name="T0"/>
                  <a:gd fmla="*/ 22 h 24" name="T1"/>
                  <a:gd fmla="*/ 8 w 24" name="T2"/>
                  <a:gd fmla="*/ 16 h 24" name="T3"/>
                  <a:gd fmla="*/ 2 w 24" name="T4"/>
                  <a:gd fmla="*/ 15 h 24" name="T5"/>
                  <a:gd fmla="*/ 24 w 24" name="T6"/>
                  <a:gd fmla="*/ 0 h 24" name="T7"/>
                  <a:gd fmla="*/ 9 w 24" name="T8"/>
                  <a:gd fmla="*/ 22 h 24" name="T9"/>
                </a:gdLst>
                <a:cxnLst>
                  <a:cxn ang="0">
                    <a:pos x="T0" y="T1"/>
                  </a:cxn>
                  <a:cxn ang="0">
                    <a:pos x="T2" y="T3"/>
                  </a:cxn>
                  <a:cxn ang="0">
                    <a:pos x="T4" y="T5"/>
                  </a:cxn>
                  <a:cxn ang="0">
                    <a:pos x="T6" y="T7"/>
                  </a:cxn>
                  <a:cxn ang="0">
                    <a:pos x="T8" y="T9"/>
                  </a:cxn>
                </a:cxnLst>
                <a:rect b="b" l="0" r="r" t="0"/>
                <a:pathLst>
                  <a:path h="24" w="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0" name="Freeform 364"/>
              <p:cNvSpPr/>
              <p:nvPr/>
            </p:nvSpPr>
            <p:spPr bwMode="auto">
              <a:xfrm>
                <a:off x="4090" y="3685"/>
                <a:ext cx="46" cy="36"/>
              </a:xfrm>
              <a:custGeom>
                <a:gdLst>
                  <a:gd fmla="*/ 0 w 26" name="T0"/>
                  <a:gd fmla="*/ 15 h 19" name="T1"/>
                  <a:gd fmla="*/ 3 w 26" name="T2"/>
                  <a:gd fmla="*/ 10 h 19" name="T3"/>
                  <a:gd fmla="*/ 0 w 26" name="T4"/>
                  <a:gd fmla="*/ 5 h 19" name="T5"/>
                  <a:gd fmla="*/ 26 w 26" name="T6"/>
                  <a:gd fmla="*/ 10 h 19" name="T7"/>
                  <a:gd fmla="*/ 0 w 26" name="T8"/>
                  <a:gd fmla="*/ 15 h 19" name="T9"/>
                </a:gdLst>
                <a:cxnLst>
                  <a:cxn ang="0">
                    <a:pos x="T0" y="T1"/>
                  </a:cxn>
                  <a:cxn ang="0">
                    <a:pos x="T2" y="T3"/>
                  </a:cxn>
                  <a:cxn ang="0">
                    <a:pos x="T4" y="T5"/>
                  </a:cxn>
                  <a:cxn ang="0">
                    <a:pos x="T6" y="T7"/>
                  </a:cxn>
                  <a:cxn ang="0">
                    <a:pos x="T8" y="T9"/>
                  </a:cxn>
                </a:cxnLst>
                <a:rect b="b" l="0" r="r" t="0"/>
                <a:pathLst>
                  <a:path h="19" w="26">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1" name="Freeform 365"/>
              <p:cNvSpPr/>
              <p:nvPr/>
            </p:nvSpPr>
            <p:spPr bwMode="auto">
              <a:xfrm>
                <a:off x="4093" y="3657"/>
                <a:ext cx="43" cy="47"/>
              </a:xfrm>
              <a:custGeom>
                <a:gdLst>
                  <a:gd fmla="*/ 2 w 24" name="T0"/>
                  <a:gd fmla="*/ 10 h 25" name="T1"/>
                  <a:gd fmla="*/ 8 w 24" name="T2"/>
                  <a:gd fmla="*/ 8 h 25" name="T3"/>
                  <a:gd fmla="*/ 9 w 24" name="T4"/>
                  <a:gd fmla="*/ 2 h 25" name="T5"/>
                  <a:gd fmla="*/ 24 w 24" name="T6"/>
                  <a:gd fmla="*/ 25 h 25" name="T7"/>
                  <a:gd fmla="*/ 2 w 24" name="T8"/>
                  <a:gd fmla="*/ 10 h 25" name="T9"/>
                </a:gdLst>
                <a:cxnLst>
                  <a:cxn ang="0">
                    <a:pos x="T0" y="T1"/>
                  </a:cxn>
                  <a:cxn ang="0">
                    <a:pos x="T2" y="T3"/>
                  </a:cxn>
                  <a:cxn ang="0">
                    <a:pos x="T4" y="T5"/>
                  </a:cxn>
                  <a:cxn ang="0">
                    <a:pos x="T6" y="T7"/>
                  </a:cxn>
                  <a:cxn ang="0">
                    <a:pos x="T8" y="T9"/>
                  </a:cxn>
                </a:cxnLst>
                <a:rect b="b" l="0" r="r" t="0"/>
                <a:pathLst>
                  <a:path h="25" w="24">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3" name="Freeform 367"/>
              <p:cNvSpPr/>
              <p:nvPr/>
            </p:nvSpPr>
            <p:spPr bwMode="auto">
              <a:xfrm>
                <a:off x="4240" y="3665"/>
                <a:ext cx="34" cy="50"/>
              </a:xfrm>
              <a:custGeom>
                <a:gdLst>
                  <a:gd fmla="*/ 4 w 19" name="T0"/>
                  <a:gd fmla="*/ 0 h 27" name="T1"/>
                  <a:gd fmla="*/ 9 w 19" name="T2"/>
                  <a:gd fmla="*/ 4 h 27" name="T3"/>
                  <a:gd fmla="*/ 14 w 19" name="T4"/>
                  <a:gd fmla="*/ 0 h 27" name="T5"/>
                  <a:gd fmla="*/ 9 w 19" name="T6"/>
                  <a:gd fmla="*/ 27 h 27" name="T7"/>
                  <a:gd fmla="*/ 4 w 19" name="T8"/>
                  <a:gd fmla="*/ 0 h 27" name="T9"/>
                </a:gdLst>
                <a:cxnLst>
                  <a:cxn ang="0">
                    <a:pos x="T0" y="T1"/>
                  </a:cxn>
                  <a:cxn ang="0">
                    <a:pos x="T2" y="T3"/>
                  </a:cxn>
                  <a:cxn ang="0">
                    <a:pos x="T4" y="T5"/>
                  </a:cxn>
                  <a:cxn ang="0">
                    <a:pos x="T6" y="T7"/>
                  </a:cxn>
                  <a:cxn ang="0">
                    <a:pos x="T8" y="T9"/>
                  </a:cxn>
                </a:cxnLst>
                <a:rect b="b" l="0" r="r" t="0"/>
                <a:pathLst>
                  <a:path h="27" w="19">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4" name="Freeform 368"/>
              <p:cNvSpPr/>
              <p:nvPr/>
            </p:nvSpPr>
            <p:spPr bwMode="auto">
              <a:xfrm>
                <a:off x="4256" y="3669"/>
                <a:ext cx="44" cy="46"/>
              </a:xfrm>
              <a:custGeom>
                <a:gdLst>
                  <a:gd fmla="*/ 15 w 25" name="T0"/>
                  <a:gd fmla="*/ 3 h 25" name="T1"/>
                  <a:gd fmla="*/ 17 w 25" name="T2"/>
                  <a:gd fmla="*/ 9 h 25" name="T3"/>
                  <a:gd fmla="*/ 22 w 25" name="T4"/>
                  <a:gd fmla="*/ 10 h 25" name="T5"/>
                  <a:gd fmla="*/ 0 w 25" name="T6"/>
                  <a:gd fmla="*/ 25 h 25" name="T7"/>
                  <a:gd fmla="*/ 15 w 25" name="T8"/>
                  <a:gd fmla="*/ 3 h 25" name="T9"/>
                </a:gdLst>
                <a:cxnLst>
                  <a:cxn ang="0">
                    <a:pos x="T0" y="T1"/>
                  </a:cxn>
                  <a:cxn ang="0">
                    <a:pos x="T2" y="T3"/>
                  </a:cxn>
                  <a:cxn ang="0">
                    <a:pos x="T4" y="T5"/>
                  </a:cxn>
                  <a:cxn ang="0">
                    <a:pos x="T6" y="T7"/>
                  </a:cxn>
                  <a:cxn ang="0">
                    <a:pos x="T8" y="T9"/>
                  </a:cxn>
                </a:cxnLst>
                <a:rect b="b" l="0" r="r" t="0"/>
                <a:pathLst>
                  <a:path h="25" w="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5" name="Freeform 369"/>
              <p:cNvSpPr/>
              <p:nvPr/>
            </p:nvSpPr>
            <p:spPr bwMode="auto">
              <a:xfrm>
                <a:off x="4256" y="3697"/>
                <a:ext cx="48" cy="37"/>
              </a:xfrm>
              <a:custGeom>
                <a:gdLst>
                  <a:gd fmla="*/ 27 w 27" name="T0"/>
                  <a:gd fmla="*/ 5 h 20" name="T1"/>
                  <a:gd fmla="*/ 23 w 27" name="T2"/>
                  <a:gd fmla="*/ 10 h 20" name="T3"/>
                  <a:gd fmla="*/ 27 w 27" name="T4"/>
                  <a:gd fmla="*/ 15 h 20" name="T5"/>
                  <a:gd fmla="*/ 0 w 27" name="T6"/>
                  <a:gd fmla="*/ 10 h 20" name="T7"/>
                  <a:gd fmla="*/ 27 w 27" name="T8"/>
                  <a:gd fmla="*/ 5 h 20" name="T9"/>
                </a:gdLst>
                <a:cxnLst>
                  <a:cxn ang="0">
                    <a:pos x="T0" y="T1"/>
                  </a:cxn>
                  <a:cxn ang="0">
                    <a:pos x="T2" y="T3"/>
                  </a:cxn>
                  <a:cxn ang="0">
                    <a:pos x="T4" y="T5"/>
                  </a:cxn>
                  <a:cxn ang="0">
                    <a:pos x="T6" y="T7"/>
                  </a:cxn>
                  <a:cxn ang="0">
                    <a:pos x="T8" y="T9"/>
                  </a:cxn>
                </a:cxnLst>
                <a:rect b="b" l="0" r="r" t="0"/>
                <a:pathLst>
                  <a:path h="20" w="27">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6" name="Freeform 370"/>
              <p:cNvSpPr/>
              <p:nvPr/>
            </p:nvSpPr>
            <p:spPr bwMode="auto">
              <a:xfrm>
                <a:off x="4256" y="3715"/>
                <a:ext cx="44" cy="45"/>
              </a:xfrm>
              <a:custGeom>
                <a:gdLst>
                  <a:gd fmla="*/ 22 w 25" name="T0"/>
                  <a:gd fmla="*/ 15 h 24" name="T1"/>
                  <a:gd fmla="*/ 17 w 25" name="T2"/>
                  <a:gd fmla="*/ 16 h 24" name="T3"/>
                  <a:gd fmla="*/ 15 w 25" name="T4"/>
                  <a:gd fmla="*/ 22 h 24" name="T5"/>
                  <a:gd fmla="*/ 0 w 25" name="T6"/>
                  <a:gd fmla="*/ 0 h 24" name="T7"/>
                  <a:gd fmla="*/ 22 w 25" name="T8"/>
                  <a:gd fmla="*/ 15 h 24" name="T9"/>
                </a:gdLst>
                <a:cxnLst>
                  <a:cxn ang="0">
                    <a:pos x="T0" y="T1"/>
                  </a:cxn>
                  <a:cxn ang="0">
                    <a:pos x="T2" y="T3"/>
                  </a:cxn>
                  <a:cxn ang="0">
                    <a:pos x="T4" y="T5"/>
                  </a:cxn>
                  <a:cxn ang="0">
                    <a:pos x="T6" y="T7"/>
                  </a:cxn>
                  <a:cxn ang="0">
                    <a:pos x="T8" y="T9"/>
                  </a:cxn>
                </a:cxnLst>
                <a:rect b="b" l="0" r="r" t="0"/>
                <a:pathLst>
                  <a:path h="24" w="25">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7" name="Freeform 371"/>
              <p:cNvSpPr/>
              <p:nvPr/>
            </p:nvSpPr>
            <p:spPr bwMode="auto">
              <a:xfrm>
                <a:off x="4240" y="3715"/>
                <a:ext cx="34" cy="49"/>
              </a:xfrm>
              <a:custGeom>
                <a:gdLst>
                  <a:gd fmla="*/ 14 w 19" name="T0"/>
                  <a:gd fmla="*/ 26 h 26" name="T1"/>
                  <a:gd fmla="*/ 9 w 19" name="T2"/>
                  <a:gd fmla="*/ 23 h 26" name="T3"/>
                  <a:gd fmla="*/ 4 w 19" name="T4"/>
                  <a:gd fmla="*/ 26 h 26" name="T5"/>
                  <a:gd fmla="*/ 9 w 19" name="T6"/>
                  <a:gd fmla="*/ 0 h 26" name="T7"/>
                  <a:gd fmla="*/ 14 w 19" name="T8"/>
                  <a:gd fmla="*/ 26 h 26" name="T9"/>
                </a:gdLst>
                <a:cxnLst>
                  <a:cxn ang="0">
                    <a:pos x="T0" y="T1"/>
                  </a:cxn>
                  <a:cxn ang="0">
                    <a:pos x="T2" y="T3"/>
                  </a:cxn>
                  <a:cxn ang="0">
                    <a:pos x="T4" y="T5"/>
                  </a:cxn>
                  <a:cxn ang="0">
                    <a:pos x="T6" y="T7"/>
                  </a:cxn>
                  <a:cxn ang="0">
                    <a:pos x="T8" y="T9"/>
                  </a:cxn>
                </a:cxnLst>
                <a:rect b="b" l="0" r="r" t="0"/>
                <a:pathLst>
                  <a:path h="26" w="19">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8" name="Freeform 372"/>
              <p:cNvSpPr/>
              <p:nvPr/>
            </p:nvSpPr>
            <p:spPr bwMode="auto">
              <a:xfrm>
                <a:off x="4214" y="3715"/>
                <a:ext cx="42" cy="45"/>
              </a:xfrm>
              <a:custGeom>
                <a:gdLst>
                  <a:gd fmla="*/ 9 w 24" name="T0"/>
                  <a:gd fmla="*/ 22 h 24" name="T1"/>
                  <a:gd fmla="*/ 8 w 24" name="T2"/>
                  <a:gd fmla="*/ 16 h 24" name="T3"/>
                  <a:gd fmla="*/ 2 w 24" name="T4"/>
                  <a:gd fmla="*/ 15 h 24" name="T5"/>
                  <a:gd fmla="*/ 24 w 24" name="T6"/>
                  <a:gd fmla="*/ 0 h 24" name="T7"/>
                  <a:gd fmla="*/ 9 w 24" name="T8"/>
                  <a:gd fmla="*/ 22 h 24" name="T9"/>
                </a:gdLst>
                <a:cxnLst>
                  <a:cxn ang="0">
                    <a:pos x="T0" y="T1"/>
                  </a:cxn>
                  <a:cxn ang="0">
                    <a:pos x="T2" y="T3"/>
                  </a:cxn>
                  <a:cxn ang="0">
                    <a:pos x="T4" y="T5"/>
                  </a:cxn>
                  <a:cxn ang="0">
                    <a:pos x="T6" y="T7"/>
                  </a:cxn>
                  <a:cxn ang="0">
                    <a:pos x="T8" y="T9"/>
                  </a:cxn>
                </a:cxnLst>
                <a:rect b="b" l="0" r="r" t="0"/>
                <a:pathLst>
                  <a:path h="24" w="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9" name="Freeform 373"/>
              <p:cNvSpPr/>
              <p:nvPr/>
            </p:nvSpPr>
            <p:spPr bwMode="auto">
              <a:xfrm>
                <a:off x="4210" y="3697"/>
                <a:ext cx="46" cy="35"/>
              </a:xfrm>
              <a:custGeom>
                <a:gdLst>
                  <a:gd fmla="*/ 0 w 26" name="T0"/>
                  <a:gd fmla="*/ 15 h 19" name="T1"/>
                  <a:gd fmla="*/ 3 w 26" name="T2"/>
                  <a:gd fmla="*/ 10 h 19" name="T3"/>
                  <a:gd fmla="*/ 0 w 26" name="T4"/>
                  <a:gd fmla="*/ 5 h 19" name="T5"/>
                  <a:gd fmla="*/ 26 w 26" name="T6"/>
                  <a:gd fmla="*/ 10 h 19" name="T7"/>
                  <a:gd fmla="*/ 0 w 26" name="T8"/>
                  <a:gd fmla="*/ 15 h 19" name="T9"/>
                </a:gdLst>
                <a:cxnLst>
                  <a:cxn ang="0">
                    <a:pos x="T0" y="T1"/>
                  </a:cxn>
                  <a:cxn ang="0">
                    <a:pos x="T2" y="T3"/>
                  </a:cxn>
                  <a:cxn ang="0">
                    <a:pos x="T4" y="T5"/>
                  </a:cxn>
                  <a:cxn ang="0">
                    <a:pos x="T6" y="T7"/>
                  </a:cxn>
                  <a:cxn ang="0">
                    <a:pos x="T8" y="T9"/>
                  </a:cxn>
                </a:cxnLst>
                <a:rect b="b" l="0" r="r" t="0"/>
                <a:pathLst>
                  <a:path h="19" w="26">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0" name="Freeform 374"/>
              <p:cNvSpPr/>
              <p:nvPr/>
            </p:nvSpPr>
            <p:spPr bwMode="auto">
              <a:xfrm>
                <a:off x="4214" y="3669"/>
                <a:ext cx="42" cy="46"/>
              </a:xfrm>
              <a:custGeom>
                <a:gdLst>
                  <a:gd fmla="*/ 2 w 24" name="T0"/>
                  <a:gd fmla="*/ 10 h 25" name="T1"/>
                  <a:gd fmla="*/ 8 w 24" name="T2"/>
                  <a:gd fmla="*/ 9 h 25" name="T3"/>
                  <a:gd fmla="*/ 9 w 24" name="T4"/>
                  <a:gd fmla="*/ 3 h 25" name="T5"/>
                  <a:gd fmla="*/ 24 w 24" name="T6"/>
                  <a:gd fmla="*/ 25 h 25" name="T7"/>
                  <a:gd fmla="*/ 2 w 24" name="T8"/>
                  <a:gd fmla="*/ 10 h 25" name="T9"/>
                </a:gdLst>
                <a:cxnLst>
                  <a:cxn ang="0">
                    <a:pos x="T0" y="T1"/>
                  </a:cxn>
                  <a:cxn ang="0">
                    <a:pos x="T2" y="T3"/>
                  </a:cxn>
                  <a:cxn ang="0">
                    <a:pos x="T4" y="T5"/>
                  </a:cxn>
                  <a:cxn ang="0">
                    <a:pos x="T6" y="T7"/>
                  </a:cxn>
                  <a:cxn ang="0">
                    <a:pos x="T8" y="T9"/>
                  </a:cxn>
                </a:cxnLst>
                <a:rect b="b" l="0" r="r" t="0"/>
                <a:pathLst>
                  <a:path h="25" w="24">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2" name="Freeform 376"/>
              <p:cNvSpPr/>
              <p:nvPr/>
            </p:nvSpPr>
            <p:spPr bwMode="auto">
              <a:xfrm>
                <a:off x="4377" y="3556"/>
                <a:ext cx="33" cy="49"/>
              </a:xfrm>
              <a:custGeom>
                <a:gdLst>
                  <a:gd fmla="*/ 4 w 19" name="T0"/>
                  <a:gd fmla="*/ 0 h 26" name="T1"/>
                  <a:gd fmla="*/ 9 w 19" name="T2"/>
                  <a:gd fmla="*/ 3 h 26" name="T3"/>
                  <a:gd fmla="*/ 14 w 19" name="T4"/>
                  <a:gd fmla="*/ 0 h 26" name="T5"/>
                  <a:gd fmla="*/ 9 w 19" name="T6"/>
                  <a:gd fmla="*/ 26 h 26" name="T7"/>
                  <a:gd fmla="*/ 4 w 19" name="T8"/>
                  <a:gd fmla="*/ 0 h 26" name="T9"/>
                </a:gdLst>
                <a:cxnLst>
                  <a:cxn ang="0">
                    <a:pos x="T0" y="T1"/>
                  </a:cxn>
                  <a:cxn ang="0">
                    <a:pos x="T2" y="T3"/>
                  </a:cxn>
                  <a:cxn ang="0">
                    <a:pos x="T4" y="T5"/>
                  </a:cxn>
                  <a:cxn ang="0">
                    <a:pos x="T6" y="T7"/>
                  </a:cxn>
                  <a:cxn ang="0">
                    <a:pos x="T8" y="T9"/>
                  </a:cxn>
                </a:cxnLst>
                <a:rect b="b" l="0" r="r" t="0"/>
                <a:pathLst>
                  <a:path h="26" w="19">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3" name="Freeform 377"/>
              <p:cNvSpPr/>
              <p:nvPr/>
            </p:nvSpPr>
            <p:spPr bwMode="auto">
              <a:xfrm>
                <a:off x="4393" y="3560"/>
                <a:ext cx="44" cy="45"/>
              </a:xfrm>
              <a:custGeom>
                <a:gdLst>
                  <a:gd fmla="*/ 15 w 25" name="T0"/>
                  <a:gd fmla="*/ 2 h 24" name="T1"/>
                  <a:gd fmla="*/ 16 w 25" name="T2"/>
                  <a:gd fmla="*/ 8 h 24" name="T3"/>
                  <a:gd fmla="*/ 22 w 25" name="T4"/>
                  <a:gd fmla="*/ 9 h 24" name="T5"/>
                  <a:gd fmla="*/ 0 w 25" name="T6"/>
                  <a:gd fmla="*/ 24 h 24" name="T7"/>
                  <a:gd fmla="*/ 15 w 25" name="T8"/>
                  <a:gd fmla="*/ 2 h 24" name="T9"/>
                </a:gdLst>
                <a:cxnLst>
                  <a:cxn ang="0">
                    <a:pos x="T0" y="T1"/>
                  </a:cxn>
                  <a:cxn ang="0">
                    <a:pos x="T2" y="T3"/>
                  </a:cxn>
                  <a:cxn ang="0">
                    <a:pos x="T4" y="T5"/>
                  </a:cxn>
                  <a:cxn ang="0">
                    <a:pos x="T6" y="T7"/>
                  </a:cxn>
                  <a:cxn ang="0">
                    <a:pos x="T8" y="T9"/>
                  </a:cxn>
                </a:cxnLst>
                <a:rect b="b" l="0" r="r" t="0"/>
                <a:pathLst>
                  <a:path h="24" w="25">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4" name="Freeform 378"/>
              <p:cNvSpPr/>
              <p:nvPr/>
            </p:nvSpPr>
            <p:spPr bwMode="auto">
              <a:xfrm>
                <a:off x="4393" y="3588"/>
                <a:ext cx="48" cy="35"/>
              </a:xfrm>
              <a:custGeom>
                <a:gdLst>
                  <a:gd fmla="*/ 27 w 27" name="T0"/>
                  <a:gd fmla="*/ 4 h 19" name="T1"/>
                  <a:gd fmla="*/ 23 w 27" name="T2"/>
                  <a:gd fmla="*/ 9 h 19" name="T3"/>
                  <a:gd fmla="*/ 27 w 27" name="T4"/>
                  <a:gd fmla="*/ 14 h 19" name="T5"/>
                  <a:gd fmla="*/ 0 w 27" name="T6"/>
                  <a:gd fmla="*/ 9 h 19" name="T7"/>
                  <a:gd fmla="*/ 27 w 27" name="T8"/>
                  <a:gd fmla="*/ 4 h 19" name="T9"/>
                </a:gdLst>
                <a:cxnLst>
                  <a:cxn ang="0">
                    <a:pos x="T0" y="T1"/>
                  </a:cxn>
                  <a:cxn ang="0">
                    <a:pos x="T2" y="T3"/>
                  </a:cxn>
                  <a:cxn ang="0">
                    <a:pos x="T4" y="T5"/>
                  </a:cxn>
                  <a:cxn ang="0">
                    <a:pos x="T6" y="T7"/>
                  </a:cxn>
                  <a:cxn ang="0">
                    <a:pos x="T8" y="T9"/>
                  </a:cxn>
                </a:cxnLst>
                <a:rect b="b" l="0" r="r" t="0"/>
                <a:pathLst>
                  <a:path h="19" w="27">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5" name="Freeform 379"/>
              <p:cNvSpPr/>
              <p:nvPr/>
            </p:nvSpPr>
            <p:spPr bwMode="auto">
              <a:xfrm>
                <a:off x="4393" y="3605"/>
                <a:ext cx="44" cy="47"/>
              </a:xfrm>
              <a:custGeom>
                <a:gdLst>
                  <a:gd fmla="*/ 22 w 25" name="T0"/>
                  <a:gd fmla="*/ 15 h 25" name="T1"/>
                  <a:gd fmla="*/ 16 w 25" name="T2"/>
                  <a:gd fmla="*/ 17 h 25" name="T3"/>
                  <a:gd fmla="*/ 15 w 25" name="T4"/>
                  <a:gd fmla="*/ 23 h 25" name="T5"/>
                  <a:gd fmla="*/ 0 w 25" name="T6"/>
                  <a:gd fmla="*/ 0 h 25" name="T7"/>
                  <a:gd fmla="*/ 22 w 25" name="T8"/>
                  <a:gd fmla="*/ 15 h 25" name="T9"/>
                </a:gdLst>
                <a:cxnLst>
                  <a:cxn ang="0">
                    <a:pos x="T0" y="T1"/>
                  </a:cxn>
                  <a:cxn ang="0">
                    <a:pos x="T2" y="T3"/>
                  </a:cxn>
                  <a:cxn ang="0">
                    <a:pos x="T4" y="T5"/>
                  </a:cxn>
                  <a:cxn ang="0">
                    <a:pos x="T6" y="T7"/>
                  </a:cxn>
                  <a:cxn ang="0">
                    <a:pos x="T8" y="T9"/>
                  </a:cxn>
                </a:cxnLst>
                <a:rect b="b" l="0" r="r" t="0"/>
                <a:pathLst>
                  <a:path h="25" w="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6" name="Freeform 380"/>
              <p:cNvSpPr/>
              <p:nvPr/>
            </p:nvSpPr>
            <p:spPr bwMode="auto">
              <a:xfrm>
                <a:off x="4377" y="3605"/>
                <a:ext cx="33" cy="50"/>
              </a:xfrm>
              <a:custGeom>
                <a:gdLst>
                  <a:gd fmla="*/ 14 w 19" name="T0"/>
                  <a:gd fmla="*/ 27 h 27" name="T1"/>
                  <a:gd fmla="*/ 9 w 19" name="T2"/>
                  <a:gd fmla="*/ 23 h 27" name="T3"/>
                  <a:gd fmla="*/ 4 w 19" name="T4"/>
                  <a:gd fmla="*/ 27 h 27" name="T5"/>
                  <a:gd fmla="*/ 9 w 19" name="T6"/>
                  <a:gd fmla="*/ 0 h 27" name="T7"/>
                  <a:gd fmla="*/ 14 w 19" name="T8"/>
                  <a:gd fmla="*/ 27 h 27" name="T9"/>
                </a:gdLst>
                <a:cxnLst>
                  <a:cxn ang="0">
                    <a:pos x="T0" y="T1"/>
                  </a:cxn>
                  <a:cxn ang="0">
                    <a:pos x="T2" y="T3"/>
                  </a:cxn>
                  <a:cxn ang="0">
                    <a:pos x="T4" y="T5"/>
                  </a:cxn>
                  <a:cxn ang="0">
                    <a:pos x="T6" y="T7"/>
                  </a:cxn>
                  <a:cxn ang="0">
                    <a:pos x="T8" y="T9"/>
                  </a:cxn>
                </a:cxnLst>
                <a:rect b="b" l="0" r="r" t="0"/>
                <a:pathLst>
                  <a:path h="27" w="19">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7" name="Freeform 381"/>
              <p:cNvSpPr/>
              <p:nvPr/>
            </p:nvSpPr>
            <p:spPr bwMode="auto">
              <a:xfrm>
                <a:off x="4350" y="3605"/>
                <a:ext cx="43" cy="47"/>
              </a:xfrm>
              <a:custGeom>
                <a:gdLst>
                  <a:gd fmla="*/ 9 w 24" name="T0"/>
                  <a:gd fmla="*/ 23 h 25" name="T1"/>
                  <a:gd fmla="*/ 8 w 24" name="T2"/>
                  <a:gd fmla="*/ 17 h 25" name="T3"/>
                  <a:gd fmla="*/ 2 w 24" name="T4"/>
                  <a:gd fmla="*/ 15 h 25" name="T5"/>
                  <a:gd fmla="*/ 24 w 24" name="T6"/>
                  <a:gd fmla="*/ 0 h 25" name="T7"/>
                  <a:gd fmla="*/ 9 w 24" name="T8"/>
                  <a:gd fmla="*/ 23 h 25" name="T9"/>
                </a:gdLst>
                <a:cxnLst>
                  <a:cxn ang="0">
                    <a:pos x="T0" y="T1"/>
                  </a:cxn>
                  <a:cxn ang="0">
                    <a:pos x="T2" y="T3"/>
                  </a:cxn>
                  <a:cxn ang="0">
                    <a:pos x="T4" y="T5"/>
                  </a:cxn>
                  <a:cxn ang="0">
                    <a:pos x="T6" y="T7"/>
                  </a:cxn>
                  <a:cxn ang="0">
                    <a:pos x="T8" y="T9"/>
                  </a:cxn>
                </a:cxnLst>
                <a:rect b="b" l="0" r="r" t="0"/>
                <a:pathLst>
                  <a:path h="25" w="24">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8" name="Freeform 382"/>
              <p:cNvSpPr/>
              <p:nvPr/>
            </p:nvSpPr>
            <p:spPr bwMode="auto">
              <a:xfrm>
                <a:off x="4347" y="3588"/>
                <a:ext cx="46" cy="35"/>
              </a:xfrm>
              <a:custGeom>
                <a:gdLst>
                  <a:gd fmla="*/ 0 w 26" name="T0"/>
                  <a:gd fmla="*/ 14 h 19" name="T1"/>
                  <a:gd fmla="*/ 3 w 26" name="T2"/>
                  <a:gd fmla="*/ 9 h 19" name="T3"/>
                  <a:gd fmla="*/ 0 w 26" name="T4"/>
                  <a:gd fmla="*/ 4 h 19" name="T5"/>
                  <a:gd fmla="*/ 26 w 26" name="T6"/>
                  <a:gd fmla="*/ 9 h 19" name="T7"/>
                  <a:gd fmla="*/ 0 w 26" name="T8"/>
                  <a:gd fmla="*/ 14 h 19" name="T9"/>
                </a:gdLst>
                <a:cxnLst>
                  <a:cxn ang="0">
                    <a:pos x="T0" y="T1"/>
                  </a:cxn>
                  <a:cxn ang="0">
                    <a:pos x="T2" y="T3"/>
                  </a:cxn>
                  <a:cxn ang="0">
                    <a:pos x="T4" y="T5"/>
                  </a:cxn>
                  <a:cxn ang="0">
                    <a:pos x="T6" y="T7"/>
                  </a:cxn>
                  <a:cxn ang="0">
                    <a:pos x="T8" y="T9"/>
                  </a:cxn>
                </a:cxnLst>
                <a:rect b="b" l="0" r="r" t="0"/>
                <a:pathLst>
                  <a:path h="19" w="26">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9" name="Freeform 383"/>
              <p:cNvSpPr/>
              <p:nvPr/>
            </p:nvSpPr>
            <p:spPr bwMode="auto">
              <a:xfrm>
                <a:off x="4350" y="3560"/>
                <a:ext cx="43" cy="45"/>
              </a:xfrm>
              <a:custGeom>
                <a:gdLst>
                  <a:gd fmla="*/ 2 w 24" name="T0"/>
                  <a:gd fmla="*/ 9 h 24" name="T1"/>
                  <a:gd fmla="*/ 8 w 24" name="T2"/>
                  <a:gd fmla="*/ 8 h 24" name="T3"/>
                  <a:gd fmla="*/ 9 w 24" name="T4"/>
                  <a:gd fmla="*/ 2 h 24" name="T5"/>
                  <a:gd fmla="*/ 24 w 24" name="T6"/>
                  <a:gd fmla="*/ 24 h 24" name="T7"/>
                  <a:gd fmla="*/ 2 w 24" name="T8"/>
                  <a:gd fmla="*/ 9 h 24" name="T9"/>
                </a:gdLst>
                <a:cxnLst>
                  <a:cxn ang="0">
                    <a:pos x="T0" y="T1"/>
                  </a:cxn>
                  <a:cxn ang="0">
                    <a:pos x="T2" y="T3"/>
                  </a:cxn>
                  <a:cxn ang="0">
                    <a:pos x="T4" y="T5"/>
                  </a:cxn>
                  <a:cxn ang="0">
                    <a:pos x="T6" y="T7"/>
                  </a:cxn>
                  <a:cxn ang="0">
                    <a:pos x="T8" y="T9"/>
                  </a:cxn>
                </a:cxnLst>
                <a:rect b="b" l="0" r="r" t="0"/>
                <a:pathLst>
                  <a:path h="24" w="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1" name="Freeform 385"/>
              <p:cNvSpPr/>
              <p:nvPr/>
            </p:nvSpPr>
            <p:spPr bwMode="auto">
              <a:xfrm>
                <a:off x="4398" y="3659"/>
                <a:ext cx="34" cy="51"/>
              </a:xfrm>
              <a:custGeom>
                <a:gdLst>
                  <a:gd fmla="*/ 5 w 19" name="T0"/>
                  <a:gd fmla="*/ 0 h 27" name="T1"/>
                  <a:gd fmla="*/ 10 w 19" name="T2"/>
                  <a:gd fmla="*/ 4 h 27" name="T3"/>
                  <a:gd fmla="*/ 15 w 19" name="T4"/>
                  <a:gd fmla="*/ 0 h 27" name="T5"/>
                  <a:gd fmla="*/ 10 w 19" name="T6"/>
                  <a:gd fmla="*/ 27 h 27" name="T7"/>
                  <a:gd fmla="*/ 5 w 19" name="T8"/>
                  <a:gd fmla="*/ 0 h 27" name="T9"/>
                </a:gdLst>
                <a:cxnLst>
                  <a:cxn ang="0">
                    <a:pos x="T0" y="T1"/>
                  </a:cxn>
                  <a:cxn ang="0">
                    <a:pos x="T2" y="T3"/>
                  </a:cxn>
                  <a:cxn ang="0">
                    <a:pos x="T4" y="T5"/>
                  </a:cxn>
                  <a:cxn ang="0">
                    <a:pos x="T6" y="T7"/>
                  </a:cxn>
                  <a:cxn ang="0">
                    <a:pos x="T8" y="T9"/>
                  </a:cxn>
                </a:cxnLst>
                <a:rect b="b" l="0" r="r" t="0"/>
                <a:pathLst>
                  <a:path h="27" w="19">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2" name="Freeform 386"/>
              <p:cNvSpPr/>
              <p:nvPr/>
            </p:nvSpPr>
            <p:spPr bwMode="auto">
              <a:xfrm>
                <a:off x="4416" y="3663"/>
                <a:ext cx="42" cy="47"/>
              </a:xfrm>
              <a:custGeom>
                <a:gdLst>
                  <a:gd fmla="*/ 15 w 24" name="T0"/>
                  <a:gd fmla="*/ 3 h 25" name="T1"/>
                  <a:gd fmla="*/ 16 w 24" name="T2"/>
                  <a:gd fmla="*/ 8 h 25" name="T3"/>
                  <a:gd fmla="*/ 22 w 24" name="T4"/>
                  <a:gd fmla="*/ 10 h 25" name="T5"/>
                  <a:gd fmla="*/ 0 w 24" name="T6"/>
                  <a:gd fmla="*/ 25 h 25" name="T7"/>
                  <a:gd fmla="*/ 15 w 24" name="T8"/>
                  <a:gd fmla="*/ 3 h 25" name="T9"/>
                </a:gdLst>
                <a:cxnLst>
                  <a:cxn ang="0">
                    <a:pos x="T0" y="T1"/>
                  </a:cxn>
                  <a:cxn ang="0">
                    <a:pos x="T2" y="T3"/>
                  </a:cxn>
                  <a:cxn ang="0">
                    <a:pos x="T4" y="T5"/>
                  </a:cxn>
                  <a:cxn ang="0">
                    <a:pos x="T6" y="T7"/>
                  </a:cxn>
                  <a:cxn ang="0">
                    <a:pos x="T8" y="T9"/>
                  </a:cxn>
                </a:cxnLst>
                <a:rect b="b" l="0" r="r" t="0"/>
                <a:pathLst>
                  <a:path h="25" w="24">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3" name="Freeform 387"/>
              <p:cNvSpPr/>
              <p:nvPr/>
            </p:nvSpPr>
            <p:spPr bwMode="auto">
              <a:xfrm>
                <a:off x="4416" y="3691"/>
                <a:ext cx="46" cy="36"/>
              </a:xfrm>
              <a:custGeom>
                <a:gdLst>
                  <a:gd fmla="*/ 26 w 26" name="T0"/>
                  <a:gd fmla="*/ 5 h 19" name="T1"/>
                  <a:gd fmla="*/ 23 w 26" name="T2"/>
                  <a:gd fmla="*/ 10 h 19" name="T3"/>
                  <a:gd fmla="*/ 26 w 26" name="T4"/>
                  <a:gd fmla="*/ 15 h 19" name="T5"/>
                  <a:gd fmla="*/ 0 w 26" name="T6"/>
                  <a:gd fmla="*/ 10 h 19" name="T7"/>
                  <a:gd fmla="*/ 26 w 26" name="T8"/>
                  <a:gd fmla="*/ 5 h 19" name="T9"/>
                </a:gdLst>
                <a:cxnLst>
                  <a:cxn ang="0">
                    <a:pos x="T0" y="T1"/>
                  </a:cxn>
                  <a:cxn ang="0">
                    <a:pos x="T2" y="T3"/>
                  </a:cxn>
                  <a:cxn ang="0">
                    <a:pos x="T4" y="T5"/>
                  </a:cxn>
                  <a:cxn ang="0">
                    <a:pos x="T6" y="T7"/>
                  </a:cxn>
                  <a:cxn ang="0">
                    <a:pos x="T8" y="T9"/>
                  </a:cxn>
                </a:cxnLst>
                <a:rect b="b" l="0" r="r" t="0"/>
                <a:pathLst>
                  <a:path h="19" w="26">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4" name="Freeform 388"/>
              <p:cNvSpPr/>
              <p:nvPr/>
            </p:nvSpPr>
            <p:spPr bwMode="auto">
              <a:xfrm>
                <a:off x="4416" y="3710"/>
                <a:ext cx="42" cy="45"/>
              </a:xfrm>
              <a:custGeom>
                <a:gdLst>
                  <a:gd fmla="*/ 22 w 24" name="T0"/>
                  <a:gd fmla="*/ 15 h 24" name="T1"/>
                  <a:gd fmla="*/ 16 w 24" name="T2"/>
                  <a:gd fmla="*/ 16 h 24" name="T3"/>
                  <a:gd fmla="*/ 15 w 24" name="T4"/>
                  <a:gd fmla="*/ 22 h 24" name="T5"/>
                  <a:gd fmla="*/ 0 w 24" name="T6"/>
                  <a:gd fmla="*/ 0 h 24" name="T7"/>
                  <a:gd fmla="*/ 22 w 24" name="T8"/>
                  <a:gd fmla="*/ 15 h 24" name="T9"/>
                </a:gdLst>
                <a:cxnLst>
                  <a:cxn ang="0">
                    <a:pos x="T0" y="T1"/>
                  </a:cxn>
                  <a:cxn ang="0">
                    <a:pos x="T2" y="T3"/>
                  </a:cxn>
                  <a:cxn ang="0">
                    <a:pos x="T4" y="T5"/>
                  </a:cxn>
                  <a:cxn ang="0">
                    <a:pos x="T6" y="T7"/>
                  </a:cxn>
                  <a:cxn ang="0">
                    <a:pos x="T8" y="T9"/>
                  </a:cxn>
                </a:cxnLst>
                <a:rect b="b" l="0" r="r" t="0"/>
                <a:pathLst>
                  <a:path h="24" w="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5" name="Freeform 389"/>
              <p:cNvSpPr/>
              <p:nvPr/>
            </p:nvSpPr>
            <p:spPr bwMode="auto">
              <a:xfrm>
                <a:off x="4398" y="3710"/>
                <a:ext cx="34" cy="49"/>
              </a:xfrm>
              <a:custGeom>
                <a:gdLst>
                  <a:gd fmla="*/ 15 w 19" name="T0"/>
                  <a:gd fmla="*/ 26 h 26" name="T1"/>
                  <a:gd fmla="*/ 10 w 19" name="T2"/>
                  <a:gd fmla="*/ 23 h 26" name="T3"/>
                  <a:gd fmla="*/ 5 w 19" name="T4"/>
                  <a:gd fmla="*/ 26 h 26" name="T5"/>
                  <a:gd fmla="*/ 10 w 19" name="T6"/>
                  <a:gd fmla="*/ 0 h 26" name="T7"/>
                  <a:gd fmla="*/ 15 w 19" name="T8"/>
                  <a:gd fmla="*/ 26 h 26" name="T9"/>
                </a:gdLst>
                <a:cxnLst>
                  <a:cxn ang="0">
                    <a:pos x="T0" y="T1"/>
                  </a:cxn>
                  <a:cxn ang="0">
                    <a:pos x="T2" y="T3"/>
                  </a:cxn>
                  <a:cxn ang="0">
                    <a:pos x="T4" y="T5"/>
                  </a:cxn>
                  <a:cxn ang="0">
                    <a:pos x="T6" y="T7"/>
                  </a:cxn>
                  <a:cxn ang="0">
                    <a:pos x="T8" y="T9"/>
                  </a:cxn>
                </a:cxnLst>
                <a:rect b="b" l="0" r="r" t="0"/>
                <a:pathLst>
                  <a:path h="26" w="19">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6" name="Freeform 390"/>
              <p:cNvSpPr/>
              <p:nvPr/>
            </p:nvSpPr>
            <p:spPr bwMode="auto">
              <a:xfrm>
                <a:off x="4371" y="3710"/>
                <a:ext cx="45" cy="45"/>
              </a:xfrm>
              <a:custGeom>
                <a:gdLst>
                  <a:gd fmla="*/ 9 w 25" name="T0"/>
                  <a:gd fmla="*/ 22 h 24" name="T1"/>
                  <a:gd fmla="*/ 8 w 25" name="T2"/>
                  <a:gd fmla="*/ 16 h 24" name="T3"/>
                  <a:gd fmla="*/ 2 w 25" name="T4"/>
                  <a:gd fmla="*/ 15 h 24" name="T5"/>
                  <a:gd fmla="*/ 25 w 25" name="T6"/>
                  <a:gd fmla="*/ 0 h 24" name="T7"/>
                  <a:gd fmla="*/ 9 w 25" name="T8"/>
                  <a:gd fmla="*/ 22 h 24" name="T9"/>
                </a:gdLst>
                <a:cxnLst>
                  <a:cxn ang="0">
                    <a:pos x="T0" y="T1"/>
                  </a:cxn>
                  <a:cxn ang="0">
                    <a:pos x="T2" y="T3"/>
                  </a:cxn>
                  <a:cxn ang="0">
                    <a:pos x="T4" y="T5"/>
                  </a:cxn>
                  <a:cxn ang="0">
                    <a:pos x="T6" y="T7"/>
                  </a:cxn>
                  <a:cxn ang="0">
                    <a:pos x="T8" y="T9"/>
                  </a:cxn>
                </a:cxnLst>
                <a:rect b="b" l="0" r="r" t="0"/>
                <a:pathLst>
                  <a:path h="24" w="25">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7" name="Freeform 391"/>
              <p:cNvSpPr/>
              <p:nvPr/>
            </p:nvSpPr>
            <p:spPr bwMode="auto">
              <a:xfrm>
                <a:off x="4368" y="3691"/>
                <a:ext cx="48" cy="36"/>
              </a:xfrm>
              <a:custGeom>
                <a:gdLst>
                  <a:gd fmla="*/ 0 w 27" name="T0"/>
                  <a:gd fmla="*/ 15 h 19" name="T1"/>
                  <a:gd fmla="*/ 3 w 27" name="T2"/>
                  <a:gd fmla="*/ 10 h 19" name="T3"/>
                  <a:gd fmla="*/ 0 w 27" name="T4"/>
                  <a:gd fmla="*/ 5 h 19" name="T5"/>
                  <a:gd fmla="*/ 27 w 27" name="T6"/>
                  <a:gd fmla="*/ 10 h 19" name="T7"/>
                  <a:gd fmla="*/ 0 w 27" name="T8"/>
                  <a:gd fmla="*/ 15 h 19" name="T9"/>
                </a:gdLst>
                <a:cxnLst>
                  <a:cxn ang="0">
                    <a:pos x="T0" y="T1"/>
                  </a:cxn>
                  <a:cxn ang="0">
                    <a:pos x="T2" y="T3"/>
                  </a:cxn>
                  <a:cxn ang="0">
                    <a:pos x="T4" y="T5"/>
                  </a:cxn>
                  <a:cxn ang="0">
                    <a:pos x="T6" y="T7"/>
                  </a:cxn>
                  <a:cxn ang="0">
                    <a:pos x="T8" y="T9"/>
                  </a:cxn>
                </a:cxnLst>
                <a:rect b="b" l="0" r="r" t="0"/>
                <a:pathLst>
                  <a:path h="19" w="27">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8" name="Freeform 392"/>
              <p:cNvSpPr/>
              <p:nvPr/>
            </p:nvSpPr>
            <p:spPr bwMode="auto">
              <a:xfrm>
                <a:off x="4371" y="3663"/>
                <a:ext cx="45" cy="47"/>
              </a:xfrm>
              <a:custGeom>
                <a:gdLst>
                  <a:gd fmla="*/ 2 w 25" name="T0"/>
                  <a:gd fmla="*/ 10 h 25" name="T1"/>
                  <a:gd fmla="*/ 8 w 25" name="T2"/>
                  <a:gd fmla="*/ 8 h 25" name="T3"/>
                  <a:gd fmla="*/ 9 w 25" name="T4"/>
                  <a:gd fmla="*/ 3 h 25" name="T5"/>
                  <a:gd fmla="*/ 25 w 25" name="T6"/>
                  <a:gd fmla="*/ 25 h 25" name="T7"/>
                  <a:gd fmla="*/ 2 w 25" name="T8"/>
                  <a:gd fmla="*/ 10 h 25" name="T9"/>
                </a:gdLst>
                <a:cxnLst>
                  <a:cxn ang="0">
                    <a:pos x="T0" y="T1"/>
                  </a:cxn>
                  <a:cxn ang="0">
                    <a:pos x="T2" y="T3"/>
                  </a:cxn>
                  <a:cxn ang="0">
                    <a:pos x="T4" y="T5"/>
                  </a:cxn>
                  <a:cxn ang="0">
                    <a:pos x="T6" y="T7"/>
                  </a:cxn>
                  <a:cxn ang="0">
                    <a:pos x="T8" y="T9"/>
                  </a:cxn>
                </a:cxnLst>
                <a:rect b="b" l="0" r="r" t="0"/>
                <a:pathLst>
                  <a:path h="25" w="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0" name="Freeform 394"/>
              <p:cNvSpPr/>
              <p:nvPr/>
            </p:nvSpPr>
            <p:spPr bwMode="auto">
              <a:xfrm>
                <a:off x="4114" y="3567"/>
                <a:ext cx="34" cy="49"/>
              </a:xfrm>
              <a:custGeom>
                <a:gdLst>
                  <a:gd fmla="*/ 4 w 19" name="T0"/>
                  <a:gd fmla="*/ 0 h 26" name="T1"/>
                  <a:gd fmla="*/ 9 w 19" name="T2"/>
                  <a:gd fmla="*/ 3 h 26" name="T3"/>
                  <a:gd fmla="*/ 14 w 19" name="T4"/>
                  <a:gd fmla="*/ 0 h 26" name="T5"/>
                  <a:gd fmla="*/ 9 w 19" name="T6"/>
                  <a:gd fmla="*/ 26 h 26" name="T7"/>
                  <a:gd fmla="*/ 4 w 19" name="T8"/>
                  <a:gd fmla="*/ 0 h 26" name="T9"/>
                </a:gdLst>
                <a:cxnLst>
                  <a:cxn ang="0">
                    <a:pos x="T0" y="T1"/>
                  </a:cxn>
                  <a:cxn ang="0">
                    <a:pos x="T2" y="T3"/>
                  </a:cxn>
                  <a:cxn ang="0">
                    <a:pos x="T4" y="T5"/>
                  </a:cxn>
                  <a:cxn ang="0">
                    <a:pos x="T6" y="T7"/>
                  </a:cxn>
                  <a:cxn ang="0">
                    <a:pos x="T8" y="T9"/>
                  </a:cxn>
                </a:cxnLst>
                <a:rect b="b" l="0" r="r" t="0"/>
                <a:pathLst>
                  <a:path h="26" w="19">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1" name="Freeform 395"/>
              <p:cNvSpPr/>
              <p:nvPr/>
            </p:nvSpPr>
            <p:spPr bwMode="auto">
              <a:xfrm>
                <a:off x="4130" y="3571"/>
                <a:ext cx="45" cy="45"/>
              </a:xfrm>
              <a:custGeom>
                <a:gdLst>
                  <a:gd fmla="*/ 16 w 25" name="T0"/>
                  <a:gd fmla="*/ 2 h 24" name="T1"/>
                  <a:gd fmla="*/ 17 w 25" name="T2"/>
                  <a:gd fmla="*/ 8 h 24" name="T3"/>
                  <a:gd fmla="*/ 23 w 25" name="T4"/>
                  <a:gd fmla="*/ 9 h 24" name="T5"/>
                  <a:gd fmla="*/ 0 w 25" name="T6"/>
                  <a:gd fmla="*/ 24 h 24" name="T7"/>
                  <a:gd fmla="*/ 16 w 25" name="T8"/>
                  <a:gd fmla="*/ 2 h 24" name="T9"/>
                </a:gdLst>
                <a:cxnLst>
                  <a:cxn ang="0">
                    <a:pos x="T0" y="T1"/>
                  </a:cxn>
                  <a:cxn ang="0">
                    <a:pos x="T2" y="T3"/>
                  </a:cxn>
                  <a:cxn ang="0">
                    <a:pos x="T4" y="T5"/>
                  </a:cxn>
                  <a:cxn ang="0">
                    <a:pos x="T6" y="T7"/>
                  </a:cxn>
                  <a:cxn ang="0">
                    <a:pos x="T8" y="T9"/>
                  </a:cxn>
                </a:cxnLst>
                <a:rect b="b" l="0" r="r" t="0"/>
                <a:pathLst>
                  <a:path h="24" w="25">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2" name="Freeform 396"/>
              <p:cNvSpPr/>
              <p:nvPr/>
            </p:nvSpPr>
            <p:spPr bwMode="auto">
              <a:xfrm>
                <a:off x="4130" y="3599"/>
                <a:ext cx="48" cy="36"/>
              </a:xfrm>
              <a:custGeom>
                <a:gdLst>
                  <a:gd fmla="*/ 27 w 27" name="T0"/>
                  <a:gd fmla="*/ 4 h 19" name="T1"/>
                  <a:gd fmla="*/ 23 w 27" name="T2"/>
                  <a:gd fmla="*/ 9 h 19" name="T3"/>
                  <a:gd fmla="*/ 27 w 27" name="T4"/>
                  <a:gd fmla="*/ 14 h 19" name="T5"/>
                  <a:gd fmla="*/ 0 w 27" name="T6"/>
                  <a:gd fmla="*/ 9 h 19" name="T7"/>
                  <a:gd fmla="*/ 27 w 27" name="T8"/>
                  <a:gd fmla="*/ 4 h 19" name="T9"/>
                </a:gdLst>
                <a:cxnLst>
                  <a:cxn ang="0">
                    <a:pos x="T0" y="T1"/>
                  </a:cxn>
                  <a:cxn ang="0">
                    <a:pos x="T2" y="T3"/>
                  </a:cxn>
                  <a:cxn ang="0">
                    <a:pos x="T4" y="T5"/>
                  </a:cxn>
                  <a:cxn ang="0">
                    <a:pos x="T6" y="T7"/>
                  </a:cxn>
                  <a:cxn ang="0">
                    <a:pos x="T8" y="T9"/>
                  </a:cxn>
                </a:cxnLst>
                <a:rect b="b" l="0" r="r" t="0"/>
                <a:pathLst>
                  <a:path h="19" w="27">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3" name="Freeform 397"/>
              <p:cNvSpPr/>
              <p:nvPr/>
            </p:nvSpPr>
            <p:spPr bwMode="auto">
              <a:xfrm>
                <a:off x="4130" y="3616"/>
                <a:ext cx="45" cy="47"/>
              </a:xfrm>
              <a:custGeom>
                <a:gdLst>
                  <a:gd fmla="*/ 23 w 25" name="T0"/>
                  <a:gd fmla="*/ 16 h 25" name="T1"/>
                  <a:gd fmla="*/ 17 w 25" name="T2"/>
                  <a:gd fmla="*/ 17 h 25" name="T3"/>
                  <a:gd fmla="*/ 16 w 25" name="T4"/>
                  <a:gd fmla="*/ 23 h 25" name="T5"/>
                  <a:gd fmla="*/ 0 w 25" name="T6"/>
                  <a:gd fmla="*/ 0 h 25" name="T7"/>
                  <a:gd fmla="*/ 23 w 25" name="T8"/>
                  <a:gd fmla="*/ 16 h 25" name="T9"/>
                </a:gdLst>
                <a:cxnLst>
                  <a:cxn ang="0">
                    <a:pos x="T0" y="T1"/>
                  </a:cxn>
                  <a:cxn ang="0">
                    <a:pos x="T2" y="T3"/>
                  </a:cxn>
                  <a:cxn ang="0">
                    <a:pos x="T4" y="T5"/>
                  </a:cxn>
                  <a:cxn ang="0">
                    <a:pos x="T6" y="T7"/>
                  </a:cxn>
                  <a:cxn ang="0">
                    <a:pos x="T8" y="T9"/>
                  </a:cxn>
                </a:cxnLst>
                <a:rect b="b" l="0" r="r" t="0"/>
                <a:pathLst>
                  <a:path h="25" w="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4" name="Freeform 398"/>
              <p:cNvSpPr/>
              <p:nvPr/>
            </p:nvSpPr>
            <p:spPr bwMode="auto">
              <a:xfrm>
                <a:off x="4114" y="3616"/>
                <a:ext cx="34" cy="51"/>
              </a:xfrm>
              <a:custGeom>
                <a:gdLst>
                  <a:gd fmla="*/ 14 w 19" name="T0"/>
                  <a:gd fmla="*/ 27 h 27" name="T1"/>
                  <a:gd fmla="*/ 9 w 19" name="T2"/>
                  <a:gd fmla="*/ 24 h 27" name="T3"/>
                  <a:gd fmla="*/ 4 w 19" name="T4"/>
                  <a:gd fmla="*/ 27 h 27" name="T5"/>
                  <a:gd fmla="*/ 9 w 19" name="T6"/>
                  <a:gd fmla="*/ 0 h 27" name="T7"/>
                  <a:gd fmla="*/ 14 w 19" name="T8"/>
                  <a:gd fmla="*/ 27 h 27" name="T9"/>
                </a:gdLst>
                <a:cxnLst>
                  <a:cxn ang="0">
                    <a:pos x="T0" y="T1"/>
                  </a:cxn>
                  <a:cxn ang="0">
                    <a:pos x="T2" y="T3"/>
                  </a:cxn>
                  <a:cxn ang="0">
                    <a:pos x="T4" y="T5"/>
                  </a:cxn>
                  <a:cxn ang="0">
                    <a:pos x="T6" y="T7"/>
                  </a:cxn>
                  <a:cxn ang="0">
                    <a:pos x="T8" y="T9"/>
                  </a:cxn>
                </a:cxnLst>
                <a:rect b="b" l="0" r="r" t="0"/>
                <a:pathLst>
                  <a:path h="27" w="19">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5" name="Freeform 399"/>
              <p:cNvSpPr/>
              <p:nvPr/>
            </p:nvSpPr>
            <p:spPr bwMode="auto">
              <a:xfrm>
                <a:off x="4088" y="3616"/>
                <a:ext cx="42" cy="47"/>
              </a:xfrm>
              <a:custGeom>
                <a:gdLst>
                  <a:gd fmla="*/ 9 w 24" name="T0"/>
                  <a:gd fmla="*/ 23 h 25" name="T1"/>
                  <a:gd fmla="*/ 8 w 24" name="T2"/>
                  <a:gd fmla="*/ 17 h 25" name="T3"/>
                  <a:gd fmla="*/ 2 w 24" name="T4"/>
                  <a:gd fmla="*/ 16 h 25" name="T5"/>
                  <a:gd fmla="*/ 24 w 24" name="T6"/>
                  <a:gd fmla="*/ 0 h 25" name="T7"/>
                  <a:gd fmla="*/ 9 w 24" name="T8"/>
                  <a:gd fmla="*/ 23 h 25" name="T9"/>
                </a:gdLst>
                <a:cxnLst>
                  <a:cxn ang="0">
                    <a:pos x="T0" y="T1"/>
                  </a:cxn>
                  <a:cxn ang="0">
                    <a:pos x="T2" y="T3"/>
                  </a:cxn>
                  <a:cxn ang="0">
                    <a:pos x="T4" y="T5"/>
                  </a:cxn>
                  <a:cxn ang="0">
                    <a:pos x="T6" y="T7"/>
                  </a:cxn>
                  <a:cxn ang="0">
                    <a:pos x="T8" y="T9"/>
                  </a:cxn>
                </a:cxnLst>
                <a:rect b="b" l="0" r="r" t="0"/>
                <a:pathLst>
                  <a:path h="25" w="24">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6" name="Freeform 400"/>
              <p:cNvSpPr/>
              <p:nvPr/>
            </p:nvSpPr>
            <p:spPr bwMode="auto">
              <a:xfrm>
                <a:off x="4084" y="3599"/>
                <a:ext cx="46" cy="36"/>
              </a:xfrm>
              <a:custGeom>
                <a:gdLst>
                  <a:gd fmla="*/ 0 w 26" name="T0"/>
                  <a:gd fmla="*/ 14 h 19" name="T1"/>
                  <a:gd fmla="*/ 3 w 26" name="T2"/>
                  <a:gd fmla="*/ 9 h 19" name="T3"/>
                  <a:gd fmla="*/ 0 w 26" name="T4"/>
                  <a:gd fmla="*/ 4 h 19" name="T5"/>
                  <a:gd fmla="*/ 26 w 26" name="T6"/>
                  <a:gd fmla="*/ 9 h 19" name="T7"/>
                  <a:gd fmla="*/ 0 w 26" name="T8"/>
                  <a:gd fmla="*/ 14 h 19" name="T9"/>
                </a:gdLst>
                <a:cxnLst>
                  <a:cxn ang="0">
                    <a:pos x="T0" y="T1"/>
                  </a:cxn>
                  <a:cxn ang="0">
                    <a:pos x="T2" y="T3"/>
                  </a:cxn>
                  <a:cxn ang="0">
                    <a:pos x="T4" y="T5"/>
                  </a:cxn>
                  <a:cxn ang="0">
                    <a:pos x="T6" y="T7"/>
                  </a:cxn>
                  <a:cxn ang="0">
                    <a:pos x="T8" y="T9"/>
                  </a:cxn>
                </a:cxnLst>
                <a:rect b="b" l="0" r="r" t="0"/>
                <a:pathLst>
                  <a:path h="19" w="26">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7" name="Freeform 401"/>
              <p:cNvSpPr/>
              <p:nvPr/>
            </p:nvSpPr>
            <p:spPr bwMode="auto">
              <a:xfrm>
                <a:off x="4088" y="3571"/>
                <a:ext cx="42" cy="45"/>
              </a:xfrm>
              <a:custGeom>
                <a:gdLst>
                  <a:gd fmla="*/ 2 w 24" name="T0"/>
                  <a:gd fmla="*/ 9 h 24" name="T1"/>
                  <a:gd fmla="*/ 8 w 24" name="T2"/>
                  <a:gd fmla="*/ 8 h 24" name="T3"/>
                  <a:gd fmla="*/ 9 w 24" name="T4"/>
                  <a:gd fmla="*/ 2 h 24" name="T5"/>
                  <a:gd fmla="*/ 24 w 24" name="T6"/>
                  <a:gd fmla="*/ 24 h 24" name="T7"/>
                  <a:gd fmla="*/ 2 w 24" name="T8"/>
                  <a:gd fmla="*/ 9 h 24" name="T9"/>
                </a:gdLst>
                <a:cxnLst>
                  <a:cxn ang="0">
                    <a:pos x="T0" y="T1"/>
                  </a:cxn>
                  <a:cxn ang="0">
                    <a:pos x="T2" y="T3"/>
                  </a:cxn>
                  <a:cxn ang="0">
                    <a:pos x="T4" y="T5"/>
                  </a:cxn>
                  <a:cxn ang="0">
                    <a:pos x="T6" y="T7"/>
                  </a:cxn>
                  <a:cxn ang="0">
                    <a:pos x="T8" y="T9"/>
                  </a:cxn>
                </a:cxnLst>
                <a:rect b="b" l="0" r="r" t="0"/>
                <a:pathLst>
                  <a:path h="24" w="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9" name="Freeform 403"/>
              <p:cNvSpPr/>
              <p:nvPr/>
            </p:nvSpPr>
            <p:spPr bwMode="auto">
              <a:xfrm>
                <a:off x="4240" y="3515"/>
                <a:ext cx="34" cy="50"/>
              </a:xfrm>
              <a:custGeom>
                <a:gdLst>
                  <a:gd fmla="*/ 4 w 19" name="T0"/>
                  <a:gd fmla="*/ 0 h 27" name="T1"/>
                  <a:gd fmla="*/ 9 w 19" name="T2"/>
                  <a:gd fmla="*/ 4 h 27" name="T3"/>
                  <a:gd fmla="*/ 14 w 19" name="T4"/>
                  <a:gd fmla="*/ 0 h 27" name="T5"/>
                  <a:gd fmla="*/ 9 w 19" name="T6"/>
                  <a:gd fmla="*/ 27 h 27" name="T7"/>
                  <a:gd fmla="*/ 4 w 19" name="T8"/>
                  <a:gd fmla="*/ 0 h 27" name="T9"/>
                </a:gdLst>
                <a:cxnLst>
                  <a:cxn ang="0">
                    <a:pos x="T0" y="T1"/>
                  </a:cxn>
                  <a:cxn ang="0">
                    <a:pos x="T2" y="T3"/>
                  </a:cxn>
                  <a:cxn ang="0">
                    <a:pos x="T4" y="T5"/>
                  </a:cxn>
                  <a:cxn ang="0">
                    <a:pos x="T6" y="T7"/>
                  </a:cxn>
                  <a:cxn ang="0">
                    <a:pos x="T8" y="T9"/>
                  </a:cxn>
                </a:cxnLst>
                <a:rect b="b" l="0" r="r" t="0"/>
                <a:pathLst>
                  <a:path h="27" w="19">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0" name="Freeform 404"/>
              <p:cNvSpPr/>
              <p:nvPr/>
            </p:nvSpPr>
            <p:spPr bwMode="auto">
              <a:xfrm>
                <a:off x="4256" y="3518"/>
                <a:ext cx="44" cy="47"/>
              </a:xfrm>
              <a:custGeom>
                <a:gdLst>
                  <a:gd fmla="*/ 15 w 25" name="T0"/>
                  <a:gd fmla="*/ 3 h 25" name="T1"/>
                  <a:gd fmla="*/ 17 w 25" name="T2"/>
                  <a:gd fmla="*/ 8 h 25" name="T3"/>
                  <a:gd fmla="*/ 22 w 25" name="T4"/>
                  <a:gd fmla="*/ 10 h 25" name="T5"/>
                  <a:gd fmla="*/ 0 w 25" name="T6"/>
                  <a:gd fmla="*/ 25 h 25" name="T7"/>
                  <a:gd fmla="*/ 15 w 25" name="T8"/>
                  <a:gd fmla="*/ 3 h 25" name="T9"/>
                </a:gdLst>
                <a:cxnLst>
                  <a:cxn ang="0">
                    <a:pos x="T0" y="T1"/>
                  </a:cxn>
                  <a:cxn ang="0">
                    <a:pos x="T2" y="T3"/>
                  </a:cxn>
                  <a:cxn ang="0">
                    <a:pos x="T4" y="T5"/>
                  </a:cxn>
                  <a:cxn ang="0">
                    <a:pos x="T6" y="T7"/>
                  </a:cxn>
                  <a:cxn ang="0">
                    <a:pos x="T8" y="T9"/>
                  </a:cxn>
                </a:cxnLst>
                <a:rect b="b" l="0" r="r" t="0"/>
                <a:pathLst>
                  <a:path h="25" w="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1" name="Freeform 405"/>
              <p:cNvSpPr/>
              <p:nvPr/>
            </p:nvSpPr>
            <p:spPr bwMode="auto">
              <a:xfrm>
                <a:off x="4256" y="3547"/>
                <a:ext cx="48" cy="35"/>
              </a:xfrm>
              <a:custGeom>
                <a:gdLst>
                  <a:gd fmla="*/ 27 w 27" name="T0"/>
                  <a:gd fmla="*/ 5 h 19" name="T1"/>
                  <a:gd fmla="*/ 23 w 27" name="T2"/>
                  <a:gd fmla="*/ 10 h 19" name="T3"/>
                  <a:gd fmla="*/ 27 w 27" name="T4"/>
                  <a:gd fmla="*/ 15 h 19" name="T5"/>
                  <a:gd fmla="*/ 0 w 27" name="T6"/>
                  <a:gd fmla="*/ 10 h 19" name="T7"/>
                  <a:gd fmla="*/ 27 w 27" name="T8"/>
                  <a:gd fmla="*/ 5 h 19" name="T9"/>
                </a:gdLst>
                <a:cxnLst>
                  <a:cxn ang="0">
                    <a:pos x="T0" y="T1"/>
                  </a:cxn>
                  <a:cxn ang="0">
                    <a:pos x="T2" y="T3"/>
                  </a:cxn>
                  <a:cxn ang="0">
                    <a:pos x="T4" y="T5"/>
                  </a:cxn>
                  <a:cxn ang="0">
                    <a:pos x="T6" y="T7"/>
                  </a:cxn>
                  <a:cxn ang="0">
                    <a:pos x="T8" y="T9"/>
                  </a:cxn>
                </a:cxnLst>
                <a:rect b="b" l="0" r="r" t="0"/>
                <a:pathLst>
                  <a:path h="19" w="27">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grpSp>
          <p:nvGrpSpPr>
            <p:cNvPr id="12" name="Group 607"/>
            <p:cNvGrpSpPr/>
            <p:nvPr/>
          </p:nvGrpSpPr>
          <p:grpSpPr>
            <a:xfrm>
              <a:off x="37" y="2466"/>
              <a:ext cx="4774" cy="1400"/>
              <a:chOff x="37" y="2466"/>
              <a:chExt cx="4774" cy="1400"/>
            </a:xfrm>
          </p:grpSpPr>
          <p:sp>
            <p:nvSpPr>
              <p:cNvPr id="92" name="Freeform 407"/>
              <p:cNvSpPr/>
              <p:nvPr/>
            </p:nvSpPr>
            <p:spPr bwMode="auto">
              <a:xfrm>
                <a:off x="4256" y="3565"/>
                <a:ext cx="44" cy="45"/>
              </a:xfrm>
              <a:custGeom>
                <a:gdLst>
                  <a:gd fmla="*/ 22 w 25" name="T0"/>
                  <a:gd fmla="*/ 15 h 24" name="T1"/>
                  <a:gd fmla="*/ 17 w 25" name="T2"/>
                  <a:gd fmla="*/ 16 h 24" name="T3"/>
                  <a:gd fmla="*/ 15 w 25" name="T4"/>
                  <a:gd fmla="*/ 22 h 24" name="T5"/>
                  <a:gd fmla="*/ 0 w 25" name="T6"/>
                  <a:gd fmla="*/ 0 h 24" name="T7"/>
                  <a:gd fmla="*/ 22 w 25" name="T8"/>
                  <a:gd fmla="*/ 15 h 24" name="T9"/>
                </a:gdLst>
                <a:cxnLst>
                  <a:cxn ang="0">
                    <a:pos x="T0" y="T1"/>
                  </a:cxn>
                  <a:cxn ang="0">
                    <a:pos x="T2" y="T3"/>
                  </a:cxn>
                  <a:cxn ang="0">
                    <a:pos x="T4" y="T5"/>
                  </a:cxn>
                  <a:cxn ang="0">
                    <a:pos x="T6" y="T7"/>
                  </a:cxn>
                  <a:cxn ang="0">
                    <a:pos x="T8" y="T9"/>
                  </a:cxn>
                </a:cxnLst>
                <a:rect b="b" l="0" r="r" t="0"/>
                <a:pathLst>
                  <a:path h="24" w="25">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3" name="Freeform 408"/>
              <p:cNvSpPr/>
              <p:nvPr/>
            </p:nvSpPr>
            <p:spPr bwMode="auto">
              <a:xfrm>
                <a:off x="4240" y="3565"/>
                <a:ext cx="34" cy="49"/>
              </a:xfrm>
              <a:custGeom>
                <a:gdLst>
                  <a:gd fmla="*/ 14 w 19" name="T0"/>
                  <a:gd fmla="*/ 26 h 26" name="T1"/>
                  <a:gd fmla="*/ 9 w 19" name="T2"/>
                  <a:gd fmla="*/ 23 h 26" name="T3"/>
                  <a:gd fmla="*/ 4 w 19" name="T4"/>
                  <a:gd fmla="*/ 26 h 26" name="T5"/>
                  <a:gd fmla="*/ 9 w 19" name="T6"/>
                  <a:gd fmla="*/ 0 h 26" name="T7"/>
                  <a:gd fmla="*/ 14 w 19" name="T8"/>
                  <a:gd fmla="*/ 26 h 26" name="T9"/>
                </a:gdLst>
                <a:cxnLst>
                  <a:cxn ang="0">
                    <a:pos x="T0" y="T1"/>
                  </a:cxn>
                  <a:cxn ang="0">
                    <a:pos x="T2" y="T3"/>
                  </a:cxn>
                  <a:cxn ang="0">
                    <a:pos x="T4" y="T5"/>
                  </a:cxn>
                  <a:cxn ang="0">
                    <a:pos x="T6" y="T7"/>
                  </a:cxn>
                  <a:cxn ang="0">
                    <a:pos x="T8" y="T9"/>
                  </a:cxn>
                </a:cxnLst>
                <a:rect b="b" l="0" r="r" t="0"/>
                <a:pathLst>
                  <a:path h="26" w="19">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4" name="Freeform 409"/>
              <p:cNvSpPr/>
              <p:nvPr/>
            </p:nvSpPr>
            <p:spPr bwMode="auto">
              <a:xfrm>
                <a:off x="4214" y="3565"/>
                <a:ext cx="42" cy="45"/>
              </a:xfrm>
              <a:custGeom>
                <a:gdLst>
                  <a:gd fmla="*/ 9 w 24" name="T0"/>
                  <a:gd fmla="*/ 22 h 24" name="T1"/>
                  <a:gd fmla="*/ 8 w 24" name="T2"/>
                  <a:gd fmla="*/ 16 h 24" name="T3"/>
                  <a:gd fmla="*/ 2 w 24" name="T4"/>
                  <a:gd fmla="*/ 15 h 24" name="T5"/>
                  <a:gd fmla="*/ 24 w 24" name="T6"/>
                  <a:gd fmla="*/ 0 h 24" name="T7"/>
                  <a:gd fmla="*/ 9 w 24" name="T8"/>
                  <a:gd fmla="*/ 22 h 24" name="T9"/>
                </a:gdLst>
                <a:cxnLst>
                  <a:cxn ang="0">
                    <a:pos x="T0" y="T1"/>
                  </a:cxn>
                  <a:cxn ang="0">
                    <a:pos x="T2" y="T3"/>
                  </a:cxn>
                  <a:cxn ang="0">
                    <a:pos x="T4" y="T5"/>
                  </a:cxn>
                  <a:cxn ang="0">
                    <a:pos x="T6" y="T7"/>
                  </a:cxn>
                  <a:cxn ang="0">
                    <a:pos x="T8" y="T9"/>
                  </a:cxn>
                </a:cxnLst>
                <a:rect b="b" l="0" r="r" t="0"/>
                <a:pathLst>
                  <a:path h="24" w="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5" name="Freeform 410"/>
              <p:cNvSpPr/>
              <p:nvPr/>
            </p:nvSpPr>
            <p:spPr bwMode="auto">
              <a:xfrm>
                <a:off x="4210" y="3547"/>
                <a:ext cx="46" cy="35"/>
              </a:xfrm>
              <a:custGeom>
                <a:gdLst>
                  <a:gd fmla="*/ 0 w 26" name="T0"/>
                  <a:gd fmla="*/ 15 h 19" name="T1"/>
                  <a:gd fmla="*/ 3 w 26" name="T2"/>
                  <a:gd fmla="*/ 10 h 19" name="T3"/>
                  <a:gd fmla="*/ 0 w 26" name="T4"/>
                  <a:gd fmla="*/ 5 h 19" name="T5"/>
                  <a:gd fmla="*/ 26 w 26" name="T6"/>
                  <a:gd fmla="*/ 10 h 19" name="T7"/>
                  <a:gd fmla="*/ 0 w 26" name="T8"/>
                  <a:gd fmla="*/ 15 h 19" name="T9"/>
                </a:gdLst>
                <a:cxnLst>
                  <a:cxn ang="0">
                    <a:pos x="T0" y="T1"/>
                  </a:cxn>
                  <a:cxn ang="0">
                    <a:pos x="T2" y="T3"/>
                  </a:cxn>
                  <a:cxn ang="0">
                    <a:pos x="T4" y="T5"/>
                  </a:cxn>
                  <a:cxn ang="0">
                    <a:pos x="T6" y="T7"/>
                  </a:cxn>
                  <a:cxn ang="0">
                    <a:pos x="T8" y="T9"/>
                  </a:cxn>
                </a:cxnLst>
                <a:rect b="b" l="0" r="r" t="0"/>
                <a:pathLst>
                  <a:path h="19" w="26">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6" name="Freeform 411"/>
              <p:cNvSpPr/>
              <p:nvPr/>
            </p:nvSpPr>
            <p:spPr bwMode="auto">
              <a:xfrm>
                <a:off x="4214" y="3518"/>
                <a:ext cx="42" cy="47"/>
              </a:xfrm>
              <a:custGeom>
                <a:gdLst>
                  <a:gd fmla="*/ 2 w 24" name="T0"/>
                  <a:gd fmla="*/ 10 h 25" name="T1"/>
                  <a:gd fmla="*/ 8 w 24" name="T2"/>
                  <a:gd fmla="*/ 8 h 25" name="T3"/>
                  <a:gd fmla="*/ 9 w 24" name="T4"/>
                  <a:gd fmla="*/ 3 h 25" name="T5"/>
                  <a:gd fmla="*/ 24 w 24" name="T6"/>
                  <a:gd fmla="*/ 25 h 25" name="T7"/>
                  <a:gd fmla="*/ 2 w 24" name="T8"/>
                  <a:gd fmla="*/ 10 h 25" name="T9"/>
                </a:gdLst>
                <a:cxnLst>
                  <a:cxn ang="0">
                    <a:pos x="T0" y="T1"/>
                  </a:cxn>
                  <a:cxn ang="0">
                    <a:pos x="T2" y="T3"/>
                  </a:cxn>
                  <a:cxn ang="0">
                    <a:pos x="T4" y="T5"/>
                  </a:cxn>
                  <a:cxn ang="0">
                    <a:pos x="T6" y="T7"/>
                  </a:cxn>
                  <a:cxn ang="0">
                    <a:pos x="T8" y="T9"/>
                  </a:cxn>
                </a:cxnLst>
                <a:rect b="b" l="0" r="r" t="0"/>
                <a:pathLst>
                  <a:path h="25" w="24">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13"/>
              <p:cNvSpPr/>
              <p:nvPr/>
            </p:nvSpPr>
            <p:spPr bwMode="auto">
              <a:xfrm>
                <a:off x="174" y="3590"/>
                <a:ext cx="207" cy="238"/>
              </a:xfrm>
              <a:custGeom>
                <a:gdLst>
                  <a:gd fmla="*/ 0 w 117" name="T0"/>
                  <a:gd fmla="*/ 124 h 127" name="T1"/>
                  <a:gd fmla="*/ 1 w 117" name="T2"/>
                  <a:gd fmla="*/ 122 h 127" name="T3"/>
                  <a:gd fmla="*/ 2 w 117" name="T4"/>
                  <a:gd fmla="*/ 116 h 127" name="T5"/>
                  <a:gd fmla="*/ 9 w 117" name="T6"/>
                  <a:gd fmla="*/ 95 h 127" name="T7"/>
                  <a:gd fmla="*/ 21 w 117" name="T8"/>
                  <a:gd fmla="*/ 69 h 127" name="T9"/>
                  <a:gd fmla="*/ 30 w 117" name="T10"/>
                  <a:gd fmla="*/ 54 h 127" name="T11"/>
                  <a:gd fmla="*/ 40 w 117" name="T12"/>
                  <a:gd fmla="*/ 41 h 127" name="T13"/>
                  <a:gd fmla="*/ 52 w 117" name="T14"/>
                  <a:gd fmla="*/ 29 h 127" name="T15"/>
                  <a:gd fmla="*/ 65 w 117" name="T16"/>
                  <a:gd fmla="*/ 18 h 127" name="T17"/>
                  <a:gd fmla="*/ 72 w 117" name="T18"/>
                  <a:gd fmla="*/ 14 h 127" name="T19"/>
                  <a:gd fmla="*/ 78 w 117" name="T20"/>
                  <a:gd fmla="*/ 11 h 127" name="T21"/>
                  <a:gd fmla="*/ 91 w 117" name="T22"/>
                  <a:gd fmla="*/ 6 h 127" name="T23"/>
                  <a:gd fmla="*/ 101 w 117" name="T24"/>
                  <a:gd fmla="*/ 3 h 127" name="T25"/>
                  <a:gd fmla="*/ 110 w 117" name="T26"/>
                  <a:gd fmla="*/ 1 h 127" name="T27"/>
                  <a:gd fmla="*/ 117 w 117" name="T28"/>
                  <a:gd fmla="*/ 0 h 127" name="T29"/>
                  <a:gd fmla="*/ 110 w 117" name="T30"/>
                  <a:gd fmla="*/ 3 h 127" name="T31"/>
                  <a:gd fmla="*/ 103 w 117" name="T32"/>
                  <a:gd fmla="*/ 6 h 127" name="T33"/>
                  <a:gd fmla="*/ 93 w 117" name="T34"/>
                  <a:gd fmla="*/ 12 h 127" name="T35"/>
                  <a:gd fmla="*/ 84 w 117" name="T36"/>
                  <a:gd fmla="*/ 19 h 127" name="T37"/>
                  <a:gd fmla="*/ 79 w 117" name="T38"/>
                  <a:gd fmla="*/ 24 h 127" name="T39"/>
                  <a:gd fmla="*/ 74 w 117" name="T40"/>
                  <a:gd fmla="*/ 29 h 127" name="T41"/>
                  <a:gd fmla="*/ 65 w 117" name="T42"/>
                  <a:gd fmla="*/ 40 h 127" name="T43"/>
                  <a:gd fmla="*/ 58 w 117" name="T44"/>
                  <a:gd fmla="*/ 53 h 127" name="T45"/>
                  <a:gd fmla="*/ 44 w 117" name="T46"/>
                  <a:gd fmla="*/ 104 h 127" name="T47"/>
                  <a:gd fmla="*/ 43 w 117" name="T48"/>
                  <a:gd fmla="*/ 122 h 127" name="T49"/>
                  <a:gd fmla="*/ 43 w 117" name="T50"/>
                  <a:gd fmla="*/ 126 h 127" name="T51"/>
                  <a:gd fmla="*/ 43 w 117" name="T52"/>
                  <a:gd fmla="*/ 127 h 127" name="T53"/>
                  <a:gd fmla="*/ 43 w 117" name="T54"/>
                  <a:gd fmla="*/ 127 h 127" name="T55"/>
                  <a:gd fmla="*/ 0 w 117" name="T56"/>
                  <a:gd fmla="*/ 124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4"/>
              <p:cNvSpPr/>
              <p:nvPr/>
            </p:nvSpPr>
            <p:spPr bwMode="auto">
              <a:xfrm>
                <a:off x="62" y="3590"/>
                <a:ext cx="206" cy="238"/>
              </a:xfrm>
              <a:custGeom>
                <a:gdLst>
                  <a:gd fmla="*/ 74 w 116" name="T0"/>
                  <a:gd fmla="*/ 127 h 127" name="T1"/>
                  <a:gd fmla="*/ 74 w 116" name="T2"/>
                  <a:gd fmla="*/ 127 h 127" name="T3"/>
                  <a:gd fmla="*/ 74 w 116" name="T4"/>
                  <a:gd fmla="*/ 126 h 127" name="T5"/>
                  <a:gd fmla="*/ 74 w 116" name="T6"/>
                  <a:gd fmla="*/ 122 h 127" name="T7"/>
                  <a:gd fmla="*/ 73 w 116" name="T8"/>
                  <a:gd fmla="*/ 104 h 127" name="T9"/>
                  <a:gd fmla="*/ 59 w 116" name="T10"/>
                  <a:gd fmla="*/ 53 h 127" name="T11"/>
                  <a:gd fmla="*/ 51 w 116" name="T12"/>
                  <a:gd fmla="*/ 40 h 127" name="T13"/>
                  <a:gd fmla="*/ 43 w 116" name="T14"/>
                  <a:gd fmla="*/ 29 h 127" name="T15"/>
                  <a:gd fmla="*/ 38 w 116" name="T16"/>
                  <a:gd fmla="*/ 24 h 127" name="T17"/>
                  <a:gd fmla="*/ 33 w 116" name="T18"/>
                  <a:gd fmla="*/ 19 h 127" name="T19"/>
                  <a:gd fmla="*/ 23 w 116" name="T20"/>
                  <a:gd fmla="*/ 12 h 127" name="T21"/>
                  <a:gd fmla="*/ 14 w 116" name="T22"/>
                  <a:gd fmla="*/ 6 h 127" name="T23"/>
                  <a:gd fmla="*/ 7 w 116" name="T24"/>
                  <a:gd fmla="*/ 3 h 127" name="T25"/>
                  <a:gd fmla="*/ 0 w 116" name="T26"/>
                  <a:gd fmla="*/ 0 h 127" name="T27"/>
                  <a:gd fmla="*/ 7 w 116" name="T28"/>
                  <a:gd fmla="*/ 1 h 127" name="T29"/>
                  <a:gd fmla="*/ 15 w 116" name="T30"/>
                  <a:gd fmla="*/ 3 h 127" name="T31"/>
                  <a:gd fmla="*/ 26 w 116" name="T32"/>
                  <a:gd fmla="*/ 6 h 127" name="T33"/>
                  <a:gd fmla="*/ 38 w 116" name="T34"/>
                  <a:gd fmla="*/ 11 h 127" name="T35"/>
                  <a:gd fmla="*/ 45 w 116" name="T36"/>
                  <a:gd fmla="*/ 14 h 127" name="T37"/>
                  <a:gd fmla="*/ 52 w 116" name="T38"/>
                  <a:gd fmla="*/ 18 h 127" name="T39"/>
                  <a:gd fmla="*/ 64 w 116" name="T40"/>
                  <a:gd fmla="*/ 29 h 127" name="T41"/>
                  <a:gd fmla="*/ 76 w 116" name="T42"/>
                  <a:gd fmla="*/ 41 h 127" name="T43"/>
                  <a:gd fmla="*/ 87 w 116" name="T44"/>
                  <a:gd fmla="*/ 54 h 127" name="T45"/>
                  <a:gd fmla="*/ 96 w 116" name="T46"/>
                  <a:gd fmla="*/ 69 h 127" name="T47"/>
                  <a:gd fmla="*/ 108 w 116" name="T48"/>
                  <a:gd fmla="*/ 95 h 127" name="T49"/>
                  <a:gd fmla="*/ 114 w 116" name="T50"/>
                  <a:gd fmla="*/ 116 h 127" name="T51"/>
                  <a:gd fmla="*/ 116 w 116" name="T52"/>
                  <a:gd fmla="*/ 122 h 127" name="T53"/>
                  <a:gd fmla="*/ 116 w 116" name="T54"/>
                  <a:gd fmla="*/ 124 h 127" name="T55"/>
                  <a:gd fmla="*/ 74 w 116" name="T56"/>
                  <a:gd fmla="*/ 127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5">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15"/>
              <p:cNvSpPr/>
              <p:nvPr/>
            </p:nvSpPr>
            <p:spPr bwMode="auto">
              <a:xfrm>
                <a:off x="183" y="3693"/>
                <a:ext cx="212" cy="137"/>
              </a:xfrm>
              <a:custGeom>
                <a:gdLst>
                  <a:gd fmla="*/ 0 w 120" name="T0"/>
                  <a:gd fmla="*/ 65 h 73" name="T1"/>
                  <a:gd fmla="*/ 1 w 120" name="T2"/>
                  <a:gd fmla="*/ 65 h 73" name="T3"/>
                  <a:gd fmla="*/ 1 w 120" name="T4"/>
                  <a:gd fmla="*/ 64 h 73" name="T5"/>
                  <a:gd fmla="*/ 2 w 120" name="T6"/>
                  <a:gd fmla="*/ 61 h 73" name="T7"/>
                  <a:gd fmla="*/ 3 w 120" name="T8"/>
                  <a:gd fmla="*/ 58 h 73" name="T9"/>
                  <a:gd fmla="*/ 7 w 120" name="T10"/>
                  <a:gd fmla="*/ 51 h 73" name="T11"/>
                  <a:gd fmla="*/ 12 w 120" name="T12"/>
                  <a:gd fmla="*/ 42 h 73" name="T13"/>
                  <a:gd fmla="*/ 19 w 120" name="T14"/>
                  <a:gd fmla="*/ 33 h 73" name="T15"/>
                  <a:gd fmla="*/ 29 w 120" name="T16"/>
                  <a:gd fmla="*/ 23 h 73" name="T17"/>
                  <a:gd fmla="*/ 34 w 120" name="T18"/>
                  <a:gd fmla="*/ 19 h 73" name="T19"/>
                  <a:gd fmla="*/ 40 w 120" name="T20"/>
                  <a:gd fmla="*/ 15 h 73" name="T21"/>
                  <a:gd fmla="*/ 46 w 120" name="T22"/>
                  <a:gd fmla="*/ 12 h 73" name="T23"/>
                  <a:gd fmla="*/ 52 w 120" name="T24"/>
                  <a:gd fmla="*/ 9 h 73" name="T25"/>
                  <a:gd fmla="*/ 65 w 120" name="T26"/>
                  <a:gd fmla="*/ 4 h 73" name="T27"/>
                  <a:gd fmla="*/ 77 w 120" name="T28"/>
                  <a:gd fmla="*/ 1 h 73" name="T29"/>
                  <a:gd fmla="*/ 89 w 120" name="T30"/>
                  <a:gd fmla="*/ 0 h 73" name="T31"/>
                  <a:gd fmla="*/ 99 w 120" name="T32"/>
                  <a:gd fmla="*/ 0 h 73" name="T33"/>
                  <a:gd fmla="*/ 103 w 120" name="T34"/>
                  <a:gd fmla="*/ 0 h 73" name="T35"/>
                  <a:gd fmla="*/ 107 w 120" name="T36"/>
                  <a:gd fmla="*/ 1 h 73" name="T37"/>
                  <a:gd fmla="*/ 114 w 120" name="T38"/>
                  <a:gd fmla="*/ 1 h 73" name="T39"/>
                  <a:gd fmla="*/ 120 w 120" name="T40"/>
                  <a:gd fmla="*/ 2 h 73" name="T41"/>
                  <a:gd fmla="*/ 114 w 120" name="T42"/>
                  <a:gd fmla="*/ 3 h 73" name="T43"/>
                  <a:gd fmla="*/ 108 w 120" name="T44"/>
                  <a:gd fmla="*/ 5 h 73" name="T45"/>
                  <a:gd fmla="*/ 104 w 120" name="T46"/>
                  <a:gd fmla="*/ 5 h 73" name="T47"/>
                  <a:gd fmla="*/ 100 w 120" name="T48"/>
                  <a:gd fmla="*/ 7 h 73" name="T49"/>
                  <a:gd fmla="*/ 91 w 120" name="T50"/>
                  <a:gd fmla="*/ 10 h 73" name="T51"/>
                  <a:gd fmla="*/ 81 w 120" name="T52"/>
                  <a:gd fmla="*/ 14 h 73" name="T53"/>
                  <a:gd fmla="*/ 72 w 120" name="T54"/>
                  <a:gd fmla="*/ 20 h 73" name="T55"/>
                  <a:gd fmla="*/ 63 w 120" name="T56"/>
                  <a:gd fmla="*/ 27 h 73" name="T57"/>
                  <a:gd fmla="*/ 60 w 120" name="T58"/>
                  <a:gd fmla="*/ 31 h 73" name="T59"/>
                  <a:gd fmla="*/ 56 w 120" name="T60"/>
                  <a:gd fmla="*/ 34 h 73" name="T61"/>
                  <a:gd fmla="*/ 53 w 120" name="T62"/>
                  <a:gd fmla="*/ 38 h 73" name="T63"/>
                  <a:gd fmla="*/ 51 w 120" name="T64"/>
                  <a:gd fmla="*/ 43 h 73" name="T65"/>
                  <a:gd fmla="*/ 47 w 120" name="T66"/>
                  <a:gd fmla="*/ 51 h 73" name="T67"/>
                  <a:gd fmla="*/ 44 w 120" name="T68"/>
                  <a:gd fmla="*/ 58 h 73" name="T69"/>
                  <a:gd fmla="*/ 43 w 120" name="T70"/>
                  <a:gd fmla="*/ 65 h 73" name="T71"/>
                  <a:gd fmla="*/ 42 w 120" name="T72"/>
                  <a:gd fmla="*/ 69 h 73" name="T73"/>
                  <a:gd fmla="*/ 42 w 120" name="T74"/>
                  <a:gd fmla="*/ 71 h 73" name="T75"/>
                  <a:gd fmla="*/ 43 w 120" name="T76"/>
                  <a:gd fmla="*/ 72 h 73" name="T77"/>
                  <a:gd fmla="*/ 44 w 120" name="T78"/>
                  <a:gd fmla="*/ 72 h 73" name="T79"/>
                  <a:gd fmla="*/ 44 w 120" name="T80"/>
                  <a:gd fmla="*/ 72 h 73" name="T81"/>
                  <a:gd fmla="*/ 43 w 120" name="T82"/>
                  <a:gd fmla="*/ 73 h 73" name="T83"/>
                  <a:gd fmla="*/ 0 w 120" name="T84"/>
                  <a:gd fmla="*/ 65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16"/>
              <p:cNvSpPr/>
              <p:nvPr/>
            </p:nvSpPr>
            <p:spPr bwMode="auto">
              <a:xfrm>
                <a:off x="41" y="3693"/>
                <a:ext cx="211" cy="137"/>
              </a:xfrm>
              <a:custGeom>
                <a:gdLst>
                  <a:gd fmla="*/ 77 w 119" name="T0"/>
                  <a:gd fmla="*/ 73 h 73" name="T1"/>
                  <a:gd fmla="*/ 76 w 119" name="T2"/>
                  <a:gd fmla="*/ 72 h 73" name="T3"/>
                  <a:gd fmla="*/ 76 w 119" name="T4"/>
                  <a:gd fmla="*/ 72 h 73" name="T5"/>
                  <a:gd fmla="*/ 77 w 119" name="T6"/>
                  <a:gd fmla="*/ 72 h 73" name="T7"/>
                  <a:gd fmla="*/ 77 w 119" name="T8"/>
                  <a:gd fmla="*/ 71 h 73" name="T9"/>
                  <a:gd fmla="*/ 77 w 119" name="T10"/>
                  <a:gd fmla="*/ 69 h 73" name="T11"/>
                  <a:gd fmla="*/ 77 w 119" name="T12"/>
                  <a:gd fmla="*/ 65 h 73" name="T13"/>
                  <a:gd fmla="*/ 75 w 119" name="T14"/>
                  <a:gd fmla="*/ 58 h 73" name="T15"/>
                  <a:gd fmla="*/ 73 w 119" name="T16"/>
                  <a:gd fmla="*/ 51 h 73" name="T17"/>
                  <a:gd fmla="*/ 69 w 119" name="T18"/>
                  <a:gd fmla="*/ 43 h 73" name="T19"/>
                  <a:gd fmla="*/ 67 w 119" name="T20"/>
                  <a:gd fmla="*/ 38 h 73" name="T21"/>
                  <a:gd fmla="*/ 63 w 119" name="T22"/>
                  <a:gd fmla="*/ 34 h 73" name="T23"/>
                  <a:gd fmla="*/ 60 w 119" name="T24"/>
                  <a:gd fmla="*/ 31 h 73" name="T25"/>
                  <a:gd fmla="*/ 56 w 119" name="T26"/>
                  <a:gd fmla="*/ 27 h 73" name="T27"/>
                  <a:gd fmla="*/ 48 w 119" name="T28"/>
                  <a:gd fmla="*/ 20 h 73" name="T29"/>
                  <a:gd fmla="*/ 39 w 119" name="T30"/>
                  <a:gd fmla="*/ 14 h 73" name="T31"/>
                  <a:gd fmla="*/ 29 w 119" name="T32"/>
                  <a:gd fmla="*/ 10 h 73" name="T33"/>
                  <a:gd fmla="*/ 20 w 119" name="T34"/>
                  <a:gd fmla="*/ 7 h 73" name="T35"/>
                  <a:gd fmla="*/ 16 w 119" name="T36"/>
                  <a:gd fmla="*/ 5 h 73" name="T37"/>
                  <a:gd fmla="*/ 12 w 119" name="T38"/>
                  <a:gd fmla="*/ 5 h 73" name="T39"/>
                  <a:gd fmla="*/ 6 w 119" name="T40"/>
                  <a:gd fmla="*/ 3 h 73" name="T41"/>
                  <a:gd fmla="*/ 0 w 119" name="T42"/>
                  <a:gd fmla="*/ 2 h 73" name="T43"/>
                  <a:gd fmla="*/ 6 w 119" name="T44"/>
                  <a:gd fmla="*/ 1 h 73" name="T45"/>
                  <a:gd fmla="*/ 12 w 119" name="T46"/>
                  <a:gd fmla="*/ 1 h 73" name="T47"/>
                  <a:gd fmla="*/ 16 w 119" name="T48"/>
                  <a:gd fmla="*/ 0 h 73" name="T49"/>
                  <a:gd fmla="*/ 21 w 119" name="T50"/>
                  <a:gd fmla="*/ 0 h 73" name="T51"/>
                  <a:gd fmla="*/ 31 w 119" name="T52"/>
                  <a:gd fmla="*/ 0 h 73" name="T53"/>
                  <a:gd fmla="*/ 43 w 119" name="T54"/>
                  <a:gd fmla="*/ 1 h 73" name="T55"/>
                  <a:gd fmla="*/ 55 w 119" name="T56"/>
                  <a:gd fmla="*/ 4 h 73" name="T57"/>
                  <a:gd fmla="*/ 68 w 119" name="T58"/>
                  <a:gd fmla="*/ 9 h 73" name="T59"/>
                  <a:gd fmla="*/ 74 w 119" name="T60"/>
                  <a:gd fmla="*/ 12 h 73" name="T61"/>
                  <a:gd fmla="*/ 80 w 119" name="T62"/>
                  <a:gd fmla="*/ 15 h 73" name="T63"/>
                  <a:gd fmla="*/ 86 w 119" name="T64"/>
                  <a:gd fmla="*/ 19 h 73" name="T65"/>
                  <a:gd fmla="*/ 91 w 119" name="T66"/>
                  <a:gd fmla="*/ 23 h 73" name="T67"/>
                  <a:gd fmla="*/ 100 w 119" name="T68"/>
                  <a:gd fmla="*/ 33 h 73" name="T69"/>
                  <a:gd fmla="*/ 108 w 119" name="T70"/>
                  <a:gd fmla="*/ 42 h 73" name="T71"/>
                  <a:gd fmla="*/ 113 w 119" name="T72"/>
                  <a:gd fmla="*/ 51 h 73" name="T73"/>
                  <a:gd fmla="*/ 117 w 119" name="T74"/>
                  <a:gd fmla="*/ 58 h 73" name="T75"/>
                  <a:gd fmla="*/ 118 w 119" name="T76"/>
                  <a:gd fmla="*/ 61 h 73" name="T77"/>
                  <a:gd fmla="*/ 119 w 119" name="T78"/>
                  <a:gd fmla="*/ 64 h 73" name="T79"/>
                  <a:gd fmla="*/ 119 w 119" name="T80"/>
                  <a:gd fmla="*/ 65 h 73" name="T81"/>
                  <a:gd fmla="*/ 119 w 119" name="T82"/>
                  <a:gd fmla="*/ 65 h 73" name="T83"/>
                  <a:gd fmla="*/ 77 w 119" name="T84"/>
                  <a:gd fmla="*/ 73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17"/>
              <p:cNvSpPr/>
              <p:nvPr/>
            </p:nvSpPr>
            <p:spPr bwMode="auto">
              <a:xfrm>
                <a:off x="181" y="3565"/>
                <a:ext cx="74" cy="227"/>
              </a:xfrm>
              <a:custGeom>
                <a:gdLst>
                  <a:gd fmla="*/ 0 w 42" name="T0"/>
                  <a:gd fmla="*/ 121 h 121" name="T1"/>
                  <a:gd fmla="*/ 0 w 42" name="T2"/>
                  <a:gd fmla="*/ 119 h 121" name="T3"/>
                  <a:gd fmla="*/ 0 w 42" name="T4"/>
                  <a:gd fmla="*/ 115 h 121" name="T5"/>
                  <a:gd fmla="*/ 2 w 42" name="T6"/>
                  <a:gd fmla="*/ 100 h 121" name="T7"/>
                  <a:gd fmla="*/ 9 w 42" name="T8"/>
                  <a:gd fmla="*/ 56 h 121" name="T9"/>
                  <a:gd fmla="*/ 16 w 42" name="T10"/>
                  <a:gd fmla="*/ 33 h 121" name="T11"/>
                  <a:gd fmla="*/ 25 w 42" name="T12"/>
                  <a:gd fmla="*/ 15 h 121" name="T13"/>
                  <a:gd fmla="*/ 30 w 42" name="T14"/>
                  <a:gd fmla="*/ 8 h 121" name="T15"/>
                  <a:gd fmla="*/ 34 w 42" name="T16"/>
                  <a:gd fmla="*/ 3 h 121" name="T17"/>
                  <a:gd fmla="*/ 37 w 42" name="T18"/>
                  <a:gd fmla="*/ 1 h 121" name="T19"/>
                  <a:gd fmla="*/ 39 w 42" name="T20"/>
                  <a:gd fmla="*/ 0 h 121" name="T21"/>
                  <a:gd fmla="*/ 38 w 42" name="T22"/>
                  <a:gd fmla="*/ 1 h 121" name="T23"/>
                  <a:gd fmla="*/ 36 w 42" name="T24"/>
                  <a:gd fmla="*/ 4 h 121" name="T25"/>
                  <a:gd fmla="*/ 34 w 42" name="T26"/>
                  <a:gd fmla="*/ 10 h 121" name="T27"/>
                  <a:gd fmla="*/ 31 w 42" name="T28"/>
                  <a:gd fmla="*/ 17 h 121" name="T29"/>
                  <a:gd fmla="*/ 30 w 42" name="T30"/>
                  <a:gd fmla="*/ 36 h 121" name="T31"/>
                  <a:gd fmla="*/ 31 w 42" name="T32"/>
                  <a:gd fmla="*/ 58 h 121" name="T33"/>
                  <a:gd fmla="*/ 38 w 42" name="T34"/>
                  <a:gd fmla="*/ 98 h 121" name="T35"/>
                  <a:gd fmla="*/ 41 w 42" name="T36"/>
                  <a:gd fmla="*/ 111 h 121" name="T37"/>
                  <a:gd fmla="*/ 42 w 42" name="T38"/>
                  <a:gd fmla="*/ 115 h 121" name="T39"/>
                  <a:gd fmla="*/ 42 w 42" name="T40"/>
                  <a:gd fmla="*/ 116 h 121" name="T41"/>
                  <a:gd fmla="*/ 0 w 42" name="T42"/>
                  <a:gd fmla="*/ 121 h 1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18"/>
              <p:cNvSpPr/>
              <p:nvPr/>
            </p:nvSpPr>
            <p:spPr bwMode="auto">
              <a:xfrm>
                <a:off x="342" y="3655"/>
                <a:ext cx="149" cy="171"/>
              </a:xfrm>
              <a:custGeom>
                <a:gdLst>
                  <a:gd fmla="*/ 0 w 84" name="T0"/>
                  <a:gd fmla="*/ 89 h 91" name="T1"/>
                  <a:gd fmla="*/ 1 w 84" name="T2"/>
                  <a:gd fmla="*/ 87 h 91" name="T3"/>
                  <a:gd fmla="*/ 2 w 84" name="T4"/>
                  <a:gd fmla="*/ 83 h 91" name="T5"/>
                  <a:gd fmla="*/ 6 w 84" name="T6"/>
                  <a:gd fmla="*/ 68 h 91" name="T7"/>
                  <a:gd fmla="*/ 29 w 84" name="T8"/>
                  <a:gd fmla="*/ 29 h 91" name="T9"/>
                  <a:gd fmla="*/ 38 w 84" name="T10"/>
                  <a:gd fmla="*/ 20 h 91" name="T11"/>
                  <a:gd fmla="*/ 47 w 84" name="T12"/>
                  <a:gd fmla="*/ 13 h 91" name="T13"/>
                  <a:gd fmla="*/ 52 w 84" name="T14"/>
                  <a:gd fmla="*/ 10 h 91" name="T15"/>
                  <a:gd fmla="*/ 57 w 84" name="T16"/>
                  <a:gd fmla="*/ 7 h 91" name="T17"/>
                  <a:gd fmla="*/ 66 w 84" name="T18"/>
                  <a:gd fmla="*/ 4 h 91" name="T19"/>
                  <a:gd fmla="*/ 73 w 84" name="T20"/>
                  <a:gd fmla="*/ 1 h 91" name="T21"/>
                  <a:gd fmla="*/ 79 w 84" name="T22"/>
                  <a:gd fmla="*/ 0 h 91" name="T23"/>
                  <a:gd fmla="*/ 84 w 84" name="T24"/>
                  <a:gd fmla="*/ 0 h 91" name="T25"/>
                  <a:gd fmla="*/ 80 w 84" name="T26"/>
                  <a:gd fmla="*/ 1 h 91" name="T27"/>
                  <a:gd fmla="*/ 74 w 84" name="T28"/>
                  <a:gd fmla="*/ 4 h 91" name="T29"/>
                  <a:gd fmla="*/ 68 w 84" name="T30"/>
                  <a:gd fmla="*/ 8 h 91" name="T31"/>
                  <a:gd fmla="*/ 60 w 84" name="T32"/>
                  <a:gd fmla="*/ 13 h 91" name="T33"/>
                  <a:gd fmla="*/ 57 w 84" name="T34"/>
                  <a:gd fmla="*/ 17 h 91" name="T35"/>
                  <a:gd fmla="*/ 54 w 84" name="T36"/>
                  <a:gd fmla="*/ 20 h 91" name="T37"/>
                  <a:gd fmla="*/ 47 w 84" name="T38"/>
                  <a:gd fmla="*/ 28 h 91" name="T39"/>
                  <a:gd fmla="*/ 42 w 84" name="T40"/>
                  <a:gd fmla="*/ 38 h 91" name="T41"/>
                  <a:gd fmla="*/ 32 w 84" name="T42"/>
                  <a:gd fmla="*/ 75 h 91" name="T43"/>
                  <a:gd fmla="*/ 31 w 84" name="T44"/>
                  <a:gd fmla="*/ 87 h 91" name="T45"/>
                  <a:gd fmla="*/ 31 w 84" name="T46"/>
                  <a:gd fmla="*/ 90 h 91" name="T47"/>
                  <a:gd fmla="*/ 31 w 84" name="T48"/>
                  <a:gd fmla="*/ 91 h 91" name="T49"/>
                  <a:gd fmla="*/ 0 w 84" name="T50"/>
                  <a:gd fmla="*/ 89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19"/>
              <p:cNvSpPr/>
              <p:nvPr/>
            </p:nvSpPr>
            <p:spPr bwMode="auto">
              <a:xfrm>
                <a:off x="262" y="3655"/>
                <a:ext cx="149" cy="171"/>
              </a:xfrm>
              <a:custGeom>
                <a:gdLst>
                  <a:gd fmla="*/ 53 w 84" name="T0"/>
                  <a:gd fmla="*/ 91 h 91" name="T1"/>
                  <a:gd fmla="*/ 53 w 84" name="T2"/>
                  <a:gd fmla="*/ 90 h 91" name="T3"/>
                  <a:gd fmla="*/ 53 w 84" name="T4"/>
                  <a:gd fmla="*/ 87 h 91" name="T5"/>
                  <a:gd fmla="*/ 52 w 84" name="T6"/>
                  <a:gd fmla="*/ 75 h 91" name="T7"/>
                  <a:gd fmla="*/ 42 w 84" name="T8"/>
                  <a:gd fmla="*/ 38 h 91" name="T9"/>
                  <a:gd fmla="*/ 37 w 84" name="T10"/>
                  <a:gd fmla="*/ 28 h 91" name="T11"/>
                  <a:gd fmla="*/ 31 w 84" name="T12"/>
                  <a:gd fmla="*/ 20 h 91" name="T13"/>
                  <a:gd fmla="*/ 27 w 84" name="T14"/>
                  <a:gd fmla="*/ 17 h 91" name="T15"/>
                  <a:gd fmla="*/ 24 w 84" name="T16"/>
                  <a:gd fmla="*/ 13 h 91" name="T17"/>
                  <a:gd fmla="*/ 17 w 84" name="T18"/>
                  <a:gd fmla="*/ 8 h 91" name="T19"/>
                  <a:gd fmla="*/ 10 w 84" name="T20"/>
                  <a:gd fmla="*/ 4 h 91" name="T21"/>
                  <a:gd fmla="*/ 5 w 84" name="T22"/>
                  <a:gd fmla="*/ 1 h 91" name="T23"/>
                  <a:gd fmla="*/ 0 w 84" name="T24"/>
                  <a:gd fmla="*/ 0 h 91" name="T25"/>
                  <a:gd fmla="*/ 5 w 84" name="T26"/>
                  <a:gd fmla="*/ 0 h 91" name="T27"/>
                  <a:gd fmla="*/ 11 w 84" name="T28"/>
                  <a:gd fmla="*/ 1 h 91" name="T29"/>
                  <a:gd fmla="*/ 19 w 84" name="T30"/>
                  <a:gd fmla="*/ 4 h 91" name="T31"/>
                  <a:gd fmla="*/ 28 w 84" name="T32"/>
                  <a:gd fmla="*/ 7 h 91" name="T33"/>
                  <a:gd fmla="*/ 32 w 84" name="T34"/>
                  <a:gd fmla="*/ 10 h 91" name="T35"/>
                  <a:gd fmla="*/ 37 w 84" name="T36"/>
                  <a:gd fmla="*/ 13 h 91" name="T37"/>
                  <a:gd fmla="*/ 46 w 84" name="T38"/>
                  <a:gd fmla="*/ 20 h 91" name="T39"/>
                  <a:gd fmla="*/ 55 w 84" name="T40"/>
                  <a:gd fmla="*/ 29 h 91" name="T41"/>
                  <a:gd fmla="*/ 78 w 84" name="T42"/>
                  <a:gd fmla="*/ 68 h 91" name="T43"/>
                  <a:gd fmla="*/ 82 w 84" name="T44"/>
                  <a:gd fmla="*/ 83 h 91" name="T45"/>
                  <a:gd fmla="*/ 83 w 84" name="T46"/>
                  <a:gd fmla="*/ 87 h 91" name="T47"/>
                  <a:gd fmla="*/ 84 w 84" name="T48"/>
                  <a:gd fmla="*/ 89 h 91" name="T49"/>
                  <a:gd fmla="*/ 53 w 84" name="T50"/>
                  <a:gd fmla="*/ 91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420"/>
              <p:cNvSpPr/>
              <p:nvPr/>
            </p:nvSpPr>
            <p:spPr bwMode="auto">
              <a:xfrm>
                <a:off x="349" y="3729"/>
                <a:ext cx="153" cy="99"/>
              </a:xfrm>
              <a:custGeom>
                <a:gdLst>
                  <a:gd fmla="*/ 0 w 86" name="T0"/>
                  <a:gd fmla="*/ 47 h 53" name="T1"/>
                  <a:gd fmla="*/ 1 w 86" name="T2"/>
                  <a:gd fmla="*/ 46 h 53" name="T3"/>
                  <a:gd fmla="*/ 1 w 86" name="T4"/>
                  <a:gd fmla="*/ 44 h 53" name="T5"/>
                  <a:gd fmla="*/ 2 w 86" name="T6"/>
                  <a:gd fmla="*/ 42 h 53" name="T7"/>
                  <a:gd fmla="*/ 9 w 86" name="T8"/>
                  <a:gd fmla="*/ 30 h 53" name="T9"/>
                  <a:gd fmla="*/ 14 w 86" name="T10"/>
                  <a:gd fmla="*/ 24 h 53" name="T11"/>
                  <a:gd fmla="*/ 21 w 86" name="T12"/>
                  <a:gd fmla="*/ 17 h 53" name="T13"/>
                  <a:gd fmla="*/ 24 w 86" name="T14"/>
                  <a:gd fmla="*/ 14 h 53" name="T15"/>
                  <a:gd fmla="*/ 29 w 86" name="T16"/>
                  <a:gd fmla="*/ 11 h 53" name="T17"/>
                  <a:gd fmla="*/ 37 w 86" name="T18"/>
                  <a:gd fmla="*/ 6 h 53" name="T19"/>
                  <a:gd fmla="*/ 46 w 86" name="T20"/>
                  <a:gd fmla="*/ 3 h 53" name="T21"/>
                  <a:gd fmla="*/ 55 w 86" name="T22"/>
                  <a:gd fmla="*/ 1 h 53" name="T23"/>
                  <a:gd fmla="*/ 64 w 86" name="T24"/>
                  <a:gd fmla="*/ 0 h 53" name="T25"/>
                  <a:gd fmla="*/ 71 w 86" name="T26"/>
                  <a:gd fmla="*/ 0 h 53" name="T27"/>
                  <a:gd fmla="*/ 74 w 86" name="T28"/>
                  <a:gd fmla="*/ 0 h 53" name="T29"/>
                  <a:gd fmla="*/ 77 w 86" name="T30"/>
                  <a:gd fmla="*/ 1 h 53" name="T31"/>
                  <a:gd fmla="*/ 82 w 86" name="T32"/>
                  <a:gd fmla="*/ 1 h 53" name="T33"/>
                  <a:gd fmla="*/ 86 w 86" name="T34"/>
                  <a:gd fmla="*/ 2 h 53" name="T35"/>
                  <a:gd fmla="*/ 82 w 86" name="T36"/>
                  <a:gd fmla="*/ 2 h 53" name="T37"/>
                  <a:gd fmla="*/ 77 w 86" name="T38"/>
                  <a:gd fmla="*/ 3 h 53" name="T39"/>
                  <a:gd fmla="*/ 75 w 86" name="T40"/>
                  <a:gd fmla="*/ 4 h 53" name="T41"/>
                  <a:gd fmla="*/ 72 w 86" name="T42"/>
                  <a:gd fmla="*/ 5 h 53" name="T43"/>
                  <a:gd fmla="*/ 65 w 86" name="T44"/>
                  <a:gd fmla="*/ 7 h 53" name="T45"/>
                  <a:gd fmla="*/ 58 w 86" name="T46"/>
                  <a:gd fmla="*/ 10 h 53" name="T47"/>
                  <a:gd fmla="*/ 52 w 86" name="T48"/>
                  <a:gd fmla="*/ 14 h 53" name="T49"/>
                  <a:gd fmla="*/ 46 w 86" name="T50"/>
                  <a:gd fmla="*/ 19 h 53" name="T51"/>
                  <a:gd fmla="*/ 40 w 86" name="T52"/>
                  <a:gd fmla="*/ 25 h 53" name="T53"/>
                  <a:gd fmla="*/ 38 w 86" name="T54"/>
                  <a:gd fmla="*/ 28 h 53" name="T55"/>
                  <a:gd fmla="*/ 36 w 86" name="T56"/>
                  <a:gd fmla="*/ 31 h 53" name="T57"/>
                  <a:gd fmla="*/ 34 w 86" name="T58"/>
                  <a:gd fmla="*/ 37 h 53" name="T59"/>
                  <a:gd fmla="*/ 32 w 86" name="T60"/>
                  <a:gd fmla="*/ 42 h 53" name="T61"/>
                  <a:gd fmla="*/ 30 w 86" name="T62"/>
                  <a:gd fmla="*/ 50 h 53" name="T63"/>
                  <a:gd fmla="*/ 30 w 86" name="T64"/>
                  <a:gd fmla="*/ 51 h 53" name="T65"/>
                  <a:gd fmla="*/ 31 w 86" name="T66"/>
                  <a:gd fmla="*/ 52 h 53" name="T67"/>
                  <a:gd fmla="*/ 31 w 86" name="T68"/>
                  <a:gd fmla="*/ 53 h 53" name="T69"/>
                  <a:gd fmla="*/ 0 w 86" name="T70"/>
                  <a:gd fmla="*/ 47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421"/>
              <p:cNvSpPr/>
              <p:nvPr/>
            </p:nvSpPr>
            <p:spPr bwMode="auto">
              <a:xfrm>
                <a:off x="246" y="3729"/>
                <a:ext cx="153" cy="99"/>
              </a:xfrm>
              <a:custGeom>
                <a:gdLst>
                  <a:gd fmla="*/ 56 w 86" name="T0"/>
                  <a:gd fmla="*/ 53 h 53" name="T1"/>
                  <a:gd fmla="*/ 56 w 86" name="T2"/>
                  <a:gd fmla="*/ 52 h 53" name="T3"/>
                  <a:gd fmla="*/ 56 w 86" name="T4"/>
                  <a:gd fmla="*/ 51 h 53" name="T5"/>
                  <a:gd fmla="*/ 56 w 86" name="T6"/>
                  <a:gd fmla="*/ 50 h 53" name="T7"/>
                  <a:gd fmla="*/ 55 w 86" name="T8"/>
                  <a:gd fmla="*/ 42 h 53" name="T9"/>
                  <a:gd fmla="*/ 53 w 86" name="T10"/>
                  <a:gd fmla="*/ 37 h 53" name="T11"/>
                  <a:gd fmla="*/ 50 w 86" name="T12"/>
                  <a:gd fmla="*/ 31 h 53" name="T13"/>
                  <a:gd fmla="*/ 48 w 86" name="T14"/>
                  <a:gd fmla="*/ 28 h 53" name="T15"/>
                  <a:gd fmla="*/ 46 w 86" name="T16"/>
                  <a:gd fmla="*/ 25 h 53" name="T17"/>
                  <a:gd fmla="*/ 41 w 86" name="T18"/>
                  <a:gd fmla="*/ 19 h 53" name="T19"/>
                  <a:gd fmla="*/ 35 w 86" name="T20"/>
                  <a:gd fmla="*/ 14 h 53" name="T21"/>
                  <a:gd fmla="*/ 28 w 86" name="T22"/>
                  <a:gd fmla="*/ 10 h 53" name="T23"/>
                  <a:gd fmla="*/ 21 w 86" name="T24"/>
                  <a:gd fmla="*/ 7 h 53" name="T25"/>
                  <a:gd fmla="*/ 15 w 86" name="T26"/>
                  <a:gd fmla="*/ 5 h 53" name="T27"/>
                  <a:gd fmla="*/ 12 w 86" name="T28"/>
                  <a:gd fmla="*/ 4 h 53" name="T29"/>
                  <a:gd fmla="*/ 9 w 86" name="T30"/>
                  <a:gd fmla="*/ 3 h 53" name="T31"/>
                  <a:gd fmla="*/ 4 w 86" name="T32"/>
                  <a:gd fmla="*/ 2 h 53" name="T33"/>
                  <a:gd fmla="*/ 0 w 86" name="T34"/>
                  <a:gd fmla="*/ 2 h 53" name="T35"/>
                  <a:gd fmla="*/ 4 w 86" name="T36"/>
                  <a:gd fmla="*/ 1 h 53" name="T37"/>
                  <a:gd fmla="*/ 9 w 86" name="T38"/>
                  <a:gd fmla="*/ 1 h 53" name="T39"/>
                  <a:gd fmla="*/ 12 w 86" name="T40"/>
                  <a:gd fmla="*/ 0 h 53" name="T41"/>
                  <a:gd fmla="*/ 15 w 86" name="T42"/>
                  <a:gd fmla="*/ 0 h 53" name="T43"/>
                  <a:gd fmla="*/ 23 w 86" name="T44"/>
                  <a:gd fmla="*/ 0 h 53" name="T45"/>
                  <a:gd fmla="*/ 31 w 86" name="T46"/>
                  <a:gd fmla="*/ 1 h 53" name="T47"/>
                  <a:gd fmla="*/ 40 w 86" name="T48"/>
                  <a:gd fmla="*/ 3 h 53" name="T49"/>
                  <a:gd fmla="*/ 49 w 86" name="T50"/>
                  <a:gd fmla="*/ 6 h 53" name="T51"/>
                  <a:gd fmla="*/ 58 w 86" name="T52"/>
                  <a:gd fmla="*/ 11 h 53" name="T53"/>
                  <a:gd fmla="*/ 62 w 86" name="T54"/>
                  <a:gd fmla="*/ 14 h 53" name="T55"/>
                  <a:gd fmla="*/ 66 w 86" name="T56"/>
                  <a:gd fmla="*/ 17 h 53" name="T57"/>
                  <a:gd fmla="*/ 73 w 86" name="T58"/>
                  <a:gd fmla="*/ 24 h 53" name="T59"/>
                  <a:gd fmla="*/ 78 w 86" name="T60"/>
                  <a:gd fmla="*/ 30 h 53" name="T61"/>
                  <a:gd fmla="*/ 84 w 86" name="T62"/>
                  <a:gd fmla="*/ 42 h 53" name="T63"/>
                  <a:gd fmla="*/ 85 w 86" name="T64"/>
                  <a:gd fmla="*/ 44 h 53" name="T65"/>
                  <a:gd fmla="*/ 86 w 86" name="T66"/>
                  <a:gd fmla="*/ 46 h 53" name="T67"/>
                  <a:gd fmla="*/ 86 w 86" name="T68"/>
                  <a:gd fmla="*/ 47 h 53" name="T69"/>
                  <a:gd fmla="*/ 56 w 86" name="T70"/>
                  <a:gd fmla="*/ 53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422"/>
              <p:cNvSpPr/>
              <p:nvPr/>
            </p:nvSpPr>
            <p:spPr bwMode="auto">
              <a:xfrm>
                <a:off x="347" y="3637"/>
                <a:ext cx="55" cy="163"/>
              </a:xfrm>
              <a:custGeom>
                <a:gdLst>
                  <a:gd fmla="*/ 0 w 31" name="T0"/>
                  <a:gd fmla="*/ 87 h 87" name="T1"/>
                  <a:gd fmla="*/ 0 w 31" name="T2"/>
                  <a:gd fmla="*/ 83 h 87" name="T3"/>
                  <a:gd fmla="*/ 1 w 31" name="T4"/>
                  <a:gd fmla="*/ 72 h 87" name="T5"/>
                  <a:gd fmla="*/ 7 w 31" name="T6"/>
                  <a:gd fmla="*/ 41 h 87" name="T7"/>
                  <a:gd fmla="*/ 9 w 31" name="T8"/>
                  <a:gd fmla="*/ 32 h 87" name="T9"/>
                  <a:gd fmla="*/ 12 w 31" name="T10"/>
                  <a:gd fmla="*/ 24 h 87" name="T11"/>
                  <a:gd fmla="*/ 15 w 31" name="T12"/>
                  <a:gd fmla="*/ 17 h 87" name="T13"/>
                  <a:gd fmla="*/ 18 w 31" name="T14"/>
                  <a:gd fmla="*/ 11 h 87" name="T15"/>
                  <a:gd fmla="*/ 22 w 31" name="T16"/>
                  <a:gd fmla="*/ 6 h 87" name="T17"/>
                  <a:gd fmla="*/ 25 w 31" name="T18"/>
                  <a:gd fmla="*/ 3 h 87" name="T19"/>
                  <a:gd fmla="*/ 28 w 31" name="T20"/>
                  <a:gd fmla="*/ 0 h 87" name="T21"/>
                  <a:gd fmla="*/ 26 w 31" name="T22"/>
                  <a:gd fmla="*/ 3 h 87" name="T23"/>
                  <a:gd fmla="*/ 24 w 31" name="T24"/>
                  <a:gd fmla="*/ 7 h 87" name="T25"/>
                  <a:gd fmla="*/ 23 w 31" name="T26"/>
                  <a:gd fmla="*/ 13 h 87" name="T27"/>
                  <a:gd fmla="*/ 22 w 31" name="T28"/>
                  <a:gd fmla="*/ 19 h 87" name="T29"/>
                  <a:gd fmla="*/ 22 w 31" name="T30"/>
                  <a:gd fmla="*/ 26 h 87" name="T31"/>
                  <a:gd fmla="*/ 22 w 31" name="T32"/>
                  <a:gd fmla="*/ 34 h 87" name="T33"/>
                  <a:gd fmla="*/ 22 w 31" name="T34"/>
                  <a:gd fmla="*/ 42 h 87" name="T35"/>
                  <a:gd fmla="*/ 27 w 31" name="T36"/>
                  <a:gd fmla="*/ 71 h 87" name="T37"/>
                  <a:gd fmla="*/ 30 w 31" name="T38"/>
                  <a:gd fmla="*/ 80 h 87" name="T39"/>
                  <a:gd fmla="*/ 31 w 31" name="T40"/>
                  <a:gd fmla="*/ 84 h 87" name="T41"/>
                  <a:gd fmla="*/ 0 w 31" name="T42"/>
                  <a:gd fmla="*/ 87 h 8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8" name="Freeform 423"/>
              <p:cNvSpPr/>
              <p:nvPr/>
            </p:nvSpPr>
            <p:spPr bwMode="auto">
              <a:xfrm>
                <a:off x="3109" y="3012"/>
                <a:ext cx="566" cy="467"/>
              </a:xfrm>
              <a:custGeom>
                <a:gdLst>
                  <a:gd fmla="*/ 270 w 319" name="T0"/>
                  <a:gd fmla="*/ 102 h 249" name="T1"/>
                  <a:gd fmla="*/ 156 w 319" name="T2"/>
                  <a:gd fmla="*/ 0 h 249" name="T3"/>
                  <a:gd fmla="*/ 42 w 319" name="T4"/>
                  <a:gd fmla="*/ 106 h 249" name="T5"/>
                  <a:gd fmla="*/ 0 w 319" name="T6"/>
                  <a:gd fmla="*/ 164 h 249" name="T7"/>
                  <a:gd fmla="*/ 160 w 319" name="T8"/>
                  <a:gd fmla="*/ 249 h 249" name="T9"/>
                  <a:gd fmla="*/ 319 w 319" name="T10"/>
                  <a:gd fmla="*/ 164 h 249" name="T11"/>
                  <a:gd fmla="*/ 270 w 319" name="T12"/>
                  <a:gd fmla="*/ 102 h 249" name="T13"/>
                </a:gdLst>
                <a:cxnLst>
                  <a:cxn ang="0">
                    <a:pos x="T0" y="T1"/>
                  </a:cxn>
                  <a:cxn ang="0">
                    <a:pos x="T2" y="T3"/>
                  </a:cxn>
                  <a:cxn ang="0">
                    <a:pos x="T4" y="T5"/>
                  </a:cxn>
                  <a:cxn ang="0">
                    <a:pos x="T6" y="T7"/>
                  </a:cxn>
                  <a:cxn ang="0">
                    <a:pos x="T8" y="T9"/>
                  </a:cxn>
                  <a:cxn ang="0">
                    <a:pos x="T10" y="T11"/>
                  </a:cxn>
                  <a:cxn ang="0">
                    <a:pos x="T12" y="T13"/>
                  </a:cxn>
                </a:cxnLst>
                <a:rect b="b" l="0" r="r" t="0"/>
                <a:pathLst>
                  <a:path h="249" w="31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9" name="Freeform 424"/>
              <p:cNvSpPr/>
              <p:nvPr/>
            </p:nvSpPr>
            <p:spPr bwMode="auto">
              <a:xfrm>
                <a:off x="3146" y="3079"/>
                <a:ext cx="492" cy="406"/>
              </a:xfrm>
              <a:custGeom>
                <a:gdLst>
                  <a:gd fmla="*/ 235 w 277" name="T0"/>
                  <a:gd fmla="*/ 89 h 216" name="T1"/>
                  <a:gd fmla="*/ 136 w 277" name="T2"/>
                  <a:gd fmla="*/ 0 h 216" name="T3"/>
                  <a:gd fmla="*/ 37 w 277" name="T4"/>
                  <a:gd fmla="*/ 92 h 216" name="T5"/>
                  <a:gd fmla="*/ 0 w 277" name="T6"/>
                  <a:gd fmla="*/ 142 h 216" name="T7"/>
                  <a:gd fmla="*/ 139 w 277" name="T8"/>
                  <a:gd fmla="*/ 216 h 216" name="T9"/>
                  <a:gd fmla="*/ 277 w 277" name="T10"/>
                  <a:gd fmla="*/ 142 h 216" name="T11"/>
                  <a:gd fmla="*/ 235 w 277" name="T12"/>
                  <a:gd fmla="*/ 89 h 216" name="T13"/>
                </a:gdLst>
                <a:cxnLst>
                  <a:cxn ang="0">
                    <a:pos x="T0" y="T1"/>
                  </a:cxn>
                  <a:cxn ang="0">
                    <a:pos x="T2" y="T3"/>
                  </a:cxn>
                  <a:cxn ang="0">
                    <a:pos x="T4" y="T5"/>
                  </a:cxn>
                  <a:cxn ang="0">
                    <a:pos x="T6" y="T7"/>
                  </a:cxn>
                  <a:cxn ang="0">
                    <a:pos x="T8" y="T9"/>
                  </a:cxn>
                  <a:cxn ang="0">
                    <a:pos x="T10" y="T11"/>
                  </a:cxn>
                  <a:cxn ang="0">
                    <a:pos x="T12" y="T13"/>
                  </a:cxn>
                </a:cxnLst>
                <a:rect b="b" l="0" r="r" t="0"/>
                <a:pathLst>
                  <a:path h="216" w="277">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0" name="Freeform 425"/>
              <p:cNvSpPr/>
              <p:nvPr/>
            </p:nvSpPr>
            <p:spPr bwMode="auto">
              <a:xfrm>
                <a:off x="3228" y="3359"/>
                <a:ext cx="330" cy="439"/>
              </a:xfrm>
              <a:custGeom>
                <a:gdLst>
                  <a:gd fmla="*/ 135 w 330" name="T0"/>
                  <a:gd fmla="*/ 439 h 439" name="T1"/>
                  <a:gd fmla="*/ 195 w 330" name="T2"/>
                  <a:gd fmla="*/ 439 h 439" name="T3"/>
                  <a:gd fmla="*/ 190 w 330" name="T4"/>
                  <a:gd fmla="*/ 167 h 439" name="T5"/>
                  <a:gd fmla="*/ 330 w 330" name="T6"/>
                  <a:gd fmla="*/ 6 h 439" name="T7"/>
                  <a:gd fmla="*/ 186 w 330" name="T8"/>
                  <a:gd fmla="*/ 120 h 439" name="T9"/>
                  <a:gd fmla="*/ 165 w 330" name="T10"/>
                  <a:gd fmla="*/ 0 h 439" name="T11"/>
                  <a:gd fmla="*/ 142 w 330" name="T12"/>
                  <a:gd fmla="*/ 111 h 439" name="T13"/>
                  <a:gd fmla="*/ 0 w 330" name="T14"/>
                  <a:gd fmla="*/ 6 h 439" name="T15"/>
                  <a:gd fmla="*/ 140 w 330" name="T16"/>
                  <a:gd fmla="*/ 167 h 439" name="T17"/>
                  <a:gd fmla="*/ 135 w 330" name="T18"/>
                  <a:gd fmla="*/ 439 h 43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39" w="330">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1" name="Freeform 426"/>
              <p:cNvSpPr/>
              <p:nvPr/>
            </p:nvSpPr>
            <p:spPr bwMode="auto">
              <a:xfrm>
                <a:off x="3228" y="3359"/>
                <a:ext cx="330" cy="439"/>
              </a:xfrm>
              <a:custGeom>
                <a:gdLst>
                  <a:gd fmla="*/ 135 w 330" name="T0"/>
                  <a:gd fmla="*/ 439 h 439" name="T1"/>
                  <a:gd fmla="*/ 195 w 330" name="T2"/>
                  <a:gd fmla="*/ 439 h 439" name="T3"/>
                  <a:gd fmla="*/ 190 w 330" name="T4"/>
                  <a:gd fmla="*/ 167 h 439" name="T5"/>
                  <a:gd fmla="*/ 330 w 330" name="T6"/>
                  <a:gd fmla="*/ 6 h 439" name="T7"/>
                  <a:gd fmla="*/ 186 w 330" name="T8"/>
                  <a:gd fmla="*/ 120 h 439" name="T9"/>
                  <a:gd fmla="*/ 165 w 330" name="T10"/>
                  <a:gd fmla="*/ 0 h 439" name="T11"/>
                  <a:gd fmla="*/ 142 w 330" name="T12"/>
                  <a:gd fmla="*/ 111 h 439" name="T13"/>
                  <a:gd fmla="*/ 0 w 330" name="T14"/>
                  <a:gd fmla="*/ 6 h 439" name="T15"/>
                  <a:gd fmla="*/ 140 w 330" name="T16"/>
                  <a:gd fmla="*/ 167 h 439" name="T17"/>
                  <a:gd fmla="*/ 135 w 330" name="T18"/>
                  <a:gd fmla="*/ 439 h 439"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39" w="330">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2" name="Freeform 427"/>
              <p:cNvSpPr>
                <a:spLocks noEditPoints="1"/>
              </p:cNvSpPr>
              <p:nvPr/>
            </p:nvSpPr>
            <p:spPr bwMode="auto">
              <a:xfrm>
                <a:off x="3418" y="3181"/>
                <a:ext cx="257" cy="345"/>
              </a:xfrm>
              <a:custGeom>
                <a:gdLst>
                  <a:gd fmla="*/ 0 w 145" name="T0"/>
                  <a:gd fmla="*/ 184 h 184" name="T1"/>
                  <a:gd fmla="*/ 145 w 145" name="T2"/>
                  <a:gd fmla="*/ 75 h 184" name="T3"/>
                  <a:gd fmla="*/ 145 w 145" name="T4"/>
                  <a:gd fmla="*/ 75 h 184" name="T5"/>
                  <a:gd fmla="*/ 145 w 145" name="T6"/>
                  <a:gd fmla="*/ 75 h 184" name="T7"/>
                  <a:gd fmla="*/ 145 w 145" name="T8"/>
                  <a:gd fmla="*/ 75 h 184" name="T9"/>
                  <a:gd fmla="*/ 145 w 145" name="T10"/>
                  <a:gd fmla="*/ 75 h 184" name="T11"/>
                  <a:gd fmla="*/ 145 w 145" name="T12"/>
                  <a:gd fmla="*/ 74 h 184" name="T13"/>
                  <a:gd fmla="*/ 145 w 145" name="T14"/>
                  <a:gd fmla="*/ 74 h 184" name="T15"/>
                  <a:gd fmla="*/ 145 w 145" name="T16"/>
                  <a:gd fmla="*/ 74 h 184" name="T17"/>
                  <a:gd fmla="*/ 145 w 145" name="T18"/>
                  <a:gd fmla="*/ 74 h 184" name="T19"/>
                  <a:gd fmla="*/ 96 w 145" name="T20"/>
                  <a:gd fmla="*/ 12 h 184" name="T21"/>
                  <a:gd fmla="*/ 96 w 145" name="T22"/>
                  <a:gd fmla="*/ 12 h 184" name="T23"/>
                  <a:gd fmla="*/ 96 w 145" name="T24"/>
                  <a:gd fmla="*/ 12 h 184" name="T25"/>
                  <a:gd fmla="*/ 96 w 145" name="T26"/>
                  <a:gd fmla="*/ 12 h 184" name="T27"/>
                  <a:gd fmla="*/ 96 w 145" name="T28"/>
                  <a:gd fmla="*/ 12 h 184" name="T29"/>
                  <a:gd fmla="*/ 96 w 145" name="T30"/>
                  <a:gd fmla="*/ 12 h 184" name="T31"/>
                  <a:gd fmla="*/ 96 w 145" name="T32"/>
                  <a:gd fmla="*/ 11 h 184" name="T33"/>
                  <a:gd fmla="*/ 96 w 145" name="T34"/>
                  <a:gd fmla="*/ 11 h 184" name="T35"/>
                  <a:gd fmla="*/ 96 w 145" name="T36"/>
                  <a:gd fmla="*/ 11 h 184" name="T37"/>
                  <a:gd fmla="*/ 96 w 145" name="T38"/>
                  <a:gd fmla="*/ 11 h 184" name="T39"/>
                  <a:gd fmla="*/ 96 w 145" name="T40"/>
                  <a:gd fmla="*/ 11 h 184" name="T41"/>
                  <a:gd fmla="*/ 96 w 145" name="T42"/>
                  <a:gd fmla="*/ 11 h 184" name="T43"/>
                  <a:gd fmla="*/ 96 w 145" name="T44"/>
                  <a:gd fmla="*/ 10 h 184" name="T45"/>
                  <a:gd fmla="*/ 96 w 145" name="T46"/>
                  <a:gd fmla="*/ 10 h 184" name="T47"/>
                  <a:gd fmla="*/ 96 w 145" name="T48"/>
                  <a:gd fmla="*/ 10 h 184" name="T49"/>
                  <a:gd fmla="*/ 96 w 145" name="T50"/>
                  <a:gd fmla="*/ 10 h 184" name="T51"/>
                  <a:gd fmla="*/ 96 w 145" name="T52"/>
                  <a:gd fmla="*/ 10 h 184" name="T53"/>
                  <a:gd fmla="*/ 96 w 145" name="T54"/>
                  <a:gd fmla="*/ 10 h 184" name="T55"/>
                  <a:gd fmla="*/ 96 w 145" name="T56"/>
                  <a:gd fmla="*/ 9 h 184" name="T57"/>
                  <a:gd fmla="*/ 96 w 145" name="T58"/>
                  <a:gd fmla="*/ 9 h 184" name="T59"/>
                  <a:gd fmla="*/ 96 w 145" name="T60"/>
                  <a:gd fmla="*/ 9 h 184" name="T61"/>
                  <a:gd fmla="*/ 96 w 145" name="T62"/>
                  <a:gd fmla="*/ 9 h 184" name="T63"/>
                  <a:gd fmla="*/ 96 w 145" name="T64"/>
                  <a:gd fmla="*/ 9 h 184" name="T65"/>
                  <a:gd fmla="*/ 96 w 145" name="T66"/>
                  <a:gd fmla="*/ 9 h 184" name="T67"/>
                  <a:gd fmla="*/ 96 w 145" name="T68"/>
                  <a:gd fmla="*/ 8 h 184" name="T69"/>
                  <a:gd fmla="*/ 96 w 145" name="T70"/>
                  <a:gd fmla="*/ 8 h 184" name="T71"/>
                  <a:gd fmla="*/ 96 w 145" name="T72"/>
                  <a:gd fmla="*/ 8 h 184" name="T73"/>
                  <a:gd fmla="*/ 96 w 145" name="T74"/>
                  <a:gd fmla="*/ 8 h 184" name="T75"/>
                  <a:gd fmla="*/ 95 w 145" name="T76"/>
                  <a:gd fmla="*/ 4 h 184" name="T77"/>
                  <a:gd fmla="*/ 95 w 145" name="T78"/>
                  <a:gd fmla="*/ 4 h 184" name="T79"/>
                  <a:gd fmla="*/ 95 w 145" name="T80"/>
                  <a:gd fmla="*/ 4 h 184" name="T81"/>
                  <a:gd fmla="*/ 95 w 145" name="T82"/>
                  <a:gd fmla="*/ 4 h 184" name="T83"/>
                  <a:gd fmla="*/ 95 w 145" name="T84"/>
                  <a:gd fmla="*/ 4 h 184" name="T85"/>
                  <a:gd fmla="*/ 95 w 145" name="T86"/>
                  <a:gd fmla="*/ 3 h 184" name="T87"/>
                  <a:gd fmla="*/ 95 w 145" name="T88"/>
                  <a:gd fmla="*/ 3 h 184" name="T89"/>
                  <a:gd fmla="*/ 95 w 145" name="T90"/>
                  <a:gd fmla="*/ 3 h 184" name="T91"/>
                  <a:gd fmla="*/ 95 w 145" name="T92"/>
                  <a:gd fmla="*/ 3 h 184" name="T93"/>
                  <a:gd fmla="*/ 95 w 145" name="T94"/>
                  <a:gd fmla="*/ 3 h 184" name="T95"/>
                  <a:gd fmla="*/ 95 w 145" name="T96"/>
                  <a:gd fmla="*/ 3 h 184" name="T97"/>
                  <a:gd fmla="*/ 95 w 145" name="T98"/>
                  <a:gd fmla="*/ 2 h 184" name="T99"/>
                  <a:gd fmla="*/ 95 w 145" name="T100"/>
                  <a:gd fmla="*/ 2 h 184" name="T101"/>
                  <a:gd fmla="*/ 95 w 145" name="T102"/>
                  <a:gd fmla="*/ 2 h 184" name="T103"/>
                  <a:gd fmla="*/ 95 w 145" name="T104"/>
                  <a:gd fmla="*/ 2 h 184" name="T105"/>
                  <a:gd fmla="*/ 95 w 145" name="T106"/>
                  <a:gd fmla="*/ 2 h 184" name="T107"/>
                  <a:gd fmla="*/ 95 w 145" name="T108"/>
                  <a:gd fmla="*/ 2 h 184" name="T109"/>
                  <a:gd fmla="*/ 95 w 145" name="T110"/>
                  <a:gd fmla="*/ 1 h 184" name="T111"/>
                  <a:gd fmla="*/ 95 w 145" name="T112"/>
                  <a:gd fmla="*/ 1 h 184" name="T113"/>
                  <a:gd fmla="*/ 95 w 145" name="T114"/>
                  <a:gd fmla="*/ 1 h 184" name="T115"/>
                  <a:gd fmla="*/ 95 w 145" name="T116"/>
                  <a:gd fmla="*/ 1 h 184" name="T117"/>
                  <a:gd fmla="*/ 95 w 145" name="T118"/>
                  <a:gd fmla="*/ 1 h 184" name="T119"/>
                  <a:gd fmla="*/ 95 w 145" name="T120"/>
                  <a:gd fmla="*/ 1 h 184" name="T121"/>
                  <a:gd fmla="*/ 95 w 145" name="T122"/>
                  <a:gd fmla="*/ 0 h 184" name="T123"/>
                  <a:gd fmla="*/ 94 w 145" name="T124"/>
                  <a:gd fmla="*/ 0 h 184" name="T1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b="b" l="0" r="r" t="0"/>
                <a:pathLst>
                  <a:path h="184" w="145">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3" name="Freeform 428"/>
              <p:cNvSpPr/>
              <p:nvPr/>
            </p:nvSpPr>
            <p:spPr bwMode="auto">
              <a:xfrm>
                <a:off x="3395" y="3012"/>
                <a:ext cx="280" cy="435"/>
              </a:xfrm>
              <a:custGeom>
                <a:gdLst>
                  <a:gd fmla="*/ 95 w 158" name="T0"/>
                  <a:gd fmla="*/ 125 h 232" name="T1"/>
                  <a:gd fmla="*/ 158 w 158" name="T2"/>
                  <a:gd fmla="*/ 165 h 232" name="T3"/>
                  <a:gd fmla="*/ 158 w 158" name="T4"/>
                  <a:gd fmla="*/ 165 h 232" name="T5"/>
                  <a:gd fmla="*/ 158 w 158" name="T6"/>
                  <a:gd fmla="*/ 165 h 232" name="T7"/>
                  <a:gd fmla="*/ 158 w 158" name="T8"/>
                  <a:gd fmla="*/ 164 h 232" name="T9"/>
                  <a:gd fmla="*/ 158 w 158" name="T10"/>
                  <a:gd fmla="*/ 164 h 232" name="T11"/>
                  <a:gd fmla="*/ 158 w 158" name="T12"/>
                  <a:gd fmla="*/ 164 h 232" name="T13"/>
                  <a:gd fmla="*/ 158 w 158" name="T14"/>
                  <a:gd fmla="*/ 164 h 232" name="T15"/>
                  <a:gd fmla="*/ 109 w 158" name="T16"/>
                  <a:gd fmla="*/ 102 h 232" name="T17"/>
                  <a:gd fmla="*/ 109 w 158" name="T18"/>
                  <a:gd fmla="*/ 102 h 232" name="T19"/>
                  <a:gd fmla="*/ 109 w 158" name="T20"/>
                  <a:gd fmla="*/ 102 h 232" name="T21"/>
                  <a:gd fmla="*/ 109 w 158" name="T22"/>
                  <a:gd fmla="*/ 101 h 232" name="T23"/>
                  <a:gd fmla="*/ 109 w 158" name="T24"/>
                  <a:gd fmla="*/ 101 h 232" name="T25"/>
                  <a:gd fmla="*/ 109 w 158" name="T26"/>
                  <a:gd fmla="*/ 101 h 232" name="T27"/>
                  <a:gd fmla="*/ 109 w 158" name="T28"/>
                  <a:gd fmla="*/ 101 h 232" name="T29"/>
                  <a:gd fmla="*/ 109 w 158" name="T30"/>
                  <a:gd fmla="*/ 100 h 232" name="T31"/>
                  <a:gd fmla="*/ 109 w 158" name="T32"/>
                  <a:gd fmla="*/ 100 h 232" name="T33"/>
                  <a:gd fmla="*/ 109 w 158" name="T34"/>
                  <a:gd fmla="*/ 100 h 232" name="T35"/>
                  <a:gd fmla="*/ 109 w 158" name="T36"/>
                  <a:gd fmla="*/ 100 h 232" name="T37"/>
                  <a:gd fmla="*/ 109 w 158" name="T38"/>
                  <a:gd fmla="*/ 99 h 232" name="T39"/>
                  <a:gd fmla="*/ 109 w 158" name="T40"/>
                  <a:gd fmla="*/ 99 h 232" name="T41"/>
                  <a:gd fmla="*/ 109 w 158" name="T42"/>
                  <a:gd fmla="*/ 99 h 232" name="T43"/>
                  <a:gd fmla="*/ 109 w 158" name="T44"/>
                  <a:gd fmla="*/ 99 h 232" name="T45"/>
                  <a:gd fmla="*/ 109 w 158" name="T46"/>
                  <a:gd fmla="*/ 98 h 232" name="T47"/>
                  <a:gd fmla="*/ 109 w 158" name="T48"/>
                  <a:gd fmla="*/ 98 h 232" name="T49"/>
                  <a:gd fmla="*/ 108 w 158" name="T50"/>
                  <a:gd fmla="*/ 94 h 232" name="T51"/>
                  <a:gd fmla="*/ 108 w 158" name="T52"/>
                  <a:gd fmla="*/ 94 h 232" name="T53"/>
                  <a:gd fmla="*/ 108 w 158" name="T54"/>
                  <a:gd fmla="*/ 94 h 232" name="T55"/>
                  <a:gd fmla="*/ 108 w 158" name="T56"/>
                  <a:gd fmla="*/ 94 h 232" name="T57"/>
                  <a:gd fmla="*/ 108 w 158" name="T58"/>
                  <a:gd fmla="*/ 93 h 232" name="T59"/>
                  <a:gd fmla="*/ 108 w 158" name="T60"/>
                  <a:gd fmla="*/ 93 h 232" name="T61"/>
                  <a:gd fmla="*/ 108 w 158" name="T62"/>
                  <a:gd fmla="*/ 93 h 232" name="T63"/>
                  <a:gd fmla="*/ 108 w 158" name="T64"/>
                  <a:gd fmla="*/ 93 h 232" name="T65"/>
                  <a:gd fmla="*/ 108 w 158" name="T66"/>
                  <a:gd fmla="*/ 92 h 232" name="T67"/>
                  <a:gd fmla="*/ 108 w 158" name="T68"/>
                  <a:gd fmla="*/ 92 h 232" name="T69"/>
                  <a:gd fmla="*/ 108 w 158" name="T70"/>
                  <a:gd fmla="*/ 92 h 232" name="T71"/>
                  <a:gd fmla="*/ 108 w 158" name="T72"/>
                  <a:gd fmla="*/ 92 h 232" name="T73"/>
                  <a:gd fmla="*/ 108 w 158" name="T74"/>
                  <a:gd fmla="*/ 91 h 232" name="T75"/>
                  <a:gd fmla="*/ 108 w 158" name="T76"/>
                  <a:gd fmla="*/ 91 h 232" name="T77"/>
                  <a:gd fmla="*/ 108 w 158" name="T78"/>
                  <a:gd fmla="*/ 91 h 232" name="T79"/>
                  <a:gd fmla="*/ 108 w 158" name="T80"/>
                  <a:gd fmla="*/ 91 h 232" name="T81"/>
                  <a:gd fmla="*/ 107 w 158" name="T82"/>
                  <a:gd fmla="*/ 90 h 232" name="T83"/>
                  <a:gd fmla="*/ 0 w 158" name="T84"/>
                  <a:gd fmla="*/ 0 h 232"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231" w="158">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4" name="Freeform 429"/>
              <p:cNvSpPr/>
              <p:nvPr/>
            </p:nvSpPr>
            <p:spPr bwMode="auto">
              <a:xfrm>
                <a:off x="3395" y="3079"/>
                <a:ext cx="243" cy="400"/>
              </a:xfrm>
              <a:custGeom>
                <a:gdLst>
                  <a:gd fmla="*/ 0 w 137" name="T0"/>
                  <a:gd fmla="*/ 0 h 213" name="T1"/>
                  <a:gd fmla="*/ 0 w 137" name="T2"/>
                  <a:gd fmla="*/ 0 h 213" name="T3"/>
                  <a:gd fmla="*/ 0 w 137" name="T4"/>
                  <a:gd fmla="*/ 156 h 213" name="T5"/>
                  <a:gd fmla="*/ 11 w 137" name="T6"/>
                  <a:gd fmla="*/ 213 h 213" name="T7"/>
                  <a:gd fmla="*/ 92 w 137" name="T8"/>
                  <a:gd fmla="*/ 152 h 213" name="T9"/>
                  <a:gd fmla="*/ 36 w 137" name="T10"/>
                  <a:gd fmla="*/ 213 h 213" name="T11"/>
                  <a:gd fmla="*/ 36 w 137" name="T12"/>
                  <a:gd fmla="*/ 213 h 213" name="T13"/>
                  <a:gd fmla="*/ 36 w 137" name="T14"/>
                  <a:gd fmla="*/ 213 h 213" name="T15"/>
                  <a:gd fmla="*/ 93 w 137" name="T16"/>
                  <a:gd fmla="*/ 196 h 213" name="T17"/>
                  <a:gd fmla="*/ 93 w 137" name="T18"/>
                  <a:gd fmla="*/ 196 h 213" name="T19"/>
                  <a:gd fmla="*/ 137 w 137" name="T20"/>
                  <a:gd fmla="*/ 142 h 213" name="T21"/>
                  <a:gd fmla="*/ 95 w 137" name="T22"/>
                  <a:gd fmla="*/ 89 h 213" name="T23"/>
                  <a:gd fmla="*/ 0 w 137" name="T24"/>
                  <a:gd fmla="*/ 0 h 213"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213" w="137">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5" name="Freeform 430"/>
              <p:cNvSpPr/>
              <p:nvPr/>
            </p:nvSpPr>
            <p:spPr bwMode="auto">
              <a:xfrm>
                <a:off x="3395" y="3365"/>
                <a:ext cx="163" cy="433"/>
              </a:xfrm>
              <a:custGeom>
                <a:gdLst>
                  <a:gd fmla="*/ 163 w 163" name="T0"/>
                  <a:gd fmla="*/ 0 h 433" name="T1"/>
                  <a:gd fmla="*/ 19 w 163" name="T2"/>
                  <a:gd fmla="*/ 114 h 433" name="T3"/>
                  <a:gd fmla="*/ 0 w 163" name="T4"/>
                  <a:gd fmla="*/ 7 h 433" name="T5"/>
                  <a:gd fmla="*/ 0 w 163" name="T6"/>
                  <a:gd fmla="*/ 114 h 433" name="T7"/>
                  <a:gd fmla="*/ 0 w 163" name="T8"/>
                  <a:gd fmla="*/ 120 h 433" name="T9"/>
                  <a:gd fmla="*/ 0 w 163" name="T10"/>
                  <a:gd fmla="*/ 433 h 433" name="T11"/>
                  <a:gd fmla="*/ 28 w 163" name="T12"/>
                  <a:gd fmla="*/ 433 h 433" name="T13"/>
                  <a:gd fmla="*/ 23 w 163" name="T14"/>
                  <a:gd fmla="*/ 161 h 433" name="T15"/>
                  <a:gd fmla="*/ 63 w 163" name="T16"/>
                  <a:gd fmla="*/ 114 h 433" name="T17"/>
                  <a:gd fmla="*/ 163 w 163" name="T18"/>
                  <a:gd fmla="*/ 0 h 43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32" w="16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6" name="Freeform 431"/>
              <p:cNvSpPr/>
              <p:nvPr/>
            </p:nvSpPr>
            <p:spPr bwMode="auto">
              <a:xfrm>
                <a:off x="3395" y="3365"/>
                <a:ext cx="163" cy="433"/>
              </a:xfrm>
              <a:custGeom>
                <a:gdLst>
                  <a:gd fmla="*/ 163 w 163" name="T0"/>
                  <a:gd fmla="*/ 0 h 433" name="T1"/>
                  <a:gd fmla="*/ 19 w 163" name="T2"/>
                  <a:gd fmla="*/ 114 h 433" name="T3"/>
                  <a:gd fmla="*/ 0 w 163" name="T4"/>
                  <a:gd fmla="*/ 7 h 433" name="T5"/>
                  <a:gd fmla="*/ 0 w 163" name="T6"/>
                  <a:gd fmla="*/ 114 h 433" name="T7"/>
                  <a:gd fmla="*/ 0 w 163" name="T8"/>
                  <a:gd fmla="*/ 120 h 433" name="T9"/>
                  <a:gd fmla="*/ 0 w 163" name="T10"/>
                  <a:gd fmla="*/ 433 h 433" name="T11"/>
                  <a:gd fmla="*/ 28 w 163" name="T12"/>
                  <a:gd fmla="*/ 433 h 433" name="T13"/>
                  <a:gd fmla="*/ 23 w 163" name="T14"/>
                  <a:gd fmla="*/ 161 h 433" name="T15"/>
                  <a:gd fmla="*/ 63 w 163" name="T16"/>
                  <a:gd fmla="*/ 114 h 433" name="T17"/>
                  <a:gd fmla="*/ 163 w 163" name="T18"/>
                  <a:gd fmla="*/ 0 h 433"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432" w="16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7" name="Freeform 432"/>
              <p:cNvSpPr/>
              <p:nvPr/>
            </p:nvSpPr>
            <p:spPr bwMode="auto">
              <a:xfrm>
                <a:off x="4378" y="3186"/>
                <a:ext cx="286" cy="627"/>
              </a:xfrm>
              <a:custGeom>
                <a:gdLst>
                  <a:gd fmla="*/ 286 w 286" name="T0"/>
                  <a:gd fmla="*/ 122 h 627" name="T1"/>
                  <a:gd fmla="*/ 162 w 286" name="T2"/>
                  <a:gd fmla="*/ 199 h 627" name="T3"/>
                  <a:gd fmla="*/ 142 w 286" name="T4"/>
                  <a:gd fmla="*/ 0 h 627" name="T5"/>
                  <a:gd fmla="*/ 125 w 286" name="T6"/>
                  <a:gd fmla="*/ 199 h 627" name="T7"/>
                  <a:gd fmla="*/ 0 w 286" name="T8"/>
                  <a:gd fmla="*/ 122 h 627" name="T9"/>
                  <a:gd fmla="*/ 121 w 286" name="T10"/>
                  <a:gd fmla="*/ 265 h 627" name="T11"/>
                  <a:gd fmla="*/ 107 w 286" name="T12"/>
                  <a:gd fmla="*/ 627 h 627" name="T13"/>
                  <a:gd fmla="*/ 178 w 286" name="T14"/>
                  <a:gd fmla="*/ 627 h 627" name="T15"/>
                  <a:gd fmla="*/ 164 w 286" name="T16"/>
                  <a:gd fmla="*/ 265 h 627" name="T17"/>
                  <a:gd fmla="*/ 286 w 286" name="T18"/>
                  <a:gd fmla="*/ 122 h 62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7" w="286">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8" name="Freeform 433"/>
              <p:cNvSpPr/>
              <p:nvPr/>
            </p:nvSpPr>
            <p:spPr bwMode="auto">
              <a:xfrm>
                <a:off x="4378" y="3186"/>
                <a:ext cx="286" cy="627"/>
              </a:xfrm>
              <a:custGeom>
                <a:gdLst>
                  <a:gd fmla="*/ 286 w 286" name="T0"/>
                  <a:gd fmla="*/ 122 h 627" name="T1"/>
                  <a:gd fmla="*/ 162 w 286" name="T2"/>
                  <a:gd fmla="*/ 199 h 627" name="T3"/>
                  <a:gd fmla="*/ 142 w 286" name="T4"/>
                  <a:gd fmla="*/ 0 h 627" name="T5"/>
                  <a:gd fmla="*/ 125 w 286" name="T6"/>
                  <a:gd fmla="*/ 199 h 627" name="T7"/>
                  <a:gd fmla="*/ 0 w 286" name="T8"/>
                  <a:gd fmla="*/ 122 h 627" name="T9"/>
                  <a:gd fmla="*/ 121 w 286" name="T10"/>
                  <a:gd fmla="*/ 265 h 627" name="T11"/>
                  <a:gd fmla="*/ 107 w 286" name="T12"/>
                  <a:gd fmla="*/ 627 h 627" name="T13"/>
                  <a:gd fmla="*/ 178 w 286" name="T14"/>
                  <a:gd fmla="*/ 627 h 627" name="T15"/>
                  <a:gd fmla="*/ 164 w 286" name="T16"/>
                  <a:gd fmla="*/ 265 h 627" name="T17"/>
                  <a:gd fmla="*/ 286 w 286" name="T18"/>
                  <a:gd fmla="*/ 122 h 627"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7" w="286">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19" name="Freeform 434"/>
              <p:cNvSpPr/>
              <p:nvPr/>
            </p:nvSpPr>
            <p:spPr bwMode="auto">
              <a:xfrm>
                <a:off x="4536" y="3455"/>
                <a:ext cx="130" cy="92"/>
              </a:xfrm>
              <a:custGeom>
                <a:gdLst>
                  <a:gd fmla="*/ 0 w 73" name="T0"/>
                  <a:gd fmla="*/ 20 h 49" name="T1"/>
                  <a:gd fmla="*/ 73 w 73" name="T2"/>
                  <a:gd fmla="*/ 0 h 49" name="T3"/>
                  <a:gd fmla="*/ 6 w 73" name="T4"/>
                  <a:gd fmla="*/ 49 h 49" name="T5"/>
                  <a:gd fmla="*/ 0 w 73" name="T6"/>
                  <a:gd fmla="*/ 20 h 49" name="T7"/>
                </a:gdLst>
                <a:cxnLst>
                  <a:cxn ang="0">
                    <a:pos x="T0" y="T1"/>
                  </a:cxn>
                  <a:cxn ang="0">
                    <a:pos x="T2" y="T3"/>
                  </a:cxn>
                  <a:cxn ang="0">
                    <a:pos x="T4" y="T5"/>
                  </a:cxn>
                  <a:cxn ang="0">
                    <a:pos x="T6" y="T7"/>
                  </a:cxn>
                </a:cxnLst>
                <a:rect b="b" l="0" r="r" t="0"/>
                <a:pathLst>
                  <a:path h="49" w="73">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0" name="Freeform 435"/>
              <p:cNvSpPr/>
              <p:nvPr/>
            </p:nvSpPr>
            <p:spPr bwMode="auto">
              <a:xfrm>
                <a:off x="4373" y="3455"/>
                <a:ext cx="131" cy="95"/>
              </a:xfrm>
              <a:custGeom>
                <a:gdLst>
                  <a:gd fmla="*/ 74 w 74" name="T0"/>
                  <a:gd fmla="*/ 20 h 51" name="T1"/>
                  <a:gd fmla="*/ 0 w 74" name="T2"/>
                  <a:gd fmla="*/ 0 h 51" name="T3"/>
                  <a:gd fmla="*/ 73 w 74" name="T4"/>
                  <a:gd fmla="*/ 51 h 51" name="T5"/>
                </a:gdLst>
                <a:cxnLst>
                  <a:cxn ang="0">
                    <a:pos x="T0" y="T1"/>
                  </a:cxn>
                  <a:cxn ang="0">
                    <a:pos x="T2" y="T3"/>
                  </a:cxn>
                  <a:cxn ang="0">
                    <a:pos x="T4" y="T5"/>
                  </a:cxn>
                </a:cxnLst>
                <a:rect b="b" l="0" r="r" t="0"/>
                <a:pathLst>
                  <a:path h="51" w="74">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1" name="Freeform 436"/>
              <p:cNvSpPr/>
              <p:nvPr/>
            </p:nvSpPr>
            <p:spPr bwMode="auto">
              <a:xfrm>
                <a:off x="4552" y="3181"/>
                <a:ext cx="259" cy="212"/>
              </a:xfrm>
              <a:custGeom>
                <a:gdLst>
                  <a:gd fmla="*/ 57 w 259" name="T0"/>
                  <a:gd fmla="*/ 86 h 212" name="T1"/>
                  <a:gd fmla="*/ 75 w 259" name="T2"/>
                  <a:gd fmla="*/ 110 h 212" name="T3"/>
                  <a:gd fmla="*/ 84 w 259" name="T4"/>
                  <a:gd fmla="*/ 41 h 212" name="T5"/>
                  <a:gd fmla="*/ 105 w 259" name="T6"/>
                  <a:gd fmla="*/ 71 h 212" name="T7"/>
                  <a:gd fmla="*/ 112 w 259" name="T8"/>
                  <a:gd fmla="*/ 17 h 212" name="T9"/>
                  <a:gd fmla="*/ 259 w 259" name="T10"/>
                  <a:gd fmla="*/ 0 h 212" name="T11"/>
                  <a:gd fmla="*/ 0 w 259" name="T12"/>
                  <a:gd fmla="*/ 212 h 212" name="T13"/>
                  <a:gd fmla="*/ 57 w 259" name="T14"/>
                  <a:gd fmla="*/ 86 h 2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1" w="259">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2" name="Freeform 437"/>
              <p:cNvSpPr/>
              <p:nvPr/>
            </p:nvSpPr>
            <p:spPr bwMode="auto">
              <a:xfrm>
                <a:off x="4552" y="3181"/>
                <a:ext cx="259" cy="212"/>
              </a:xfrm>
              <a:custGeom>
                <a:gdLst>
                  <a:gd fmla="*/ 57 w 259" name="T0"/>
                  <a:gd fmla="*/ 86 h 212" name="T1"/>
                  <a:gd fmla="*/ 75 w 259" name="T2"/>
                  <a:gd fmla="*/ 110 h 212" name="T3"/>
                  <a:gd fmla="*/ 84 w 259" name="T4"/>
                  <a:gd fmla="*/ 41 h 212" name="T5"/>
                  <a:gd fmla="*/ 105 w 259" name="T6"/>
                  <a:gd fmla="*/ 71 h 212" name="T7"/>
                  <a:gd fmla="*/ 112 w 259" name="T8"/>
                  <a:gd fmla="*/ 17 h 212" name="T9"/>
                  <a:gd fmla="*/ 259 w 259" name="T10"/>
                  <a:gd fmla="*/ 0 h 212" name="T11"/>
                  <a:gd fmla="*/ 0 w 259" name="T12"/>
                  <a:gd fmla="*/ 212 h 212" name="T13"/>
                  <a:gd fmla="*/ 57 w 259" name="T14"/>
                  <a:gd fmla="*/ 86 h 2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1" w="259">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3" name="Freeform 438"/>
              <p:cNvSpPr/>
              <p:nvPr/>
            </p:nvSpPr>
            <p:spPr bwMode="auto">
              <a:xfrm>
                <a:off x="4552" y="3181"/>
                <a:ext cx="259" cy="212"/>
              </a:xfrm>
              <a:custGeom>
                <a:gdLst>
                  <a:gd fmla="*/ 135 w 259" name="T0"/>
                  <a:gd fmla="*/ 193 h 212" name="T1"/>
                  <a:gd fmla="*/ 119 w 259" name="T2"/>
                  <a:gd fmla="*/ 170 h 212" name="T3"/>
                  <a:gd fmla="*/ 183 w 259" name="T4"/>
                  <a:gd fmla="*/ 178 h 212" name="T5"/>
                  <a:gd fmla="*/ 162 w 259" name="T6"/>
                  <a:gd fmla="*/ 148 h 212" name="T7"/>
                  <a:gd fmla="*/ 213 w 259" name="T8"/>
                  <a:gd fmla="*/ 155 h 212" name="T9"/>
                  <a:gd fmla="*/ 259 w 259" name="T10"/>
                  <a:gd fmla="*/ 0 h 212" name="T11"/>
                  <a:gd fmla="*/ 0 w 259" name="T12"/>
                  <a:gd fmla="*/ 212 h 212" name="T13"/>
                  <a:gd fmla="*/ 135 w 259" name="T14"/>
                  <a:gd fmla="*/ 193 h 2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1" w="259">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4" name="Freeform 439"/>
              <p:cNvSpPr/>
              <p:nvPr/>
            </p:nvSpPr>
            <p:spPr bwMode="auto">
              <a:xfrm>
                <a:off x="4552" y="3181"/>
                <a:ext cx="259" cy="212"/>
              </a:xfrm>
              <a:custGeom>
                <a:gdLst>
                  <a:gd fmla="*/ 135 w 259" name="T0"/>
                  <a:gd fmla="*/ 193 h 212" name="T1"/>
                  <a:gd fmla="*/ 119 w 259" name="T2"/>
                  <a:gd fmla="*/ 170 h 212" name="T3"/>
                  <a:gd fmla="*/ 183 w 259" name="T4"/>
                  <a:gd fmla="*/ 178 h 212" name="T5"/>
                  <a:gd fmla="*/ 162 w 259" name="T6"/>
                  <a:gd fmla="*/ 148 h 212" name="T7"/>
                  <a:gd fmla="*/ 213 w 259" name="T8"/>
                  <a:gd fmla="*/ 155 h 212" name="T9"/>
                  <a:gd fmla="*/ 259 w 259" name="T10"/>
                  <a:gd fmla="*/ 0 h 212" name="T11"/>
                  <a:gd fmla="*/ 0 w 259" name="T12"/>
                  <a:gd fmla="*/ 212 h 212" name="T13"/>
                  <a:gd fmla="*/ 135 w 259" name="T14"/>
                  <a:gd fmla="*/ 193 h 2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1" w="259">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5" name="Freeform 440"/>
              <p:cNvSpPr/>
              <p:nvPr/>
            </p:nvSpPr>
            <p:spPr bwMode="auto">
              <a:xfrm>
                <a:off x="4230" y="3181"/>
                <a:ext cx="257" cy="212"/>
              </a:xfrm>
              <a:custGeom>
                <a:gdLst>
                  <a:gd fmla="*/ 200 w 257" name="T0"/>
                  <a:gd fmla="*/ 86 h 212" name="T1"/>
                  <a:gd fmla="*/ 182 w 257" name="T2"/>
                  <a:gd fmla="*/ 110 h 212" name="T3"/>
                  <a:gd fmla="*/ 175 w 257" name="T4"/>
                  <a:gd fmla="*/ 41 h 212" name="T5"/>
                  <a:gd fmla="*/ 152 w 257" name="T6"/>
                  <a:gd fmla="*/ 71 h 212" name="T7"/>
                  <a:gd fmla="*/ 145 w 257" name="T8"/>
                  <a:gd fmla="*/ 17 h 212" name="T9"/>
                  <a:gd fmla="*/ 0 w 257" name="T10"/>
                  <a:gd fmla="*/ 0 h 212" name="T11"/>
                  <a:gd fmla="*/ 257 w 257" name="T12"/>
                  <a:gd fmla="*/ 212 h 212" name="T13"/>
                  <a:gd fmla="*/ 200 w 257" name="T14"/>
                  <a:gd fmla="*/ 86 h 2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1" w="257">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6" name="Freeform 441"/>
              <p:cNvSpPr/>
              <p:nvPr/>
            </p:nvSpPr>
            <p:spPr bwMode="auto">
              <a:xfrm>
                <a:off x="4230" y="3181"/>
                <a:ext cx="257" cy="212"/>
              </a:xfrm>
              <a:custGeom>
                <a:gdLst>
                  <a:gd fmla="*/ 122 w 257" name="T0"/>
                  <a:gd fmla="*/ 193 h 212" name="T1"/>
                  <a:gd fmla="*/ 140 w 257" name="T2"/>
                  <a:gd fmla="*/ 170 h 212" name="T3"/>
                  <a:gd fmla="*/ 74 w 257" name="T4"/>
                  <a:gd fmla="*/ 178 h 212" name="T5"/>
                  <a:gd fmla="*/ 95 w 257" name="T6"/>
                  <a:gd fmla="*/ 148 h 212" name="T7"/>
                  <a:gd fmla="*/ 44 w 257" name="T8"/>
                  <a:gd fmla="*/ 155 h 212" name="T9"/>
                  <a:gd fmla="*/ 0 w 257" name="T10"/>
                  <a:gd fmla="*/ 0 h 212" name="T11"/>
                  <a:gd fmla="*/ 257 w 257" name="T12"/>
                  <a:gd fmla="*/ 212 h 212" name="T13"/>
                  <a:gd fmla="*/ 122 w 257" name="T14"/>
                  <a:gd fmla="*/ 193 h 21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11" w="257">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7" name="Freeform 442"/>
              <p:cNvSpPr/>
              <p:nvPr/>
            </p:nvSpPr>
            <p:spPr bwMode="auto">
              <a:xfrm>
                <a:off x="4573" y="3383"/>
                <a:ext cx="222" cy="117"/>
              </a:xfrm>
              <a:custGeom>
                <a:gdLst>
                  <a:gd fmla="*/ 64 w 222" name="T0"/>
                  <a:gd fmla="*/ 38 h 117" name="T1"/>
                  <a:gd fmla="*/ 71 w 222" name="T2"/>
                  <a:gd fmla="*/ 58 h 117" name="T3"/>
                  <a:gd fmla="*/ 91 w 222" name="T4"/>
                  <a:gd fmla="*/ 12 h 117" name="T5"/>
                  <a:gd fmla="*/ 100 w 222" name="T6"/>
                  <a:gd fmla="*/ 36 h 117" name="T7"/>
                  <a:gd fmla="*/ 116 w 222" name="T8"/>
                  <a:gd fmla="*/ 0 h 117" name="T9"/>
                  <a:gd fmla="*/ 222 w 222" name="T10"/>
                  <a:gd fmla="*/ 17 h 117" name="T11"/>
                  <a:gd fmla="*/ 0 w 222" name="T12"/>
                  <a:gd fmla="*/ 117 h 117" name="T13"/>
                  <a:gd fmla="*/ 64 w 222" name="T14"/>
                  <a:gd fmla="*/ 38 h 1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7" w="221">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8" name="Freeform 443"/>
              <p:cNvSpPr/>
              <p:nvPr/>
            </p:nvSpPr>
            <p:spPr bwMode="auto">
              <a:xfrm>
                <a:off x="4573" y="3383"/>
                <a:ext cx="222" cy="117"/>
              </a:xfrm>
              <a:custGeom>
                <a:gdLst>
                  <a:gd fmla="*/ 64 w 222" name="T0"/>
                  <a:gd fmla="*/ 38 h 117" name="T1"/>
                  <a:gd fmla="*/ 71 w 222" name="T2"/>
                  <a:gd fmla="*/ 58 h 117" name="T3"/>
                  <a:gd fmla="*/ 91 w 222" name="T4"/>
                  <a:gd fmla="*/ 12 h 117" name="T5"/>
                  <a:gd fmla="*/ 100 w 222" name="T6"/>
                  <a:gd fmla="*/ 36 h 117" name="T7"/>
                  <a:gd fmla="*/ 116 w 222" name="T8"/>
                  <a:gd fmla="*/ 0 h 117" name="T9"/>
                  <a:gd fmla="*/ 222 w 222" name="T10"/>
                  <a:gd fmla="*/ 17 h 117" name="T11"/>
                  <a:gd fmla="*/ 0 w 222" name="T12"/>
                  <a:gd fmla="*/ 117 h 117" name="T13"/>
                  <a:gd fmla="*/ 64 w 222" name="T14"/>
                  <a:gd fmla="*/ 38 h 1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7" w="221">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29" name="Freeform 444"/>
              <p:cNvSpPr/>
              <p:nvPr/>
            </p:nvSpPr>
            <p:spPr bwMode="auto">
              <a:xfrm>
                <a:off x="4573" y="3400"/>
                <a:ext cx="222" cy="113"/>
              </a:xfrm>
              <a:custGeom>
                <a:gdLst>
                  <a:gd fmla="*/ 100 w 222" name="T0"/>
                  <a:gd fmla="*/ 113 h 113" name="T1"/>
                  <a:gd fmla="*/ 93 w 222" name="T2"/>
                  <a:gd fmla="*/ 92 h 113" name="T3"/>
                  <a:gd fmla="*/ 137 w 222" name="T4"/>
                  <a:gd fmla="*/ 113 h 113" name="T5"/>
                  <a:gd fmla="*/ 126 w 222" name="T6"/>
                  <a:gd fmla="*/ 87 h 113" name="T7"/>
                  <a:gd fmla="*/ 162 w 222" name="T8"/>
                  <a:gd fmla="*/ 103 h 113" name="T9"/>
                  <a:gd fmla="*/ 222 w 222" name="T10"/>
                  <a:gd fmla="*/ 0 h 113" name="T11"/>
                  <a:gd fmla="*/ 0 w 222" name="T12"/>
                  <a:gd fmla="*/ 100 h 113" name="T13"/>
                  <a:gd fmla="*/ 100 w 222" name="T14"/>
                  <a:gd fmla="*/ 113 h 1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3" w="221">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0" name="Freeform 445"/>
              <p:cNvSpPr/>
              <p:nvPr/>
            </p:nvSpPr>
            <p:spPr bwMode="auto">
              <a:xfrm>
                <a:off x="4573" y="3400"/>
                <a:ext cx="222" cy="113"/>
              </a:xfrm>
              <a:custGeom>
                <a:gdLst>
                  <a:gd fmla="*/ 100 w 222" name="T0"/>
                  <a:gd fmla="*/ 113 h 113" name="T1"/>
                  <a:gd fmla="*/ 93 w 222" name="T2"/>
                  <a:gd fmla="*/ 92 h 113" name="T3"/>
                  <a:gd fmla="*/ 137 w 222" name="T4"/>
                  <a:gd fmla="*/ 113 h 113" name="T5"/>
                  <a:gd fmla="*/ 126 w 222" name="T6"/>
                  <a:gd fmla="*/ 87 h 113" name="T7"/>
                  <a:gd fmla="*/ 162 w 222" name="T8"/>
                  <a:gd fmla="*/ 103 h 113" name="T9"/>
                  <a:gd fmla="*/ 222 w 222" name="T10"/>
                  <a:gd fmla="*/ 0 h 113" name="T11"/>
                  <a:gd fmla="*/ 0 w 222" name="T12"/>
                  <a:gd fmla="*/ 100 h 113" name="T13"/>
                  <a:gd fmla="*/ 100 w 222" name="T14"/>
                  <a:gd fmla="*/ 113 h 1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3" w="221">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1" name="Freeform 446"/>
              <p:cNvSpPr/>
              <p:nvPr/>
            </p:nvSpPr>
            <p:spPr bwMode="auto">
              <a:xfrm>
                <a:off x="4441" y="2963"/>
                <a:ext cx="79" cy="345"/>
              </a:xfrm>
              <a:custGeom>
                <a:gdLst>
                  <a:gd fmla="*/ 15 w 79" name="T0"/>
                  <a:gd fmla="*/ 219 h 345" name="T1"/>
                  <a:gd fmla="*/ 46 w 79" name="T2"/>
                  <a:gd fmla="*/ 221 h 345" name="T3"/>
                  <a:gd fmla="*/ 0 w 79" name="T4"/>
                  <a:gd fmla="*/ 171 h 345" name="T5"/>
                  <a:gd fmla="*/ 35 w 79" name="T6"/>
                  <a:gd fmla="*/ 173 h 345" name="T7"/>
                  <a:gd fmla="*/ 0 w 79" name="T8"/>
                  <a:gd fmla="*/ 131 h 345" name="T9"/>
                  <a:gd fmla="*/ 79 w 79" name="T10"/>
                  <a:gd fmla="*/ 0 h 345" name="T11"/>
                  <a:gd fmla="*/ 74 w 79" name="T12"/>
                  <a:gd fmla="*/ 345 h 345" name="T13"/>
                  <a:gd fmla="*/ 15 w 79" name="T14"/>
                  <a:gd fmla="*/ 219 h 34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45" w="79">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2" name="Freeform 447"/>
              <p:cNvSpPr/>
              <p:nvPr/>
            </p:nvSpPr>
            <p:spPr bwMode="auto">
              <a:xfrm>
                <a:off x="4441" y="2963"/>
                <a:ext cx="79" cy="345"/>
              </a:xfrm>
              <a:custGeom>
                <a:gdLst>
                  <a:gd fmla="*/ 15 w 79" name="T0"/>
                  <a:gd fmla="*/ 219 h 345" name="T1"/>
                  <a:gd fmla="*/ 46 w 79" name="T2"/>
                  <a:gd fmla="*/ 221 h 345" name="T3"/>
                  <a:gd fmla="*/ 0 w 79" name="T4"/>
                  <a:gd fmla="*/ 171 h 345" name="T5"/>
                  <a:gd fmla="*/ 35 w 79" name="T6"/>
                  <a:gd fmla="*/ 173 h 345" name="T7"/>
                  <a:gd fmla="*/ 0 w 79" name="T8"/>
                  <a:gd fmla="*/ 131 h 345" name="T9"/>
                  <a:gd fmla="*/ 79 w 79" name="T10"/>
                  <a:gd fmla="*/ 0 h 345" name="T11"/>
                  <a:gd fmla="*/ 74 w 79" name="T12"/>
                  <a:gd fmla="*/ 345 h 345" name="T13"/>
                  <a:gd fmla="*/ 15 w 79" name="T14"/>
                  <a:gd fmla="*/ 219 h 34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45" w="79">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3" name="Freeform 448"/>
              <p:cNvSpPr/>
              <p:nvPr/>
            </p:nvSpPr>
            <p:spPr bwMode="auto">
              <a:xfrm>
                <a:off x="4515" y="2963"/>
                <a:ext cx="92" cy="345"/>
              </a:xfrm>
              <a:custGeom>
                <a:gdLst>
                  <a:gd fmla="*/ 71 w 92" name="T0"/>
                  <a:gd fmla="*/ 223 h 345" name="T1"/>
                  <a:gd fmla="*/ 43 w 92" name="T2"/>
                  <a:gd fmla="*/ 223 h 345" name="T3"/>
                  <a:gd fmla="*/ 90 w 92" name="T4"/>
                  <a:gd fmla="*/ 174 h 345" name="T5"/>
                  <a:gd fmla="*/ 55 w 92" name="T6"/>
                  <a:gd fmla="*/ 174 h 345" name="T7"/>
                  <a:gd fmla="*/ 92 w 92" name="T8"/>
                  <a:gd fmla="*/ 137 h 345" name="T9"/>
                  <a:gd fmla="*/ 5 w 92" name="T10"/>
                  <a:gd fmla="*/ 0 h 345" name="T11"/>
                  <a:gd fmla="*/ 0 w 92" name="T12"/>
                  <a:gd fmla="*/ 345 h 345" name="T13"/>
                  <a:gd fmla="*/ 71 w 92" name="T14"/>
                  <a:gd fmla="*/ 223 h 34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45" w="92">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4" name="Freeform 449"/>
              <p:cNvSpPr/>
              <p:nvPr/>
            </p:nvSpPr>
            <p:spPr bwMode="auto">
              <a:xfrm>
                <a:off x="4515" y="2963"/>
                <a:ext cx="92" cy="345"/>
              </a:xfrm>
              <a:custGeom>
                <a:gdLst>
                  <a:gd fmla="*/ 71 w 92" name="T0"/>
                  <a:gd fmla="*/ 223 h 345" name="T1"/>
                  <a:gd fmla="*/ 43 w 92" name="T2"/>
                  <a:gd fmla="*/ 223 h 345" name="T3"/>
                  <a:gd fmla="*/ 90 w 92" name="T4"/>
                  <a:gd fmla="*/ 174 h 345" name="T5"/>
                  <a:gd fmla="*/ 55 w 92" name="T6"/>
                  <a:gd fmla="*/ 174 h 345" name="T7"/>
                  <a:gd fmla="*/ 92 w 92" name="T8"/>
                  <a:gd fmla="*/ 137 h 345" name="T9"/>
                  <a:gd fmla="*/ 5 w 92" name="T10"/>
                  <a:gd fmla="*/ 0 h 345" name="T11"/>
                  <a:gd fmla="*/ 0 w 92" name="T12"/>
                  <a:gd fmla="*/ 345 h 345" name="T13"/>
                  <a:gd fmla="*/ 71 w 92" name="T14"/>
                  <a:gd fmla="*/ 223 h 34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45" w="92">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5" name="Freeform 450"/>
              <p:cNvSpPr/>
              <p:nvPr/>
            </p:nvSpPr>
            <p:spPr bwMode="auto">
              <a:xfrm>
                <a:off x="4244" y="3383"/>
                <a:ext cx="221" cy="117"/>
              </a:xfrm>
              <a:custGeom>
                <a:gdLst>
                  <a:gd fmla="*/ 159 w 221" name="T0"/>
                  <a:gd fmla="*/ 38 h 117" name="T1"/>
                  <a:gd fmla="*/ 150 w 221" name="T2"/>
                  <a:gd fmla="*/ 58 h 117" name="T3"/>
                  <a:gd fmla="*/ 131 w 221" name="T4"/>
                  <a:gd fmla="*/ 12 h 117" name="T5"/>
                  <a:gd fmla="*/ 122 w 221" name="T6"/>
                  <a:gd fmla="*/ 36 h 117" name="T7"/>
                  <a:gd fmla="*/ 108 w 221" name="T8"/>
                  <a:gd fmla="*/ 0 h 117" name="T9"/>
                  <a:gd fmla="*/ 0 w 221" name="T10"/>
                  <a:gd fmla="*/ 17 h 117" name="T11"/>
                  <a:gd fmla="*/ 221 w 221" name="T12"/>
                  <a:gd fmla="*/ 117 h 117" name="T13"/>
                  <a:gd fmla="*/ 159 w 221" name="T14"/>
                  <a:gd fmla="*/ 38 h 11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7" w="221">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6" name="Freeform 451"/>
              <p:cNvSpPr/>
              <p:nvPr/>
            </p:nvSpPr>
            <p:spPr bwMode="auto">
              <a:xfrm>
                <a:off x="4244" y="3400"/>
                <a:ext cx="221" cy="113"/>
              </a:xfrm>
              <a:custGeom>
                <a:gdLst>
                  <a:gd fmla="*/ 122 w 221" name="T0"/>
                  <a:gd fmla="*/ 113 h 113" name="T1"/>
                  <a:gd fmla="*/ 131 w 221" name="T2"/>
                  <a:gd fmla="*/ 92 h 113" name="T3"/>
                  <a:gd fmla="*/ 85 w 221" name="T4"/>
                  <a:gd fmla="*/ 113 h 113" name="T5"/>
                  <a:gd fmla="*/ 95 w 221" name="T6"/>
                  <a:gd fmla="*/ 87 h 113" name="T7"/>
                  <a:gd fmla="*/ 60 w 221" name="T8"/>
                  <a:gd fmla="*/ 103 h 113" name="T9"/>
                  <a:gd fmla="*/ 0 w 221" name="T10"/>
                  <a:gd fmla="*/ 0 h 113" name="T11"/>
                  <a:gd fmla="*/ 221 w 221" name="T12"/>
                  <a:gd fmla="*/ 100 h 113" name="T13"/>
                  <a:gd fmla="*/ 122 w 221" name="T14"/>
                  <a:gd fmla="*/ 113 h 11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13" w="221">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7" name="Freeform 452"/>
              <p:cNvSpPr/>
              <p:nvPr/>
            </p:nvSpPr>
            <p:spPr bwMode="auto">
              <a:xfrm>
                <a:off x="4515" y="2963"/>
                <a:ext cx="5" cy="296"/>
              </a:xfrm>
              <a:custGeom>
                <a:gdLst>
                  <a:gd fmla="*/ 5 w 5" name="T0"/>
                  <a:gd fmla="*/ 0 h 296" name="T1"/>
                  <a:gd fmla="*/ 5 w 5" name="T2"/>
                  <a:gd fmla="*/ 0 h 296" name="T3"/>
                  <a:gd fmla="*/ 0 w 5" name="T4"/>
                  <a:gd fmla="*/ 9 h 296" name="T5"/>
                  <a:gd fmla="*/ 0 w 5" name="T6"/>
                  <a:gd fmla="*/ 296 h 296" name="T7"/>
                  <a:gd fmla="*/ 5 w 5" name="T8"/>
                  <a:gd fmla="*/ 0 h 296" name="T9"/>
                </a:gdLst>
                <a:cxnLst>
                  <a:cxn ang="0">
                    <a:pos x="T0" y="T1"/>
                  </a:cxn>
                  <a:cxn ang="0">
                    <a:pos x="T2" y="T3"/>
                  </a:cxn>
                  <a:cxn ang="0">
                    <a:pos x="T4" y="T5"/>
                  </a:cxn>
                  <a:cxn ang="0">
                    <a:pos x="T6" y="T7"/>
                  </a:cxn>
                  <a:cxn ang="0">
                    <a:pos x="T8" y="T9"/>
                  </a:cxn>
                </a:cxnLst>
                <a:rect b="b" l="0" r="r" t="0"/>
                <a:pathLst>
                  <a:path h="296" w="5">
                    <a:moveTo>
                      <a:pt x="5" y="0"/>
                    </a:moveTo>
                    <a:lnTo>
                      <a:pt x="5" y="0"/>
                    </a:lnTo>
                    <a:lnTo>
                      <a:pt x="0" y="9"/>
                    </a:lnTo>
                    <a:lnTo>
                      <a:pt x="0" y="296"/>
                    </a:lnTo>
                    <a:lnTo>
                      <a:pt x="5"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8" name="Freeform 453"/>
              <p:cNvSpPr/>
              <p:nvPr/>
            </p:nvSpPr>
            <p:spPr bwMode="auto">
              <a:xfrm>
                <a:off x="4515" y="2963"/>
                <a:ext cx="5" cy="296"/>
              </a:xfrm>
              <a:custGeom>
                <a:gdLst>
                  <a:gd fmla="*/ 5 w 5" name="T0"/>
                  <a:gd fmla="*/ 0 h 296" name="T1"/>
                  <a:gd fmla="*/ 5 w 5" name="T2"/>
                  <a:gd fmla="*/ 0 h 296" name="T3"/>
                  <a:gd fmla="*/ 0 w 5" name="T4"/>
                  <a:gd fmla="*/ 9 h 296" name="T5"/>
                  <a:gd fmla="*/ 0 w 5" name="T6"/>
                  <a:gd fmla="*/ 296 h 296" name="T7"/>
                  <a:gd fmla="*/ 5 w 5" name="T8"/>
                  <a:gd fmla="*/ 0 h 296" name="T9"/>
                </a:gdLst>
                <a:cxnLst>
                  <a:cxn ang="0">
                    <a:pos x="T0" y="T1"/>
                  </a:cxn>
                  <a:cxn ang="0">
                    <a:pos x="T2" y="T3"/>
                  </a:cxn>
                  <a:cxn ang="0">
                    <a:pos x="T4" y="T5"/>
                  </a:cxn>
                  <a:cxn ang="0">
                    <a:pos x="T6" y="T7"/>
                  </a:cxn>
                  <a:cxn ang="0">
                    <a:pos x="T8" y="T9"/>
                  </a:cxn>
                </a:cxnLst>
                <a:rect b="b" l="0" r="r" t="0"/>
                <a:pathLst>
                  <a:path h="296" w="5">
                    <a:moveTo>
                      <a:pt x="5" y="0"/>
                    </a:moveTo>
                    <a:lnTo>
                      <a:pt x="5" y="0"/>
                    </a:lnTo>
                    <a:lnTo>
                      <a:pt x="0" y="9"/>
                    </a:lnTo>
                    <a:lnTo>
                      <a:pt x="0" y="296"/>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39" name="Freeform 454"/>
              <p:cNvSpPr/>
              <p:nvPr/>
            </p:nvSpPr>
            <p:spPr bwMode="auto">
              <a:xfrm>
                <a:off x="4563" y="3222"/>
                <a:ext cx="94" cy="148"/>
              </a:xfrm>
              <a:custGeom>
                <a:gdLst>
                  <a:gd fmla="*/ 73 w 94" name="T0"/>
                  <a:gd fmla="*/ 0 h 148" name="T1"/>
                  <a:gd fmla="*/ 64 w 94" name="T2"/>
                  <a:gd fmla="*/ 69 h 148" name="T3"/>
                  <a:gd fmla="*/ 46 w 94" name="T4"/>
                  <a:gd fmla="*/ 45 h 148" name="T5"/>
                  <a:gd fmla="*/ 0 w 94" name="T6"/>
                  <a:gd fmla="*/ 148 h 148" name="T7"/>
                  <a:gd fmla="*/ 0 w 94" name="T8"/>
                  <a:gd fmla="*/ 148 h 148" name="T9"/>
                  <a:gd fmla="*/ 46 w 94" name="T10"/>
                  <a:gd fmla="*/ 45 h 148" name="T11"/>
                  <a:gd fmla="*/ 64 w 94" name="T12"/>
                  <a:gd fmla="*/ 69 h 148" name="T13"/>
                  <a:gd fmla="*/ 73 w 94" name="T14"/>
                  <a:gd fmla="*/ 0 h 148" name="T15"/>
                  <a:gd fmla="*/ 94 w 94" name="T16"/>
                  <a:gd fmla="*/ 30 h 148" name="T17"/>
                  <a:gd fmla="*/ 94 w 94" name="T18"/>
                  <a:gd fmla="*/ 26 h 148" name="T19"/>
                  <a:gd fmla="*/ 94 w 94" name="T20"/>
                  <a:gd fmla="*/ 30 h 148" name="T21"/>
                  <a:gd fmla="*/ 73 w 94" name="T22"/>
                  <a:gd fmla="*/ 0 h 14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8" w="94">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0" name="Freeform 455"/>
              <p:cNvSpPr/>
              <p:nvPr/>
            </p:nvSpPr>
            <p:spPr bwMode="auto">
              <a:xfrm>
                <a:off x="4563" y="3222"/>
                <a:ext cx="94" cy="148"/>
              </a:xfrm>
              <a:custGeom>
                <a:gdLst>
                  <a:gd fmla="*/ 73 w 94" name="T0"/>
                  <a:gd fmla="*/ 0 h 148" name="T1"/>
                  <a:gd fmla="*/ 64 w 94" name="T2"/>
                  <a:gd fmla="*/ 69 h 148" name="T3"/>
                  <a:gd fmla="*/ 46 w 94" name="T4"/>
                  <a:gd fmla="*/ 45 h 148" name="T5"/>
                  <a:gd fmla="*/ 0 w 94" name="T6"/>
                  <a:gd fmla="*/ 148 h 148" name="T7"/>
                  <a:gd fmla="*/ 0 w 94" name="T8"/>
                  <a:gd fmla="*/ 148 h 148" name="T9"/>
                  <a:gd fmla="*/ 46 w 94" name="T10"/>
                  <a:gd fmla="*/ 45 h 148" name="T11"/>
                  <a:gd fmla="*/ 64 w 94" name="T12"/>
                  <a:gd fmla="*/ 69 h 148" name="T13"/>
                  <a:gd fmla="*/ 73 w 94" name="T14"/>
                  <a:gd fmla="*/ 0 h 148" name="T15"/>
                  <a:gd fmla="*/ 94 w 94" name="T16"/>
                  <a:gd fmla="*/ 30 h 148" name="T17"/>
                  <a:gd fmla="*/ 94 w 94" name="T18"/>
                  <a:gd fmla="*/ 26 h 148" name="T19"/>
                  <a:gd fmla="*/ 94 w 94" name="T20"/>
                  <a:gd fmla="*/ 30 h 148" name="T21"/>
                  <a:gd fmla="*/ 73 w 94" name="T22"/>
                  <a:gd fmla="*/ 0 h 148"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148" w="94">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1" name="Freeform 456"/>
              <p:cNvSpPr>
                <a:spLocks noEditPoints="1"/>
              </p:cNvSpPr>
              <p:nvPr/>
            </p:nvSpPr>
            <p:spPr bwMode="auto">
              <a:xfrm>
                <a:off x="4542" y="3451"/>
                <a:ext cx="131" cy="358"/>
              </a:xfrm>
              <a:custGeom>
                <a:gdLst>
                  <a:gd fmla="*/ 5 w 74" name="T0"/>
                  <a:gd fmla="*/ 123 h 191" name="T1"/>
                  <a:gd fmla="*/ 8 w 74" name="T2"/>
                  <a:gd fmla="*/ 191 h 191" name="T3"/>
                  <a:gd fmla="*/ 8 w 74" name="T4"/>
                  <a:gd fmla="*/ 191 h 191" name="T5"/>
                  <a:gd fmla="*/ 5 w 74" name="T6"/>
                  <a:gd fmla="*/ 123 h 191" name="T7"/>
                  <a:gd fmla="*/ 5 w 74" name="T8"/>
                  <a:gd fmla="*/ 123 h 191" name="T9"/>
                  <a:gd fmla="*/ 2 w 74" name="T10"/>
                  <a:gd fmla="*/ 50 h 191" name="T11"/>
                  <a:gd fmla="*/ 5 w 74" name="T12"/>
                  <a:gd fmla="*/ 123 h 191" name="T13"/>
                  <a:gd fmla="*/ 5 w 74" name="T14"/>
                  <a:gd fmla="*/ 123 h 191" name="T15"/>
                  <a:gd fmla="*/ 2 w 74" name="T16"/>
                  <a:gd fmla="*/ 50 h 191" name="T17"/>
                  <a:gd fmla="*/ 2 w 74" name="T18"/>
                  <a:gd fmla="*/ 50 h 191" name="T19"/>
                  <a:gd fmla="*/ 34 w 74" name="T20"/>
                  <a:gd fmla="*/ 28 h 191" name="T21"/>
                  <a:gd fmla="*/ 3 w 74" name="T22"/>
                  <a:gd fmla="*/ 51 h 191" name="T23"/>
                  <a:gd fmla="*/ 34 w 74" name="T24"/>
                  <a:gd fmla="*/ 28 h 191" name="T25"/>
                  <a:gd fmla="*/ 74 w 74" name="T26"/>
                  <a:gd fmla="*/ 33 h 191" name="T27"/>
                  <a:gd fmla="*/ 34 w 74" name="T28"/>
                  <a:gd fmla="*/ 28 h 191" name="T29"/>
                  <a:gd fmla="*/ 0 w 74" name="T30"/>
                  <a:gd fmla="*/ 0 h 191" name="T31"/>
                  <a:gd fmla="*/ 0 w 74" name="T32"/>
                  <a:gd fmla="*/ 0 h 191" name="T33"/>
                  <a:gd fmla="*/ 1 w 74" name="T34"/>
                  <a:gd fmla="*/ 21 h 191" name="T35"/>
                  <a:gd fmla="*/ 1 w 74" name="T36"/>
                  <a:gd fmla="*/ 21 h 191" name="T37"/>
                  <a:gd fmla="*/ 0 w 74" name="T38"/>
                  <a:gd fmla="*/ 0 h 191"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191" w="74">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3" name="Freeform 458"/>
              <p:cNvSpPr/>
              <p:nvPr/>
            </p:nvSpPr>
            <p:spPr bwMode="auto">
              <a:xfrm>
                <a:off x="4515" y="3282"/>
                <a:ext cx="82" cy="527"/>
              </a:xfrm>
              <a:custGeom>
                <a:gdLst>
                  <a:gd fmla="*/ 8 w 46" name="T0"/>
                  <a:gd fmla="*/ 0 h 281" name="T1"/>
                  <a:gd fmla="*/ 0 w 46" name="T2"/>
                  <a:gd fmla="*/ 14 h 281" name="T3"/>
                  <a:gd fmla="*/ 0 w 46" name="T4"/>
                  <a:gd fmla="*/ 281 h 281" name="T5"/>
                  <a:gd fmla="*/ 23 w 46" name="T6"/>
                  <a:gd fmla="*/ 281 h 281" name="T7"/>
                  <a:gd fmla="*/ 20 w 46" name="T8"/>
                  <a:gd fmla="*/ 213 h 281" name="T9"/>
                  <a:gd fmla="*/ 20 w 46" name="T10"/>
                  <a:gd fmla="*/ 213 h 281" name="T11"/>
                  <a:gd fmla="*/ 17 w 46" name="T12"/>
                  <a:gd fmla="*/ 140 h 281" name="T13"/>
                  <a:gd fmla="*/ 12 w 46" name="T14"/>
                  <a:gd fmla="*/ 112 h 281" name="T15"/>
                  <a:gd fmla="*/ 16 w 46" name="T16"/>
                  <a:gd fmla="*/ 111 h 281" name="T17"/>
                  <a:gd fmla="*/ 15 w 46" name="T18"/>
                  <a:gd fmla="*/ 90 h 281" name="T19"/>
                  <a:gd fmla="*/ 15 w 46" name="T20"/>
                  <a:gd fmla="*/ 90 h 281" name="T21"/>
                  <a:gd fmla="*/ 15 w 46" name="T22"/>
                  <a:gd fmla="*/ 89 h 281" name="T23"/>
                  <a:gd fmla="*/ 46 w 46" name="T24"/>
                  <a:gd fmla="*/ 56 h 281" name="T25"/>
                  <a:gd fmla="*/ 21 w 46" name="T26"/>
                  <a:gd fmla="*/ 59 h 281" name="T27"/>
                  <a:gd fmla="*/ 27 w 46" name="T28"/>
                  <a:gd fmla="*/ 47 h 281" name="T29"/>
                  <a:gd fmla="*/ 27 w 46" name="T30"/>
                  <a:gd fmla="*/ 47 h 281" name="T31"/>
                  <a:gd fmla="*/ 27 w 46" name="T32"/>
                  <a:gd fmla="*/ 47 h 281" name="T33"/>
                  <a:gd fmla="*/ 14 w 46" name="T34"/>
                  <a:gd fmla="*/ 55 h 281" name="T35"/>
                  <a:gd fmla="*/ 8 w 46" name="T36"/>
                  <a:gd fmla="*/ 0 h 281"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281" w="46">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4" name="Freeform 459"/>
              <p:cNvSpPr/>
              <p:nvPr/>
            </p:nvSpPr>
            <p:spPr bwMode="auto">
              <a:xfrm>
                <a:off x="4536" y="3477"/>
                <a:ext cx="66" cy="70"/>
              </a:xfrm>
              <a:custGeom>
                <a:gdLst>
                  <a:gd fmla="*/ 31 w 37" name="T0"/>
                  <a:gd fmla="*/ 0 h 37" name="T1"/>
                  <a:gd fmla="*/ 4 w 37" name="T2"/>
                  <a:gd fmla="*/ 7 h 37" name="T3"/>
                  <a:gd fmla="*/ 4 w 37" name="T4"/>
                  <a:gd fmla="*/ 7 h 37" name="T5"/>
                  <a:gd fmla="*/ 4 w 37" name="T6"/>
                  <a:gd fmla="*/ 7 h 37" name="T7"/>
                  <a:gd fmla="*/ 0 w 37" name="T8"/>
                  <a:gd fmla="*/ 8 h 37" name="T9"/>
                  <a:gd fmla="*/ 5 w 37" name="T10"/>
                  <a:gd fmla="*/ 36 h 37" name="T11"/>
                  <a:gd fmla="*/ 5 w 37" name="T12"/>
                  <a:gd fmla="*/ 36 h 37" name="T13"/>
                  <a:gd fmla="*/ 5 w 37" name="T14"/>
                  <a:gd fmla="*/ 36 h 37" name="T15"/>
                  <a:gd fmla="*/ 6 w 37" name="T16"/>
                  <a:gd fmla="*/ 37 h 37" name="T17"/>
                  <a:gd fmla="*/ 37 w 37" name="T18"/>
                  <a:gd fmla="*/ 14 h 37" name="T19"/>
                  <a:gd fmla="*/ 21 w 37" name="T20"/>
                  <a:gd fmla="*/ 12 h 37" name="T21"/>
                  <a:gd fmla="*/ 31 w 37" name="T22"/>
                  <a:gd fmla="*/ 0 h 3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7" w="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5" name="Freeform 460"/>
              <p:cNvSpPr/>
              <p:nvPr/>
            </p:nvSpPr>
            <p:spPr bwMode="auto">
              <a:xfrm>
                <a:off x="4552" y="3181"/>
                <a:ext cx="259" cy="212"/>
              </a:xfrm>
              <a:custGeom>
                <a:gdLst>
                  <a:gd fmla="*/ 259 w 259" name="T0"/>
                  <a:gd fmla="*/ 0 h 212" name="T1"/>
                  <a:gd fmla="*/ 208 w 259" name="T2"/>
                  <a:gd fmla="*/ 5 h 212" name="T3"/>
                  <a:gd fmla="*/ 112 w 259" name="T4"/>
                  <a:gd fmla="*/ 17 h 212" name="T5"/>
                  <a:gd fmla="*/ 105 w 259" name="T6"/>
                  <a:gd fmla="*/ 67 h 212" name="T7"/>
                  <a:gd fmla="*/ 105 w 259" name="T8"/>
                  <a:gd fmla="*/ 71 h 212" name="T9"/>
                  <a:gd fmla="*/ 84 w 259" name="T10"/>
                  <a:gd fmla="*/ 41 h 212" name="T11"/>
                  <a:gd fmla="*/ 75 w 259" name="T12"/>
                  <a:gd fmla="*/ 110 h 212" name="T13"/>
                  <a:gd fmla="*/ 57 w 259" name="T14"/>
                  <a:gd fmla="*/ 86 h 212" name="T15"/>
                  <a:gd fmla="*/ 11 w 259" name="T16"/>
                  <a:gd fmla="*/ 189 h 212" name="T17"/>
                  <a:gd fmla="*/ 0 w 259" name="T18"/>
                  <a:gd fmla="*/ 212 h 212" name="T19"/>
                  <a:gd fmla="*/ 259 w 259" name="T20"/>
                  <a:gd fmla="*/ 0 h 21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1" w="259">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6" name="Freeform 461"/>
              <p:cNvSpPr/>
              <p:nvPr/>
            </p:nvSpPr>
            <p:spPr bwMode="auto">
              <a:xfrm>
                <a:off x="4552" y="3181"/>
                <a:ext cx="259" cy="212"/>
              </a:xfrm>
              <a:custGeom>
                <a:gdLst>
                  <a:gd fmla="*/ 259 w 259" name="T0"/>
                  <a:gd fmla="*/ 0 h 212" name="T1"/>
                  <a:gd fmla="*/ 208 w 259" name="T2"/>
                  <a:gd fmla="*/ 5 h 212" name="T3"/>
                  <a:gd fmla="*/ 112 w 259" name="T4"/>
                  <a:gd fmla="*/ 17 h 212" name="T5"/>
                  <a:gd fmla="*/ 105 w 259" name="T6"/>
                  <a:gd fmla="*/ 67 h 212" name="T7"/>
                  <a:gd fmla="*/ 105 w 259" name="T8"/>
                  <a:gd fmla="*/ 71 h 212" name="T9"/>
                  <a:gd fmla="*/ 84 w 259" name="T10"/>
                  <a:gd fmla="*/ 41 h 212" name="T11"/>
                  <a:gd fmla="*/ 75 w 259" name="T12"/>
                  <a:gd fmla="*/ 110 h 212" name="T13"/>
                  <a:gd fmla="*/ 57 w 259" name="T14"/>
                  <a:gd fmla="*/ 86 h 212" name="T15"/>
                  <a:gd fmla="*/ 11 w 259" name="T16"/>
                  <a:gd fmla="*/ 189 h 212" name="T17"/>
                  <a:gd fmla="*/ 0 w 259" name="T18"/>
                  <a:gd fmla="*/ 212 h 212" name="T19"/>
                  <a:gd fmla="*/ 259 w 259" name="T20"/>
                  <a:gd fmla="*/ 0 h 212"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211" w="259">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7" name="Freeform 462"/>
              <p:cNvSpPr/>
              <p:nvPr/>
            </p:nvSpPr>
            <p:spPr bwMode="auto">
              <a:xfrm>
                <a:off x="4552" y="3181"/>
                <a:ext cx="259" cy="212"/>
              </a:xfrm>
              <a:custGeom>
                <a:gdLst>
                  <a:gd fmla="*/ 259 w 259" name="T0"/>
                  <a:gd fmla="*/ 0 h 212" name="T1"/>
                  <a:gd fmla="*/ 0 w 259" name="T2"/>
                  <a:gd fmla="*/ 212 h 212" name="T3"/>
                  <a:gd fmla="*/ 45 w 259" name="T4"/>
                  <a:gd fmla="*/ 206 h 212" name="T5"/>
                  <a:gd fmla="*/ 45 w 259" name="T6"/>
                  <a:gd fmla="*/ 206 h 212" name="T7"/>
                  <a:gd fmla="*/ 135 w 259" name="T8"/>
                  <a:gd fmla="*/ 193 h 212" name="T9"/>
                  <a:gd fmla="*/ 119 w 259" name="T10"/>
                  <a:gd fmla="*/ 170 h 212" name="T11"/>
                  <a:gd fmla="*/ 183 w 259" name="T12"/>
                  <a:gd fmla="*/ 178 h 212" name="T13"/>
                  <a:gd fmla="*/ 162 w 259" name="T14"/>
                  <a:gd fmla="*/ 148 h 212" name="T15"/>
                  <a:gd fmla="*/ 213 w 259" name="T16"/>
                  <a:gd fmla="*/ 155 h 212" name="T17"/>
                  <a:gd fmla="*/ 259 w 259" name="T18"/>
                  <a:gd fmla="*/ 0 h 2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1" w="259">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8" name="Freeform 463"/>
              <p:cNvSpPr/>
              <p:nvPr/>
            </p:nvSpPr>
            <p:spPr bwMode="auto">
              <a:xfrm>
                <a:off x="4552" y="3181"/>
                <a:ext cx="259" cy="212"/>
              </a:xfrm>
              <a:custGeom>
                <a:gdLst>
                  <a:gd fmla="*/ 259 w 259" name="T0"/>
                  <a:gd fmla="*/ 0 h 212" name="T1"/>
                  <a:gd fmla="*/ 0 w 259" name="T2"/>
                  <a:gd fmla="*/ 212 h 212" name="T3"/>
                  <a:gd fmla="*/ 45 w 259" name="T4"/>
                  <a:gd fmla="*/ 206 h 212" name="T5"/>
                  <a:gd fmla="*/ 45 w 259" name="T6"/>
                  <a:gd fmla="*/ 206 h 212" name="T7"/>
                  <a:gd fmla="*/ 135 w 259" name="T8"/>
                  <a:gd fmla="*/ 193 h 212" name="T9"/>
                  <a:gd fmla="*/ 119 w 259" name="T10"/>
                  <a:gd fmla="*/ 170 h 212" name="T11"/>
                  <a:gd fmla="*/ 183 w 259" name="T12"/>
                  <a:gd fmla="*/ 178 h 212" name="T13"/>
                  <a:gd fmla="*/ 162 w 259" name="T14"/>
                  <a:gd fmla="*/ 148 h 212" name="T15"/>
                  <a:gd fmla="*/ 213 w 259" name="T16"/>
                  <a:gd fmla="*/ 155 h 212" name="T17"/>
                  <a:gd fmla="*/ 259 w 259" name="T18"/>
                  <a:gd fmla="*/ 0 h 21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211" w="259">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9" name="Freeform 464"/>
              <p:cNvSpPr/>
              <p:nvPr/>
            </p:nvSpPr>
            <p:spPr bwMode="auto">
              <a:xfrm>
                <a:off x="4573" y="3383"/>
                <a:ext cx="222" cy="117"/>
              </a:xfrm>
              <a:custGeom>
                <a:gdLst>
                  <a:gd fmla="*/ 65 w 125" name="T0"/>
                  <a:gd fmla="*/ 0 h 62" name="T1"/>
                  <a:gd fmla="*/ 56 w 125" name="T2"/>
                  <a:gd fmla="*/ 19 h 62" name="T3"/>
                  <a:gd fmla="*/ 51 w 125" name="T4"/>
                  <a:gd fmla="*/ 6 h 62" name="T5"/>
                  <a:gd fmla="*/ 40 w 125" name="T6"/>
                  <a:gd fmla="*/ 31 h 62" name="T7"/>
                  <a:gd fmla="*/ 36 w 125" name="T8"/>
                  <a:gd fmla="*/ 20 h 62" name="T9"/>
                  <a:gd fmla="*/ 10 w 125" name="T10"/>
                  <a:gd fmla="*/ 50 h 62" name="T11"/>
                  <a:gd fmla="*/ 10 w 125" name="T12"/>
                  <a:gd fmla="*/ 50 h 62" name="T13"/>
                  <a:gd fmla="*/ 0 w 125" name="T14"/>
                  <a:gd fmla="*/ 62 h 62" name="T15"/>
                  <a:gd fmla="*/ 125 w 125" name="T16"/>
                  <a:gd fmla="*/ 9 h 62" name="T17"/>
                  <a:gd fmla="*/ 65 w 125" name="T18"/>
                  <a:gd fmla="*/ 0 h 62" name="T1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b="b" l="0" r="r" t="0"/>
                <a:pathLst>
                  <a:path h="62" w="125">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0" name="Freeform 465"/>
              <p:cNvSpPr/>
              <p:nvPr/>
            </p:nvSpPr>
            <p:spPr bwMode="auto">
              <a:xfrm>
                <a:off x="4573" y="3400"/>
                <a:ext cx="222" cy="113"/>
              </a:xfrm>
              <a:custGeom>
                <a:gdLst>
                  <a:gd fmla="*/ 222 w 222" name="T0"/>
                  <a:gd fmla="*/ 0 h 113" name="T1"/>
                  <a:gd fmla="*/ 0 w 222" name="T2"/>
                  <a:gd fmla="*/ 100 h 113" name="T3"/>
                  <a:gd fmla="*/ 29 w 222" name="T4"/>
                  <a:gd fmla="*/ 103 h 113" name="T5"/>
                  <a:gd fmla="*/ 100 w 222" name="T6"/>
                  <a:gd fmla="*/ 113 h 113" name="T7"/>
                  <a:gd fmla="*/ 93 w 222" name="T8"/>
                  <a:gd fmla="*/ 92 h 113" name="T9"/>
                  <a:gd fmla="*/ 137 w 222" name="T10"/>
                  <a:gd fmla="*/ 113 h 113" name="T11"/>
                  <a:gd fmla="*/ 126 w 222" name="T12"/>
                  <a:gd fmla="*/ 87 h 113" name="T13"/>
                  <a:gd fmla="*/ 162 w 222" name="T14"/>
                  <a:gd fmla="*/ 103 h 113" name="T15"/>
                  <a:gd fmla="*/ 222 w 222" name="T16"/>
                  <a:gd fmla="*/ 0 h 1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3" w="221">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1" name="Freeform 466"/>
              <p:cNvSpPr/>
              <p:nvPr/>
            </p:nvSpPr>
            <p:spPr bwMode="auto">
              <a:xfrm>
                <a:off x="4573" y="3400"/>
                <a:ext cx="222" cy="113"/>
              </a:xfrm>
              <a:custGeom>
                <a:gdLst>
                  <a:gd fmla="*/ 222 w 222" name="T0"/>
                  <a:gd fmla="*/ 0 h 113" name="T1"/>
                  <a:gd fmla="*/ 0 w 222" name="T2"/>
                  <a:gd fmla="*/ 100 h 113" name="T3"/>
                  <a:gd fmla="*/ 29 w 222" name="T4"/>
                  <a:gd fmla="*/ 103 h 113" name="T5"/>
                  <a:gd fmla="*/ 100 w 222" name="T6"/>
                  <a:gd fmla="*/ 113 h 113" name="T7"/>
                  <a:gd fmla="*/ 93 w 222" name="T8"/>
                  <a:gd fmla="*/ 92 h 113" name="T9"/>
                  <a:gd fmla="*/ 137 w 222" name="T10"/>
                  <a:gd fmla="*/ 113 h 113" name="T11"/>
                  <a:gd fmla="*/ 126 w 222" name="T12"/>
                  <a:gd fmla="*/ 87 h 113" name="T13"/>
                  <a:gd fmla="*/ 162 w 222" name="T14"/>
                  <a:gd fmla="*/ 103 h 113" name="T15"/>
                  <a:gd fmla="*/ 222 w 222" name="T16"/>
                  <a:gd fmla="*/ 0 h 11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13" w="221">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2" name="Freeform 467"/>
              <p:cNvSpPr/>
              <p:nvPr/>
            </p:nvSpPr>
            <p:spPr bwMode="auto">
              <a:xfrm>
                <a:off x="4515" y="2963"/>
                <a:ext cx="92" cy="345"/>
              </a:xfrm>
              <a:custGeom>
                <a:gdLst>
                  <a:gd fmla="*/ 5 w 92" name="T0"/>
                  <a:gd fmla="*/ 0 h 345" name="T1"/>
                  <a:gd fmla="*/ 5 w 92" name="T2"/>
                  <a:gd fmla="*/ 0 h 345" name="T3"/>
                  <a:gd fmla="*/ 0 w 92" name="T4"/>
                  <a:gd fmla="*/ 296 h 345" name="T5"/>
                  <a:gd fmla="*/ 0 w 92" name="T6"/>
                  <a:gd fmla="*/ 345 h 345" name="T7"/>
                  <a:gd fmla="*/ 14 w 92" name="T8"/>
                  <a:gd fmla="*/ 319 h 345" name="T9"/>
                  <a:gd fmla="*/ 14 w 92" name="T10"/>
                  <a:gd fmla="*/ 319 h 345" name="T11"/>
                  <a:gd fmla="*/ 71 w 92" name="T12"/>
                  <a:gd fmla="*/ 223 h 345" name="T13"/>
                  <a:gd fmla="*/ 43 w 92" name="T14"/>
                  <a:gd fmla="*/ 223 h 345" name="T15"/>
                  <a:gd fmla="*/ 90 w 92" name="T16"/>
                  <a:gd fmla="*/ 174 h 345" name="T17"/>
                  <a:gd fmla="*/ 55 w 92" name="T18"/>
                  <a:gd fmla="*/ 174 h 345" name="T19"/>
                  <a:gd fmla="*/ 92 w 92" name="T20"/>
                  <a:gd fmla="*/ 137 h 345" name="T21"/>
                  <a:gd fmla="*/ 5 w 92" name="T22"/>
                  <a:gd fmla="*/ 0 h 34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45" w="92">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3" name="Freeform 468"/>
              <p:cNvSpPr/>
              <p:nvPr/>
            </p:nvSpPr>
            <p:spPr bwMode="auto">
              <a:xfrm>
                <a:off x="4515" y="2963"/>
                <a:ext cx="92" cy="345"/>
              </a:xfrm>
              <a:custGeom>
                <a:gdLst>
                  <a:gd fmla="*/ 5 w 92" name="T0"/>
                  <a:gd fmla="*/ 0 h 345" name="T1"/>
                  <a:gd fmla="*/ 5 w 92" name="T2"/>
                  <a:gd fmla="*/ 0 h 345" name="T3"/>
                  <a:gd fmla="*/ 0 w 92" name="T4"/>
                  <a:gd fmla="*/ 296 h 345" name="T5"/>
                  <a:gd fmla="*/ 0 w 92" name="T6"/>
                  <a:gd fmla="*/ 345 h 345" name="T7"/>
                  <a:gd fmla="*/ 14 w 92" name="T8"/>
                  <a:gd fmla="*/ 319 h 345" name="T9"/>
                  <a:gd fmla="*/ 14 w 92" name="T10"/>
                  <a:gd fmla="*/ 319 h 345" name="T11"/>
                  <a:gd fmla="*/ 71 w 92" name="T12"/>
                  <a:gd fmla="*/ 223 h 345" name="T13"/>
                  <a:gd fmla="*/ 43 w 92" name="T14"/>
                  <a:gd fmla="*/ 223 h 345" name="T15"/>
                  <a:gd fmla="*/ 90 w 92" name="T16"/>
                  <a:gd fmla="*/ 174 h 345" name="T17"/>
                  <a:gd fmla="*/ 55 w 92" name="T18"/>
                  <a:gd fmla="*/ 174 h 345" name="T19"/>
                  <a:gd fmla="*/ 92 w 92" name="T20"/>
                  <a:gd fmla="*/ 137 h 345" name="T21"/>
                  <a:gd fmla="*/ 5 w 92" name="T22"/>
                  <a:gd fmla="*/ 0 h 345"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45" w="92">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9"/>
              <p:cNvSpPr/>
              <p:nvPr/>
            </p:nvSpPr>
            <p:spPr bwMode="auto">
              <a:xfrm>
                <a:off x="1136" y="3079"/>
                <a:ext cx="2" cy="2"/>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70"/>
              <p:cNvSpPr/>
              <p:nvPr/>
            </p:nvSpPr>
            <p:spPr bwMode="auto">
              <a:xfrm>
                <a:off x="1136" y="3079"/>
                <a:ext cx="2" cy="2"/>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472"/>
              <p:cNvSpPr/>
              <p:nvPr/>
            </p:nvSpPr>
            <p:spPr bwMode="auto">
              <a:xfrm>
                <a:off x="1684" y="2783"/>
                <a:ext cx="310" cy="157"/>
              </a:xfrm>
              <a:custGeom>
                <a:gdLst>
                  <a:gd fmla="*/ 173 w 175" name="T0"/>
                  <a:gd fmla="*/ 84 h 84" name="T1"/>
                  <a:gd fmla="*/ 175 w 175" name="T2"/>
                  <a:gd fmla="*/ 72 h 84" name="T3"/>
                  <a:gd fmla="*/ 174 w 175" name="T4"/>
                  <a:gd fmla="*/ 59 h 84" name="T5"/>
                  <a:gd fmla="*/ 169 w 175" name="T6"/>
                  <a:gd fmla="*/ 50 h 84" name="T7"/>
                  <a:gd fmla="*/ 156 w 175" name="T8"/>
                  <a:gd fmla="*/ 36 h 84" name="T9"/>
                  <a:gd fmla="*/ 137 w 175" name="T10"/>
                  <a:gd fmla="*/ 31 h 84" name="T11"/>
                  <a:gd fmla="*/ 119 w 175" name="T12"/>
                  <a:gd fmla="*/ 36 h 84" name="T13"/>
                  <a:gd fmla="*/ 118 w 175" name="T14"/>
                  <a:gd fmla="*/ 37 h 84" name="T15"/>
                  <a:gd fmla="*/ 118 w 175" name="T16"/>
                  <a:gd fmla="*/ 35 h 84" name="T17"/>
                  <a:gd fmla="*/ 117 w 175" name="T18"/>
                  <a:gd fmla="*/ 28 h 84" name="T19"/>
                  <a:gd fmla="*/ 100 w 175" name="T20"/>
                  <a:gd fmla="*/ 6 h 84" name="T21"/>
                  <a:gd fmla="*/ 72 w 175" name="T22"/>
                  <a:gd fmla="*/ 2 h 84" name="T23"/>
                  <a:gd fmla="*/ 45 w 175" name="T24"/>
                  <a:gd fmla="*/ 30 h 84" name="T25"/>
                  <a:gd fmla="*/ 44 w 175" name="T26"/>
                  <a:gd fmla="*/ 45 h 84" name="T27"/>
                  <a:gd fmla="*/ 43 w 175" name="T28"/>
                  <a:gd fmla="*/ 44 h 84" name="T29"/>
                  <a:gd fmla="*/ 18 w 175" name="T30"/>
                  <a:gd fmla="*/ 48 h 84" name="T31"/>
                  <a:gd fmla="*/ 5 w 175" name="T32"/>
                  <a:gd fmla="*/ 61 h 84" name="T33"/>
                  <a:gd fmla="*/ 6 w 175" name="T34"/>
                  <a:gd fmla="*/ 60 h 84" name="T35"/>
                  <a:gd fmla="*/ 6 w 175" name="T36"/>
                  <a:gd fmla="*/ 61 h 84" name="T37"/>
                  <a:gd fmla="*/ 2 w 175" name="T38"/>
                  <a:gd fmla="*/ 84 h 84" name="T39"/>
                  <a:gd fmla="*/ 173 w 175" name="T40"/>
                  <a:gd fmla="*/ 84 h 8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8" name="Freeform 473"/>
              <p:cNvSpPr/>
              <p:nvPr/>
            </p:nvSpPr>
            <p:spPr bwMode="auto">
              <a:xfrm>
                <a:off x="3391" y="2854"/>
                <a:ext cx="392" cy="122"/>
              </a:xfrm>
              <a:custGeom>
                <a:gdLst>
                  <a:gd fmla="*/ 221 w 221" name="T0"/>
                  <a:gd fmla="*/ 65 h 65" name="T1"/>
                  <a:gd fmla="*/ 203 w 221" name="T2"/>
                  <a:gd fmla="*/ 33 h 65" name="T3"/>
                  <a:gd fmla="*/ 202 w 221" name="T4"/>
                  <a:gd fmla="*/ 33 h 65" name="T5"/>
                  <a:gd fmla="*/ 183 w 221" name="T6"/>
                  <a:gd fmla="*/ 28 h 65" name="T7"/>
                  <a:gd fmla="*/ 157 w 221" name="T8"/>
                  <a:gd fmla="*/ 39 h 65" name="T9"/>
                  <a:gd fmla="*/ 152 w 221" name="T10"/>
                  <a:gd fmla="*/ 45 h 65" name="T11"/>
                  <a:gd fmla="*/ 120 w 221" name="T12"/>
                  <a:gd fmla="*/ 24 h 65" name="T13"/>
                  <a:gd fmla="*/ 102 w 221" name="T14"/>
                  <a:gd fmla="*/ 29 h 65" name="T15"/>
                  <a:gd fmla="*/ 73 w 221" name="T16"/>
                  <a:gd fmla="*/ 0 h 65" name="T17"/>
                  <a:gd fmla="*/ 44 w 221" name="T18"/>
                  <a:gd fmla="*/ 36 h 65" name="T19"/>
                  <a:gd fmla="*/ 33 w 221" name="T20"/>
                  <a:gd fmla="*/ 34 h 65" name="T21"/>
                  <a:gd fmla="*/ 16 w 221" name="T22"/>
                  <a:gd fmla="*/ 39 h 65" name="T23"/>
                  <a:gd fmla="*/ 4 w 221" name="T24"/>
                  <a:gd fmla="*/ 51 h 65" name="T25"/>
                  <a:gd fmla="*/ 0 w 221" name="T26"/>
                  <a:gd fmla="*/ 65 h 65" name="T27"/>
                  <a:gd fmla="*/ 221 w 221" name="T28"/>
                  <a:gd fmla="*/ 65 h 65"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65" w="221">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474"/>
              <p:cNvSpPr/>
              <p:nvPr/>
            </p:nvSpPr>
            <p:spPr bwMode="auto">
              <a:xfrm>
                <a:off x="1023" y="2642"/>
                <a:ext cx="564" cy="162"/>
              </a:xfrm>
              <a:custGeom>
                <a:gdLst>
                  <a:gd fmla="*/ 315 w 318" name="T0"/>
                  <a:gd fmla="*/ 86 h 86" name="T1"/>
                  <a:gd fmla="*/ 285 w 318" name="T2"/>
                  <a:gd fmla="*/ 47 h 86" name="T3"/>
                  <a:gd fmla="*/ 263 w 318" name="T4"/>
                  <a:gd fmla="*/ 56 h 86" name="T5"/>
                  <a:gd fmla="*/ 229 w 318" name="T6"/>
                  <a:gd fmla="*/ 34 h 86" name="T7"/>
                  <a:gd fmla="*/ 219 w 318" name="T8"/>
                  <a:gd fmla="*/ 35 h 86" name="T9"/>
                  <a:gd fmla="*/ 214 w 318" name="T10"/>
                  <a:gd fmla="*/ 21 h 86" name="T11"/>
                  <a:gd fmla="*/ 209 w 318" name="T12"/>
                  <a:gd fmla="*/ 14 h 86" name="T13"/>
                  <a:gd fmla="*/ 206 w 318" name="T14"/>
                  <a:gd fmla="*/ 10 h 86" name="T15"/>
                  <a:gd fmla="*/ 182 w 318" name="T16"/>
                  <a:gd fmla="*/ 0 h 86" name="T17"/>
                  <a:gd fmla="*/ 165 w 318" name="T18"/>
                  <a:gd fmla="*/ 5 h 86" name="T19"/>
                  <a:gd fmla="*/ 158 w 318" name="T20"/>
                  <a:gd fmla="*/ 10 h 86" name="T21"/>
                  <a:gd fmla="*/ 156 w 318" name="T22"/>
                  <a:gd fmla="*/ 12 h 86" name="T23"/>
                  <a:gd fmla="*/ 148 w 318" name="T24"/>
                  <a:gd fmla="*/ 25 h 86" name="T25"/>
                  <a:gd fmla="*/ 122 w 318" name="T26"/>
                  <a:gd fmla="*/ 13 h 86" name="T27"/>
                  <a:gd fmla="*/ 101 w 318" name="T28"/>
                  <a:gd fmla="*/ 20 h 86" name="T29"/>
                  <a:gd fmla="*/ 71 w 318" name="T30"/>
                  <a:gd fmla="*/ 0 h 86" name="T31"/>
                  <a:gd fmla="*/ 38 w 318" name="T32"/>
                  <a:gd fmla="*/ 41 h 86" name="T33"/>
                  <a:gd fmla="*/ 37 w 318" name="T34"/>
                  <a:gd fmla="*/ 41 h 86" name="T35"/>
                  <a:gd fmla="*/ 6 w 318" name="T36"/>
                  <a:gd fmla="*/ 86 h 86" name="T37"/>
                  <a:gd fmla="*/ 315 w 318" name="T38"/>
                  <a:gd fmla="*/ 86 h 8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475"/>
              <p:cNvSpPr/>
              <p:nvPr/>
            </p:nvSpPr>
            <p:spPr bwMode="auto">
              <a:xfrm>
                <a:off x="608" y="2556"/>
                <a:ext cx="230" cy="116"/>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1" name="Freeform 476"/>
              <p:cNvSpPr/>
              <p:nvPr/>
            </p:nvSpPr>
            <p:spPr bwMode="auto">
              <a:xfrm>
                <a:off x="2788" y="2862"/>
                <a:ext cx="298" cy="123"/>
              </a:xfrm>
              <a:custGeom>
                <a:gdLst>
                  <a:gd fmla="*/ 168 w 168" name="T0"/>
                  <a:gd fmla="*/ 66 h 66" name="T1"/>
                  <a:gd fmla="*/ 140 w 168" name="T2"/>
                  <a:gd fmla="*/ 41 h 66" name="T3"/>
                  <a:gd fmla="*/ 132 w 168" name="T4"/>
                  <a:gd fmla="*/ 41 h 66" name="T5"/>
                  <a:gd fmla="*/ 109 w 168" name="T6"/>
                  <a:gd fmla="*/ 16 h 66" name="T7"/>
                  <a:gd fmla="*/ 95 w 168" name="T8"/>
                  <a:gd fmla="*/ 18 h 66" name="T9"/>
                  <a:gd fmla="*/ 71 w 168" name="T10"/>
                  <a:gd fmla="*/ 0 h 66" name="T11"/>
                  <a:gd fmla="*/ 61 w 168" name="T12"/>
                  <a:gd fmla="*/ 1 h 66" name="T13"/>
                  <a:gd fmla="*/ 40 w 168" name="T14"/>
                  <a:gd fmla="*/ 14 h 66" name="T15"/>
                  <a:gd fmla="*/ 35 w 168" name="T16"/>
                  <a:gd fmla="*/ 37 h 66" name="T17"/>
                  <a:gd fmla="*/ 33 w 168" name="T18"/>
                  <a:gd fmla="*/ 37 h 66" name="T19"/>
                  <a:gd fmla="*/ 11 w 168" name="T20"/>
                  <a:gd fmla="*/ 44 h 66" name="T21"/>
                  <a:gd fmla="*/ 0 w 168" name="T22"/>
                  <a:gd fmla="*/ 64 h 66" name="T23"/>
                  <a:gd fmla="*/ 0 w 168" name="T24"/>
                  <a:gd fmla="*/ 66 h 66" name="T25"/>
                  <a:gd fmla="*/ 168 w 168" name="T26"/>
                  <a:gd fmla="*/ 66 h 66"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66" w="168">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477"/>
              <p:cNvSpPr/>
              <p:nvPr/>
            </p:nvSpPr>
            <p:spPr bwMode="auto">
              <a:xfrm>
                <a:off x="2191" y="3008"/>
                <a:ext cx="380" cy="169"/>
              </a:xfrm>
              <a:custGeom>
                <a:gdLst>
                  <a:gd fmla="*/ 8 w 214" name="T0"/>
                  <a:gd fmla="*/ 90 h 90" name="T1"/>
                  <a:gd fmla="*/ 49 w 214" name="T2"/>
                  <a:gd fmla="*/ 30 h 90" name="T3"/>
                  <a:gd fmla="*/ 71 w 214" name="T4"/>
                  <a:gd fmla="*/ 35 h 90" name="T5"/>
                  <a:gd fmla="*/ 116 w 214" name="T6"/>
                  <a:gd fmla="*/ 0 h 90" name="T7"/>
                  <a:gd fmla="*/ 158 w 214" name="T8"/>
                  <a:gd fmla="*/ 48 h 90" name="T9"/>
                  <a:gd fmla="*/ 173 w 214" name="T10"/>
                  <a:gd fmla="*/ 44 h 90" name="T11"/>
                  <a:gd fmla="*/ 214 w 214" name="T12"/>
                  <a:gd fmla="*/ 85 h 90" name="T13"/>
                  <a:gd fmla="*/ 214 w 214" name="T14"/>
                  <a:gd fmla="*/ 90 h 90" name="T15"/>
                  <a:gd fmla="*/ 8 w 214" name="T16"/>
                  <a:gd fmla="*/ 90 h 9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3" name="Freeform 478"/>
              <p:cNvSpPr/>
              <p:nvPr/>
            </p:nvSpPr>
            <p:spPr bwMode="auto">
              <a:xfrm>
                <a:off x="4336" y="2591"/>
                <a:ext cx="310" cy="132"/>
              </a:xfrm>
              <a:custGeom>
                <a:gdLst>
                  <a:gd fmla="*/ 172 w 175" name="T0"/>
                  <a:gd fmla="*/ 70 h 70" name="T1"/>
                  <a:gd fmla="*/ 136 w 175" name="T2"/>
                  <a:gd fmla="*/ 26 h 70" name="T3"/>
                  <a:gd fmla="*/ 119 w 175" name="T4"/>
                  <a:gd fmla="*/ 30 h 70" name="T5"/>
                  <a:gd fmla="*/ 81 w 175" name="T6"/>
                  <a:gd fmla="*/ 0 h 70" name="T7"/>
                  <a:gd fmla="*/ 46 w 175" name="T8"/>
                  <a:gd fmla="*/ 40 h 70" name="T9"/>
                  <a:gd fmla="*/ 34 w 175" name="T10"/>
                  <a:gd fmla="*/ 38 h 70" name="T11"/>
                  <a:gd fmla="*/ 0 w 175" name="T12"/>
                  <a:gd fmla="*/ 70 h 70" name="T13"/>
                  <a:gd fmla="*/ 172 w 175" name="T14"/>
                  <a:gd fmla="*/ 70 h 7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70" w="175">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4" name="Freeform 479"/>
              <p:cNvSpPr/>
              <p:nvPr/>
            </p:nvSpPr>
            <p:spPr bwMode="auto">
              <a:xfrm>
                <a:off x="4017" y="2535"/>
                <a:ext cx="221" cy="131"/>
              </a:xfrm>
              <a:custGeom>
                <a:gdLst>
                  <a:gd fmla="*/ 0 w 125" name="T0"/>
                  <a:gd fmla="*/ 70 h 70" name="T1"/>
                  <a:gd fmla="*/ 125 w 125" name="T2"/>
                  <a:gd fmla="*/ 70 h 70" name="T3"/>
                  <a:gd fmla="*/ 124 w 125" name="T4"/>
                  <a:gd fmla="*/ 63 h 70" name="T5"/>
                  <a:gd fmla="*/ 117 w 125" name="T6"/>
                  <a:gd fmla="*/ 52 h 70" name="T7"/>
                  <a:gd fmla="*/ 103 w 125" name="T8"/>
                  <a:gd fmla="*/ 45 h 70" name="T9"/>
                  <a:gd fmla="*/ 80 w 125" name="T10"/>
                  <a:gd fmla="*/ 23 h 70" name="T11"/>
                  <a:gd fmla="*/ 76 w 125" name="T12"/>
                  <a:gd fmla="*/ 24 h 70" name="T13"/>
                  <a:gd fmla="*/ 73 w 125" name="T14"/>
                  <a:gd fmla="*/ 18 h 70" name="T15"/>
                  <a:gd fmla="*/ 31 w 125" name="T16"/>
                  <a:gd fmla="*/ 8 h 70" name="T17"/>
                  <a:gd fmla="*/ 16 w 125" name="T18"/>
                  <a:gd fmla="*/ 50 h 70" name="T19"/>
                  <a:gd fmla="*/ 16 w 125" name="T20"/>
                  <a:gd fmla="*/ 51 h 70" name="T21"/>
                  <a:gd fmla="*/ 0 w 125" name="T22"/>
                  <a:gd fmla="*/ 70 h 70"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70" w="125">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80"/>
              <p:cNvSpPr/>
              <p:nvPr/>
            </p:nvSpPr>
            <p:spPr bwMode="auto">
              <a:xfrm>
                <a:off x="94" y="3738"/>
                <a:ext cx="25" cy="99"/>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81"/>
              <p:cNvSpPr/>
              <p:nvPr/>
            </p:nvSpPr>
            <p:spPr bwMode="auto">
              <a:xfrm>
                <a:off x="124" y="3738"/>
                <a:ext cx="28" cy="8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82"/>
              <p:cNvSpPr/>
              <p:nvPr/>
            </p:nvSpPr>
            <p:spPr bwMode="auto">
              <a:xfrm>
                <a:off x="158" y="3753"/>
                <a:ext cx="14" cy="83"/>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83"/>
              <p:cNvSpPr/>
              <p:nvPr/>
            </p:nvSpPr>
            <p:spPr bwMode="auto">
              <a:xfrm>
                <a:off x="197" y="3730"/>
                <a:ext cx="32" cy="92"/>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84"/>
              <p:cNvSpPr/>
              <p:nvPr/>
            </p:nvSpPr>
            <p:spPr bwMode="auto">
              <a:xfrm>
                <a:off x="262" y="3760"/>
                <a:ext cx="9" cy="6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85"/>
              <p:cNvSpPr/>
              <p:nvPr/>
            </p:nvSpPr>
            <p:spPr bwMode="auto">
              <a:xfrm>
                <a:off x="289" y="3753"/>
                <a:ext cx="25" cy="77"/>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86"/>
              <p:cNvSpPr/>
              <p:nvPr/>
            </p:nvSpPr>
            <p:spPr bwMode="auto">
              <a:xfrm>
                <a:off x="319" y="3751"/>
                <a:ext cx="28" cy="98"/>
              </a:xfrm>
              <a:custGeom>
                <a:gdLst>
                  <a:gd fmla="*/ 7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87"/>
              <p:cNvSpPr/>
              <p:nvPr/>
            </p:nvSpPr>
            <p:spPr bwMode="auto">
              <a:xfrm>
                <a:off x="239" y="3760"/>
                <a:ext cx="22" cy="87"/>
              </a:xfrm>
              <a:custGeom>
                <a:gdLst>
                  <a:gd fmla="*/ 8 w 12" name="T0"/>
                  <a:gd fmla="*/ 7 h 46" name="T1"/>
                  <a:gd fmla="*/ 7 w 12" name="T2"/>
                  <a:gd fmla="*/ 2 h 46" name="T3"/>
                  <a:gd fmla="*/ 3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8"/>
              <p:cNvSpPr/>
              <p:nvPr/>
            </p:nvSpPr>
            <p:spPr bwMode="auto">
              <a:xfrm>
                <a:off x="37" y="3747"/>
                <a:ext cx="32" cy="90"/>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89"/>
              <p:cNvSpPr/>
              <p:nvPr/>
            </p:nvSpPr>
            <p:spPr bwMode="auto">
              <a:xfrm>
                <a:off x="103" y="3776"/>
                <a:ext cx="9" cy="6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490"/>
              <p:cNvSpPr/>
              <p:nvPr/>
            </p:nvSpPr>
            <p:spPr bwMode="auto">
              <a:xfrm>
                <a:off x="129" y="3770"/>
                <a:ext cx="25" cy="75"/>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491"/>
              <p:cNvSpPr/>
              <p:nvPr/>
            </p:nvSpPr>
            <p:spPr bwMode="auto">
              <a:xfrm>
                <a:off x="80" y="3776"/>
                <a:ext cx="21" cy="88"/>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92"/>
              <p:cNvSpPr/>
              <p:nvPr/>
            </p:nvSpPr>
            <p:spPr bwMode="auto">
              <a:xfrm>
                <a:off x="71" y="3764"/>
                <a:ext cx="23" cy="53"/>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93"/>
              <p:cNvSpPr/>
              <p:nvPr/>
            </p:nvSpPr>
            <p:spPr bwMode="auto">
              <a:xfrm>
                <a:off x="140" y="3768"/>
                <a:ext cx="19" cy="60"/>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94"/>
              <p:cNvSpPr/>
              <p:nvPr/>
            </p:nvSpPr>
            <p:spPr bwMode="auto">
              <a:xfrm>
                <a:off x="362" y="3740"/>
                <a:ext cx="26" cy="94"/>
              </a:xfrm>
              <a:custGeom>
                <a:gdLst>
                  <a:gd fmla="*/ 11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95"/>
              <p:cNvSpPr/>
              <p:nvPr/>
            </p:nvSpPr>
            <p:spPr bwMode="auto">
              <a:xfrm>
                <a:off x="399" y="3766"/>
                <a:ext cx="14" cy="58"/>
              </a:xfrm>
              <a:custGeom>
                <a:gdLst>
                  <a:gd fmla="*/ 6 w 8" name="T0"/>
                  <a:gd fmla="*/ 3 h 31" name="T1"/>
                  <a:gd fmla="*/ 0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96"/>
              <p:cNvSpPr/>
              <p:nvPr/>
            </p:nvSpPr>
            <p:spPr bwMode="auto">
              <a:xfrm>
                <a:off x="177" y="3757"/>
                <a:ext cx="14" cy="60"/>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97"/>
              <p:cNvSpPr/>
              <p:nvPr/>
            </p:nvSpPr>
            <p:spPr bwMode="auto">
              <a:xfrm>
                <a:off x="409" y="3760"/>
                <a:ext cx="34" cy="96"/>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98"/>
              <p:cNvSpPr/>
              <p:nvPr/>
            </p:nvSpPr>
            <p:spPr bwMode="auto">
              <a:xfrm>
                <a:off x="452" y="3806"/>
                <a:ext cx="12" cy="52"/>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499"/>
              <p:cNvSpPr/>
              <p:nvPr/>
            </p:nvSpPr>
            <p:spPr bwMode="auto">
              <a:xfrm>
                <a:off x="466" y="3764"/>
                <a:ext cx="16" cy="77"/>
              </a:xfrm>
              <a:custGeom>
                <a:gdLst>
                  <a:gd fmla="*/ 3 w 9" name="T0"/>
                  <a:gd fmla="*/ 4 h 41" name="T1"/>
                  <a:gd fmla="*/ 0 w 9" name="T2"/>
                  <a:gd fmla="*/ 35 h 41" name="T3"/>
                  <a:gd fmla="*/ 8 w 9" name="T4"/>
                  <a:gd fmla="*/ 35 h 41" name="T5"/>
                  <a:gd fmla="*/ 9 w 9" name="T6"/>
                  <a:gd fmla="*/ 5 h 41" name="T7"/>
                  <a:gd fmla="*/ 3 w 9" name="T8"/>
                  <a:gd fmla="*/ 4 h 41" name="T9"/>
                </a:gdLst>
                <a:cxnLst>
                  <a:cxn ang="0">
                    <a:pos x="T0" y="T1"/>
                  </a:cxn>
                  <a:cxn ang="0">
                    <a:pos x="T2" y="T3"/>
                  </a:cxn>
                  <a:cxn ang="0">
                    <a:pos x="T4" y="T5"/>
                  </a:cxn>
                  <a:cxn ang="0">
                    <a:pos x="T6" y="T7"/>
                  </a:cxn>
                  <a:cxn ang="0">
                    <a:pos x="T8" y="T9"/>
                  </a:cxn>
                </a:cxnLst>
                <a:rect b="b" l="0" r="r" t="0"/>
                <a:pathLst>
                  <a:path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500"/>
              <p:cNvSpPr/>
              <p:nvPr/>
            </p:nvSpPr>
            <p:spPr bwMode="auto">
              <a:xfrm>
                <a:off x="482" y="3759"/>
                <a:ext cx="30" cy="107"/>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501"/>
              <p:cNvSpPr/>
              <p:nvPr/>
            </p:nvSpPr>
            <p:spPr bwMode="auto">
              <a:xfrm>
                <a:off x="448" y="3744"/>
                <a:ext cx="15" cy="69"/>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502"/>
              <p:cNvSpPr/>
              <p:nvPr/>
            </p:nvSpPr>
            <p:spPr bwMode="auto">
              <a:xfrm>
                <a:off x="507" y="3759"/>
                <a:ext cx="28" cy="75"/>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503"/>
              <p:cNvSpPr/>
              <p:nvPr/>
            </p:nvSpPr>
            <p:spPr bwMode="auto">
              <a:xfrm>
                <a:off x="549" y="3791"/>
                <a:ext cx="15" cy="58"/>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504"/>
              <p:cNvSpPr/>
              <p:nvPr/>
            </p:nvSpPr>
            <p:spPr bwMode="auto">
              <a:xfrm>
                <a:off x="610" y="3738"/>
                <a:ext cx="23" cy="99"/>
              </a:xfrm>
              <a:custGeom>
                <a:gdLst>
                  <a:gd fmla="*/ 10 w 13" name="T0"/>
                  <a:gd fmla="*/ 2 h 53" name="T1"/>
                  <a:gd fmla="*/ 4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505"/>
              <p:cNvSpPr/>
              <p:nvPr/>
            </p:nvSpPr>
            <p:spPr bwMode="auto">
              <a:xfrm>
                <a:off x="638" y="3738"/>
                <a:ext cx="30" cy="8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506"/>
              <p:cNvSpPr/>
              <p:nvPr/>
            </p:nvSpPr>
            <p:spPr bwMode="auto">
              <a:xfrm>
                <a:off x="674" y="3753"/>
                <a:ext cx="12" cy="83"/>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507"/>
              <p:cNvSpPr/>
              <p:nvPr/>
            </p:nvSpPr>
            <p:spPr bwMode="auto">
              <a:xfrm>
                <a:off x="711" y="3730"/>
                <a:ext cx="33" cy="92"/>
              </a:xfrm>
              <a:custGeom>
                <a:gdLst>
                  <a:gd fmla="*/ 18 w 19" name="T0"/>
                  <a:gd fmla="*/ 45 h 49" name="T1"/>
                  <a:gd fmla="*/ 17 w 19" name="T2"/>
                  <a:gd fmla="*/ 18 h 49" name="T3"/>
                  <a:gd fmla="*/ 10 w 19" name="T4"/>
                  <a:gd fmla="*/ 16 h 49" name="T5"/>
                  <a:gd fmla="*/ 10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508"/>
              <p:cNvSpPr/>
              <p:nvPr/>
            </p:nvSpPr>
            <p:spPr bwMode="auto">
              <a:xfrm>
                <a:off x="776" y="3760"/>
                <a:ext cx="11" cy="6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509"/>
              <p:cNvSpPr/>
              <p:nvPr/>
            </p:nvSpPr>
            <p:spPr bwMode="auto">
              <a:xfrm>
                <a:off x="805" y="3753"/>
                <a:ext cx="25" cy="77"/>
              </a:xfrm>
              <a:custGeom>
                <a:gdLst>
                  <a:gd fmla="*/ 7 w 14" name="T0"/>
                  <a:gd fmla="*/ 6 h 41" name="T1"/>
                  <a:gd fmla="*/ 6 w 14" name="T2"/>
                  <a:gd fmla="*/ 4 h 41" name="T3"/>
                  <a:gd fmla="*/ 0 w 14" name="T4"/>
                  <a:gd fmla="*/ 5 h 41" name="T5"/>
                  <a:gd fmla="*/ 2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510"/>
              <p:cNvSpPr/>
              <p:nvPr/>
            </p:nvSpPr>
            <p:spPr bwMode="auto">
              <a:xfrm>
                <a:off x="835" y="3751"/>
                <a:ext cx="26" cy="98"/>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511"/>
              <p:cNvSpPr/>
              <p:nvPr/>
            </p:nvSpPr>
            <p:spPr bwMode="auto">
              <a:xfrm>
                <a:off x="755" y="3760"/>
                <a:ext cx="21" cy="87"/>
              </a:xfrm>
              <a:custGeom>
                <a:gdLst>
                  <a:gd fmla="*/ 8 w 12" name="T0"/>
                  <a:gd fmla="*/ 7 h 46" name="T1"/>
                  <a:gd fmla="*/ 7 w 12" name="T2"/>
                  <a:gd fmla="*/ 2 h 46" name="T3"/>
                  <a:gd fmla="*/ 3 w 12" name="T4"/>
                  <a:gd fmla="*/ 3 h 46" name="T5"/>
                  <a:gd fmla="*/ 4 w 12" name="T6"/>
                  <a:gd fmla="*/ 7 h 46" name="T7"/>
                  <a:gd fmla="*/ 3 w 12" name="T8"/>
                  <a:gd fmla="*/ 10 h 46" name="T9"/>
                  <a:gd fmla="*/ 3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512"/>
              <p:cNvSpPr/>
              <p:nvPr/>
            </p:nvSpPr>
            <p:spPr bwMode="auto">
              <a:xfrm>
                <a:off x="587" y="3764"/>
                <a:ext cx="21" cy="53"/>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513"/>
              <p:cNvSpPr/>
              <p:nvPr/>
            </p:nvSpPr>
            <p:spPr bwMode="auto">
              <a:xfrm>
                <a:off x="542" y="3744"/>
                <a:ext cx="32" cy="82"/>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14"/>
              <p:cNvSpPr/>
              <p:nvPr/>
            </p:nvSpPr>
            <p:spPr bwMode="auto">
              <a:xfrm>
                <a:off x="656" y="3768"/>
                <a:ext cx="18" cy="60"/>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5"/>
              <p:cNvSpPr/>
              <p:nvPr/>
            </p:nvSpPr>
            <p:spPr bwMode="auto">
              <a:xfrm>
                <a:off x="876" y="3740"/>
                <a:ext cx="26" cy="94"/>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16"/>
              <p:cNvSpPr/>
              <p:nvPr/>
            </p:nvSpPr>
            <p:spPr bwMode="auto">
              <a:xfrm>
                <a:off x="913" y="3766"/>
                <a:ext cx="14" cy="58"/>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17"/>
              <p:cNvSpPr/>
              <p:nvPr/>
            </p:nvSpPr>
            <p:spPr bwMode="auto">
              <a:xfrm>
                <a:off x="924" y="3760"/>
                <a:ext cx="35" cy="96"/>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18"/>
              <p:cNvSpPr/>
              <p:nvPr/>
            </p:nvSpPr>
            <p:spPr bwMode="auto">
              <a:xfrm>
                <a:off x="968" y="3806"/>
                <a:ext cx="10" cy="52"/>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19"/>
              <p:cNvSpPr/>
              <p:nvPr/>
            </p:nvSpPr>
            <p:spPr bwMode="auto">
              <a:xfrm>
                <a:off x="980" y="3764"/>
                <a:ext cx="18" cy="77"/>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20"/>
              <p:cNvSpPr/>
              <p:nvPr/>
            </p:nvSpPr>
            <p:spPr bwMode="auto">
              <a:xfrm>
                <a:off x="998" y="3759"/>
                <a:ext cx="30" cy="107"/>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21"/>
              <p:cNvSpPr/>
              <p:nvPr/>
            </p:nvSpPr>
            <p:spPr bwMode="auto">
              <a:xfrm>
                <a:off x="963" y="3744"/>
                <a:ext cx="14" cy="69"/>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22"/>
              <p:cNvSpPr/>
              <p:nvPr/>
            </p:nvSpPr>
            <p:spPr bwMode="auto">
              <a:xfrm>
                <a:off x="1023" y="3759"/>
                <a:ext cx="26" cy="75"/>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23"/>
              <p:cNvSpPr/>
              <p:nvPr/>
            </p:nvSpPr>
            <p:spPr bwMode="auto">
              <a:xfrm>
                <a:off x="1064" y="3791"/>
                <a:ext cx="14" cy="58"/>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524"/>
              <p:cNvSpPr/>
              <p:nvPr/>
            </p:nvSpPr>
            <p:spPr bwMode="auto">
              <a:xfrm>
                <a:off x="1124" y="3738"/>
                <a:ext cx="25" cy="99"/>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25"/>
              <p:cNvSpPr/>
              <p:nvPr/>
            </p:nvSpPr>
            <p:spPr bwMode="auto">
              <a:xfrm>
                <a:off x="1154" y="3738"/>
                <a:ext cx="28" cy="8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26"/>
              <p:cNvSpPr/>
              <p:nvPr/>
            </p:nvSpPr>
            <p:spPr bwMode="auto">
              <a:xfrm>
                <a:off x="1188" y="3753"/>
                <a:ext cx="14" cy="83"/>
              </a:xfrm>
              <a:custGeom>
                <a:gdLst>
                  <a:gd fmla="*/ 7 w 8" name="T0"/>
                  <a:gd fmla="*/ 3 h 44" name="T1"/>
                  <a:gd fmla="*/ 3 w 8" name="T2"/>
                  <a:gd fmla="*/ 3 h 44" name="T3"/>
                  <a:gd fmla="*/ 2 w 8" name="T4"/>
                  <a:gd fmla="*/ 15 h 44" name="T5"/>
                  <a:gd fmla="*/ 0 w 8" name="T6"/>
                  <a:gd fmla="*/ 17 h 44" name="T7"/>
                  <a:gd fmla="*/ 1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7"/>
              <p:cNvSpPr/>
              <p:nvPr/>
            </p:nvSpPr>
            <p:spPr bwMode="auto">
              <a:xfrm>
                <a:off x="1227" y="3730"/>
                <a:ext cx="33" cy="92"/>
              </a:xfrm>
              <a:custGeom>
                <a:gdLst>
                  <a:gd fmla="*/ 18 w 19" name="T0"/>
                  <a:gd fmla="*/ 45 h 49" name="T1"/>
                  <a:gd fmla="*/ 16 w 19" name="T2"/>
                  <a:gd fmla="*/ 18 h 49" name="T3"/>
                  <a:gd fmla="*/ 10 w 19" name="T4"/>
                  <a:gd fmla="*/ 16 h 49" name="T5"/>
                  <a:gd fmla="*/ 10 w 19" name="T6"/>
                  <a:gd fmla="*/ 16 h 49" name="T7"/>
                  <a:gd fmla="*/ 9 w 19" name="T8"/>
                  <a:gd fmla="*/ 16 h 49" name="T9"/>
                  <a:gd fmla="*/ 10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28"/>
              <p:cNvSpPr/>
              <p:nvPr/>
            </p:nvSpPr>
            <p:spPr bwMode="auto">
              <a:xfrm>
                <a:off x="1292" y="3760"/>
                <a:ext cx="11" cy="6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29"/>
              <p:cNvSpPr/>
              <p:nvPr/>
            </p:nvSpPr>
            <p:spPr bwMode="auto">
              <a:xfrm>
                <a:off x="1319" y="3753"/>
                <a:ext cx="25" cy="77"/>
              </a:xfrm>
              <a:custGeom>
                <a:gdLst>
                  <a:gd fmla="*/ 8 w 14" name="T0"/>
                  <a:gd fmla="*/ 6 h 41" name="T1"/>
                  <a:gd fmla="*/ 7 w 14" name="T2"/>
                  <a:gd fmla="*/ 4 h 41" name="T3"/>
                  <a:gd fmla="*/ 1 w 14" name="T4"/>
                  <a:gd fmla="*/ 5 h 41" name="T5"/>
                  <a:gd fmla="*/ 3 w 14" name="T6"/>
                  <a:gd fmla="*/ 29 h 41" name="T7"/>
                  <a:gd fmla="*/ 5 w 14" name="T8"/>
                  <a:gd fmla="*/ 32 h 41" name="T9"/>
                  <a:gd fmla="*/ 6 w 14" name="T10"/>
                  <a:gd fmla="*/ 37 h 41" name="T11"/>
                  <a:gd fmla="*/ 11 w 14" name="T12"/>
                  <a:gd fmla="*/ 37 h 41" name="T13"/>
                  <a:gd fmla="*/ 14 w 14" name="T14"/>
                  <a:gd fmla="*/ 10 h 41" name="T15"/>
                  <a:gd fmla="*/ 8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530"/>
              <p:cNvSpPr/>
              <p:nvPr/>
            </p:nvSpPr>
            <p:spPr bwMode="auto">
              <a:xfrm>
                <a:off x="1351" y="3751"/>
                <a:ext cx="26" cy="98"/>
              </a:xfrm>
              <a:custGeom>
                <a:gdLst>
                  <a:gd fmla="*/ 7 w 15" name="T0"/>
                  <a:gd fmla="*/ 5 h 52" name="T1"/>
                  <a:gd fmla="*/ 6 w 15" name="T2"/>
                  <a:gd fmla="*/ 12 h 52" name="T3"/>
                  <a:gd fmla="*/ 2 w 15" name="T4"/>
                  <a:gd fmla="*/ 14 h 52" name="T5"/>
                  <a:gd fmla="*/ 1 w 15" name="T6"/>
                  <a:gd fmla="*/ 23 h 52" name="T7"/>
                  <a:gd fmla="*/ 3 w 15" name="T8"/>
                  <a:gd fmla="*/ 25 h 52" name="T9"/>
                  <a:gd fmla="*/ 4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31"/>
              <p:cNvSpPr/>
              <p:nvPr/>
            </p:nvSpPr>
            <p:spPr bwMode="auto">
              <a:xfrm>
                <a:off x="1269" y="3760"/>
                <a:ext cx="21" cy="87"/>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32"/>
              <p:cNvSpPr/>
              <p:nvPr/>
            </p:nvSpPr>
            <p:spPr bwMode="auto">
              <a:xfrm>
                <a:off x="1101" y="3764"/>
                <a:ext cx="23" cy="53"/>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33"/>
              <p:cNvSpPr/>
              <p:nvPr/>
            </p:nvSpPr>
            <p:spPr bwMode="auto">
              <a:xfrm>
                <a:off x="1056" y="3744"/>
                <a:ext cx="32" cy="82"/>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34"/>
              <p:cNvSpPr/>
              <p:nvPr/>
            </p:nvSpPr>
            <p:spPr bwMode="auto">
              <a:xfrm>
                <a:off x="1172" y="3768"/>
                <a:ext cx="17" cy="60"/>
              </a:xfrm>
              <a:custGeom>
                <a:gdLst>
                  <a:gd fmla="*/ 2 w 10" name="T0"/>
                  <a:gd fmla="*/ 4 h 32" name="T1"/>
                  <a:gd fmla="*/ 2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35"/>
              <p:cNvSpPr/>
              <p:nvPr/>
            </p:nvSpPr>
            <p:spPr bwMode="auto">
              <a:xfrm>
                <a:off x="1391" y="3740"/>
                <a:ext cx="27" cy="94"/>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536"/>
              <p:cNvSpPr/>
              <p:nvPr/>
            </p:nvSpPr>
            <p:spPr bwMode="auto">
              <a:xfrm>
                <a:off x="1429" y="3766"/>
                <a:ext cx="14" cy="58"/>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537"/>
              <p:cNvSpPr/>
              <p:nvPr/>
            </p:nvSpPr>
            <p:spPr bwMode="auto">
              <a:xfrm>
                <a:off x="1439" y="3760"/>
                <a:ext cx="34" cy="96"/>
              </a:xfrm>
              <a:custGeom>
                <a:gdLst>
                  <a:gd fmla="*/ 17 w 19" name="T0"/>
                  <a:gd fmla="*/ 44 h 51" name="T1"/>
                  <a:gd fmla="*/ 12 w 19" name="T2"/>
                  <a:gd fmla="*/ 12 h 51" name="T3"/>
                  <a:gd fmla="*/ 12 w 19" name="T4"/>
                  <a:gd fmla="*/ 12 h 51" name="T5"/>
                  <a:gd fmla="*/ 12 w 19" name="T6"/>
                  <a:gd fmla="*/ 4 h 51" name="T7"/>
                  <a:gd fmla="*/ 7 w 19" name="T8"/>
                  <a:gd fmla="*/ 4 h 51" name="T9"/>
                  <a:gd fmla="*/ 8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538"/>
              <p:cNvSpPr/>
              <p:nvPr/>
            </p:nvSpPr>
            <p:spPr bwMode="auto">
              <a:xfrm>
                <a:off x="1484" y="3806"/>
                <a:ext cx="10" cy="52"/>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539"/>
              <p:cNvSpPr/>
              <p:nvPr/>
            </p:nvSpPr>
            <p:spPr bwMode="auto">
              <a:xfrm>
                <a:off x="1496" y="3764"/>
                <a:ext cx="18" cy="77"/>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540"/>
              <p:cNvSpPr/>
              <p:nvPr/>
            </p:nvSpPr>
            <p:spPr bwMode="auto">
              <a:xfrm>
                <a:off x="1512" y="3759"/>
                <a:ext cx="30" cy="107"/>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541"/>
              <p:cNvSpPr/>
              <p:nvPr/>
            </p:nvSpPr>
            <p:spPr bwMode="auto">
              <a:xfrm>
                <a:off x="1478" y="3744"/>
                <a:ext cx="15" cy="69"/>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42"/>
              <p:cNvSpPr/>
              <p:nvPr/>
            </p:nvSpPr>
            <p:spPr bwMode="auto">
              <a:xfrm>
                <a:off x="1539" y="3759"/>
                <a:ext cx="26" cy="75"/>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43"/>
              <p:cNvSpPr/>
              <p:nvPr/>
            </p:nvSpPr>
            <p:spPr bwMode="auto">
              <a:xfrm>
                <a:off x="1579" y="3791"/>
                <a:ext cx="15" cy="58"/>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44"/>
              <p:cNvSpPr/>
              <p:nvPr/>
            </p:nvSpPr>
            <p:spPr bwMode="auto">
              <a:xfrm>
                <a:off x="1640" y="3738"/>
                <a:ext cx="24" cy="99"/>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45"/>
              <p:cNvSpPr/>
              <p:nvPr/>
            </p:nvSpPr>
            <p:spPr bwMode="auto">
              <a:xfrm>
                <a:off x="1668" y="3738"/>
                <a:ext cx="30" cy="8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6"/>
              <p:cNvSpPr/>
              <p:nvPr/>
            </p:nvSpPr>
            <p:spPr bwMode="auto">
              <a:xfrm>
                <a:off x="1703" y="3753"/>
                <a:ext cx="15" cy="83"/>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47"/>
              <p:cNvSpPr/>
              <p:nvPr/>
            </p:nvSpPr>
            <p:spPr bwMode="auto">
              <a:xfrm>
                <a:off x="1742" y="3730"/>
                <a:ext cx="32" cy="92"/>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48"/>
              <p:cNvSpPr/>
              <p:nvPr/>
            </p:nvSpPr>
            <p:spPr bwMode="auto">
              <a:xfrm>
                <a:off x="1808" y="3760"/>
                <a:ext cx="9" cy="6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49"/>
              <p:cNvSpPr/>
              <p:nvPr/>
            </p:nvSpPr>
            <p:spPr bwMode="auto">
              <a:xfrm>
                <a:off x="1835" y="3753"/>
                <a:ext cx="24" cy="77"/>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50"/>
              <p:cNvSpPr/>
              <p:nvPr/>
            </p:nvSpPr>
            <p:spPr bwMode="auto">
              <a:xfrm>
                <a:off x="1865" y="3751"/>
                <a:ext cx="28" cy="98"/>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51"/>
              <p:cNvSpPr/>
              <p:nvPr/>
            </p:nvSpPr>
            <p:spPr bwMode="auto">
              <a:xfrm>
                <a:off x="1785" y="3760"/>
                <a:ext cx="21" cy="87"/>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552"/>
              <p:cNvSpPr/>
              <p:nvPr/>
            </p:nvSpPr>
            <p:spPr bwMode="auto">
              <a:xfrm>
                <a:off x="1617" y="3764"/>
                <a:ext cx="23" cy="53"/>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553"/>
              <p:cNvSpPr/>
              <p:nvPr/>
            </p:nvSpPr>
            <p:spPr bwMode="auto">
              <a:xfrm>
                <a:off x="1572" y="3744"/>
                <a:ext cx="32" cy="82"/>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554"/>
              <p:cNvSpPr/>
              <p:nvPr/>
            </p:nvSpPr>
            <p:spPr bwMode="auto">
              <a:xfrm>
                <a:off x="1686" y="3768"/>
                <a:ext cx="19" cy="60"/>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555"/>
              <p:cNvSpPr/>
              <p:nvPr/>
            </p:nvSpPr>
            <p:spPr bwMode="auto">
              <a:xfrm>
                <a:off x="1907" y="3740"/>
                <a:ext cx="27" cy="94"/>
              </a:xfrm>
              <a:custGeom>
                <a:gdLst>
                  <a:gd fmla="*/ 10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556"/>
              <p:cNvSpPr/>
              <p:nvPr/>
            </p:nvSpPr>
            <p:spPr bwMode="auto">
              <a:xfrm>
                <a:off x="1945" y="3766"/>
                <a:ext cx="14" cy="58"/>
              </a:xfrm>
              <a:custGeom>
                <a:gdLst>
                  <a:gd fmla="*/ 5 w 8" name="T0"/>
                  <a:gd fmla="*/ 3 h 31" name="T1"/>
                  <a:gd fmla="*/ 0 w 8" name="T2"/>
                  <a:gd fmla="*/ 4 h 31" name="T3"/>
                  <a:gd fmla="*/ 3 w 8" name="T4"/>
                  <a:gd fmla="*/ 28 h 31" name="T5"/>
                  <a:gd fmla="*/ 7 w 8" name="T6"/>
                  <a:gd fmla="*/ 28 h 31" name="T7"/>
                  <a:gd fmla="*/ 5 w 8" name="T8"/>
                  <a:gd fmla="*/ 3 h 31" name="T9"/>
                </a:gdLst>
                <a:cxnLst>
                  <a:cxn ang="0">
                    <a:pos x="T0" y="T1"/>
                  </a:cxn>
                  <a:cxn ang="0">
                    <a:pos x="T2" y="T3"/>
                  </a:cxn>
                  <a:cxn ang="0">
                    <a:pos x="T4" y="T5"/>
                  </a:cxn>
                  <a:cxn ang="0">
                    <a:pos x="T6" y="T7"/>
                  </a:cxn>
                  <a:cxn ang="0">
                    <a:pos x="T8" y="T9"/>
                  </a:cxn>
                </a:cxnLst>
                <a:rect b="b" l="0" r="r" t="0"/>
                <a:pathLst>
                  <a:path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557"/>
              <p:cNvSpPr/>
              <p:nvPr/>
            </p:nvSpPr>
            <p:spPr bwMode="auto">
              <a:xfrm>
                <a:off x="1955" y="3760"/>
                <a:ext cx="34" cy="96"/>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6 w 19" name="T12"/>
                  <a:gd fmla="*/ 12 h 51" name="T13"/>
                  <a:gd fmla="*/ 6 w 19" name="T14"/>
                  <a:gd fmla="*/ 20 h 51" name="T15"/>
                  <a:gd fmla="*/ 4 w 19" name="T16"/>
                  <a:gd fmla="*/ 21 h 51" name="T17"/>
                  <a:gd fmla="*/ 0 w 19" name="T18"/>
                  <a:gd fmla="*/ 37 h 51" name="T19"/>
                  <a:gd fmla="*/ 2 w 19" name="T20"/>
                  <a:gd fmla="*/ 38 h 51" name="T21"/>
                  <a:gd fmla="*/ 5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558"/>
              <p:cNvSpPr/>
              <p:nvPr/>
            </p:nvSpPr>
            <p:spPr bwMode="auto">
              <a:xfrm>
                <a:off x="1998" y="3806"/>
                <a:ext cx="12" cy="52"/>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559"/>
              <p:cNvSpPr/>
              <p:nvPr/>
            </p:nvSpPr>
            <p:spPr bwMode="auto">
              <a:xfrm>
                <a:off x="2010" y="3764"/>
                <a:ext cx="18" cy="77"/>
              </a:xfrm>
              <a:custGeom>
                <a:gdLst>
                  <a:gd fmla="*/ 3 w 10" name="T0"/>
                  <a:gd fmla="*/ 4 h 41" name="T1"/>
                  <a:gd fmla="*/ 1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560"/>
              <p:cNvSpPr/>
              <p:nvPr/>
            </p:nvSpPr>
            <p:spPr bwMode="auto">
              <a:xfrm>
                <a:off x="2028" y="3759"/>
                <a:ext cx="30" cy="107"/>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561"/>
              <p:cNvSpPr/>
              <p:nvPr/>
            </p:nvSpPr>
            <p:spPr bwMode="auto">
              <a:xfrm>
                <a:off x="1992" y="3744"/>
                <a:ext cx="15" cy="69"/>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562"/>
              <p:cNvSpPr/>
              <p:nvPr/>
            </p:nvSpPr>
            <p:spPr bwMode="auto">
              <a:xfrm>
                <a:off x="2053" y="3759"/>
                <a:ext cx="28" cy="75"/>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563"/>
              <p:cNvSpPr/>
              <p:nvPr/>
            </p:nvSpPr>
            <p:spPr bwMode="auto">
              <a:xfrm>
                <a:off x="2095" y="3791"/>
                <a:ext cx="14" cy="58"/>
              </a:xfrm>
              <a:custGeom>
                <a:gdLst>
                  <a:gd fmla="*/ 0 w 8" name="T0"/>
                  <a:gd fmla="*/ 5 h 31" name="T1"/>
                  <a:gd fmla="*/ 1 w 8" name="T2"/>
                  <a:gd fmla="*/ 28 h 31" name="T3"/>
                  <a:gd fmla="*/ 6 w 8" name="T4"/>
                  <a:gd fmla="*/ 28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564"/>
              <p:cNvSpPr/>
              <p:nvPr/>
            </p:nvSpPr>
            <p:spPr bwMode="auto">
              <a:xfrm>
                <a:off x="2156" y="3738"/>
                <a:ext cx="23" cy="99"/>
              </a:xfrm>
              <a:custGeom>
                <a:gdLst>
                  <a:gd fmla="*/ 10 w 13" name="T0"/>
                  <a:gd fmla="*/ 2 h 53" name="T1"/>
                  <a:gd fmla="*/ 4 w 13" name="T2"/>
                  <a:gd fmla="*/ 22 h 53" name="T3"/>
                  <a:gd fmla="*/ 0 w 13" name="T4"/>
                  <a:gd fmla="*/ 25 h 53" name="T5"/>
                  <a:gd fmla="*/ 3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565"/>
              <p:cNvSpPr/>
              <p:nvPr/>
            </p:nvSpPr>
            <p:spPr bwMode="auto">
              <a:xfrm>
                <a:off x="2184" y="3738"/>
                <a:ext cx="30" cy="88"/>
              </a:xfrm>
              <a:custGeom>
                <a:gdLst>
                  <a:gd fmla="*/ 12 w 17" name="T0"/>
                  <a:gd fmla="*/ 2 h 47" name="T1"/>
                  <a:gd fmla="*/ 1 w 17" name="T2"/>
                  <a:gd fmla="*/ 43 h 47" name="T3"/>
                  <a:gd fmla="*/ 6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566"/>
              <p:cNvSpPr/>
              <p:nvPr/>
            </p:nvSpPr>
            <p:spPr bwMode="auto">
              <a:xfrm>
                <a:off x="2219" y="3753"/>
                <a:ext cx="13" cy="83"/>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567"/>
              <p:cNvSpPr/>
              <p:nvPr/>
            </p:nvSpPr>
            <p:spPr bwMode="auto">
              <a:xfrm>
                <a:off x="2257" y="3730"/>
                <a:ext cx="33" cy="92"/>
              </a:xfrm>
              <a:custGeom>
                <a:gdLst>
                  <a:gd fmla="*/ 18 w 19" name="T0"/>
                  <a:gd fmla="*/ 45 h 49" name="T1"/>
                  <a:gd fmla="*/ 17 w 19" name="T2"/>
                  <a:gd fmla="*/ 18 h 49" name="T3"/>
                  <a:gd fmla="*/ 10 w 19" name="T4"/>
                  <a:gd fmla="*/ 16 h 49" name="T5"/>
                  <a:gd fmla="*/ 10 w 19" name="T6"/>
                  <a:gd fmla="*/ 16 h 49" name="T7"/>
                  <a:gd fmla="*/ 9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568"/>
              <p:cNvSpPr/>
              <p:nvPr/>
            </p:nvSpPr>
            <p:spPr bwMode="auto">
              <a:xfrm>
                <a:off x="2322" y="3760"/>
                <a:ext cx="11" cy="61"/>
              </a:xfrm>
              <a:custGeom>
                <a:gdLst>
                  <a:gd fmla="*/ 5 w 6" name="T0"/>
                  <a:gd fmla="*/ 3 h 32" name="T1"/>
                  <a:gd fmla="*/ 1 w 6" name="T2"/>
                  <a:gd fmla="*/ 3 h 32" name="T3"/>
                  <a:gd fmla="*/ 1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569"/>
              <p:cNvSpPr/>
              <p:nvPr/>
            </p:nvSpPr>
            <p:spPr bwMode="auto">
              <a:xfrm>
                <a:off x="2349" y="3753"/>
                <a:ext cx="26" cy="77"/>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570"/>
              <p:cNvSpPr/>
              <p:nvPr/>
            </p:nvSpPr>
            <p:spPr bwMode="auto">
              <a:xfrm>
                <a:off x="2381" y="3751"/>
                <a:ext cx="26" cy="98"/>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571"/>
              <p:cNvSpPr/>
              <p:nvPr/>
            </p:nvSpPr>
            <p:spPr bwMode="auto">
              <a:xfrm>
                <a:off x="2299" y="3760"/>
                <a:ext cx="21" cy="87"/>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572"/>
              <p:cNvSpPr/>
              <p:nvPr/>
            </p:nvSpPr>
            <p:spPr bwMode="auto">
              <a:xfrm>
                <a:off x="2132" y="3764"/>
                <a:ext cx="22" cy="53"/>
              </a:xfrm>
              <a:custGeom>
                <a:gdLst>
                  <a:gd fmla="*/ 11 w 12" name="T0"/>
                  <a:gd fmla="*/ 24 h 28" name="T1"/>
                  <a:gd fmla="*/ 4 w 12" name="T2"/>
                  <a:gd fmla="*/ 2 h 28" name="T3"/>
                  <a:gd fmla="*/ 0 w 12" name="T4"/>
                  <a:gd fmla="*/ 3 h 28" name="T5"/>
                  <a:gd fmla="*/ 9 w 12" name="T6"/>
                  <a:gd fmla="*/ 26 h 28" name="T7"/>
                  <a:gd fmla="*/ 11 w 12" name="T8"/>
                  <a:gd fmla="*/ 24 h 28" name="T9"/>
                </a:gdLst>
                <a:cxnLst>
                  <a:cxn ang="0">
                    <a:pos x="T0" y="T1"/>
                  </a:cxn>
                  <a:cxn ang="0">
                    <a:pos x="T2" y="T3"/>
                  </a:cxn>
                  <a:cxn ang="0">
                    <a:pos x="T4" y="T5"/>
                  </a:cxn>
                  <a:cxn ang="0">
                    <a:pos x="T6" y="T7"/>
                  </a:cxn>
                  <a:cxn ang="0">
                    <a:pos x="T8" y="T9"/>
                  </a:cxn>
                </a:cxnLst>
                <a:rect b="b" l="0" r="r" t="0"/>
                <a:pathLst>
                  <a:path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573"/>
              <p:cNvSpPr/>
              <p:nvPr/>
            </p:nvSpPr>
            <p:spPr bwMode="auto">
              <a:xfrm>
                <a:off x="2088" y="3744"/>
                <a:ext cx="32" cy="82"/>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574"/>
              <p:cNvSpPr/>
              <p:nvPr/>
            </p:nvSpPr>
            <p:spPr bwMode="auto">
              <a:xfrm>
                <a:off x="2202" y="3768"/>
                <a:ext cx="17" cy="60"/>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0" name="Freeform 575"/>
              <p:cNvSpPr/>
              <p:nvPr/>
            </p:nvSpPr>
            <p:spPr bwMode="auto">
              <a:xfrm>
                <a:off x="2421" y="3740"/>
                <a:ext cx="27" cy="94"/>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1" name="Freeform 576"/>
              <p:cNvSpPr/>
              <p:nvPr/>
            </p:nvSpPr>
            <p:spPr bwMode="auto">
              <a:xfrm>
                <a:off x="2459" y="3766"/>
                <a:ext cx="14" cy="58"/>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2" name="Freeform 577"/>
              <p:cNvSpPr/>
              <p:nvPr/>
            </p:nvSpPr>
            <p:spPr bwMode="auto">
              <a:xfrm>
                <a:off x="2469" y="3760"/>
                <a:ext cx="34" cy="96"/>
              </a:xfrm>
              <a:custGeom>
                <a:gdLst>
                  <a:gd fmla="*/ 18 w 19" name="T0"/>
                  <a:gd fmla="*/ 44 h 51" name="T1"/>
                  <a:gd fmla="*/ 12 w 19" name="T2"/>
                  <a:gd fmla="*/ 12 h 51" name="T3"/>
                  <a:gd fmla="*/ 12 w 19" name="T4"/>
                  <a:gd fmla="*/ 12 h 51" name="T5"/>
                  <a:gd fmla="*/ 12 w 19" name="T6"/>
                  <a:gd fmla="*/ 4 h 51" name="T7"/>
                  <a:gd fmla="*/ 8 w 19" name="T8"/>
                  <a:gd fmla="*/ 4 h 51" name="T9"/>
                  <a:gd fmla="*/ 8 w 19" name="T10"/>
                  <a:gd fmla="*/ 11 h 51" name="T11"/>
                  <a:gd fmla="*/ 7 w 19" name="T12"/>
                  <a:gd fmla="*/ 12 h 51" name="T13"/>
                  <a:gd fmla="*/ 6 w 19" name="T14"/>
                  <a:gd fmla="*/ 20 h 51" name="T15"/>
                  <a:gd fmla="*/ 5 w 19" name="T16"/>
                  <a:gd fmla="*/ 21 h 51" name="T17"/>
                  <a:gd fmla="*/ 1 w 19" name="T18"/>
                  <a:gd fmla="*/ 37 h 51" name="T19"/>
                  <a:gd fmla="*/ 3 w 19" name="T20"/>
                  <a:gd fmla="*/ 38 h 51" name="T21"/>
                  <a:gd fmla="*/ 6 w 19" name="T22"/>
                  <a:gd fmla="*/ 23 h 51" name="T23"/>
                  <a:gd fmla="*/ 10 w 19" name="T24"/>
                  <a:gd fmla="*/ 47 h 51" name="T25"/>
                  <a:gd fmla="*/ 18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3" name="Freeform 578"/>
              <p:cNvSpPr/>
              <p:nvPr/>
            </p:nvSpPr>
            <p:spPr bwMode="auto">
              <a:xfrm>
                <a:off x="2514" y="3806"/>
                <a:ext cx="10" cy="52"/>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4" name="Freeform 579"/>
              <p:cNvSpPr/>
              <p:nvPr/>
            </p:nvSpPr>
            <p:spPr bwMode="auto">
              <a:xfrm>
                <a:off x="2526" y="3764"/>
                <a:ext cx="18" cy="77"/>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5" name="Freeform 580"/>
              <p:cNvSpPr/>
              <p:nvPr/>
            </p:nvSpPr>
            <p:spPr bwMode="auto">
              <a:xfrm>
                <a:off x="2544" y="3759"/>
                <a:ext cx="30" cy="107"/>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4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6" name="Freeform 581"/>
              <p:cNvSpPr/>
              <p:nvPr/>
            </p:nvSpPr>
            <p:spPr bwMode="auto">
              <a:xfrm>
                <a:off x="2508" y="3744"/>
                <a:ext cx="14" cy="69"/>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7" name="Freeform 582"/>
              <p:cNvSpPr/>
              <p:nvPr/>
            </p:nvSpPr>
            <p:spPr bwMode="auto">
              <a:xfrm>
                <a:off x="2569" y="3759"/>
                <a:ext cx="26" cy="75"/>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8" name="Freeform 583"/>
              <p:cNvSpPr/>
              <p:nvPr/>
            </p:nvSpPr>
            <p:spPr bwMode="auto">
              <a:xfrm>
                <a:off x="2609" y="3791"/>
                <a:ext cx="15" cy="58"/>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9" name="Freeform 584"/>
              <p:cNvSpPr/>
              <p:nvPr/>
            </p:nvSpPr>
            <p:spPr bwMode="auto">
              <a:xfrm>
                <a:off x="2670" y="3738"/>
                <a:ext cx="24" cy="99"/>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0" name="Freeform 585"/>
              <p:cNvSpPr/>
              <p:nvPr/>
            </p:nvSpPr>
            <p:spPr bwMode="auto">
              <a:xfrm>
                <a:off x="2700" y="3738"/>
                <a:ext cx="28" cy="8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1" name="Freeform 586"/>
              <p:cNvSpPr/>
              <p:nvPr/>
            </p:nvSpPr>
            <p:spPr bwMode="auto">
              <a:xfrm>
                <a:off x="2733" y="3753"/>
                <a:ext cx="15" cy="83"/>
              </a:xfrm>
              <a:custGeom>
                <a:gdLst>
                  <a:gd fmla="*/ 7 w 8" name="T0"/>
                  <a:gd fmla="*/ 3 h 44" name="T1"/>
                  <a:gd fmla="*/ 3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2" name="Freeform 587"/>
              <p:cNvSpPr/>
              <p:nvPr/>
            </p:nvSpPr>
            <p:spPr bwMode="auto">
              <a:xfrm>
                <a:off x="2772" y="3730"/>
                <a:ext cx="34" cy="92"/>
              </a:xfrm>
              <a:custGeom>
                <a:gdLst>
                  <a:gd fmla="*/ 18 w 19" name="T0"/>
                  <a:gd fmla="*/ 45 h 49" name="T1"/>
                  <a:gd fmla="*/ 15 w 19" name="T2"/>
                  <a:gd fmla="*/ 18 h 49" name="T3"/>
                  <a:gd fmla="*/ 7 w 19" name="T4"/>
                  <a:gd fmla="*/ 16 h 49" name="T5"/>
                  <a:gd fmla="*/ 7 w 19" name="T6"/>
                  <a:gd fmla="*/ 16 h 49" name="T7"/>
                  <a:gd fmla="*/ 8 w 19" name="T8"/>
                  <a:gd fmla="*/ 16 h 49" name="T9"/>
                  <a:gd fmla="*/ 9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8 w 19" name="T22"/>
                  <a:gd fmla="*/ 43 h 49" name="T23"/>
                  <a:gd fmla="*/ 8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3" name="Freeform 588"/>
              <p:cNvSpPr/>
              <p:nvPr/>
            </p:nvSpPr>
            <p:spPr bwMode="auto">
              <a:xfrm>
                <a:off x="2838" y="3760"/>
                <a:ext cx="11" cy="6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4" name="Freeform 589"/>
              <p:cNvSpPr/>
              <p:nvPr/>
            </p:nvSpPr>
            <p:spPr bwMode="auto">
              <a:xfrm>
                <a:off x="2865" y="3753"/>
                <a:ext cx="24" cy="77"/>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4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5" name="Freeform 590"/>
              <p:cNvSpPr/>
              <p:nvPr/>
            </p:nvSpPr>
            <p:spPr bwMode="auto">
              <a:xfrm>
                <a:off x="2897" y="3751"/>
                <a:ext cx="26" cy="98"/>
              </a:xfrm>
              <a:custGeom>
                <a:gdLst>
                  <a:gd fmla="*/ 7 w 15" name="T0"/>
                  <a:gd fmla="*/ 5 h 52" name="T1"/>
                  <a:gd fmla="*/ 5 w 15" name="T2"/>
                  <a:gd fmla="*/ 12 h 52" name="T3"/>
                  <a:gd fmla="*/ 2 w 15" name="T4"/>
                  <a:gd fmla="*/ 14 h 52" name="T5"/>
                  <a:gd fmla="*/ 1 w 15" name="T6"/>
                  <a:gd fmla="*/ 23 h 52" name="T7"/>
                  <a:gd fmla="*/ 3 w 15" name="T8"/>
                  <a:gd fmla="*/ 25 h 52" name="T9"/>
                  <a:gd fmla="*/ 3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6" name="Freeform 591"/>
              <p:cNvSpPr/>
              <p:nvPr/>
            </p:nvSpPr>
            <p:spPr bwMode="auto">
              <a:xfrm>
                <a:off x="2815" y="3760"/>
                <a:ext cx="21" cy="87"/>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7" name="Freeform 592"/>
              <p:cNvSpPr/>
              <p:nvPr/>
            </p:nvSpPr>
            <p:spPr bwMode="auto">
              <a:xfrm>
                <a:off x="2647" y="3764"/>
                <a:ext cx="23" cy="53"/>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8" name="Freeform 593"/>
              <p:cNvSpPr/>
              <p:nvPr/>
            </p:nvSpPr>
            <p:spPr bwMode="auto">
              <a:xfrm>
                <a:off x="2602" y="3744"/>
                <a:ext cx="32" cy="82"/>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9" name="Freeform 594"/>
              <p:cNvSpPr/>
              <p:nvPr/>
            </p:nvSpPr>
            <p:spPr bwMode="auto">
              <a:xfrm>
                <a:off x="2717" y="3768"/>
                <a:ext cx="18" cy="60"/>
              </a:xfrm>
              <a:custGeom>
                <a:gdLst>
                  <a:gd fmla="*/ 2 w 10" name="T0"/>
                  <a:gd fmla="*/ 4 h 32" name="T1"/>
                  <a:gd fmla="*/ 2 w 10" name="T2"/>
                  <a:gd fmla="*/ 28 h 32" name="T3"/>
                  <a:gd fmla="*/ 8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0" name="Freeform 595"/>
              <p:cNvSpPr/>
              <p:nvPr/>
            </p:nvSpPr>
            <p:spPr bwMode="auto">
              <a:xfrm>
                <a:off x="2937" y="3740"/>
                <a:ext cx="27" cy="94"/>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1" name="Freeform 596"/>
              <p:cNvSpPr/>
              <p:nvPr/>
            </p:nvSpPr>
            <p:spPr bwMode="auto">
              <a:xfrm>
                <a:off x="2975" y="3766"/>
                <a:ext cx="14" cy="58"/>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2" name="Freeform 597"/>
              <p:cNvSpPr/>
              <p:nvPr/>
            </p:nvSpPr>
            <p:spPr bwMode="auto">
              <a:xfrm>
                <a:off x="2985" y="3760"/>
                <a:ext cx="34" cy="96"/>
              </a:xfrm>
              <a:custGeom>
                <a:gdLst>
                  <a:gd fmla="*/ 17 w 19" name="T0"/>
                  <a:gd fmla="*/ 44 h 51" name="T1"/>
                  <a:gd fmla="*/ 12 w 19" name="T2"/>
                  <a:gd fmla="*/ 12 h 51" name="T3"/>
                  <a:gd fmla="*/ 12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3" name="Freeform 598"/>
              <p:cNvSpPr/>
              <p:nvPr/>
            </p:nvSpPr>
            <p:spPr bwMode="auto">
              <a:xfrm>
                <a:off x="3029" y="3806"/>
                <a:ext cx="11" cy="52"/>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4" name="Freeform 599"/>
              <p:cNvSpPr/>
              <p:nvPr/>
            </p:nvSpPr>
            <p:spPr bwMode="auto">
              <a:xfrm>
                <a:off x="3042" y="3764"/>
                <a:ext cx="18" cy="77"/>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5" name="Freeform 600"/>
              <p:cNvSpPr/>
              <p:nvPr/>
            </p:nvSpPr>
            <p:spPr bwMode="auto">
              <a:xfrm>
                <a:off x="3058" y="3759"/>
                <a:ext cx="30" cy="107"/>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6" name="Freeform 601"/>
              <p:cNvSpPr/>
              <p:nvPr/>
            </p:nvSpPr>
            <p:spPr bwMode="auto">
              <a:xfrm>
                <a:off x="3024" y="3744"/>
                <a:ext cx="14" cy="69"/>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7" name="Freeform 602"/>
              <p:cNvSpPr/>
              <p:nvPr/>
            </p:nvSpPr>
            <p:spPr bwMode="auto">
              <a:xfrm>
                <a:off x="3084" y="3759"/>
                <a:ext cx="27" cy="75"/>
              </a:xfrm>
              <a:custGeom>
                <a:gdLst>
                  <a:gd fmla="*/ 4 w 15" name="T0"/>
                  <a:gd fmla="*/ 5 h 40" name="T1"/>
                  <a:gd fmla="*/ 3 w 15" name="T2"/>
                  <a:gd fmla="*/ 37 h 40" name="T3"/>
                  <a:gd fmla="*/ 10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8" name="Freeform 603"/>
              <p:cNvSpPr/>
              <p:nvPr/>
            </p:nvSpPr>
            <p:spPr bwMode="auto">
              <a:xfrm>
                <a:off x="3125" y="3791"/>
                <a:ext cx="14" cy="58"/>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9" name="Freeform 604"/>
              <p:cNvSpPr/>
              <p:nvPr/>
            </p:nvSpPr>
            <p:spPr bwMode="auto">
              <a:xfrm>
                <a:off x="3185" y="3738"/>
                <a:ext cx="25" cy="99"/>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0" name="Freeform 605"/>
              <p:cNvSpPr/>
              <p:nvPr/>
            </p:nvSpPr>
            <p:spPr bwMode="auto">
              <a:xfrm>
                <a:off x="3214" y="3738"/>
                <a:ext cx="30" cy="8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1" name="Freeform 606"/>
              <p:cNvSpPr/>
              <p:nvPr/>
            </p:nvSpPr>
            <p:spPr bwMode="auto">
              <a:xfrm>
                <a:off x="3249" y="3753"/>
                <a:ext cx="13" cy="83"/>
              </a:xfrm>
              <a:custGeom>
                <a:gdLst>
                  <a:gd fmla="*/ 6 w 7" name="T0"/>
                  <a:gd fmla="*/ 3 h 44" name="T1"/>
                  <a:gd fmla="*/ 2 w 7" name="T2"/>
                  <a:gd fmla="*/ 3 h 44" name="T3"/>
                  <a:gd fmla="*/ 2 w 7" name="T4"/>
                  <a:gd fmla="*/ 15 h 44" name="T5"/>
                  <a:gd fmla="*/ 0 w 7" name="T6"/>
                  <a:gd fmla="*/ 17 h 44" name="T7"/>
                  <a:gd fmla="*/ 0 w 7" name="T8"/>
                  <a:gd fmla="*/ 33 h 44" name="T9"/>
                  <a:gd fmla="*/ 2 w 7" name="T10"/>
                  <a:gd fmla="*/ 35 h 44" name="T11"/>
                  <a:gd fmla="*/ 2 w 7" name="T12"/>
                  <a:gd fmla="*/ 41 h 44" name="T13"/>
                  <a:gd fmla="*/ 7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3" name="Freeform 608"/>
            <p:cNvSpPr/>
            <p:nvPr/>
          </p:nvSpPr>
          <p:spPr bwMode="auto">
            <a:xfrm>
              <a:off x="3287" y="3730"/>
              <a:ext cx="33" cy="92"/>
            </a:xfrm>
            <a:custGeom>
              <a:gdLst>
                <a:gd fmla="*/ 18 w 19" name="T0"/>
                <a:gd fmla="*/ 45 h 49" name="T1"/>
                <a:gd fmla="*/ 17 w 19" name="T2"/>
                <a:gd fmla="*/ 18 h 49" name="T3"/>
                <a:gd fmla="*/ 11 w 19" name="T4"/>
                <a:gd fmla="*/ 16 h 49" name="T5"/>
                <a:gd fmla="*/ 11 w 19" name="T6"/>
                <a:gd fmla="*/ 16 h 49" name="T7"/>
                <a:gd fmla="*/ 10 w 19" name="T8"/>
                <a:gd fmla="*/ 16 h 49" name="T9"/>
                <a:gd fmla="*/ 11 w 19" name="T10"/>
                <a:gd fmla="*/ 4 h 49" name="T11"/>
                <a:gd fmla="*/ 5 w 19" name="T12"/>
                <a:gd fmla="*/ 4 h 49" name="T13"/>
                <a:gd fmla="*/ 2 w 19" name="T14"/>
                <a:gd fmla="*/ 30 h 49" name="T15"/>
                <a:gd fmla="*/ 0 w 19" name="T16"/>
                <a:gd fmla="*/ 31 h 49" name="T17"/>
                <a:gd fmla="*/ 1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4" name="Freeform 609"/>
            <p:cNvSpPr/>
            <p:nvPr/>
          </p:nvSpPr>
          <p:spPr bwMode="auto">
            <a:xfrm>
              <a:off x="3352" y="3760"/>
              <a:ext cx="11" cy="6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 name="Freeform 610"/>
            <p:cNvSpPr/>
            <p:nvPr/>
          </p:nvSpPr>
          <p:spPr bwMode="auto">
            <a:xfrm>
              <a:off x="3380" y="3753"/>
              <a:ext cx="25" cy="77"/>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 name="Freeform 611"/>
            <p:cNvSpPr/>
            <p:nvPr/>
          </p:nvSpPr>
          <p:spPr bwMode="auto">
            <a:xfrm>
              <a:off x="3411" y="3751"/>
              <a:ext cx="28" cy="98"/>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 name="Freeform 612"/>
            <p:cNvSpPr/>
            <p:nvPr/>
          </p:nvSpPr>
          <p:spPr bwMode="auto">
            <a:xfrm>
              <a:off x="3331" y="3760"/>
              <a:ext cx="21" cy="87"/>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 name="Freeform 613"/>
            <p:cNvSpPr/>
            <p:nvPr/>
          </p:nvSpPr>
          <p:spPr bwMode="auto">
            <a:xfrm>
              <a:off x="3162" y="3764"/>
              <a:ext cx="23" cy="53"/>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 name="Freeform 614"/>
            <p:cNvSpPr/>
            <p:nvPr/>
          </p:nvSpPr>
          <p:spPr bwMode="auto">
            <a:xfrm>
              <a:off x="3118" y="3744"/>
              <a:ext cx="32" cy="82"/>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 name="Freeform 615"/>
            <p:cNvSpPr/>
            <p:nvPr/>
          </p:nvSpPr>
          <p:spPr bwMode="auto">
            <a:xfrm>
              <a:off x="3232" y="3768"/>
              <a:ext cx="17" cy="60"/>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 name="Freeform 616"/>
            <p:cNvSpPr/>
            <p:nvPr/>
          </p:nvSpPr>
          <p:spPr bwMode="auto">
            <a:xfrm>
              <a:off x="3453" y="3740"/>
              <a:ext cx="25" cy="94"/>
            </a:xfrm>
            <a:custGeom>
              <a:gdLst>
                <a:gd fmla="*/ 10 w 14" name="T0"/>
                <a:gd fmla="*/ 28 h 50" name="T1"/>
                <a:gd fmla="*/ 13 w 14" name="T2"/>
                <a:gd fmla="*/ 7 h 50" name="T3"/>
                <a:gd fmla="*/ 6 w 14" name="T4"/>
                <a:gd fmla="*/ 5 h 50" name="T5"/>
                <a:gd fmla="*/ 4 w 14" name="T6"/>
                <a:gd fmla="*/ 16 h 50" name="T7"/>
                <a:gd fmla="*/ 3 w 14" name="T8"/>
                <a:gd fmla="*/ 17 h 50" name="T9"/>
                <a:gd fmla="*/ 4 w 14" name="T10"/>
                <a:gd fmla="*/ 46 h 50" name="T11"/>
                <a:gd fmla="*/ 11 w 14" name="T12"/>
                <a:gd fmla="*/ 42 h 50" name="T13"/>
                <a:gd fmla="*/ 8 w 14" name="T14"/>
                <a:gd fmla="*/ 31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 name="Freeform 617"/>
            <p:cNvSpPr/>
            <p:nvPr/>
          </p:nvSpPr>
          <p:spPr bwMode="auto">
            <a:xfrm>
              <a:off x="3489" y="3766"/>
              <a:ext cx="16" cy="58"/>
            </a:xfrm>
            <a:custGeom>
              <a:gdLst>
                <a:gd fmla="*/ 6 w 9" name="T0"/>
                <a:gd fmla="*/ 3 h 31" name="T1"/>
                <a:gd fmla="*/ 1 w 9" name="T2"/>
                <a:gd fmla="*/ 4 h 31" name="T3"/>
                <a:gd fmla="*/ 4 w 9" name="T4"/>
                <a:gd fmla="*/ 28 h 31" name="T5"/>
                <a:gd fmla="*/ 8 w 9" name="T6"/>
                <a:gd fmla="*/ 28 h 31" name="T7"/>
                <a:gd fmla="*/ 6 w 9" name="T8"/>
                <a:gd fmla="*/ 3 h 31" name="T9"/>
              </a:gdLst>
              <a:cxnLst>
                <a:cxn ang="0">
                  <a:pos x="T0" y="T1"/>
                </a:cxn>
                <a:cxn ang="0">
                  <a:pos x="T2" y="T3"/>
                </a:cxn>
                <a:cxn ang="0">
                  <a:pos x="T4" y="T5"/>
                </a:cxn>
                <a:cxn ang="0">
                  <a:pos x="T6" y="T7"/>
                </a:cxn>
                <a:cxn ang="0">
                  <a:pos x="T8" y="T9"/>
                </a:cxn>
              </a:cxnLst>
              <a:rect b="b" l="0" r="r" t="0"/>
              <a:pathLst>
                <a:path h="31" w="9">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 name="Freeform 618"/>
            <p:cNvSpPr/>
            <p:nvPr/>
          </p:nvSpPr>
          <p:spPr bwMode="auto">
            <a:xfrm>
              <a:off x="3499" y="3760"/>
              <a:ext cx="36" cy="96"/>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7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 name="Freeform 619"/>
            <p:cNvSpPr/>
            <p:nvPr/>
          </p:nvSpPr>
          <p:spPr bwMode="auto">
            <a:xfrm>
              <a:off x="3544" y="3806"/>
              <a:ext cx="10" cy="52"/>
            </a:xfrm>
            <a:custGeom>
              <a:gdLst>
                <a:gd fmla="*/ 6 w 6" name="T0"/>
                <a:gd fmla="*/ 3 h 28" name="T1"/>
                <a:gd fmla="*/ 1 w 6" name="T2"/>
                <a:gd fmla="*/ 2 h 28" name="T3"/>
                <a:gd fmla="*/ 0 w 6" name="T4"/>
                <a:gd fmla="*/ 24 h 28" name="T5"/>
                <a:gd fmla="*/ 6 w 6" name="T6"/>
                <a:gd fmla="*/ 24 h 28" name="T7"/>
                <a:gd fmla="*/ 6 w 6" name="T8"/>
                <a:gd fmla="*/ 3 h 28" name="T9"/>
              </a:gdLst>
              <a:cxnLst>
                <a:cxn ang="0">
                  <a:pos x="T0" y="T1"/>
                </a:cxn>
                <a:cxn ang="0">
                  <a:pos x="T2" y="T3"/>
                </a:cxn>
                <a:cxn ang="0">
                  <a:pos x="T4" y="T5"/>
                </a:cxn>
                <a:cxn ang="0">
                  <a:pos x="T6" y="T7"/>
                </a:cxn>
                <a:cxn ang="0">
                  <a:pos x="T8" y="T9"/>
                </a:cxn>
              </a:cxnLst>
              <a:rect b="b" l="0" r="r" t="0"/>
              <a:pathLst>
                <a:path h="28" w="6">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 name="Freeform 620"/>
            <p:cNvSpPr/>
            <p:nvPr/>
          </p:nvSpPr>
          <p:spPr bwMode="auto">
            <a:xfrm>
              <a:off x="3556" y="3764"/>
              <a:ext cx="18" cy="77"/>
            </a:xfrm>
            <a:custGeom>
              <a:gdLst>
                <a:gd fmla="*/ 3 w 10" name="T0"/>
                <a:gd fmla="*/ 4 h 41" name="T1"/>
                <a:gd fmla="*/ 0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6" name="Freeform 621"/>
            <p:cNvSpPr/>
            <p:nvPr/>
          </p:nvSpPr>
          <p:spPr bwMode="auto">
            <a:xfrm>
              <a:off x="3574" y="3759"/>
              <a:ext cx="30" cy="107"/>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7" name="Freeform 622"/>
            <p:cNvSpPr/>
            <p:nvPr/>
          </p:nvSpPr>
          <p:spPr bwMode="auto">
            <a:xfrm>
              <a:off x="3538" y="3744"/>
              <a:ext cx="14" cy="69"/>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8" name="Freeform 623"/>
            <p:cNvSpPr/>
            <p:nvPr/>
          </p:nvSpPr>
          <p:spPr bwMode="auto">
            <a:xfrm>
              <a:off x="3599" y="3759"/>
              <a:ext cx="28" cy="75"/>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9" name="Freeform 624"/>
            <p:cNvSpPr/>
            <p:nvPr/>
          </p:nvSpPr>
          <p:spPr bwMode="auto">
            <a:xfrm>
              <a:off x="3639" y="3791"/>
              <a:ext cx="14" cy="58"/>
            </a:xfrm>
            <a:custGeom>
              <a:gdLst>
                <a:gd fmla="*/ 1 w 8" name="T0"/>
                <a:gd fmla="*/ 5 h 31" name="T1"/>
                <a:gd fmla="*/ 2 w 8" name="T2"/>
                <a:gd fmla="*/ 28 h 31" name="T3"/>
                <a:gd fmla="*/ 7 w 8" name="T4"/>
                <a:gd fmla="*/ 28 h 31" name="T5"/>
                <a:gd fmla="*/ 8 w 8" name="T6"/>
                <a:gd fmla="*/ 5 h 31" name="T7"/>
                <a:gd fmla="*/ 1 w 8" name="T8"/>
                <a:gd fmla="*/ 5 h 31" name="T9"/>
              </a:gdLst>
              <a:cxnLst>
                <a:cxn ang="0">
                  <a:pos x="T0" y="T1"/>
                </a:cxn>
                <a:cxn ang="0">
                  <a:pos x="T2" y="T3"/>
                </a:cxn>
                <a:cxn ang="0">
                  <a:pos x="T4" y="T5"/>
                </a:cxn>
                <a:cxn ang="0">
                  <a:pos x="T6" y="T7"/>
                </a:cxn>
                <a:cxn ang="0">
                  <a:pos x="T8" y="T9"/>
                </a:cxn>
              </a:cxnLst>
              <a:rect b="b" l="0" r="r" t="0"/>
              <a:pathLst>
                <a:path h="31" w="8">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0" name="Freeform 625"/>
            <p:cNvSpPr/>
            <p:nvPr/>
          </p:nvSpPr>
          <p:spPr bwMode="auto">
            <a:xfrm>
              <a:off x="3700" y="3738"/>
              <a:ext cx="24" cy="99"/>
            </a:xfrm>
            <a:custGeom>
              <a:gdLst>
                <a:gd fmla="*/ 11 w 14" name="T0"/>
                <a:gd fmla="*/ 2 h 53" name="T1"/>
                <a:gd fmla="*/ 5 w 14" name="T2"/>
                <a:gd fmla="*/ 22 h 53" name="T3"/>
                <a:gd fmla="*/ 0 w 14" name="T4"/>
                <a:gd fmla="*/ 25 h 53" name="T5"/>
                <a:gd fmla="*/ 4 w 14" name="T6"/>
                <a:gd fmla="*/ 44 h 53" name="T7"/>
                <a:gd fmla="*/ 4 w 14" name="T8"/>
                <a:gd fmla="*/ 45 h 53" name="T9"/>
                <a:gd fmla="*/ 6 w 14" name="T10"/>
                <a:gd fmla="*/ 47 h 53" name="T11"/>
                <a:gd fmla="*/ 8 w 14" name="T12"/>
                <a:gd fmla="*/ 51 h 53" name="T13"/>
                <a:gd fmla="*/ 13 w 14" name="T14"/>
                <a:gd fmla="*/ 49 h 53" name="T15"/>
                <a:gd fmla="*/ 9 w 14" name="T16"/>
                <a:gd fmla="*/ 33 h 53" name="T17"/>
                <a:gd fmla="*/ 14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1" name="Freeform 626"/>
            <p:cNvSpPr/>
            <p:nvPr/>
          </p:nvSpPr>
          <p:spPr bwMode="auto">
            <a:xfrm>
              <a:off x="3730" y="3738"/>
              <a:ext cx="28" cy="8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 name="Freeform 627"/>
            <p:cNvSpPr/>
            <p:nvPr/>
          </p:nvSpPr>
          <p:spPr bwMode="auto">
            <a:xfrm>
              <a:off x="3765" y="3753"/>
              <a:ext cx="13" cy="83"/>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1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 name="Freeform 628"/>
            <p:cNvSpPr/>
            <p:nvPr/>
          </p:nvSpPr>
          <p:spPr bwMode="auto">
            <a:xfrm>
              <a:off x="3802" y="3730"/>
              <a:ext cx="34" cy="92"/>
            </a:xfrm>
            <a:custGeom>
              <a:gdLst>
                <a:gd fmla="*/ 18 w 19" name="T0"/>
                <a:gd fmla="*/ 45 h 49" name="T1"/>
                <a:gd fmla="*/ 18 w 19" name="T2"/>
                <a:gd fmla="*/ 18 h 49" name="T3"/>
                <a:gd fmla="*/ 14 w 19" name="T4"/>
                <a:gd fmla="*/ 16 h 49" name="T5"/>
                <a:gd fmla="*/ 14 w 19" name="T6"/>
                <a:gd fmla="*/ 16 h 49" name="T7"/>
                <a:gd fmla="*/ 11 w 19" name="T8"/>
                <a:gd fmla="*/ 16 h 49" name="T9"/>
                <a:gd fmla="*/ 11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 name="Freeform 629"/>
            <p:cNvSpPr/>
            <p:nvPr/>
          </p:nvSpPr>
          <p:spPr bwMode="auto">
            <a:xfrm>
              <a:off x="3868" y="3760"/>
              <a:ext cx="11" cy="6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 name="Freeform 630"/>
            <p:cNvSpPr/>
            <p:nvPr/>
          </p:nvSpPr>
          <p:spPr bwMode="auto">
            <a:xfrm>
              <a:off x="3895" y="3753"/>
              <a:ext cx="26" cy="77"/>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 name="Freeform 631"/>
            <p:cNvSpPr/>
            <p:nvPr/>
          </p:nvSpPr>
          <p:spPr bwMode="auto">
            <a:xfrm>
              <a:off x="3926" y="3751"/>
              <a:ext cx="27" cy="98"/>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 name="Freeform 632"/>
            <p:cNvSpPr/>
            <p:nvPr/>
          </p:nvSpPr>
          <p:spPr bwMode="auto">
            <a:xfrm>
              <a:off x="3845" y="3760"/>
              <a:ext cx="21" cy="87"/>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 name="Freeform 633"/>
            <p:cNvSpPr/>
            <p:nvPr/>
          </p:nvSpPr>
          <p:spPr bwMode="auto">
            <a:xfrm>
              <a:off x="3677" y="3764"/>
              <a:ext cx="23" cy="53"/>
            </a:xfrm>
            <a:custGeom>
              <a:gdLst>
                <a:gd fmla="*/ 12 w 13" name="T0"/>
                <a:gd fmla="*/ 24 h 28" name="T1"/>
                <a:gd fmla="*/ 5 w 13" name="T2"/>
                <a:gd fmla="*/ 2 h 28" name="T3"/>
                <a:gd fmla="*/ 1 w 13" name="T4"/>
                <a:gd fmla="*/ 3 h 28" name="T5"/>
                <a:gd fmla="*/ 10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 name="Freeform 634"/>
            <p:cNvSpPr/>
            <p:nvPr/>
          </p:nvSpPr>
          <p:spPr bwMode="auto">
            <a:xfrm>
              <a:off x="3632" y="3744"/>
              <a:ext cx="34" cy="82"/>
            </a:xfrm>
            <a:custGeom>
              <a:gdLst>
                <a:gd fmla="*/ 16 w 19" name="T0"/>
                <a:gd fmla="*/ 37 h 44" name="T1"/>
                <a:gd fmla="*/ 12 w 19" name="T2"/>
                <a:gd fmla="*/ 7 h 44" name="T3"/>
                <a:gd fmla="*/ 7 w 19" name="T4"/>
                <a:gd fmla="*/ 4 h 44" name="T5"/>
                <a:gd fmla="*/ 11 w 19" name="T6"/>
                <a:gd fmla="*/ 40 h 44" name="T7"/>
                <a:gd fmla="*/ 16 w 19" name="T8"/>
                <a:gd fmla="*/ 37 h 44" name="T9"/>
              </a:gdLst>
              <a:cxnLst>
                <a:cxn ang="0">
                  <a:pos x="T0" y="T1"/>
                </a:cxn>
                <a:cxn ang="0">
                  <a:pos x="T2" y="T3"/>
                </a:cxn>
                <a:cxn ang="0">
                  <a:pos x="T4" y="T5"/>
                </a:cxn>
                <a:cxn ang="0">
                  <a:pos x="T6" y="T7"/>
                </a:cxn>
                <a:cxn ang="0">
                  <a:pos x="T8" y="T9"/>
                </a:cxn>
              </a:cxnLst>
              <a:rect b="b" l="0" r="r" t="0"/>
              <a:pathLst>
                <a:path h="44" w="19">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 name="Freeform 635"/>
            <p:cNvSpPr/>
            <p:nvPr/>
          </p:nvSpPr>
          <p:spPr bwMode="auto">
            <a:xfrm>
              <a:off x="3747" y="3768"/>
              <a:ext cx="18" cy="60"/>
            </a:xfrm>
            <a:custGeom>
              <a:gdLst>
                <a:gd fmla="*/ 2 w 10" name="T0"/>
                <a:gd fmla="*/ 4 h 32" name="T1"/>
                <a:gd fmla="*/ 3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 name="Freeform 636"/>
            <p:cNvSpPr/>
            <p:nvPr/>
          </p:nvSpPr>
          <p:spPr bwMode="auto">
            <a:xfrm>
              <a:off x="3967" y="3740"/>
              <a:ext cx="27" cy="94"/>
            </a:xfrm>
            <a:custGeom>
              <a:gdLst>
                <a:gd fmla="*/ 11 w 15" name="T0"/>
                <a:gd fmla="*/ 28 h 50" name="T1"/>
                <a:gd fmla="*/ 14 w 15" name="T2"/>
                <a:gd fmla="*/ 7 h 50" name="T3"/>
                <a:gd fmla="*/ 7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 name="Freeform 637"/>
            <p:cNvSpPr/>
            <p:nvPr/>
          </p:nvSpPr>
          <p:spPr bwMode="auto">
            <a:xfrm>
              <a:off x="4004" y="3766"/>
              <a:ext cx="15" cy="58"/>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 name="Freeform 638"/>
            <p:cNvSpPr/>
            <p:nvPr/>
          </p:nvSpPr>
          <p:spPr bwMode="auto">
            <a:xfrm>
              <a:off x="4015" y="3760"/>
              <a:ext cx="34" cy="96"/>
            </a:xfrm>
            <a:custGeom>
              <a:gdLst>
                <a:gd fmla="*/ 18 w 19" name="T0"/>
                <a:gd fmla="*/ 44 h 51" name="T1"/>
                <a:gd fmla="*/ 12 w 19" name="T2"/>
                <a:gd fmla="*/ 12 h 51" name="T3"/>
                <a:gd fmla="*/ 12 w 19" name="T4"/>
                <a:gd fmla="*/ 12 h 51" name="T5"/>
                <a:gd fmla="*/ 12 w 19" name="T6"/>
                <a:gd fmla="*/ 4 h 51" name="T7"/>
                <a:gd fmla="*/ 8 w 19" name="T8"/>
                <a:gd fmla="*/ 4 h 51" name="T9"/>
                <a:gd fmla="*/ 8 w 19" name="T10"/>
                <a:gd fmla="*/ 11 h 51" name="T11"/>
                <a:gd fmla="*/ 7 w 19" name="T12"/>
                <a:gd fmla="*/ 12 h 51" name="T13"/>
                <a:gd fmla="*/ 6 w 19" name="T14"/>
                <a:gd fmla="*/ 20 h 51" name="T15"/>
                <a:gd fmla="*/ 5 w 19" name="T16"/>
                <a:gd fmla="*/ 21 h 51" name="T17"/>
                <a:gd fmla="*/ 1 w 19" name="T18"/>
                <a:gd fmla="*/ 37 h 51" name="T19"/>
                <a:gd fmla="*/ 2 w 19" name="T20"/>
                <a:gd fmla="*/ 38 h 51" name="T21"/>
                <a:gd fmla="*/ 6 w 19" name="T22"/>
                <a:gd fmla="*/ 23 h 51" name="T23"/>
                <a:gd fmla="*/ 10 w 19" name="T24"/>
                <a:gd fmla="*/ 47 h 51" name="T25"/>
                <a:gd fmla="*/ 18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4" name="Freeform 639"/>
            <p:cNvSpPr/>
            <p:nvPr/>
          </p:nvSpPr>
          <p:spPr bwMode="auto">
            <a:xfrm>
              <a:off x="4059" y="3806"/>
              <a:ext cx="11" cy="52"/>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5" name="Freeform 640"/>
            <p:cNvSpPr/>
            <p:nvPr/>
          </p:nvSpPr>
          <p:spPr bwMode="auto">
            <a:xfrm>
              <a:off x="4072" y="3764"/>
              <a:ext cx="18" cy="77"/>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6" name="Freeform 641"/>
            <p:cNvSpPr/>
            <p:nvPr/>
          </p:nvSpPr>
          <p:spPr bwMode="auto">
            <a:xfrm>
              <a:off x="4090" y="3759"/>
              <a:ext cx="28" cy="107"/>
            </a:xfrm>
            <a:custGeom>
              <a:gdLst>
                <a:gd fmla="*/ 7 w 16" name="T0"/>
                <a:gd fmla="*/ 6 h 57" name="T1"/>
                <a:gd fmla="*/ 4 w 16" name="T2"/>
                <a:gd fmla="*/ 12 h 57" name="T3"/>
                <a:gd fmla="*/ 4 w 16" name="T4"/>
                <a:gd fmla="*/ 11 h 57" name="T5"/>
                <a:gd fmla="*/ 1 w 16" name="T6"/>
                <a:gd fmla="*/ 12 h 57" name="T7"/>
                <a:gd fmla="*/ 2 w 16" name="T8"/>
                <a:gd fmla="*/ 20 h 57" name="T9"/>
                <a:gd fmla="*/ 6 w 16" name="T10"/>
                <a:gd fmla="*/ 54 h 57" name="T11"/>
                <a:gd fmla="*/ 12 w 16" name="T12"/>
                <a:gd fmla="*/ 53 h 57" name="T13"/>
                <a:gd fmla="*/ 14 w 16" name="T14"/>
                <a:gd fmla="*/ 10 h 57" name="T15"/>
                <a:gd fmla="*/ 7 w 16"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6">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7" name="Freeform 642"/>
            <p:cNvSpPr/>
            <p:nvPr/>
          </p:nvSpPr>
          <p:spPr bwMode="auto">
            <a:xfrm>
              <a:off x="4054" y="3744"/>
              <a:ext cx="14" cy="69"/>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8" name="Freeform 643"/>
            <p:cNvSpPr/>
            <p:nvPr/>
          </p:nvSpPr>
          <p:spPr bwMode="auto">
            <a:xfrm>
              <a:off x="4114" y="3759"/>
              <a:ext cx="27" cy="75"/>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9" name="Freeform 644"/>
            <p:cNvSpPr/>
            <p:nvPr/>
          </p:nvSpPr>
          <p:spPr bwMode="auto">
            <a:xfrm>
              <a:off x="4155" y="3791"/>
              <a:ext cx="14" cy="58"/>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0" name="Freeform 645"/>
            <p:cNvSpPr/>
            <p:nvPr/>
          </p:nvSpPr>
          <p:spPr bwMode="auto">
            <a:xfrm>
              <a:off x="4215" y="3738"/>
              <a:ext cx="25" cy="99"/>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 name="Freeform 646"/>
            <p:cNvSpPr/>
            <p:nvPr/>
          </p:nvSpPr>
          <p:spPr bwMode="auto">
            <a:xfrm>
              <a:off x="4246" y="3738"/>
              <a:ext cx="28" cy="8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 name="Freeform 647"/>
            <p:cNvSpPr/>
            <p:nvPr/>
          </p:nvSpPr>
          <p:spPr bwMode="auto">
            <a:xfrm>
              <a:off x="4279" y="3753"/>
              <a:ext cx="14" cy="83"/>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 name="Freeform 648"/>
            <p:cNvSpPr/>
            <p:nvPr/>
          </p:nvSpPr>
          <p:spPr bwMode="auto">
            <a:xfrm>
              <a:off x="4318" y="3730"/>
              <a:ext cx="32" cy="92"/>
            </a:xfrm>
            <a:custGeom>
              <a:gdLst>
                <a:gd fmla="*/ 18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2 w 18" name="T20"/>
                <a:gd fmla="*/ 44 h 49" name="T21"/>
                <a:gd fmla="*/ 8 w 18" name="T22"/>
                <a:gd fmla="*/ 43 h 49" name="T23"/>
                <a:gd fmla="*/ 8 w 18" name="T24"/>
                <a:gd fmla="*/ 43 h 49" name="T25"/>
                <a:gd fmla="*/ 8 w 18" name="T26"/>
                <a:gd fmla="*/ 45 h 49" name="T27"/>
                <a:gd fmla="*/ 13 w 18" name="T28"/>
                <a:gd fmla="*/ 47 h 49" name="T29"/>
                <a:gd fmla="*/ 18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 name="Freeform 649"/>
            <p:cNvSpPr/>
            <p:nvPr/>
          </p:nvSpPr>
          <p:spPr bwMode="auto">
            <a:xfrm>
              <a:off x="4384" y="3760"/>
              <a:ext cx="9" cy="6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 name="Freeform 650"/>
            <p:cNvSpPr/>
            <p:nvPr/>
          </p:nvSpPr>
          <p:spPr bwMode="auto">
            <a:xfrm>
              <a:off x="4410" y="3753"/>
              <a:ext cx="25" cy="77"/>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 name="Freeform 651"/>
            <p:cNvSpPr/>
            <p:nvPr/>
          </p:nvSpPr>
          <p:spPr bwMode="auto">
            <a:xfrm>
              <a:off x="4441" y="3751"/>
              <a:ext cx="28" cy="98"/>
            </a:xfrm>
            <a:custGeom>
              <a:gdLst>
                <a:gd fmla="*/ 8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8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 name="Freeform 652"/>
            <p:cNvSpPr/>
            <p:nvPr/>
          </p:nvSpPr>
          <p:spPr bwMode="auto">
            <a:xfrm>
              <a:off x="4361" y="3760"/>
              <a:ext cx="21" cy="87"/>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 name="Freeform 653"/>
            <p:cNvSpPr/>
            <p:nvPr/>
          </p:nvSpPr>
          <p:spPr bwMode="auto">
            <a:xfrm>
              <a:off x="4192" y="3764"/>
              <a:ext cx="23" cy="53"/>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9" name="Freeform 654"/>
            <p:cNvSpPr/>
            <p:nvPr/>
          </p:nvSpPr>
          <p:spPr bwMode="auto">
            <a:xfrm>
              <a:off x="4148" y="3744"/>
              <a:ext cx="32" cy="82"/>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0" name="Freeform 655"/>
            <p:cNvSpPr/>
            <p:nvPr/>
          </p:nvSpPr>
          <p:spPr bwMode="auto">
            <a:xfrm>
              <a:off x="4263" y="3768"/>
              <a:ext cx="18" cy="60"/>
            </a:xfrm>
            <a:custGeom>
              <a:gdLst>
                <a:gd fmla="*/ 2 w 10" name="T0"/>
                <a:gd fmla="*/ 4 h 32" name="T1"/>
                <a:gd fmla="*/ 2 w 10" name="T2"/>
                <a:gd fmla="*/ 28 h 32" name="T3"/>
                <a:gd fmla="*/ 8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1" name="Freeform 656"/>
            <p:cNvSpPr/>
            <p:nvPr/>
          </p:nvSpPr>
          <p:spPr bwMode="auto">
            <a:xfrm>
              <a:off x="4483" y="3740"/>
              <a:ext cx="27" cy="94"/>
            </a:xfrm>
            <a:custGeom>
              <a:gdLst>
                <a:gd fmla="*/ 11 w 15" name="T0"/>
                <a:gd fmla="*/ 28 h 50" name="T1"/>
                <a:gd fmla="*/ 13 w 15" name="T2"/>
                <a:gd fmla="*/ 7 h 50" name="T3"/>
                <a:gd fmla="*/ 6 w 15" name="T4"/>
                <a:gd fmla="*/ 5 h 50" name="T5"/>
                <a:gd fmla="*/ 4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2" name="Freeform 657"/>
            <p:cNvSpPr/>
            <p:nvPr/>
          </p:nvSpPr>
          <p:spPr bwMode="auto">
            <a:xfrm>
              <a:off x="4520" y="3766"/>
              <a:ext cx="14" cy="58"/>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3" name="Freeform 658"/>
            <p:cNvSpPr/>
            <p:nvPr/>
          </p:nvSpPr>
          <p:spPr bwMode="auto">
            <a:xfrm>
              <a:off x="4531" y="3760"/>
              <a:ext cx="34" cy="96"/>
            </a:xfrm>
            <a:custGeom>
              <a:gdLst>
                <a:gd fmla="*/ 17 w 19" name="T0"/>
                <a:gd fmla="*/ 44 h 51" name="T1"/>
                <a:gd fmla="*/ 12 w 19" name="T2"/>
                <a:gd fmla="*/ 12 h 51" name="T3"/>
                <a:gd fmla="*/ 12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 name="Freeform 659"/>
            <p:cNvSpPr/>
            <p:nvPr/>
          </p:nvSpPr>
          <p:spPr bwMode="auto">
            <a:xfrm>
              <a:off x="4575" y="3806"/>
              <a:ext cx="11" cy="52"/>
            </a:xfrm>
            <a:custGeom>
              <a:gdLst>
                <a:gd fmla="*/ 5 w 6" name="T0"/>
                <a:gd fmla="*/ 3 h 28" name="T1"/>
                <a:gd fmla="*/ 0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 name="Freeform 660"/>
            <p:cNvSpPr/>
            <p:nvPr/>
          </p:nvSpPr>
          <p:spPr bwMode="auto">
            <a:xfrm>
              <a:off x="4588" y="3764"/>
              <a:ext cx="17" cy="77"/>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6" name="Freeform 661"/>
            <p:cNvSpPr/>
            <p:nvPr/>
          </p:nvSpPr>
          <p:spPr bwMode="auto">
            <a:xfrm>
              <a:off x="4604" y="3759"/>
              <a:ext cx="30" cy="107"/>
            </a:xfrm>
            <a:custGeom>
              <a:gdLst>
                <a:gd fmla="*/ 7 w 17" name="T0"/>
                <a:gd fmla="*/ 6 h 57" name="T1"/>
                <a:gd fmla="*/ 5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7" name="Freeform 662"/>
            <p:cNvSpPr/>
            <p:nvPr/>
          </p:nvSpPr>
          <p:spPr bwMode="auto">
            <a:xfrm>
              <a:off x="4570" y="3744"/>
              <a:ext cx="14" cy="69"/>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8" name="Freeform 663"/>
            <p:cNvSpPr/>
            <p:nvPr/>
          </p:nvSpPr>
          <p:spPr bwMode="auto">
            <a:xfrm>
              <a:off x="4630" y="3759"/>
              <a:ext cx="27" cy="75"/>
            </a:xfrm>
            <a:custGeom>
              <a:gdLst>
                <a:gd fmla="*/ 4 w 15" name="T0"/>
                <a:gd fmla="*/ 5 h 40" name="T1"/>
                <a:gd fmla="*/ 3 w 15" name="T2"/>
                <a:gd fmla="*/ 37 h 40" name="T3"/>
                <a:gd fmla="*/ 9 w 15" name="T4"/>
                <a:gd fmla="*/ 36 h 40" name="T5"/>
                <a:gd fmla="*/ 12 w 15" name="T6"/>
                <a:gd fmla="*/ 10 h 40" name="T7"/>
                <a:gd fmla="*/ 4 w 15" name="T8"/>
                <a:gd fmla="*/ 5 h 40" name="T9"/>
              </a:gdLst>
              <a:cxnLst>
                <a:cxn ang="0">
                  <a:pos x="T0" y="T1"/>
                </a:cxn>
                <a:cxn ang="0">
                  <a:pos x="T2" y="T3"/>
                </a:cxn>
                <a:cxn ang="0">
                  <a:pos x="T4" y="T5"/>
                </a:cxn>
                <a:cxn ang="0">
                  <a:pos x="T6" y="T7"/>
                </a:cxn>
                <a:cxn ang="0">
                  <a:pos x="T8" y="T9"/>
                </a:cxn>
              </a:cxnLst>
              <a:rect b="b" l="0" r="r" t="0"/>
              <a:pathLst>
                <a:path h="40" w="15">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9" name="Freeform 664"/>
            <p:cNvSpPr/>
            <p:nvPr/>
          </p:nvSpPr>
          <p:spPr bwMode="auto">
            <a:xfrm>
              <a:off x="4671" y="3791"/>
              <a:ext cx="14" cy="58"/>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0" name="Freeform 665"/>
            <p:cNvSpPr/>
            <p:nvPr/>
          </p:nvSpPr>
          <p:spPr bwMode="auto">
            <a:xfrm>
              <a:off x="4731" y="3738"/>
              <a:ext cx="23" cy="99"/>
            </a:xfrm>
            <a:custGeom>
              <a:gdLst>
                <a:gd fmla="*/ 10 w 13" name="T0"/>
                <a:gd fmla="*/ 2 h 53" name="T1"/>
                <a:gd fmla="*/ 5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1" name="Freeform 666"/>
            <p:cNvSpPr/>
            <p:nvPr/>
          </p:nvSpPr>
          <p:spPr bwMode="auto">
            <a:xfrm>
              <a:off x="4760" y="3738"/>
              <a:ext cx="30" cy="8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2" name="Freeform 667"/>
            <p:cNvSpPr/>
            <p:nvPr/>
          </p:nvSpPr>
          <p:spPr bwMode="auto">
            <a:xfrm>
              <a:off x="4795" y="3753"/>
              <a:ext cx="12" cy="83"/>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3" name="Freeform 668"/>
            <p:cNvSpPr/>
            <p:nvPr/>
          </p:nvSpPr>
          <p:spPr bwMode="auto">
            <a:xfrm>
              <a:off x="4832" y="3730"/>
              <a:ext cx="34" cy="92"/>
            </a:xfrm>
            <a:custGeom>
              <a:gdLst>
                <a:gd fmla="*/ 18 w 19" name="T0"/>
                <a:gd fmla="*/ 45 h 49" name="T1"/>
                <a:gd fmla="*/ 17 w 19" name="T2"/>
                <a:gd fmla="*/ 18 h 49" name="T3"/>
                <a:gd fmla="*/ 11 w 19" name="T4"/>
                <a:gd fmla="*/ 16 h 49" name="T5"/>
                <a:gd fmla="*/ 11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4" name="Freeform 669"/>
            <p:cNvSpPr/>
            <p:nvPr/>
          </p:nvSpPr>
          <p:spPr bwMode="auto">
            <a:xfrm>
              <a:off x="4898" y="3760"/>
              <a:ext cx="11" cy="6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5" name="Freeform 670"/>
            <p:cNvSpPr/>
            <p:nvPr/>
          </p:nvSpPr>
          <p:spPr bwMode="auto">
            <a:xfrm>
              <a:off x="4926" y="3753"/>
              <a:ext cx="25" cy="77"/>
            </a:xfrm>
            <a:custGeom>
              <a:gdLst>
                <a:gd fmla="*/ 7 w 14" name="T0"/>
                <a:gd fmla="*/ 6 h 41" name="T1"/>
                <a:gd fmla="*/ 7 w 14" name="T2"/>
                <a:gd fmla="*/ 4 h 41" name="T3"/>
                <a:gd fmla="*/ 1 w 14" name="T4"/>
                <a:gd fmla="*/ 5 h 41" name="T5"/>
                <a:gd fmla="*/ 3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6" name="Freeform 671"/>
            <p:cNvSpPr/>
            <p:nvPr/>
          </p:nvSpPr>
          <p:spPr bwMode="auto">
            <a:xfrm>
              <a:off x="4956" y="3751"/>
              <a:ext cx="27" cy="98"/>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7" name="Freeform 672"/>
            <p:cNvSpPr/>
            <p:nvPr/>
          </p:nvSpPr>
          <p:spPr bwMode="auto">
            <a:xfrm>
              <a:off x="4877" y="3760"/>
              <a:ext cx="21" cy="87"/>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8" name="Freeform 673"/>
            <p:cNvSpPr/>
            <p:nvPr/>
          </p:nvSpPr>
          <p:spPr bwMode="auto">
            <a:xfrm>
              <a:off x="4708" y="3764"/>
              <a:ext cx="21" cy="53"/>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79" name="Freeform 674"/>
            <p:cNvSpPr/>
            <p:nvPr/>
          </p:nvSpPr>
          <p:spPr bwMode="auto">
            <a:xfrm>
              <a:off x="4664" y="3744"/>
              <a:ext cx="32" cy="82"/>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0" name="Freeform 675"/>
            <p:cNvSpPr/>
            <p:nvPr/>
          </p:nvSpPr>
          <p:spPr bwMode="auto">
            <a:xfrm>
              <a:off x="4777" y="3768"/>
              <a:ext cx="18" cy="60"/>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1" name="Freeform 676"/>
            <p:cNvSpPr/>
            <p:nvPr/>
          </p:nvSpPr>
          <p:spPr bwMode="auto">
            <a:xfrm>
              <a:off x="4999" y="3740"/>
              <a:ext cx="25" cy="94"/>
            </a:xfrm>
            <a:custGeom>
              <a:gdLst>
                <a:gd fmla="*/ 10 w 14" name="T0"/>
                <a:gd fmla="*/ 28 h 50" name="T1"/>
                <a:gd fmla="*/ 13 w 14" name="T2"/>
                <a:gd fmla="*/ 7 h 50" name="T3"/>
                <a:gd fmla="*/ 6 w 14" name="T4"/>
                <a:gd fmla="*/ 5 h 50" name="T5"/>
                <a:gd fmla="*/ 4 w 14" name="T6"/>
                <a:gd fmla="*/ 16 h 50" name="T7"/>
                <a:gd fmla="*/ 3 w 14" name="T8"/>
                <a:gd fmla="*/ 17 h 50" name="T9"/>
                <a:gd fmla="*/ 4 w 14" name="T10"/>
                <a:gd fmla="*/ 46 h 50" name="T11"/>
                <a:gd fmla="*/ 11 w 14" name="T12"/>
                <a:gd fmla="*/ 42 h 50" name="T13"/>
                <a:gd fmla="*/ 8 w 14" name="T14"/>
                <a:gd fmla="*/ 31 h 50" name="T15"/>
                <a:gd fmla="*/ 10 w 14"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4">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2" name="Freeform 677"/>
            <p:cNvSpPr/>
            <p:nvPr/>
          </p:nvSpPr>
          <p:spPr bwMode="auto">
            <a:xfrm>
              <a:off x="5034" y="3766"/>
              <a:ext cx="15" cy="58"/>
            </a:xfrm>
            <a:custGeom>
              <a:gdLst>
                <a:gd fmla="*/ 6 w 8" name="T0"/>
                <a:gd fmla="*/ 3 h 31" name="T1"/>
                <a:gd fmla="*/ 1 w 8" name="T2"/>
                <a:gd fmla="*/ 4 h 31" name="T3"/>
                <a:gd fmla="*/ 4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3" name="Freeform 678"/>
            <p:cNvSpPr/>
            <p:nvPr/>
          </p:nvSpPr>
          <p:spPr bwMode="auto">
            <a:xfrm>
              <a:off x="5045" y="3760"/>
              <a:ext cx="35" cy="96"/>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4" name="Freeform 679"/>
            <p:cNvSpPr/>
            <p:nvPr/>
          </p:nvSpPr>
          <p:spPr bwMode="auto">
            <a:xfrm>
              <a:off x="5089" y="3806"/>
              <a:ext cx="11" cy="52"/>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5" name="Freeform 680"/>
            <p:cNvSpPr/>
            <p:nvPr/>
          </p:nvSpPr>
          <p:spPr bwMode="auto">
            <a:xfrm>
              <a:off x="5102" y="3764"/>
              <a:ext cx="17" cy="77"/>
            </a:xfrm>
            <a:custGeom>
              <a:gdLst>
                <a:gd fmla="*/ 3 w 10" name="T0"/>
                <a:gd fmla="*/ 4 h 41" name="T1"/>
                <a:gd fmla="*/ 0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6" name="Freeform 681"/>
            <p:cNvSpPr/>
            <p:nvPr/>
          </p:nvSpPr>
          <p:spPr bwMode="auto">
            <a:xfrm>
              <a:off x="5119" y="3759"/>
              <a:ext cx="31" cy="107"/>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7" name="Freeform 682"/>
            <p:cNvSpPr/>
            <p:nvPr/>
          </p:nvSpPr>
          <p:spPr bwMode="auto">
            <a:xfrm>
              <a:off x="5084" y="3744"/>
              <a:ext cx="14" cy="69"/>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8" name="Freeform 683"/>
            <p:cNvSpPr/>
            <p:nvPr/>
          </p:nvSpPr>
          <p:spPr bwMode="auto">
            <a:xfrm>
              <a:off x="5144" y="3759"/>
              <a:ext cx="27" cy="75"/>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89" name="Freeform 684"/>
            <p:cNvSpPr/>
            <p:nvPr/>
          </p:nvSpPr>
          <p:spPr bwMode="auto">
            <a:xfrm>
              <a:off x="5185" y="3791"/>
              <a:ext cx="14" cy="58"/>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686"/>
            <p:cNvSpPr/>
            <p:nvPr/>
          </p:nvSpPr>
          <p:spPr bwMode="auto">
            <a:xfrm>
              <a:off x="-14" y="3783"/>
              <a:ext cx="5236" cy="537"/>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0" name="Freeform 685"/>
            <p:cNvSpPr/>
            <p:nvPr/>
          </p:nvSpPr>
          <p:spPr bwMode="auto">
            <a:xfrm>
              <a:off x="-35" y="4293"/>
              <a:ext cx="5293" cy="106"/>
            </a:xfrm>
            <a:custGeom>
              <a:gdLst>
                <a:gd fmla="*/ 2945 w 2951" name="T0"/>
                <a:gd fmla="*/ 19 h 56" name="T1"/>
                <a:gd fmla="*/ 2927 w 2951" name="T2"/>
                <a:gd fmla="*/ 56 h 56" name="T3"/>
                <a:gd fmla="*/ 25 w 2951" name="T4"/>
                <a:gd fmla="*/ 56 h 56" name="T5"/>
                <a:gd fmla="*/ 6 w 2951" name="T6"/>
                <a:gd fmla="*/ 14 h 56" name="T7"/>
                <a:gd fmla="*/ 5 w 2951" name="T8"/>
                <a:gd fmla="*/ 36 h 56" name="T9"/>
                <a:gd fmla="*/ 25 w 2951" name="T10"/>
                <a:gd fmla="*/ 0 h 56" name="T11"/>
                <a:gd fmla="*/ 2927 w 2951" name="T12"/>
                <a:gd fmla="*/ 0 h 56" name="T13"/>
                <a:gd fmla="*/ 2945 w 2951" name="T14"/>
                <a:gd fmla="*/ 36 h 56" name="T15"/>
                <a:gd fmla="*/ 2945 w 2951" name="T16"/>
                <a:gd fmla="*/ 19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694" name="标题 1"/>
          <p:cNvSpPr txBox="1"/>
          <p:nvPr/>
        </p:nvSpPr>
        <p:spPr>
          <a:xfrm>
            <a:off x="2748386" y="1575904"/>
            <a:ext cx="6691312" cy="696005"/>
          </a:xfrm>
          <a:prstGeom prst="rect">
            <a:avLst/>
          </a:prstGeom>
        </p:spPr>
        <p:txBody>
          <a:bodyPr/>
          <a:lstStyle>
            <a:lvl1pPr algn="l" defTabSz="914400" eaLnBrk="1" hangingPunct="1" latinLnBrk="0" rtl="0">
              <a:lnSpc>
                <a:spcPct val="90000"/>
              </a:lnSpc>
              <a:spcBef>
                <a:spcPct val="0"/>
              </a:spcBef>
              <a:buNone/>
              <a:defRPr kern="1200" sz="4400">
                <a:solidFill>
                  <a:schemeClr val="tx1"/>
                </a:solidFill>
                <a:latin typeface="+mj-lt"/>
                <a:ea typeface="+mj-ea"/>
                <a:cs typeface="+mj-cs"/>
              </a:defRPr>
            </a:lvl1pPr>
          </a:lstStyle>
          <a:p>
            <a:pPr algn="ctr"/>
            <a:r>
              <a:rPr altLang="zh-CN" b="1" lang="en-US" sz="6000">
                <a:solidFill>
                  <a:schemeClr val="accent5">
                    <a:lumMod val="50000"/>
                  </a:schemeClr>
                </a:solidFill>
              </a:rPr>
              <a:t>Part 2 请输入文字</a:t>
            </a:r>
          </a:p>
        </p:txBody>
      </p:sp>
    </p:spTree>
    <p:extLst>
      <p:ext uri="{BB962C8B-B14F-4D97-AF65-F5344CB8AC3E}">
        <p14:creationId val="3711459477"/>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slides/slide9.xml><?xml version="1.0" encoding="utf-8"?>
<p:sld xmlns:a="http://schemas.openxmlformats.org/drawingml/2006/main" xmlns:a14="http://schemas.microsoft.com/office/drawing/2010/main" xmlns:m="http://schemas.openxmlformats.org/officeDocument/2006/math" xmlns:mc="http://schemas.openxmlformats.org/markup-compatibility/2006" xmlns:p="http://schemas.openxmlformats.org/presentationml/2006/main" xmlns:p14="http://schemas.microsoft.com/office/powerpoint/2010/main" xmlns:p15="http://schemas.microsoft.com/office/powerpoint/2012/main" xmlns:p159="http://schemas.microsoft.com/office/powerpoint/2015/09/main" xmlns:r="http://schemas.openxmlformats.org/officeDocument/2006/relationships" xmlns:w="http://schemas.openxmlformats.org/wordprocessingml/2006/main" xmlns:wp="http://schemas.openxmlformats.org/drawingml/2006/wordprocessingDrawing">
  <p:cSld>
    <p:spTree>
      <p:nvGrpSpPr>
        <p:cNvPr id="1" name=""/>
        <p:cNvGrpSpPr/>
        <p:nvPr/>
      </p:nvGrpSpPr>
      <p:grpSpPr>
        <a:xfrm>
          <a:off x="0" y="0"/>
          <a: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grpSp>
        <p:nvGrpSpPr>
          <p:cNvPr id="3" name="组合 2"/>
          <p:cNvGrpSpPr/>
          <p:nvPr/>
        </p:nvGrpSpPr>
        <p:grpSpPr>
          <a:xfrm flipH="1">
            <a:off x="3690255" y="2042325"/>
            <a:ext cx="3873955" cy="2020224"/>
            <a:chOff x="-194387" y="3651136"/>
            <a:chExt cx="6156624" cy="3210610"/>
          </a:xfrm>
        </p:grpSpPr>
        <p:sp>
          <p:nvSpPr>
            <p:cNvPr id="90" name="Freeform 685"/>
            <p:cNvSpPr/>
            <p:nvPr/>
          </p:nvSpPr>
          <p:spPr bwMode="auto">
            <a:xfrm>
              <a:off x="-194387" y="6663295"/>
              <a:ext cx="5769177" cy="198451"/>
            </a:xfrm>
            <a:custGeom>
              <a:gdLst>
                <a:gd fmla="*/ 2945 w 2951" name="T0"/>
                <a:gd fmla="*/ 19 h 56" name="T1"/>
                <a:gd fmla="*/ 2927 w 2951" name="T2"/>
                <a:gd fmla="*/ 56 h 56" name="T3"/>
                <a:gd fmla="*/ 25 w 2951" name="T4"/>
                <a:gd fmla="*/ 56 h 56" name="T5"/>
                <a:gd fmla="*/ 6 w 2951" name="T6"/>
                <a:gd fmla="*/ 14 h 56" name="T7"/>
                <a:gd fmla="*/ 5 w 2951" name="T8"/>
                <a:gd fmla="*/ 36 h 56" name="T9"/>
                <a:gd fmla="*/ 25 w 2951" name="T10"/>
                <a:gd fmla="*/ 0 h 56" name="T11"/>
                <a:gd fmla="*/ 2927 w 2951" name="T12"/>
                <a:gd fmla="*/ 0 h 56" name="T13"/>
                <a:gd fmla="*/ 2945 w 2951" name="T14"/>
                <a:gd fmla="*/ 36 h 56" name="T15"/>
                <a:gd fmla="*/ 2945 w 2951" name="T16"/>
                <a:gd fmla="*/ 19 h 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6" w="2951">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3" name="Freeform 26"/>
            <p:cNvSpPr/>
            <p:nvPr/>
          </p:nvSpPr>
          <p:spPr bwMode="auto">
            <a:xfrm>
              <a:off x="1156951" y="5999441"/>
              <a:ext cx="368547" cy="670944"/>
            </a:xfrm>
            <a:custGeom>
              <a:gdLst>
                <a:gd fmla="*/ 0 w 88" name="T0"/>
                <a:gd fmla="*/ 151 h 151" name="T1"/>
                <a:gd fmla="*/ 0 w 88" name="T2"/>
                <a:gd fmla="*/ 149 h 151" name="T3"/>
                <a:gd fmla="*/ 0 w 88" name="T4"/>
                <a:gd fmla="*/ 143 h 151" name="T5"/>
                <a:gd fmla="*/ 2 w 88" name="T6"/>
                <a:gd fmla="*/ 121 h 151" name="T7"/>
                <a:gd fmla="*/ 7 w 88" name="T8"/>
                <a:gd fmla="*/ 91 h 151" name="T9"/>
                <a:gd fmla="*/ 12 w 88" name="T10"/>
                <a:gd fmla="*/ 75 h 151" name="T11"/>
                <a:gd fmla="*/ 19 w 88" name="T12"/>
                <a:gd fmla="*/ 58 h 151" name="T13"/>
                <a:gd fmla="*/ 28 w 88" name="T14"/>
                <a:gd fmla="*/ 43 h 151" name="T15"/>
                <a:gd fmla="*/ 31 w 88" name="T16"/>
                <a:gd fmla="*/ 39 h 151" name="T17"/>
                <a:gd fmla="*/ 33 w 88" name="T18"/>
                <a:gd fmla="*/ 36 h 151" name="T19"/>
                <a:gd fmla="*/ 39 w 88" name="T20"/>
                <a:gd fmla="*/ 30 h 151" name="T21"/>
                <a:gd fmla="*/ 50 w 88" name="T22"/>
                <a:gd fmla="*/ 19 h 151" name="T23"/>
                <a:gd fmla="*/ 62 w 88" name="T24"/>
                <a:gd fmla="*/ 11 h 151" name="T25"/>
                <a:gd fmla="*/ 72 w 88" name="T26"/>
                <a:gd fmla="*/ 5 h 151" name="T27"/>
                <a:gd fmla="*/ 81 w 88" name="T28"/>
                <a:gd fmla="*/ 2 h 151" name="T29"/>
                <a:gd fmla="*/ 88 w 88" name="T30"/>
                <a:gd fmla="*/ 0 h 151" name="T31"/>
                <a:gd fmla="*/ 81 w 88" name="T32"/>
                <a:gd fmla="*/ 3 h 151" name="T33"/>
                <a:gd fmla="*/ 73 w 88" name="T34"/>
                <a:gd fmla="*/ 7 h 151" name="T35"/>
                <a:gd fmla="*/ 64 w 88" name="T36"/>
                <a:gd fmla="*/ 14 h 151" name="T37"/>
                <a:gd fmla="*/ 54 w 88" name="T38"/>
                <a:gd fmla="*/ 23 h 151" name="T39"/>
                <a:gd fmla="*/ 45 w 88" name="T40"/>
                <a:gd fmla="*/ 35 h 151" name="T41"/>
                <a:gd fmla="*/ 41 w 88" name="T42"/>
                <a:gd fmla="*/ 41 h 151" name="T43"/>
                <a:gd fmla="*/ 39 w 88" name="T44"/>
                <a:gd fmla="*/ 45 h 151" name="T45"/>
                <a:gd fmla="*/ 37 w 88" name="T46"/>
                <a:gd fmla="*/ 48 h 151" name="T47"/>
                <a:gd fmla="*/ 31 w 88" name="T48"/>
                <a:gd fmla="*/ 63 h 151" name="T49"/>
                <a:gd fmla="*/ 27 w 88" name="T50"/>
                <a:gd fmla="*/ 79 h 151" name="T51"/>
                <a:gd fmla="*/ 25 w 88" name="T52"/>
                <a:gd fmla="*/ 94 h 151" name="T53"/>
                <a:gd fmla="*/ 23 w 88" name="T54"/>
                <a:gd fmla="*/ 122 h 151" name="T55"/>
                <a:gd fmla="*/ 25 w 88" name="T56"/>
                <a:gd fmla="*/ 141 h 151" name="T57"/>
                <a:gd fmla="*/ 26 w 88" name="T58"/>
                <a:gd fmla="*/ 147 h 151" name="T59"/>
                <a:gd fmla="*/ 26 w 88" name="T60"/>
                <a:gd fmla="*/ 148 h 151" name="T61"/>
                <a:gd fmla="*/ 0 w 88" name="T62"/>
                <a:gd fmla="*/ 151 h 151" name="T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b="b" l="0" r="r" t="0"/>
              <a:pathLst>
                <a:path h="151" w="88">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4" name="Freeform 27"/>
            <p:cNvSpPr/>
            <p:nvPr/>
          </p:nvSpPr>
          <p:spPr bwMode="auto">
            <a:xfrm>
              <a:off x="1161676" y="5741931"/>
              <a:ext cx="531558" cy="559908"/>
            </a:xfrm>
            <a:custGeom>
              <a:gdLst>
                <a:gd fmla="*/ 127 w 127" name="T0"/>
                <a:gd fmla="*/ 60 h 126" name="T1"/>
                <a:gd fmla="*/ 95 w 127" name="T2"/>
                <a:gd fmla="*/ 47 h 126" name="T3"/>
                <a:gd fmla="*/ 106 w 127" name="T4"/>
                <a:gd fmla="*/ 16 h 126" name="T5"/>
                <a:gd fmla="*/ 74 w 127" name="T6"/>
                <a:gd fmla="*/ 30 h 126" name="T7"/>
                <a:gd fmla="*/ 61 w 127" name="T8"/>
                <a:gd fmla="*/ 0 h 126" name="T9"/>
                <a:gd fmla="*/ 47 w 127" name="T10"/>
                <a:gd fmla="*/ 32 h 126" name="T11"/>
                <a:gd fmla="*/ 17 w 127" name="T12"/>
                <a:gd fmla="*/ 20 h 126" name="T13"/>
                <a:gd fmla="*/ 30 w 127" name="T14"/>
                <a:gd fmla="*/ 53 h 126" name="T15"/>
                <a:gd fmla="*/ 0 w 127" name="T16"/>
                <a:gd fmla="*/ 66 h 126" name="T17"/>
                <a:gd fmla="*/ 33 w 127" name="T18"/>
                <a:gd fmla="*/ 79 h 126" name="T19"/>
                <a:gd fmla="*/ 21 w 127" name="T20"/>
                <a:gd fmla="*/ 110 h 126" name="T21"/>
                <a:gd fmla="*/ 53 w 127" name="T22"/>
                <a:gd fmla="*/ 97 h 126" name="T23"/>
                <a:gd fmla="*/ 67 w 127" name="T24"/>
                <a:gd fmla="*/ 126 h 126" name="T25"/>
                <a:gd fmla="*/ 80 w 127" name="T26"/>
                <a:gd fmla="*/ 94 h 126" name="T27"/>
                <a:gd fmla="*/ 111 w 127" name="T28"/>
                <a:gd fmla="*/ 106 h 126" name="T29"/>
                <a:gd fmla="*/ 97 w 127" name="T30"/>
                <a:gd fmla="*/ 74 h 126" name="T31"/>
                <a:gd fmla="*/ 127 w 127" name="T32"/>
                <a:gd fmla="*/ 60 h 126"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25" w="127">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17" name="Freeform 30"/>
            <p:cNvSpPr/>
            <p:nvPr/>
          </p:nvSpPr>
          <p:spPr bwMode="auto">
            <a:xfrm>
              <a:off x="939603" y="6141190"/>
              <a:ext cx="283498" cy="283498"/>
            </a:xfrm>
            <a:custGeom>
              <a:gdLst>
                <a:gd fmla="*/ 66 w 68" name="T0"/>
                <a:gd fmla="*/ 61 h 64" name="T1"/>
                <a:gd fmla="*/ 10 w 68" name="T2"/>
                <a:gd fmla="*/ 0 h 64" name="T3"/>
                <a:gd fmla="*/ 63 w 68" name="T4"/>
                <a:gd fmla="*/ 64 h 64" name="T5"/>
              </a:gdLst>
              <a:cxnLst>
                <a:cxn ang="0">
                  <a:pos x="T0" y="T1"/>
                </a:cxn>
                <a:cxn ang="0">
                  <a:pos x="T2" y="T3"/>
                </a:cxn>
                <a:cxn ang="0">
                  <a:pos x="T4" y="T5"/>
                </a:cxn>
              </a:cxnLst>
              <a:rect b="b" l="0" r="r" t="0"/>
              <a:pathLst>
                <a:path h="64" w="68">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3" name="Freeform 36"/>
            <p:cNvSpPr/>
            <p:nvPr/>
          </p:nvSpPr>
          <p:spPr bwMode="auto">
            <a:xfrm>
              <a:off x="3091822" y="5422996"/>
              <a:ext cx="455959" cy="1171790"/>
            </a:xfrm>
            <a:custGeom>
              <a:gdLst>
                <a:gd fmla="*/ 66 w 109" name="T0"/>
                <a:gd fmla="*/ 260 h 264" name="T1"/>
                <a:gd fmla="*/ 67 w 109" name="T2"/>
                <a:gd fmla="*/ 257 h 264" name="T3"/>
                <a:gd fmla="*/ 68 w 109" name="T4"/>
                <a:gd fmla="*/ 248 h 264" name="T5"/>
                <a:gd fmla="*/ 71 w 109" name="T6"/>
                <a:gd fmla="*/ 216 h 264" name="T7"/>
                <a:gd fmla="*/ 69 w 109" name="T8"/>
                <a:gd fmla="*/ 117 h 264" name="T9"/>
                <a:gd fmla="*/ 65 w 109" name="T10"/>
                <a:gd fmla="*/ 91 h 264" name="T11"/>
                <a:gd fmla="*/ 61 w 109" name="T12"/>
                <a:gd fmla="*/ 79 h 264" name="T13"/>
                <a:gd fmla="*/ 57 w 109" name="T14"/>
                <a:gd fmla="*/ 66 h 264" name="T15"/>
                <a:gd fmla="*/ 48 w 109" name="T16"/>
                <a:gd fmla="*/ 45 h 264" name="T17"/>
                <a:gd fmla="*/ 45 w 109" name="T18"/>
                <a:gd fmla="*/ 40 h 264" name="T19"/>
                <a:gd fmla="*/ 42 w 109" name="T20"/>
                <a:gd fmla="*/ 35 h 264" name="T21"/>
                <a:gd fmla="*/ 39 w 109" name="T22"/>
                <a:gd fmla="*/ 31 h 264" name="T23"/>
                <a:gd fmla="*/ 36 w 109" name="T24"/>
                <a:gd fmla="*/ 27 h 264" name="T25"/>
                <a:gd fmla="*/ 32 w 109" name="T26"/>
                <a:gd fmla="*/ 23 h 264" name="T27"/>
                <a:gd fmla="*/ 29 w 109" name="T28"/>
                <a:gd fmla="*/ 19 h 264" name="T29"/>
                <a:gd fmla="*/ 26 w 109" name="T30"/>
                <a:gd fmla="*/ 16 h 264" name="T31"/>
                <a:gd fmla="*/ 23 w 109" name="T32"/>
                <a:gd fmla="*/ 14 h 264" name="T33"/>
                <a:gd fmla="*/ 16 w 109" name="T34"/>
                <a:gd fmla="*/ 9 h 264" name="T35"/>
                <a:gd fmla="*/ 11 w 109" name="T36"/>
                <a:gd fmla="*/ 5 h 264" name="T37"/>
                <a:gd fmla="*/ 6 w 109" name="T38"/>
                <a:gd fmla="*/ 3 h 264" name="T39"/>
                <a:gd fmla="*/ 3 w 109" name="T40"/>
                <a:gd fmla="*/ 1 h 264" name="T41"/>
                <a:gd fmla="*/ 0 w 109" name="T42"/>
                <a:gd fmla="*/ 0 h 264" name="T43"/>
                <a:gd fmla="*/ 3 w 109" name="T44"/>
                <a:gd fmla="*/ 1 h 264" name="T45"/>
                <a:gd fmla="*/ 7 w 109" name="T46"/>
                <a:gd fmla="*/ 2 h 264" name="T47"/>
                <a:gd fmla="*/ 12 w 109" name="T48"/>
                <a:gd fmla="*/ 4 h 264" name="T49"/>
                <a:gd fmla="*/ 18 w 109" name="T50"/>
                <a:gd fmla="*/ 6 h 264" name="T51"/>
                <a:gd fmla="*/ 25 w 109" name="T52"/>
                <a:gd fmla="*/ 10 h 264" name="T53"/>
                <a:gd fmla="*/ 29 w 109" name="T54"/>
                <a:gd fmla="*/ 13 h 264" name="T55"/>
                <a:gd fmla="*/ 33 w 109" name="T56"/>
                <a:gd fmla="*/ 15 h 264" name="T57"/>
                <a:gd fmla="*/ 37 w 109" name="T58"/>
                <a:gd fmla="*/ 18 h 264" name="T59"/>
                <a:gd fmla="*/ 40 w 109" name="T60"/>
                <a:gd fmla="*/ 22 h 264" name="T61"/>
                <a:gd fmla="*/ 44 w 109" name="T62"/>
                <a:gd fmla="*/ 26 h 264" name="T63"/>
                <a:gd fmla="*/ 48 w 109" name="T64"/>
                <a:gd fmla="*/ 30 h 264" name="T65"/>
                <a:gd fmla="*/ 52 w 109" name="T66"/>
                <a:gd fmla="*/ 34 h 264" name="T67"/>
                <a:gd fmla="*/ 56 w 109" name="T68"/>
                <a:gd fmla="*/ 39 h 264" name="T69"/>
                <a:gd fmla="*/ 70 w 109" name="T70"/>
                <a:gd fmla="*/ 61 h 264" name="T71"/>
                <a:gd fmla="*/ 76 w 109" name="T72"/>
                <a:gd fmla="*/ 73 h 264" name="T73"/>
                <a:gd fmla="*/ 81 w 109" name="T74"/>
                <a:gd fmla="*/ 86 h 264" name="T75"/>
                <a:gd fmla="*/ 90 w 109" name="T76"/>
                <a:gd fmla="*/ 113 h 264" name="T77"/>
                <a:gd fmla="*/ 97 w 109" name="T78"/>
                <a:gd fmla="*/ 141 h 264" name="T79"/>
                <a:gd fmla="*/ 102 w 109" name="T80"/>
                <a:gd fmla="*/ 168 h 264" name="T81"/>
                <a:gd fmla="*/ 105 w 109" name="T82"/>
                <a:gd fmla="*/ 193 h 264" name="T83"/>
                <a:gd fmla="*/ 107 w 109" name="T84"/>
                <a:gd fmla="*/ 216 h 264" name="T85"/>
                <a:gd fmla="*/ 109 w 109" name="T86"/>
                <a:gd fmla="*/ 250 h 264" name="T87"/>
                <a:gd fmla="*/ 109 w 109" name="T88"/>
                <a:gd fmla="*/ 260 h 264" name="T89"/>
                <a:gd fmla="*/ 109 w 109" name="T90"/>
                <a:gd fmla="*/ 264 h 264" name="T91"/>
                <a:gd fmla="*/ 66 w 109" name="T92"/>
                <a:gd fmla="*/ 260 h 264" name="T9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b="b" l="0" r="r" t="0"/>
              <a:pathLst>
                <a:path h="264" w="109">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4" name="Freeform 37"/>
            <p:cNvSpPr/>
            <p:nvPr/>
          </p:nvSpPr>
          <p:spPr bwMode="auto">
            <a:xfrm>
              <a:off x="3082373" y="5680507"/>
              <a:ext cx="474859" cy="869392"/>
            </a:xfrm>
            <a:custGeom>
              <a:gdLst>
                <a:gd fmla="*/ 71 w 113" name="T0"/>
                <a:gd fmla="*/ 196 h 196" name="T1"/>
                <a:gd fmla="*/ 71 w 113" name="T2"/>
                <a:gd fmla="*/ 193 h 196" name="T3"/>
                <a:gd fmla="*/ 71 w 113" name="T4"/>
                <a:gd fmla="*/ 187 h 196" name="T5"/>
                <a:gd fmla="*/ 69 w 113" name="T6"/>
                <a:gd fmla="*/ 162 h 196" name="T7"/>
                <a:gd fmla="*/ 57 w 113" name="T8"/>
                <a:gd fmla="*/ 89 h 196" name="T9"/>
                <a:gd fmla="*/ 51 w 113" name="T10"/>
                <a:gd fmla="*/ 70 h 196" name="T11"/>
                <a:gd fmla="*/ 43 w 113" name="T12"/>
                <a:gd fmla="*/ 52 h 196" name="T13"/>
                <a:gd fmla="*/ 35 w 113" name="T14"/>
                <a:gd fmla="*/ 36 h 196" name="T15"/>
                <a:gd fmla="*/ 30 w 113" name="T16"/>
                <a:gd fmla="*/ 28 h 196" name="T17"/>
                <a:gd fmla="*/ 28 w 113" name="T18"/>
                <a:gd fmla="*/ 25 h 196" name="T19"/>
                <a:gd fmla="*/ 26 w 113" name="T20"/>
                <a:gd fmla="*/ 22 h 196" name="T21"/>
                <a:gd fmla="*/ 21 w 113" name="T22"/>
                <a:gd fmla="*/ 17 h 196" name="T23"/>
                <a:gd fmla="*/ 16 w 113" name="T24"/>
                <a:gd fmla="*/ 12 h 196" name="T25"/>
                <a:gd fmla="*/ 12 w 113" name="T26"/>
                <a:gd fmla="*/ 8 h 196" name="T27"/>
                <a:gd fmla="*/ 8 w 113" name="T28"/>
                <a:gd fmla="*/ 5 h 196" name="T29"/>
                <a:gd fmla="*/ 2 w 113" name="T30"/>
                <a:gd fmla="*/ 2 h 196" name="T31"/>
                <a:gd fmla="*/ 0 w 113" name="T32"/>
                <a:gd fmla="*/ 0 h 196" name="T33"/>
                <a:gd fmla="*/ 2 w 113" name="T34"/>
                <a:gd fmla="*/ 1 h 196" name="T35"/>
                <a:gd fmla="*/ 9 w 113" name="T36"/>
                <a:gd fmla="*/ 4 h 196" name="T37"/>
                <a:gd fmla="*/ 13 w 113" name="T38"/>
                <a:gd fmla="*/ 6 h 196" name="T39"/>
                <a:gd fmla="*/ 19 w 113" name="T40"/>
                <a:gd fmla="*/ 9 h 196" name="T41"/>
                <a:gd fmla="*/ 24 w 113" name="T42"/>
                <a:gd fmla="*/ 13 h 196" name="T43"/>
                <a:gd fmla="*/ 31 w 113" name="T44"/>
                <a:gd fmla="*/ 17 h 196" name="T45"/>
                <a:gd fmla="*/ 34 w 113" name="T46"/>
                <a:gd fmla="*/ 20 h 196" name="T47"/>
                <a:gd fmla="*/ 37 w 113" name="T48"/>
                <a:gd fmla="*/ 23 h 196" name="T49"/>
                <a:gd fmla="*/ 43 w 113" name="T50"/>
                <a:gd fmla="*/ 30 h 196" name="T51"/>
                <a:gd fmla="*/ 55 w 113" name="T52"/>
                <a:gd fmla="*/ 45 h 196" name="T53"/>
                <a:gd fmla="*/ 66 w 113" name="T54"/>
                <a:gd fmla="*/ 63 h 196" name="T55"/>
                <a:gd fmla="*/ 77 w 113" name="T56"/>
                <a:gd fmla="*/ 82 h 196" name="T57"/>
                <a:gd fmla="*/ 104 w 113" name="T58"/>
                <a:gd fmla="*/ 156 h 196" name="T59"/>
                <a:gd fmla="*/ 111 w 113" name="T60"/>
                <a:gd fmla="*/ 181 h 196" name="T61"/>
                <a:gd fmla="*/ 113 w 113" name="T62"/>
                <a:gd fmla="*/ 188 h 196" name="T63"/>
                <a:gd fmla="*/ 113 w 113" name="T64"/>
                <a:gd fmla="*/ 191 h 196" name="T65"/>
                <a:gd fmla="*/ 71 w 113" name="T66"/>
                <a:gd fmla="*/ 196 h 196" name="T6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b="b" l="0" r="r" t="0"/>
              <a:pathLst>
                <a:path h="196" w="113">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5" name="Freeform 38"/>
            <p:cNvSpPr/>
            <p:nvPr/>
          </p:nvSpPr>
          <p:spPr bwMode="auto">
            <a:xfrm>
              <a:off x="3363508" y="5628532"/>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6" name="Freeform 39"/>
            <p:cNvSpPr/>
            <p:nvPr/>
          </p:nvSpPr>
          <p:spPr bwMode="auto">
            <a:xfrm>
              <a:off x="3330433" y="5309597"/>
              <a:ext cx="389809" cy="859943"/>
            </a:xfrm>
            <a:custGeom>
              <a:gdLst>
                <a:gd fmla="*/ 0 w 93" name="T0"/>
                <a:gd fmla="*/ 194 h 194" name="T1"/>
                <a:gd fmla="*/ 0 w 93" name="T2"/>
                <a:gd fmla="*/ 191 h 194" name="T3"/>
                <a:gd fmla="*/ 1 w 93" name="T4"/>
                <a:gd fmla="*/ 184 h 194" name="T5"/>
                <a:gd fmla="*/ 4 w 93" name="T6"/>
                <a:gd fmla="*/ 158 h 194" name="T7"/>
                <a:gd fmla="*/ 23 w 93" name="T8"/>
                <a:gd fmla="*/ 83 h 194" name="T9"/>
                <a:gd fmla="*/ 32 w 93" name="T10"/>
                <a:gd fmla="*/ 64 h 194" name="T11"/>
                <a:gd fmla="*/ 36 w 93" name="T12"/>
                <a:gd fmla="*/ 55 h 194" name="T13"/>
                <a:gd fmla="*/ 41 w 93" name="T14"/>
                <a:gd fmla="*/ 46 h 194" name="T15"/>
                <a:gd fmla="*/ 52 w 93" name="T16"/>
                <a:gd fmla="*/ 30 h 194" name="T17"/>
                <a:gd fmla="*/ 58 w 93" name="T18"/>
                <a:gd fmla="*/ 23 h 194" name="T19"/>
                <a:gd fmla="*/ 61 w 93" name="T20"/>
                <a:gd fmla="*/ 20 h 194" name="T21"/>
                <a:gd fmla="*/ 64 w 93" name="T22"/>
                <a:gd fmla="*/ 18 h 194" name="T23"/>
                <a:gd fmla="*/ 66 w 93" name="T24"/>
                <a:gd fmla="*/ 15 h 194" name="T25"/>
                <a:gd fmla="*/ 69 w 93" name="T26"/>
                <a:gd fmla="*/ 13 h 194" name="T27"/>
                <a:gd fmla="*/ 75 w 93" name="T28"/>
                <a:gd fmla="*/ 9 h 194" name="T29"/>
                <a:gd fmla="*/ 80 w 93" name="T30"/>
                <a:gd fmla="*/ 6 h 194" name="T31"/>
                <a:gd fmla="*/ 85 w 93" name="T32"/>
                <a:gd fmla="*/ 4 h 194" name="T33"/>
                <a:gd fmla="*/ 91 w 93" name="T34"/>
                <a:gd fmla="*/ 1 h 194" name="T35"/>
                <a:gd fmla="*/ 93 w 93" name="T36"/>
                <a:gd fmla="*/ 0 h 194" name="T37"/>
                <a:gd fmla="*/ 91 w 93" name="T38"/>
                <a:gd fmla="*/ 2 h 194" name="T39"/>
                <a:gd fmla="*/ 85 w 93" name="T40"/>
                <a:gd fmla="*/ 5 h 194" name="T41"/>
                <a:gd fmla="*/ 82 w 93" name="T42"/>
                <a:gd fmla="*/ 8 h 194" name="T43"/>
                <a:gd fmla="*/ 77 w 93" name="T44"/>
                <a:gd fmla="*/ 12 h 194" name="T45"/>
                <a:gd fmla="*/ 73 w 93" name="T46"/>
                <a:gd fmla="*/ 17 h 194" name="T47"/>
                <a:gd fmla="*/ 71 w 93" name="T48"/>
                <a:gd fmla="*/ 19 h 194" name="T49"/>
                <a:gd fmla="*/ 68 w 93" name="T50"/>
                <a:gd fmla="*/ 22 h 194" name="T51"/>
                <a:gd fmla="*/ 66 w 93" name="T52"/>
                <a:gd fmla="*/ 25 h 194" name="T53"/>
                <a:gd fmla="*/ 64 w 93" name="T54"/>
                <a:gd fmla="*/ 28 h 194" name="T55"/>
                <a:gd fmla="*/ 60 w 93" name="T56"/>
                <a:gd fmla="*/ 35 h 194" name="T57"/>
                <a:gd fmla="*/ 53 w 93" name="T58"/>
                <a:gd fmla="*/ 52 h 194" name="T59"/>
                <a:gd fmla="*/ 50 w 93" name="T60"/>
                <a:gd fmla="*/ 60 h 194" name="T61"/>
                <a:gd fmla="*/ 48 w 93" name="T62"/>
                <a:gd fmla="*/ 70 h 194" name="T63"/>
                <a:gd fmla="*/ 44 w 93" name="T64"/>
                <a:gd fmla="*/ 89 h 194" name="T65"/>
                <a:gd fmla="*/ 40 w 93" name="T66"/>
                <a:gd fmla="*/ 161 h 194" name="T67"/>
                <a:gd fmla="*/ 42 w 93" name="T68"/>
                <a:gd fmla="*/ 184 h 194" name="T69"/>
                <a:gd fmla="*/ 42 w 93" name="T70"/>
                <a:gd fmla="*/ 191 h 194" name="T71"/>
                <a:gd fmla="*/ 42 w 93" name="T72"/>
                <a:gd fmla="*/ 193 h 194" name="T73"/>
                <a:gd fmla="*/ 0 w 93" name="T74"/>
                <a:gd fmla="*/ 194 h 194" name="T7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b="b" l="0" r="r" t="0"/>
              <a:pathLst>
                <a:path h="194" w="93">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7" name="Freeform 40"/>
            <p:cNvSpPr/>
            <p:nvPr/>
          </p:nvSpPr>
          <p:spPr bwMode="auto">
            <a:xfrm>
              <a:off x="3318621" y="6212064"/>
              <a:ext cx="250423" cy="427609"/>
            </a:xfrm>
            <a:custGeom>
              <a:gdLst>
                <a:gd fmla="*/ 106 w 106" name="T0"/>
                <a:gd fmla="*/ 181 h 181" name="T1"/>
                <a:gd fmla="*/ 0 w 106" name="T2"/>
                <a:gd fmla="*/ 181 h 181" name="T3"/>
                <a:gd fmla="*/ 7 w 106" name="T4"/>
                <a:gd fmla="*/ 0 h 181" name="T5"/>
                <a:gd fmla="*/ 99 w 106" name="T6"/>
                <a:gd fmla="*/ 0 h 181" name="T7"/>
                <a:gd fmla="*/ 106 w 106" name="T8"/>
                <a:gd fmla="*/ 181 h 181" name="T9"/>
              </a:gdLst>
              <a:cxnLst>
                <a:cxn ang="0">
                  <a:pos x="T0" y="T1"/>
                </a:cxn>
                <a:cxn ang="0">
                  <a:pos x="T2" y="T3"/>
                </a:cxn>
                <a:cxn ang="0">
                  <a:pos x="T4" y="T5"/>
                </a:cxn>
                <a:cxn ang="0">
                  <a:pos x="T6" y="T7"/>
                </a:cxn>
                <a:cxn ang="0">
                  <a:pos x="T8" y="T9"/>
                </a:cxn>
              </a:cxnLst>
              <a:rect b="b" l="0" r="r" t="0"/>
              <a:pathLst>
                <a:path h="181" w="105">
                  <a:moveTo>
                    <a:pt x="106" y="181"/>
                  </a:moveTo>
                  <a:lnTo>
                    <a:pt x="0" y="181"/>
                  </a:lnTo>
                  <a:lnTo>
                    <a:pt x="7" y="0"/>
                  </a:lnTo>
                  <a:lnTo>
                    <a:pt x="99" y="0"/>
                  </a:lnTo>
                  <a:lnTo>
                    <a:pt x="106" y="181"/>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8" name="Freeform 41"/>
            <p:cNvSpPr/>
            <p:nvPr/>
          </p:nvSpPr>
          <p:spPr bwMode="auto">
            <a:xfrm>
              <a:off x="2735088" y="5453709"/>
              <a:ext cx="562270" cy="403984"/>
            </a:xfrm>
            <a:custGeom>
              <a:gdLst>
                <a:gd fmla="*/ 181 w 238" name="T0"/>
                <a:gd fmla="*/ 64 h 171" name="T1"/>
                <a:gd fmla="*/ 167 w 238" name="T2"/>
                <a:gd fmla="*/ 85 h 171" name="T3"/>
                <a:gd fmla="*/ 156 w 238" name="T4"/>
                <a:gd fmla="*/ 27 h 171" name="T5"/>
                <a:gd fmla="*/ 139 w 238" name="T6"/>
                <a:gd fmla="*/ 53 h 171" name="T7"/>
                <a:gd fmla="*/ 130 w 238" name="T8"/>
                <a:gd fmla="*/ 6 h 171" name="T9"/>
                <a:gd fmla="*/ 0 w 238" name="T10"/>
                <a:gd fmla="*/ 0 h 171" name="T11"/>
                <a:gd fmla="*/ 238 w 238" name="T12"/>
                <a:gd fmla="*/ 171 h 171" name="T13"/>
                <a:gd fmla="*/ 181 w 238" name="T14"/>
                <a:gd fmla="*/ 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29" name="Freeform 42"/>
            <p:cNvSpPr/>
            <p:nvPr/>
          </p:nvSpPr>
          <p:spPr bwMode="auto">
            <a:xfrm>
              <a:off x="2735088" y="5453709"/>
              <a:ext cx="562270" cy="403984"/>
            </a:xfrm>
            <a:custGeom>
              <a:gdLst>
                <a:gd fmla="*/ 119 w 238" name="T0"/>
                <a:gd fmla="*/ 164 h 171" name="T1"/>
                <a:gd fmla="*/ 132 w 238" name="T2"/>
                <a:gd fmla="*/ 141 h 171" name="T3"/>
                <a:gd fmla="*/ 77 w 238" name="T4"/>
                <a:gd fmla="*/ 152 h 171" name="T5"/>
                <a:gd fmla="*/ 93 w 238" name="T6"/>
                <a:gd fmla="*/ 124 h 171" name="T7"/>
                <a:gd fmla="*/ 48 w 238" name="T8"/>
                <a:gd fmla="*/ 136 h 171" name="T9"/>
                <a:gd fmla="*/ 0 w 238" name="T10"/>
                <a:gd fmla="*/ 0 h 171" name="T11"/>
                <a:gd fmla="*/ 238 w 238" name="T12"/>
                <a:gd fmla="*/ 171 h 171" name="T13"/>
                <a:gd fmla="*/ 119 w 238" name="T14"/>
                <a:gd fmla="*/ 164 h 171"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1" w="238">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0" name="Freeform 43"/>
            <p:cNvSpPr/>
            <p:nvPr/>
          </p:nvSpPr>
          <p:spPr bwMode="auto">
            <a:xfrm>
              <a:off x="2772888" y="4931601"/>
              <a:ext cx="515021" cy="602432"/>
            </a:xfrm>
            <a:custGeom>
              <a:gdLst>
                <a:gd fmla="*/ 185 w 218" name="T0"/>
                <a:gd fmla="*/ 120 h 255" name="T1"/>
                <a:gd fmla="*/ 163 w 218" name="T2"/>
                <a:gd fmla="*/ 141 h 255" name="T3"/>
                <a:gd fmla="*/ 165 w 218" name="T4"/>
                <a:gd fmla="*/ 71 h 255" name="T5"/>
                <a:gd fmla="*/ 140 w 218" name="T6"/>
                <a:gd fmla="*/ 98 h 255" name="T7"/>
                <a:gd fmla="*/ 142 w 218" name="T8"/>
                <a:gd fmla="*/ 43 h 255" name="T9"/>
                <a:gd fmla="*/ 0 w 218" name="T10"/>
                <a:gd fmla="*/ 0 h 255" name="T11"/>
                <a:gd fmla="*/ 218 w 218" name="T12"/>
                <a:gd fmla="*/ 255 h 255" name="T13"/>
                <a:gd fmla="*/ 185 w 218" name="T14"/>
                <a:gd fmla="*/ 120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1" name="Freeform 44"/>
            <p:cNvSpPr/>
            <p:nvPr/>
          </p:nvSpPr>
          <p:spPr bwMode="auto">
            <a:xfrm>
              <a:off x="2772888" y="4931601"/>
              <a:ext cx="515021" cy="602432"/>
            </a:xfrm>
            <a:custGeom>
              <a:gdLst>
                <a:gd fmla="*/ 89 w 218" name="T0"/>
                <a:gd fmla="*/ 212 h 255" name="T1"/>
                <a:gd fmla="*/ 110 w 218" name="T2"/>
                <a:gd fmla="*/ 191 h 255" name="T3"/>
                <a:gd fmla="*/ 45 w 218" name="T4"/>
                <a:gd fmla="*/ 190 h 255" name="T5"/>
                <a:gd fmla="*/ 71 w 218" name="T6"/>
                <a:gd fmla="*/ 163 h 255" name="T7"/>
                <a:gd fmla="*/ 18 w 218" name="T8"/>
                <a:gd fmla="*/ 161 h 255" name="T9"/>
                <a:gd fmla="*/ 0 w 218" name="T10"/>
                <a:gd fmla="*/ 0 h 255" name="T11"/>
                <a:gd fmla="*/ 218 w 218" name="T12"/>
                <a:gd fmla="*/ 255 h 255" name="T13"/>
                <a:gd fmla="*/ 89 w 218" name="T14"/>
                <a:gd fmla="*/ 212 h 25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55" w="218">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2" name="Freeform 45"/>
            <p:cNvSpPr/>
            <p:nvPr/>
          </p:nvSpPr>
          <p:spPr bwMode="auto">
            <a:xfrm>
              <a:off x="3502894" y="4886714"/>
              <a:ext cx="505571" cy="692206"/>
            </a:xfrm>
            <a:custGeom>
              <a:gdLst>
                <a:gd fmla="*/ 129 w 214" name="T0"/>
                <a:gd fmla="*/ 227 h 293" name="T1"/>
                <a:gd fmla="*/ 104 w 214" name="T2"/>
                <a:gd fmla="*/ 209 h 293" name="T3"/>
                <a:gd fmla="*/ 173 w 214" name="T4"/>
                <a:gd fmla="*/ 199 h 293" name="T5"/>
                <a:gd fmla="*/ 143 w 214" name="T6"/>
                <a:gd fmla="*/ 175 h 293" name="T7"/>
                <a:gd fmla="*/ 198 w 214" name="T8"/>
                <a:gd fmla="*/ 167 h 293" name="T9"/>
                <a:gd fmla="*/ 214 w 214" name="T10"/>
                <a:gd fmla="*/ 0 h 293" name="T11"/>
                <a:gd fmla="*/ 0 w 214" name="T12"/>
                <a:gd fmla="*/ 293 h 293" name="T13"/>
                <a:gd fmla="*/ 129 w 214" name="T14"/>
                <a:gd fmla="*/ 227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3" name="Freeform 46"/>
            <p:cNvSpPr/>
            <p:nvPr/>
          </p:nvSpPr>
          <p:spPr bwMode="auto">
            <a:xfrm>
              <a:off x="3502894" y="4886714"/>
              <a:ext cx="505571" cy="692206"/>
            </a:xfrm>
            <a:custGeom>
              <a:gdLst>
                <a:gd fmla="*/ 19 w 214" name="T0"/>
                <a:gd fmla="*/ 139 h 293" name="T1"/>
                <a:gd fmla="*/ 44 w 214" name="T2"/>
                <a:gd fmla="*/ 158 h 293" name="T3"/>
                <a:gd fmla="*/ 33 w 214" name="T4"/>
                <a:gd fmla="*/ 85 h 293" name="T5"/>
                <a:gd fmla="*/ 65 w 214" name="T6"/>
                <a:gd fmla="*/ 109 h 293" name="T7"/>
                <a:gd fmla="*/ 56 w 214" name="T8"/>
                <a:gd fmla="*/ 51 h 293" name="T9"/>
                <a:gd fmla="*/ 214 w 214" name="T10"/>
                <a:gd fmla="*/ 0 h 293" name="T11"/>
                <a:gd fmla="*/ 0 w 214" name="T12"/>
                <a:gd fmla="*/ 293 h 293" name="T13"/>
                <a:gd fmla="*/ 19 w 214" name="T14"/>
                <a:gd fmla="*/ 139 h 293"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93" w="214">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4" name="Freeform 47"/>
            <p:cNvSpPr/>
            <p:nvPr/>
          </p:nvSpPr>
          <p:spPr bwMode="auto">
            <a:xfrm>
              <a:off x="3599756" y="5347397"/>
              <a:ext cx="602432" cy="387447"/>
            </a:xfrm>
            <a:custGeom>
              <a:gdLst>
                <a:gd fmla="*/ 120 w 255" name="T0"/>
                <a:gd fmla="*/ 154 h 164" name="T1"/>
                <a:gd fmla="*/ 106 w 255" name="T2"/>
                <a:gd fmla="*/ 130 h 164" name="T3"/>
                <a:gd fmla="*/ 164 w 255" name="T4"/>
                <a:gd fmla="*/ 145 h 164" name="T5"/>
                <a:gd fmla="*/ 148 w 255" name="T6"/>
                <a:gd fmla="*/ 115 h 164" name="T7"/>
                <a:gd fmla="*/ 193 w 255" name="T8"/>
                <a:gd fmla="*/ 128 h 164" name="T9"/>
                <a:gd fmla="*/ 255 w 255" name="T10"/>
                <a:gd fmla="*/ 0 h 164" name="T11"/>
                <a:gd fmla="*/ 0 w 255" name="T12"/>
                <a:gd fmla="*/ 164 h 164" name="T13"/>
                <a:gd fmla="*/ 120 w 255" name="T14"/>
                <a:gd fmla="*/ 154 h 16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64" w="255">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5" name="Freeform 48"/>
            <p:cNvSpPr/>
            <p:nvPr/>
          </p:nvSpPr>
          <p:spPr bwMode="auto">
            <a:xfrm>
              <a:off x="3599756" y="5321410"/>
              <a:ext cx="602432" cy="413434"/>
            </a:xfrm>
            <a:custGeom>
              <a:gdLst>
                <a:gd fmla="*/ 60 w 255" name="T0"/>
                <a:gd fmla="*/ 58 h 175" name="T1"/>
                <a:gd fmla="*/ 72 w 255" name="T2"/>
                <a:gd fmla="*/ 83 h 175" name="T3"/>
                <a:gd fmla="*/ 86 w 255" name="T4"/>
                <a:gd fmla="*/ 21 h 175" name="T5"/>
                <a:gd fmla="*/ 104 w 255" name="T6"/>
                <a:gd fmla="*/ 49 h 175" name="T7"/>
                <a:gd fmla="*/ 115 w 255" name="T8"/>
                <a:gd fmla="*/ 0 h 175" name="T9"/>
                <a:gd fmla="*/ 255 w 255" name="T10"/>
                <a:gd fmla="*/ 11 h 175" name="T11"/>
                <a:gd fmla="*/ 0 w 255" name="T12"/>
                <a:gd fmla="*/ 175 h 175" name="T13"/>
                <a:gd fmla="*/ 60 w 255" name="T14"/>
                <a:gd fmla="*/ 58 h 17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75" w="25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6" name="Freeform 49"/>
            <p:cNvSpPr/>
            <p:nvPr/>
          </p:nvSpPr>
          <p:spPr bwMode="auto">
            <a:xfrm>
              <a:off x="3389495" y="4532342"/>
              <a:ext cx="210261" cy="930817"/>
            </a:xfrm>
            <a:custGeom>
              <a:gdLst>
                <a:gd fmla="*/ 69 w 89" name="T0"/>
                <a:gd fmla="*/ 252 h 394" name="T1"/>
                <a:gd fmla="*/ 35 w 89" name="T2"/>
                <a:gd fmla="*/ 252 h 394" name="T3"/>
                <a:gd fmla="*/ 89 w 89" name="T4"/>
                <a:gd fmla="*/ 195 h 394" name="T5"/>
                <a:gd fmla="*/ 48 w 89" name="T6"/>
                <a:gd fmla="*/ 195 h 394" name="T7"/>
                <a:gd fmla="*/ 89 w 89" name="T8"/>
                <a:gd fmla="*/ 152 h 394" name="T9"/>
                <a:gd fmla="*/ 0 w 89" name="T10"/>
                <a:gd fmla="*/ 0 h 394" name="T11"/>
                <a:gd fmla="*/ 0 w 89" name="T12"/>
                <a:gd fmla="*/ 394 h 394" name="T13"/>
                <a:gd fmla="*/ 69 w 89" name="T14"/>
                <a:gd fmla="*/ 252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89">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7" name="Freeform 50"/>
            <p:cNvSpPr/>
            <p:nvPr/>
          </p:nvSpPr>
          <p:spPr bwMode="auto">
            <a:xfrm>
              <a:off x="3150884" y="4532342"/>
              <a:ext cx="238610" cy="930817"/>
            </a:xfrm>
            <a:custGeom>
              <a:gdLst>
                <a:gd fmla="*/ 23 w 101" name="T0"/>
                <a:gd fmla="*/ 253 h 394" name="T1"/>
                <a:gd fmla="*/ 55 w 101" name="T2"/>
                <a:gd fmla="*/ 252 h 394" name="T3"/>
                <a:gd fmla="*/ 2 w 101" name="T4"/>
                <a:gd fmla="*/ 197 h 394" name="T5"/>
                <a:gd fmla="*/ 42 w 101" name="T6"/>
                <a:gd fmla="*/ 197 h 394" name="T7"/>
                <a:gd fmla="*/ 0 w 101" name="T8"/>
                <a:gd fmla="*/ 152 h 394" name="T9"/>
                <a:gd fmla="*/ 101 w 101" name="T10"/>
                <a:gd fmla="*/ 0 h 394" name="T11"/>
                <a:gd fmla="*/ 101 w 101" name="T12"/>
                <a:gd fmla="*/ 394 h 394" name="T13"/>
                <a:gd fmla="*/ 23 w 101" name="T14"/>
                <a:gd fmla="*/ 253 h 394"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394" w="100">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8" name="Freeform 51"/>
            <p:cNvSpPr/>
            <p:nvPr/>
          </p:nvSpPr>
          <p:spPr bwMode="auto">
            <a:xfrm>
              <a:off x="3363508" y="5345035"/>
              <a:ext cx="177186" cy="765443"/>
            </a:xfrm>
            <a:custGeom>
              <a:gdLst>
                <a:gd fmla="*/ 0 w 75" name="T0"/>
                <a:gd fmla="*/ 324 h 324" name="T1"/>
                <a:gd fmla="*/ 20 w 75" name="T2"/>
                <a:gd fmla="*/ 0 h 324" name="T3"/>
                <a:gd fmla="*/ 75 w 75" name="T4"/>
                <a:gd fmla="*/ 320 h 324" name="T5"/>
                <a:gd fmla="*/ 0 w 75" name="T6"/>
                <a:gd fmla="*/ 324 h 324" name="T7"/>
              </a:gdLst>
              <a:cxnLst>
                <a:cxn ang="0">
                  <a:pos x="T0" y="T1"/>
                </a:cxn>
                <a:cxn ang="0">
                  <a:pos x="T2" y="T3"/>
                </a:cxn>
                <a:cxn ang="0">
                  <a:pos x="T4" y="T5"/>
                </a:cxn>
                <a:cxn ang="0">
                  <a:pos x="T6" y="T7"/>
                </a:cxn>
              </a:cxnLst>
              <a:rect b="b" l="0" r="r" t="0"/>
              <a:pathLst>
                <a:path h="324" w="75">
                  <a:moveTo>
                    <a:pt x="0" y="324"/>
                  </a:moveTo>
                  <a:lnTo>
                    <a:pt x="20" y="0"/>
                  </a:lnTo>
                  <a:lnTo>
                    <a:pt x="75" y="320"/>
                  </a:lnTo>
                  <a:lnTo>
                    <a:pt x="0" y="3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39" name="Freeform 52"/>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0" name="Freeform 53"/>
            <p:cNvSpPr/>
            <p:nvPr/>
          </p:nvSpPr>
          <p:spPr bwMode="auto">
            <a:xfrm>
              <a:off x="1709772"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1" name="Freeform 54"/>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2" name="Freeform 55"/>
            <p:cNvSpPr/>
            <p:nvPr/>
          </p:nvSpPr>
          <p:spPr bwMode="auto">
            <a:xfrm>
              <a:off x="1015202" y="4794577"/>
              <a:ext cx="770169" cy="399259"/>
            </a:xfrm>
            <a:custGeom>
              <a:gdLst>
                <a:gd fmla="*/ 326 w 326" name="T0"/>
                <a:gd fmla="*/ 129 h 169" name="T1"/>
                <a:gd fmla="*/ 246 w 326" name="T2"/>
                <a:gd fmla="*/ 52 h 169" name="T3"/>
                <a:gd fmla="*/ 237 w 326" name="T4"/>
                <a:gd fmla="*/ 94 h 169" name="T5"/>
                <a:gd fmla="*/ 189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3" name="Freeform 56"/>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4" name="Freeform 57"/>
            <p:cNvSpPr/>
            <p:nvPr/>
          </p:nvSpPr>
          <p:spPr bwMode="auto">
            <a:xfrm>
              <a:off x="1015202" y="5011925"/>
              <a:ext cx="770169" cy="368547"/>
            </a:xfrm>
            <a:custGeom>
              <a:gdLst>
                <a:gd fmla="*/ 310 w 326" name="T0"/>
                <a:gd fmla="*/ 112 h 156" name="T1"/>
                <a:gd fmla="*/ 207 w 326" name="T2"/>
                <a:gd fmla="*/ 144 h 156" name="T3"/>
                <a:gd fmla="*/ 216 w 326" name="T4"/>
                <a:gd fmla="*/ 103 h 156" name="T5"/>
                <a:gd fmla="*/ 138 w 326" name="T6"/>
                <a:gd fmla="*/ 156 h 156" name="T7"/>
                <a:gd fmla="*/ 150 w 326" name="T8"/>
                <a:gd fmla="*/ 103 h 156" name="T9"/>
                <a:gd fmla="*/ 88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5" name="Freeform 58"/>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6" name="Freeform 59"/>
            <p:cNvSpPr/>
            <p:nvPr/>
          </p:nvSpPr>
          <p:spPr bwMode="auto">
            <a:xfrm>
              <a:off x="1308150"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7" name="Freeform 60"/>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8" name="Freeform 61"/>
            <p:cNvSpPr/>
            <p:nvPr/>
          </p:nvSpPr>
          <p:spPr bwMode="auto">
            <a:xfrm>
              <a:off x="1308150"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49" name="Freeform 62"/>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0" name="Freeform 63"/>
            <p:cNvSpPr/>
            <p:nvPr/>
          </p:nvSpPr>
          <p:spPr bwMode="auto">
            <a:xfrm>
              <a:off x="1797183" y="4258294"/>
              <a:ext cx="231523" cy="980429"/>
            </a:xfrm>
            <a:custGeom>
              <a:gdLst>
                <a:gd fmla="*/ 75 w 98" name="T0"/>
                <a:gd fmla="*/ 266 h 415" name="T1"/>
                <a:gd fmla="*/ 39 w 98" name="T2"/>
                <a:gd fmla="*/ 266 h 415" name="T3"/>
                <a:gd fmla="*/ 96 w 98" name="T4"/>
                <a:gd fmla="*/ 206 h 415" name="T5"/>
                <a:gd fmla="*/ 53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1" name="Freeform 64"/>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2" name="Freeform 65"/>
            <p:cNvSpPr/>
            <p:nvPr/>
          </p:nvSpPr>
          <p:spPr bwMode="auto">
            <a:xfrm>
              <a:off x="1553848" y="4258294"/>
              <a:ext cx="257510" cy="980429"/>
            </a:xfrm>
            <a:custGeom>
              <a:gdLst>
                <a:gd fmla="*/ 22 w 109" name="T0"/>
                <a:gd fmla="*/ 264 h 415" name="T1"/>
                <a:gd fmla="*/ 57 w 109" name="T2"/>
                <a:gd fmla="*/ 264 h 415" name="T3"/>
                <a:gd fmla="*/ 2 w 109" name="T4"/>
                <a:gd fmla="*/ 204 h 415" name="T5"/>
                <a:gd fmla="*/ 45 w 109" name="T6"/>
                <a:gd fmla="*/ 206 h 415" name="T7"/>
                <a:gd fmla="*/ 0 w 109" name="T8"/>
                <a:gd fmla="*/ 159 h 415" name="T9"/>
                <a:gd fmla="*/ 109 w 109" name="T10"/>
                <a:gd fmla="*/ 0 h 415" name="T11"/>
                <a:gd fmla="*/ 103 w 109" name="T12"/>
                <a:gd fmla="*/ 415 h 415" name="T13"/>
                <a:gd fmla="*/ 22 w 109"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9">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3" name="Freeform 66"/>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4" name="Freeform 67"/>
            <p:cNvSpPr/>
            <p:nvPr/>
          </p:nvSpPr>
          <p:spPr bwMode="auto">
            <a:xfrm>
              <a:off x="1759384" y="5021375"/>
              <a:ext cx="708744" cy="460683"/>
            </a:xfrm>
            <a:custGeom>
              <a:gdLst>
                <a:gd fmla="*/ 25 w 300" name="T0"/>
                <a:gd fmla="*/ 7 h 195" name="T1"/>
                <a:gd fmla="*/ 132 w 300" name="T2"/>
                <a:gd fmla="*/ 0 h 195" name="T3"/>
                <a:gd fmla="*/ 114 w 300" name="T4"/>
                <a:gd fmla="*/ 37 h 195" name="T5"/>
                <a:gd fmla="*/ 201 w 300" name="T6"/>
                <a:gd fmla="*/ 7 h 195" name="T7"/>
                <a:gd fmla="*/ 179 w 300" name="T8"/>
                <a:gd fmla="*/ 54 h 195" name="T9"/>
                <a:gd fmla="*/ 247 w 300" name="T10"/>
                <a:gd fmla="*/ 30 h 195" name="T11"/>
                <a:gd fmla="*/ 300 w 300" name="T12"/>
                <a:gd fmla="*/ 195 h 195" name="T13"/>
                <a:gd fmla="*/ 0 w 300" name="T14"/>
                <a:gd fmla="*/ 37 h 195" name="T15"/>
                <a:gd fmla="*/ 25 w 300" name="T16"/>
                <a:gd fmla="*/ 7 h 1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95" w="300">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5" name="Freeform 68"/>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6" name="Freeform 69"/>
            <p:cNvSpPr/>
            <p:nvPr/>
          </p:nvSpPr>
          <p:spPr bwMode="auto">
            <a:xfrm>
              <a:off x="1742846" y="5108787"/>
              <a:ext cx="725281" cy="496121"/>
            </a:xfrm>
            <a:custGeom>
              <a:gdLst>
                <a:gd fmla="*/ 0 w 307" name="T0"/>
                <a:gd fmla="*/ 38 h 210" name="T1"/>
                <a:gd fmla="*/ 61 w 307" name="T2"/>
                <a:gd fmla="*/ 131 h 210" name="T3"/>
                <a:gd fmla="*/ 76 w 307" name="T4"/>
                <a:gd fmla="*/ 94 h 210" name="T5"/>
                <a:gd fmla="*/ 107 w 307" name="T6"/>
                <a:gd fmla="*/ 186 h 210" name="T7"/>
                <a:gd fmla="*/ 128 w 307" name="T8"/>
                <a:gd fmla="*/ 139 h 210" name="T9"/>
                <a:gd fmla="*/ 151 w 307" name="T10"/>
                <a:gd fmla="*/ 210 h 210" name="T11"/>
                <a:gd fmla="*/ 307 w 307" name="T12"/>
                <a:gd fmla="*/ 158 h 210" name="T13"/>
                <a:gd fmla="*/ 7 w 307" name="T14"/>
                <a:gd fmla="*/ 0 h 210" name="T15"/>
                <a:gd fmla="*/ 0 w 307" name="T16"/>
                <a:gd fmla="*/ 38 h 21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10" w="307">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7" name="Freeform 70"/>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8" name="Freeform 71"/>
            <p:cNvSpPr/>
            <p:nvPr/>
          </p:nvSpPr>
          <p:spPr bwMode="auto">
            <a:xfrm>
              <a:off x="1830258"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59" name="Freeform 72"/>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0" name="Freeform 73"/>
            <p:cNvSpPr/>
            <p:nvPr/>
          </p:nvSpPr>
          <p:spPr bwMode="auto">
            <a:xfrm>
              <a:off x="1830258"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1" name="Freeform 74"/>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2" name="Freeform 75"/>
            <p:cNvSpPr/>
            <p:nvPr/>
          </p:nvSpPr>
          <p:spPr bwMode="auto">
            <a:xfrm>
              <a:off x="1834983" y="4830014"/>
              <a:ext cx="774893" cy="212623"/>
            </a:xfrm>
            <a:custGeom>
              <a:gdLst>
                <a:gd fmla="*/ 123 w 328" name="T0"/>
                <a:gd fmla="*/ 17 h 90" name="T1"/>
                <a:gd fmla="*/ 121 w 328" name="T2"/>
                <a:gd fmla="*/ 47 h 90" name="T3"/>
                <a:gd fmla="*/ 169 w 328" name="T4"/>
                <a:gd fmla="*/ 0 h 90" name="T5"/>
                <a:gd fmla="*/ 167 w 328" name="T6"/>
                <a:gd fmla="*/ 37 h 90" name="T7"/>
                <a:gd fmla="*/ 206 w 328" name="T8"/>
                <a:gd fmla="*/ 2 h 90" name="T9"/>
                <a:gd fmla="*/ 328 w 328" name="T10"/>
                <a:gd fmla="*/ 90 h 90" name="T11"/>
                <a:gd fmla="*/ 0 w 328" name="T12"/>
                <a:gd fmla="*/ 73 h 90" name="T13"/>
                <a:gd fmla="*/ 123 w 328" name="T14"/>
                <a:gd fmla="*/ 17 h 90"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90" w="328">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3" name="Freeform 76"/>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4" name="Freeform 77"/>
            <p:cNvSpPr/>
            <p:nvPr/>
          </p:nvSpPr>
          <p:spPr bwMode="auto">
            <a:xfrm>
              <a:off x="1834983" y="5002475"/>
              <a:ext cx="774893" cy="248060"/>
            </a:xfrm>
            <a:custGeom>
              <a:gdLst>
                <a:gd fmla="*/ 115 w 328" name="T0"/>
                <a:gd fmla="*/ 79 h 105" name="T1"/>
                <a:gd fmla="*/ 117 w 328" name="T2"/>
                <a:gd fmla="*/ 49 h 105" name="T3"/>
                <a:gd fmla="*/ 160 w 328" name="T4"/>
                <a:gd fmla="*/ 101 h 105" name="T5"/>
                <a:gd fmla="*/ 163 w 328" name="T6"/>
                <a:gd fmla="*/ 64 h 105" name="T7"/>
                <a:gd fmla="*/ 197 w 328" name="T8"/>
                <a:gd fmla="*/ 105 h 105" name="T9"/>
                <a:gd fmla="*/ 328 w 328" name="T10"/>
                <a:gd fmla="*/ 17 h 105" name="T11"/>
                <a:gd fmla="*/ 0 w 328" name="T12"/>
                <a:gd fmla="*/ 0 h 105" name="T13"/>
                <a:gd fmla="*/ 115 w 328" name="T14"/>
                <a:gd fmla="*/ 79 h 10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05" w="328">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5" name="Freeform 78"/>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6" name="Freeform 79"/>
            <p:cNvSpPr/>
            <p:nvPr/>
          </p:nvSpPr>
          <p:spPr bwMode="auto">
            <a:xfrm>
              <a:off x="1216013" y="4988300"/>
              <a:ext cx="614245" cy="585895"/>
            </a:xfrm>
            <a:custGeom>
              <a:gdLst>
                <a:gd fmla="*/ 230 w 260" name="T0"/>
                <a:gd fmla="*/ 0 h 248" name="T1"/>
                <a:gd fmla="*/ 124 w 260" name="T2"/>
                <a:gd fmla="*/ 19 h 248" name="T3"/>
                <a:gd fmla="*/ 149 w 260" name="T4"/>
                <a:gd fmla="*/ 51 h 248" name="T5"/>
                <a:gd fmla="*/ 58 w 260" name="T6"/>
                <a:gd fmla="*/ 42 h 248" name="T7"/>
                <a:gd fmla="*/ 89 w 260" name="T8"/>
                <a:gd fmla="*/ 81 h 248" name="T9"/>
                <a:gd fmla="*/ 18 w 260" name="T10"/>
                <a:gd fmla="*/ 74 h 248" name="T11"/>
                <a:gd fmla="*/ 0 w 260" name="T12"/>
                <a:gd fmla="*/ 248 h 248" name="T13"/>
                <a:gd fmla="*/ 260 w 260" name="T14"/>
                <a:gd fmla="*/ 25 h 248" name="T15"/>
                <a:gd fmla="*/ 230 w 260" name="T16"/>
                <a:gd fmla="*/ 0 h 24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48" w="260">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7" name="Freeform 80"/>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8" name="Freeform 81"/>
            <p:cNvSpPr/>
            <p:nvPr/>
          </p:nvSpPr>
          <p:spPr bwMode="auto">
            <a:xfrm>
              <a:off x="1216013" y="5047362"/>
              <a:ext cx="649682" cy="562270"/>
            </a:xfrm>
            <a:custGeom>
              <a:gdLst>
                <a:gd fmla="*/ 275 w 275" name="T0"/>
                <a:gd fmla="*/ 35 h 238" name="T1"/>
                <a:gd fmla="*/ 236 w 275" name="T2"/>
                <a:gd fmla="*/ 141 h 238" name="T3"/>
                <a:gd fmla="*/ 211 w 275" name="T4"/>
                <a:gd fmla="*/ 109 h 238" name="T5"/>
                <a:gd fmla="*/ 202 w 275" name="T6"/>
                <a:gd fmla="*/ 204 h 238" name="T7"/>
                <a:gd fmla="*/ 170 w 275" name="T8"/>
                <a:gd fmla="*/ 163 h 238" name="T9"/>
                <a:gd fmla="*/ 163 w 275" name="T10"/>
                <a:gd fmla="*/ 238 h 238" name="T11"/>
                <a:gd fmla="*/ 0 w 275" name="T12"/>
                <a:gd fmla="*/ 223 h 238" name="T13"/>
                <a:gd fmla="*/ 260 w 275" name="T14"/>
                <a:gd fmla="*/ 0 h 238" name="T15"/>
                <a:gd fmla="*/ 275 w 275" name="T16"/>
                <a:gd fmla="*/ 35 h 238"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38" w="275">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69" name="Freeform 82"/>
            <p:cNvSpPr/>
            <p:nvPr/>
          </p:nvSpPr>
          <p:spPr bwMode="auto">
            <a:xfrm>
              <a:off x="1584560" y="4941051"/>
              <a:ext cx="444146" cy="411071"/>
            </a:xfrm>
            <a:custGeom>
              <a:gdLst>
                <a:gd fmla="*/ 74 w 106" name="T0"/>
                <a:gd fmla="*/ 28 h 93" name="T1"/>
                <a:gd fmla="*/ 58 w 106" name="T2"/>
                <a:gd fmla="*/ 0 h 93" name="T3"/>
                <a:gd fmla="*/ 40 w 106" name="T4"/>
                <a:gd fmla="*/ 22 h 93" name="T5"/>
                <a:gd fmla="*/ 34 w 106" name="T6"/>
                <a:gd fmla="*/ 21 h 93" name="T7"/>
                <a:gd fmla="*/ 33 w 106" name="T8"/>
                <a:gd fmla="*/ 73 h 93" name="T9"/>
                <a:gd fmla="*/ 50 w 106" name="T10"/>
                <a:gd fmla="*/ 93 h 93" name="T11"/>
                <a:gd fmla="*/ 66 w 106" name="T12"/>
                <a:gd fmla="*/ 83 h 93" name="T13"/>
                <a:gd fmla="*/ 70 w 106" name="T14"/>
                <a:gd fmla="*/ 83 h 93" name="T15"/>
                <a:gd fmla="*/ 74 w 106" name="T16"/>
                <a:gd fmla="*/ 28 h 93"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3" w="105">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0" name="Freeform 83"/>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1" name="Freeform 84"/>
            <p:cNvSpPr>
              <a:spLocks noEditPoints="1"/>
            </p:cNvSpPr>
            <p:nvPr/>
          </p:nvSpPr>
          <p:spPr bwMode="auto">
            <a:xfrm>
              <a:off x="1834983" y="4487455"/>
              <a:ext cx="774893" cy="994604"/>
            </a:xfrm>
            <a:custGeom>
              <a:gdLst>
                <a:gd fmla="*/ 0 w 328" name="T0"/>
                <a:gd fmla="*/ 363 h 421" name="T1"/>
                <a:gd fmla="*/ 0 w 328" name="T2"/>
                <a:gd fmla="*/ 363 h 421" name="T3"/>
                <a:gd fmla="*/ 22 w 328" name="T4"/>
                <a:gd fmla="*/ 394 h 421" name="T5"/>
                <a:gd fmla="*/ 0 w 328" name="T6"/>
                <a:gd fmla="*/ 363 h 421" name="T7"/>
                <a:gd fmla="*/ 328 w 328" name="T8"/>
                <a:gd fmla="*/ 235 h 421" name="T9"/>
                <a:gd fmla="*/ 229 w 328" name="T10"/>
                <a:gd fmla="*/ 301 h 421" name="T11"/>
                <a:gd fmla="*/ 268 w 328" name="T12"/>
                <a:gd fmla="*/ 421 h 421" name="T13"/>
                <a:gd fmla="*/ 229 w 328" name="T14"/>
                <a:gd fmla="*/ 301 h 421" name="T15"/>
                <a:gd fmla="*/ 328 w 328" name="T16"/>
                <a:gd fmla="*/ 235 h 421" name="T17"/>
                <a:gd fmla="*/ 144 w 328" name="T18"/>
                <a:gd fmla="*/ 169 h 421" name="T19"/>
                <a:gd fmla="*/ 142 w 328" name="T20"/>
                <a:gd fmla="*/ 169 h 421" name="T21"/>
                <a:gd fmla="*/ 142 w 328" name="T22"/>
                <a:gd fmla="*/ 171 h 421" name="T23"/>
                <a:gd fmla="*/ 144 w 328" name="T24"/>
                <a:gd fmla="*/ 169 h 421" name="T25"/>
                <a:gd fmla="*/ 45 w 328" name="T26"/>
                <a:gd fmla="*/ 147 h 421" name="T27"/>
                <a:gd fmla="*/ 43 w 328" name="T28"/>
                <a:gd fmla="*/ 151 h 421" name="T29"/>
                <a:gd fmla="*/ 43 w 328" name="T30"/>
                <a:gd fmla="*/ 151 h 421" name="T31"/>
                <a:gd fmla="*/ 45 w 328" name="T32"/>
                <a:gd fmla="*/ 147 h 421" name="T33"/>
                <a:gd fmla="*/ 46 w 328" name="T34"/>
                <a:gd fmla="*/ 145 h 421" name="T35"/>
                <a:gd fmla="*/ 46 w 328" name="T36"/>
                <a:gd fmla="*/ 145 h 421" name="T37"/>
                <a:gd fmla="*/ 48 w 328" name="T38"/>
                <a:gd fmla="*/ 154 h 421" name="T39"/>
                <a:gd fmla="*/ 46 w 328" name="T40"/>
                <a:gd fmla="*/ 145 h 421" name="T41"/>
                <a:gd fmla="*/ 37 w 328" name="T42"/>
                <a:gd fmla="*/ 109 h 421" name="T43"/>
                <a:gd fmla="*/ 37 w 328" name="T44"/>
                <a:gd fmla="*/ 109 h 421" name="T45"/>
                <a:gd fmla="*/ 43 w 328" name="T46"/>
                <a:gd fmla="*/ 109 h 421" name="T47"/>
                <a:gd fmla="*/ 43 w 328" name="T48"/>
                <a:gd fmla="*/ 109 h 421" name="T49"/>
                <a:gd fmla="*/ 37 w 328" name="T50"/>
                <a:gd fmla="*/ 109 h 421" name="T51"/>
                <a:gd fmla="*/ 66 w 328" name="T52"/>
                <a:gd fmla="*/ 81 h 421" name="T53"/>
                <a:gd fmla="*/ 53 w 328" name="T54"/>
                <a:gd fmla="*/ 92 h 421" name="T55"/>
                <a:gd fmla="*/ 66 w 328" name="T56"/>
                <a:gd fmla="*/ 81 h 421" name="T57"/>
                <a:gd fmla="*/ 66 w 328" name="T58"/>
                <a:gd fmla="*/ 81 h 421" name="T59"/>
                <a:gd fmla="*/ 202 w 328" name="T60"/>
                <a:gd fmla="*/ 0 h 421" name="T61"/>
                <a:gd fmla="*/ 193 w 328" name="T62"/>
                <a:gd fmla="*/ 158 h 421" name="T63"/>
                <a:gd fmla="*/ 206 w 328" name="T64"/>
                <a:gd fmla="*/ 147 h 421" name="T65"/>
                <a:gd fmla="*/ 328 w 328" name="T66"/>
                <a:gd fmla="*/ 235 h 421" name="T67"/>
                <a:gd fmla="*/ 206 w 328" name="T68"/>
                <a:gd fmla="*/ 147 h 421" name="T69"/>
                <a:gd fmla="*/ 193 w 328" name="T70"/>
                <a:gd fmla="*/ 158 h 421" name="T71"/>
                <a:gd fmla="*/ 202 w 328" name="T72"/>
                <a:gd fmla="*/ 0 h 421" name="T73"/>
                <a:gd fmla="*/ 202 w 328" name="T74"/>
                <a:gd fmla="*/ 0 h 421" name="T75"/>
                <a:gd fmla="*/ 73 w 328" name="T76"/>
                <a:gd fmla="*/ 49 h 421" name="T77"/>
                <a:gd fmla="*/ 73 w 328" name="T78"/>
                <a:gd fmla="*/ 49 h 421" name="T79"/>
                <a:gd fmla="*/ 202 w 328" name="T80"/>
                <a:gd fmla="*/ 0 h 421" name="T8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b="b" l="0" r="r" t="0"/>
              <a:pathLst>
                <a:path h="421" w="328">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2" name="Freeform 85"/>
            <p:cNvSpPr/>
            <p:nvPr/>
          </p:nvSpPr>
          <p:spPr bwMode="auto">
            <a:xfrm>
              <a:off x="1775921" y="5347397"/>
              <a:ext cx="101587" cy="1308814"/>
            </a:xfrm>
            <a:custGeom>
              <a:gdLst>
                <a:gd fmla="*/ 11 w 24" name="T0"/>
                <a:gd fmla="*/ 0 h 295" name="T1"/>
                <a:gd fmla="*/ 4 w 24" name="T2"/>
                <a:gd fmla="*/ 1 h 295" name="T3"/>
                <a:gd fmla="*/ 1 w 24" name="T4"/>
                <a:gd fmla="*/ 1 h 295" name="T5"/>
                <a:gd fmla="*/ 0 w 24" name="T6"/>
                <a:gd fmla="*/ 5 h 295" name="T7"/>
                <a:gd fmla="*/ 0 w 24" name="T8"/>
                <a:gd fmla="*/ 287 h 295" name="T9"/>
                <a:gd fmla="*/ 14 w 24" name="T10"/>
                <a:gd fmla="*/ 295 h 295" name="T11"/>
                <a:gd fmla="*/ 0 w 24" name="T12"/>
                <a:gd fmla="*/ 295 h 295" name="T13"/>
                <a:gd fmla="*/ 24 w 24" name="T14"/>
                <a:gd fmla="*/ 295 h 295" name="T15"/>
                <a:gd fmla="*/ 11 w 24" name="T16"/>
                <a:gd fmla="*/ 0 h 295"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295" w="24">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3" name="Freeform 86"/>
            <p:cNvSpPr/>
            <p:nvPr/>
          </p:nvSpPr>
          <p:spPr bwMode="auto">
            <a:xfrm>
              <a:off x="1801908" y="4258294"/>
              <a:ext cx="205536" cy="694569"/>
            </a:xfrm>
            <a:custGeom>
              <a:gdLst>
                <a:gd fmla="*/ 2 w 49" name="T0"/>
                <a:gd fmla="*/ 0 h 157" name="T1"/>
                <a:gd fmla="*/ 0 w 49" name="T2"/>
                <a:gd fmla="*/ 155 h 157" name="T3"/>
                <a:gd fmla="*/ 6 w 49" name="T4"/>
                <a:gd fmla="*/ 154 h 157" name="T5"/>
                <a:gd fmla="*/ 16 w 49" name="T6"/>
                <a:gd fmla="*/ 157 h 157" name="T7"/>
                <a:gd fmla="*/ 22 w 49" name="T8"/>
                <a:gd fmla="*/ 124 h 157" name="T9"/>
                <a:gd fmla="*/ 32 w 49" name="T10"/>
                <a:gd fmla="*/ 132 h 157" name="T11"/>
                <a:gd fmla="*/ 33 w 49" name="T12"/>
                <a:gd fmla="*/ 130 h 157" name="T13"/>
                <a:gd fmla="*/ 34 w 49" name="T14"/>
                <a:gd fmla="*/ 129 h 157" name="T15"/>
                <a:gd fmla="*/ 34 w 49" name="T16"/>
                <a:gd fmla="*/ 129 h 157" name="T17"/>
                <a:gd fmla="*/ 32 w 49" name="T18"/>
                <a:gd fmla="*/ 110 h 157" name="T19"/>
                <a:gd fmla="*/ 29 w 49" name="T20"/>
                <a:gd fmla="*/ 110 h 157" name="T21"/>
                <a:gd fmla="*/ 32 w 49" name="T22"/>
                <a:gd fmla="*/ 107 h 157" name="T23"/>
                <a:gd fmla="*/ 31 w 49" name="T24"/>
                <a:gd fmla="*/ 97 h 157" name="T25"/>
                <a:gd fmla="*/ 37 w 49" name="T26"/>
                <a:gd fmla="*/ 102 h 157" name="T27"/>
                <a:gd fmla="*/ 38 w 49" name="T28"/>
                <a:gd fmla="*/ 101 h 157" name="T29"/>
                <a:gd fmla="*/ 45 w 49" name="T30"/>
                <a:gd fmla="*/ 95 h 157" name="T31"/>
                <a:gd fmla="*/ 43 w 49" name="T32"/>
                <a:gd fmla="*/ 81 h 157" name="T33"/>
                <a:gd fmla="*/ 49 w 49" name="T34"/>
                <a:gd fmla="*/ 78 h 157" name="T35"/>
                <a:gd fmla="*/ 49 w 49" name="T36"/>
                <a:gd fmla="*/ 78 h 157" name="T37"/>
                <a:gd fmla="*/ 49 w 49" name="T38"/>
                <a:gd fmla="*/ 78 h 157" name="T39"/>
                <a:gd fmla="*/ 2 w 49" name="T40"/>
                <a:gd fmla="*/ 0 h 157"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157" w="49">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4" name="Freeform 87"/>
            <p:cNvSpPr/>
            <p:nvPr/>
          </p:nvSpPr>
          <p:spPr bwMode="auto">
            <a:xfrm>
              <a:off x="1775921" y="4258294"/>
              <a:ext cx="35437" cy="704019"/>
            </a:xfrm>
            <a:custGeom>
              <a:gdLst>
                <a:gd fmla="*/ 8 w 8" name="T0"/>
                <a:gd fmla="*/ 0 h 159" name="T1"/>
                <a:gd fmla="*/ 8 w 8" name="T2"/>
                <a:gd fmla="*/ 0 h 159" name="T3"/>
                <a:gd fmla="*/ 0 w 8" name="T4"/>
                <a:gd fmla="*/ 11 h 159" name="T5"/>
                <a:gd fmla="*/ 0 w 8" name="T6"/>
                <a:gd fmla="*/ 159 h 159" name="T7"/>
                <a:gd fmla="*/ 6 w 8" name="T8"/>
                <a:gd fmla="*/ 155 h 159" name="T9"/>
                <a:gd fmla="*/ 8 w 8" name="T10"/>
                <a:gd fmla="*/ 0 h 159" name="T11"/>
              </a:gdLst>
              <a:cxnLst>
                <a:cxn ang="0">
                  <a:pos x="T0" y="T1"/>
                </a:cxn>
                <a:cxn ang="0">
                  <a:pos x="T2" y="T3"/>
                </a:cxn>
                <a:cxn ang="0">
                  <a:pos x="T4" y="T5"/>
                </a:cxn>
                <a:cxn ang="0">
                  <a:pos x="T6" y="T7"/>
                </a:cxn>
                <a:cxn ang="0">
                  <a:pos x="T8" y="T9"/>
                </a:cxn>
                <a:cxn ang="0">
                  <a:pos x="T10" y="T11"/>
                </a:cxn>
              </a:cxnLst>
              <a:rect b="b" l="0" r="r" t="0"/>
              <a:pathLst>
                <a:path h="159" w="8">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5" name="Freeform 88"/>
            <p:cNvSpPr/>
            <p:nvPr/>
          </p:nvSpPr>
          <p:spPr bwMode="auto">
            <a:xfrm>
              <a:off x="1948382" y="5082799"/>
              <a:ext cx="519746" cy="399259"/>
            </a:xfrm>
            <a:custGeom>
              <a:gdLst>
                <a:gd fmla="*/ 1 w 124" name="T0"/>
                <a:gd fmla="*/ 0 h 90" name="T1"/>
                <a:gd fmla="*/ 0 w 124" name="T2"/>
                <a:gd fmla="*/ 1 h 90" name="T3"/>
                <a:gd fmla="*/ 8 w 124" name="T4"/>
                <a:gd fmla="*/ 32 h 90" name="T5"/>
                <a:gd fmla="*/ 124 w 124" name="T6"/>
                <a:gd fmla="*/ 90 h 90" name="T7"/>
                <a:gd fmla="*/ 102 w 124" name="T8"/>
                <a:gd fmla="*/ 26 h 90" name="T9"/>
                <a:gd fmla="*/ 84 w 124" name="T10"/>
                <a:gd fmla="*/ 38 h 90" name="T11"/>
                <a:gd fmla="*/ 65 w 124" name="T12"/>
                <a:gd fmla="*/ 16 h 90" name="T13"/>
                <a:gd fmla="*/ 63 w 124" name="T14"/>
                <a:gd fmla="*/ 36 h 90" name="T15"/>
                <a:gd fmla="*/ 39 w 124" name="T16"/>
                <a:gd fmla="*/ 8 h 90" name="T17"/>
                <a:gd fmla="*/ 38 w 124" name="T18"/>
                <a:gd fmla="*/ 24 h 90" name="T19"/>
                <a:gd fmla="*/ 1 w 124" name="T20"/>
                <a:gd fmla="*/ 0 h 90"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90" w="124">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6" name="Freeform 89"/>
            <p:cNvSpPr/>
            <p:nvPr/>
          </p:nvSpPr>
          <p:spPr bwMode="auto">
            <a:xfrm>
              <a:off x="1834983" y="5224548"/>
              <a:ext cx="633145" cy="380359"/>
            </a:xfrm>
            <a:custGeom>
              <a:gdLst>
                <a:gd fmla="*/ 35 w 151" name="T0"/>
                <a:gd fmla="*/ 0 h 86" name="T1"/>
                <a:gd fmla="*/ 10 w 151" name="T2"/>
                <a:gd fmla="*/ 19 h 86" name="T3"/>
                <a:gd fmla="*/ 6 w 151" name="T4"/>
                <a:gd fmla="*/ 19 h 86" name="T5"/>
                <a:gd fmla="*/ 0 w 151" name="T6"/>
                <a:gd fmla="*/ 27 h 86" name="T7"/>
                <a:gd fmla="*/ 12 w 151" name="T8"/>
                <a:gd fmla="*/ 44 h 86" name="T9"/>
                <a:gd fmla="*/ 21 w 151" name="T10"/>
                <a:gd fmla="*/ 24 h 86" name="T11"/>
                <a:gd fmla="*/ 38 w 151" name="T12"/>
                <a:gd fmla="*/ 73 h 86" name="T13"/>
                <a:gd fmla="*/ 50 w 151" name="T14"/>
                <a:gd fmla="*/ 48 h 86" name="T15"/>
                <a:gd fmla="*/ 63 w 151" name="T16"/>
                <a:gd fmla="*/ 86 h 86" name="T17"/>
                <a:gd fmla="*/ 151 w 151" name="T18"/>
                <a:gd fmla="*/ 58 h 86" name="T19"/>
                <a:gd fmla="*/ 35 w 151" name="T20"/>
                <a:gd fmla="*/ 0 h 86"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86" w="151">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7" name="Freeform 90"/>
            <p:cNvSpPr/>
            <p:nvPr/>
          </p:nvSpPr>
          <p:spPr bwMode="auto">
            <a:xfrm>
              <a:off x="1868058" y="4487455"/>
              <a:ext cx="444146" cy="489033"/>
            </a:xfrm>
            <a:custGeom>
              <a:gdLst>
                <a:gd fmla="*/ 106 w 106" name="T0"/>
                <a:gd fmla="*/ 0 h 110" name="T1"/>
                <a:gd fmla="*/ 33 w 106" name="T2"/>
                <a:gd fmla="*/ 26 h 110" name="T3"/>
                <a:gd fmla="*/ 27 w 106" name="T4"/>
                <a:gd fmla="*/ 29 h 110" name="T5"/>
                <a:gd fmla="*/ 29 w 106" name="T6"/>
                <a:gd fmla="*/ 43 h 110" name="T7"/>
                <a:gd fmla="*/ 29 w 106" name="T8"/>
                <a:gd fmla="*/ 43 h 110" name="T9"/>
                <a:gd fmla="*/ 29 w 106" name="T10"/>
                <a:gd fmla="*/ 43 h 110" name="T11"/>
                <a:gd fmla="*/ 30 w 106" name="T12"/>
                <a:gd fmla="*/ 58 h 110" name="T13"/>
                <a:gd fmla="*/ 21 w 106" name="T14"/>
                <a:gd fmla="*/ 50 h 110" name="T15"/>
                <a:gd fmla="*/ 21 w 106" name="T16"/>
                <a:gd fmla="*/ 50 h 110" name="T17"/>
                <a:gd fmla="*/ 15 w 106" name="T18"/>
                <a:gd fmla="*/ 45 h 110" name="T19"/>
                <a:gd fmla="*/ 16 w 106" name="T20"/>
                <a:gd fmla="*/ 55 h 110" name="T21"/>
                <a:gd fmla="*/ 16 w 106" name="T22"/>
                <a:gd fmla="*/ 58 h 110" name="T23"/>
                <a:gd fmla="*/ 16 w 106" name="T24"/>
                <a:gd fmla="*/ 58 h 110" name="T25"/>
                <a:gd fmla="*/ 16 w 106" name="T26"/>
                <a:gd fmla="*/ 58 h 110" name="T27"/>
                <a:gd fmla="*/ 18 w 106" name="T28"/>
                <a:gd fmla="*/ 77 h 110" name="T29"/>
                <a:gd fmla="*/ 19 w 106" name="T30"/>
                <a:gd fmla="*/ 82 h 110" name="T31"/>
                <a:gd fmla="*/ 16 w 106" name="T32"/>
                <a:gd fmla="*/ 80 h 110" name="T33"/>
                <a:gd fmla="*/ 16 w 106" name="T34"/>
                <a:gd fmla="*/ 80 h 110" name="T35"/>
                <a:gd fmla="*/ 16 w 106" name="T36"/>
                <a:gd fmla="*/ 80 h 110" name="T37"/>
                <a:gd fmla="*/ 6 w 106" name="T38"/>
                <a:gd fmla="*/ 72 h 110" name="T39"/>
                <a:gd fmla="*/ 0 w 106" name="T40"/>
                <a:gd fmla="*/ 105 h 110" name="T41"/>
                <a:gd fmla="*/ 5 w 106" name="T42"/>
                <a:gd fmla="*/ 110 h 110" name="T43"/>
                <a:gd fmla="*/ 26 w 106" name="T44"/>
                <a:gd fmla="*/ 101 h 110" name="T45"/>
                <a:gd fmla="*/ 106 w 106" name="T46"/>
                <a:gd fmla="*/ 0 h 11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10" w="105">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8" name="Freeform 91"/>
            <p:cNvSpPr>
              <a:spLocks noEditPoints="1"/>
            </p:cNvSpPr>
            <p:nvPr/>
          </p:nvSpPr>
          <p:spPr bwMode="auto">
            <a:xfrm>
              <a:off x="1894045" y="4487455"/>
              <a:ext cx="418159" cy="600070"/>
            </a:xfrm>
            <a:custGeom>
              <a:gdLst>
                <a:gd fmla="*/ 1 w 100" name="T0"/>
                <a:gd fmla="*/ 126 h 135" name="T1"/>
                <a:gd fmla="*/ 0 w 100" name="T2"/>
                <a:gd fmla="*/ 130 h 135" name="T3"/>
                <a:gd fmla="*/ 13 w 100" name="T4"/>
                <a:gd fmla="*/ 135 h 135" name="T5"/>
                <a:gd fmla="*/ 14 w 100" name="T6"/>
                <a:gd fmla="*/ 134 h 135" name="T7"/>
                <a:gd fmla="*/ 1 w 100" name="T8"/>
                <a:gd fmla="*/ 126 h 135" name="T9"/>
                <a:gd fmla="*/ 100 w 100" name="T10"/>
                <a:gd fmla="*/ 0 h 135" name="T11"/>
                <a:gd fmla="*/ 20 w 100" name="T12"/>
                <a:gd fmla="*/ 101 h 135" name="T13"/>
                <a:gd fmla="*/ 55 w 100" name="T14"/>
                <a:gd fmla="*/ 86 h 135" name="T15"/>
                <a:gd fmla="*/ 54 w 100" name="T16"/>
                <a:gd fmla="*/ 102 h 135" name="T17"/>
                <a:gd fmla="*/ 66 w 100" name="T18"/>
                <a:gd fmla="*/ 91 h 135" name="T19"/>
                <a:gd fmla="*/ 66 w 100" name="T20"/>
                <a:gd fmla="*/ 90 h 135" name="T21"/>
                <a:gd fmla="*/ 67 w 100" name="T22"/>
                <a:gd fmla="*/ 90 h 135" name="T23"/>
                <a:gd fmla="*/ 81 w 100" name="T24"/>
                <a:gd fmla="*/ 77 h 135" name="T25"/>
                <a:gd fmla="*/ 81 w 100" name="T26"/>
                <a:gd fmla="*/ 89 h 135" name="T27"/>
                <a:gd fmla="*/ 91 w 100" name="T28"/>
                <a:gd fmla="*/ 88 h 135" name="T29"/>
                <a:gd fmla="*/ 95 w 100" name="T30"/>
                <a:gd fmla="*/ 84 h 135" name="T31"/>
                <a:gd fmla="*/ 100 w 100" name="T32"/>
                <a:gd fmla="*/ 0 h 135"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135" w="100">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79" name="Freeform 92"/>
            <p:cNvSpPr/>
            <p:nvPr/>
          </p:nvSpPr>
          <p:spPr bwMode="auto">
            <a:xfrm>
              <a:off x="1889320" y="4830014"/>
              <a:ext cx="720556" cy="212623"/>
            </a:xfrm>
            <a:custGeom>
              <a:gdLst>
                <a:gd fmla="*/ 82 w 172" name="T0"/>
                <a:gd fmla="*/ 0 h 48" name="T1"/>
                <a:gd fmla="*/ 68 w 172" name="T2"/>
                <a:gd fmla="*/ 13 h 48" name="T3"/>
                <a:gd fmla="*/ 67 w 172" name="T4"/>
                <a:gd fmla="*/ 14 h 48" name="T5"/>
                <a:gd fmla="*/ 55 w 172" name="T6"/>
                <a:gd fmla="*/ 25 h 48" name="T7"/>
                <a:gd fmla="*/ 56 w 172" name="T8"/>
                <a:gd fmla="*/ 9 h 48" name="T9"/>
                <a:gd fmla="*/ 21 w 172" name="T10"/>
                <a:gd fmla="*/ 24 h 48" name="T11"/>
                <a:gd fmla="*/ 0 w 172" name="T12"/>
                <a:gd fmla="*/ 33 h 48" name="T13"/>
                <a:gd fmla="*/ 2 w 172" name="T14"/>
                <a:gd fmla="*/ 40 h 48" name="T15"/>
                <a:gd fmla="*/ 172 w 172" name="T16"/>
                <a:gd fmla="*/ 48 h 48" name="T17"/>
                <a:gd fmla="*/ 103 w 172" name="T18"/>
                <a:gd fmla="*/ 1 h 48" name="T19"/>
                <a:gd fmla="*/ 96 w 172" name="T20"/>
                <a:gd fmla="*/ 7 h 48" name="T21"/>
                <a:gd fmla="*/ 92 w 172" name="T22"/>
                <a:gd fmla="*/ 11 h 48" name="T23"/>
                <a:gd fmla="*/ 81 w 172" name="T24"/>
                <a:gd fmla="*/ 20 h 48" name="T25"/>
                <a:gd fmla="*/ 82 w 172" name="T26"/>
                <a:gd fmla="*/ 12 h 48" name="T27"/>
                <a:gd fmla="*/ 82 w 172" name="T28"/>
                <a:gd fmla="*/ 0 h 48" name="T2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b="b" l="0" r="r" t="0"/>
              <a:pathLst>
                <a:path h="48" w="172">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0" name="Freeform 93"/>
            <p:cNvSpPr/>
            <p:nvPr/>
          </p:nvSpPr>
          <p:spPr bwMode="auto">
            <a:xfrm>
              <a:off x="1898770" y="5007200"/>
              <a:ext cx="711107" cy="243335"/>
            </a:xfrm>
            <a:custGeom>
              <a:gdLst>
                <a:gd fmla="*/ 0 w 170" name="T0"/>
                <a:gd fmla="*/ 0 h 55" name="T1"/>
                <a:gd fmla="*/ 0 w 170" name="T2"/>
                <a:gd fmla="*/ 9 h 55" name="T3"/>
                <a:gd fmla="*/ 13 w 170" name="T4"/>
                <a:gd fmla="*/ 17 h 55" name="T5"/>
                <a:gd fmla="*/ 50 w 170" name="T6"/>
                <a:gd fmla="*/ 41 h 55" name="T7"/>
                <a:gd fmla="*/ 51 w 170" name="T8"/>
                <a:gd fmla="*/ 25 h 55" name="T9"/>
                <a:gd fmla="*/ 75 w 170" name="T10"/>
                <a:gd fmla="*/ 53 h 55" name="T11"/>
                <a:gd fmla="*/ 77 w 170" name="T12"/>
                <a:gd fmla="*/ 33 h 55" name="T13"/>
                <a:gd fmla="*/ 96 w 170" name="T14"/>
                <a:gd fmla="*/ 55 h 55" name="T15"/>
                <a:gd fmla="*/ 114 w 170" name="T16"/>
                <a:gd fmla="*/ 43 h 55" name="T17"/>
                <a:gd fmla="*/ 170 w 170" name="T18"/>
                <a:gd fmla="*/ 8 h 55" name="T19"/>
                <a:gd fmla="*/ 0 w 170" name="T20"/>
                <a:gd fmla="*/ 0 h 55"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5" w="170">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1" name="Freeform 94"/>
            <p:cNvSpPr/>
            <p:nvPr/>
          </p:nvSpPr>
          <p:spPr bwMode="auto">
            <a:xfrm>
              <a:off x="1775921" y="5352122"/>
              <a:ext cx="4725" cy="18900"/>
            </a:xfrm>
            <a:custGeom>
              <a:gdLst>
                <a:gd fmla="*/ 0 w 1" name="T0"/>
                <a:gd fmla="*/ 0 h 4" name="T1"/>
                <a:gd fmla="*/ 0 w 1" name="T2"/>
                <a:gd fmla="*/ 4 h 4" name="T3"/>
                <a:gd fmla="*/ 1 w 1" name="T4"/>
                <a:gd fmla="*/ 0 h 4" name="T5"/>
                <a:gd fmla="*/ 0 w 1" name="T6"/>
                <a:gd fmla="*/ 0 h 4" name="T7"/>
              </a:gdLst>
              <a:cxnLst>
                <a:cxn ang="0">
                  <a:pos x="T0" y="T1"/>
                </a:cxn>
                <a:cxn ang="0">
                  <a:pos x="T2" y="T3"/>
                </a:cxn>
                <a:cxn ang="0">
                  <a:pos x="T4" y="T5"/>
                </a:cxn>
                <a:cxn ang="0">
                  <a:pos x="T6" y="T7"/>
                </a:cxn>
              </a:cxnLst>
              <a:rect b="b" l="0" r="r" t="0"/>
              <a:pathLst>
                <a:path h="4" w="1">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582" name="Freeform 95"/>
            <p:cNvSpPr/>
            <p:nvPr/>
          </p:nvSpPr>
          <p:spPr bwMode="auto">
            <a:xfrm>
              <a:off x="1775921" y="4941051"/>
              <a:ext cx="222073" cy="411071"/>
            </a:xfrm>
            <a:custGeom>
              <a:gdLst>
                <a:gd fmla="*/ 12 w 53" name="T0"/>
                <a:gd fmla="*/ 0 h 93" name="T1"/>
                <a:gd fmla="*/ 6 w 53" name="T2"/>
                <a:gd fmla="*/ 1 h 93" name="T3"/>
                <a:gd fmla="*/ 6 w 53" name="T4"/>
                <a:gd fmla="*/ 1 h 93" name="T5"/>
                <a:gd fmla="*/ 0 w 53" name="T6"/>
                <a:gd fmla="*/ 5 h 93" name="T7"/>
                <a:gd fmla="*/ 0 w 53" name="T8"/>
                <a:gd fmla="*/ 93 h 93" name="T9"/>
                <a:gd fmla="*/ 1 w 53" name="T10"/>
                <a:gd fmla="*/ 93 h 93" name="T11"/>
                <a:gd fmla="*/ 4 w 53" name="T12"/>
                <a:gd fmla="*/ 93 h 93" name="T13"/>
                <a:gd fmla="*/ 11 w 53" name="T14"/>
                <a:gd fmla="*/ 92 h 93" name="T15"/>
                <a:gd fmla="*/ 11 w 53" name="T16"/>
                <a:gd fmla="*/ 92 h 93" name="T17"/>
                <a:gd fmla="*/ 14 w 53" name="T18"/>
                <a:gd fmla="*/ 91 h 93" name="T19"/>
                <a:gd fmla="*/ 14 w 53" name="T20"/>
                <a:gd fmla="*/ 91 h 93" name="T21"/>
                <a:gd fmla="*/ 14 w 53" name="T22"/>
                <a:gd fmla="*/ 91 h 93" name="T23"/>
                <a:gd fmla="*/ 20 w 53" name="T24"/>
                <a:gd fmla="*/ 83 h 93" name="T25"/>
                <a:gd fmla="*/ 24 w 53" name="T26"/>
                <a:gd fmla="*/ 83 h 93" name="T27"/>
                <a:gd fmla="*/ 49 w 53" name="T28"/>
                <a:gd fmla="*/ 64 h 93" name="T29"/>
                <a:gd fmla="*/ 41 w 53" name="T30"/>
                <a:gd fmla="*/ 33 h 93" name="T31"/>
                <a:gd fmla="*/ 28 w 53" name="T32"/>
                <a:gd fmla="*/ 28 h 93" name="T33"/>
                <a:gd fmla="*/ 29 w 53" name="T34"/>
                <a:gd fmla="*/ 24 h 93" name="T35"/>
                <a:gd fmla="*/ 29 w 53" name="T36"/>
                <a:gd fmla="*/ 15 h 93" name="T37"/>
                <a:gd fmla="*/ 27 w 53" name="T38"/>
                <a:gd fmla="*/ 8 h 93" name="T39"/>
                <a:gd fmla="*/ 22 w 53" name="T40"/>
                <a:gd fmla="*/ 3 h 93" name="T41"/>
                <a:gd fmla="*/ 12 w 53" name="T42"/>
                <a:gd fmla="*/ 0 h 93"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93" w="52">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6" name="Freeform 159"/>
            <p:cNvSpPr/>
            <p:nvPr/>
          </p:nvSpPr>
          <p:spPr bwMode="auto">
            <a:xfrm>
              <a:off x="967953" y="6606599"/>
              <a:ext cx="274048" cy="49612"/>
            </a:xfrm>
            <a:custGeom>
              <a:gdLst>
                <a:gd fmla="*/ 65 w 65" name="T0"/>
                <a:gd fmla="*/ 11 h 11" name="T1"/>
                <a:gd fmla="*/ 33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7" name="Freeform 160"/>
            <p:cNvSpPr/>
            <p:nvPr/>
          </p:nvSpPr>
          <p:spPr bwMode="auto">
            <a:xfrm>
              <a:off x="1563298" y="6606599"/>
              <a:ext cx="271685" cy="49612"/>
            </a:xfrm>
            <a:custGeom>
              <a:gdLst>
                <a:gd fmla="*/ 65 w 65" name="T0"/>
                <a:gd fmla="*/ 11 h 11" name="T1"/>
                <a:gd fmla="*/ 32 w 65" name="T2"/>
                <a:gd fmla="*/ 0 h 11" name="T3"/>
                <a:gd fmla="*/ 0 w 65" name="T4"/>
                <a:gd fmla="*/ 11 h 11" name="T5"/>
                <a:gd fmla="*/ 65 w 65" name="T6"/>
                <a:gd fmla="*/ 11 h 11" name="T7"/>
              </a:gdLst>
              <a:cxnLst>
                <a:cxn ang="0">
                  <a:pos x="T0" y="T1"/>
                </a:cxn>
                <a:cxn ang="0">
                  <a:pos x="T2" y="T3"/>
                </a:cxn>
                <a:cxn ang="0">
                  <a:pos x="T4" y="T5"/>
                </a:cxn>
                <a:cxn ang="0">
                  <a:pos x="T6" y="T7"/>
                </a:cxn>
              </a:cxnLst>
              <a:rect b="b" l="0" r="r" t="0"/>
              <a:pathLst>
                <a:path h="11" w="65">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8" name="Freeform 161"/>
            <p:cNvSpPr/>
            <p:nvPr/>
          </p:nvSpPr>
          <p:spPr bwMode="auto">
            <a:xfrm>
              <a:off x="1093164" y="6292389"/>
              <a:ext cx="616607" cy="363822"/>
            </a:xfrm>
            <a:custGeom>
              <a:gdLst>
                <a:gd fmla="*/ 146 w 147" name="T0"/>
                <a:gd fmla="*/ 82 h 82" name="T1"/>
                <a:gd fmla="*/ 147 w 147" name="T2"/>
                <a:gd fmla="*/ 73 h 82" name="T3"/>
                <a:gd fmla="*/ 73 w 147" name="T4"/>
                <a:gd fmla="*/ 0 h 82" name="T5"/>
                <a:gd fmla="*/ 0 w 147" name="T6"/>
                <a:gd fmla="*/ 73 h 82" name="T7"/>
                <a:gd fmla="*/ 1 w 147" name="T8"/>
                <a:gd fmla="*/ 82 h 82" name="T9"/>
                <a:gd fmla="*/ 146 w 147" name="T10"/>
                <a:gd fmla="*/ 82 h 82" name="T11"/>
              </a:gdLst>
              <a:cxnLst>
                <a:cxn ang="0">
                  <a:pos x="T0" y="T1"/>
                </a:cxn>
                <a:cxn ang="0">
                  <a:pos x="T2" y="T3"/>
                </a:cxn>
                <a:cxn ang="0">
                  <a:pos x="T4" y="T5"/>
                </a:cxn>
                <a:cxn ang="0">
                  <a:pos x="T6" y="T7"/>
                </a:cxn>
                <a:cxn ang="0">
                  <a:pos x="T8" y="T9"/>
                </a:cxn>
                <a:cxn ang="0">
                  <a:pos x="T10" y="T11"/>
                </a:cxn>
              </a:cxnLst>
              <a:rect b="b" l="0" r="r" t="0"/>
              <a:pathLst>
                <a:path h="82" w="147">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1" name="Freeform 164"/>
            <p:cNvSpPr/>
            <p:nvPr/>
          </p:nvSpPr>
          <p:spPr bwMode="auto">
            <a:xfrm>
              <a:off x="1329412" y="6559349"/>
              <a:ext cx="129936" cy="96862"/>
            </a:xfrm>
            <a:custGeom>
              <a:gdLst>
                <a:gd fmla="*/ 29 w 31" name="T0"/>
                <a:gd fmla="*/ 22 h 22" name="T1"/>
                <a:gd fmla="*/ 31 w 31" name="T2"/>
                <a:gd fmla="*/ 17 h 22" name="T3"/>
                <a:gd fmla="*/ 16 w 31" name="T4"/>
                <a:gd fmla="*/ 0 h 22" name="T5"/>
                <a:gd fmla="*/ 0 w 31" name="T6"/>
                <a:gd fmla="*/ 15 h 22" name="T7"/>
                <a:gd fmla="*/ 1 w 31" name="T8"/>
                <a:gd fmla="*/ 22 h 22" name="T9"/>
                <a:gd fmla="*/ 29 w 31" name="T10"/>
                <a:gd fmla="*/ 22 h 22" name="T11"/>
              </a:gdLst>
              <a:cxnLst>
                <a:cxn ang="0">
                  <a:pos x="T0" y="T1"/>
                </a:cxn>
                <a:cxn ang="0">
                  <a:pos x="T2" y="T3"/>
                </a:cxn>
                <a:cxn ang="0">
                  <a:pos x="T4" y="T5"/>
                </a:cxn>
                <a:cxn ang="0">
                  <a:pos x="T6" y="T7"/>
                </a:cxn>
                <a:cxn ang="0">
                  <a:pos x="T8" y="T9"/>
                </a:cxn>
                <a:cxn ang="0">
                  <a:pos x="T10" y="T11"/>
                </a:cxn>
              </a:cxnLst>
              <a:rect b="b" l="0" r="r" t="0"/>
              <a:pathLst>
                <a:path h="22" w="31">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2" name="Freeform 165"/>
            <p:cNvSpPr/>
            <p:nvPr/>
          </p:nvSpPr>
          <p:spPr bwMode="auto">
            <a:xfrm>
              <a:off x="1518411" y="6493200"/>
              <a:ext cx="141749" cy="153561"/>
            </a:xfrm>
            <a:custGeom>
              <a:gdLst>
                <a:gd fmla="*/ 32 w 34" name="T0"/>
                <a:gd fmla="*/ 14 h 35" name="T1"/>
                <a:gd fmla="*/ 21 w 34" name="T2"/>
                <a:gd fmla="*/ 32 h 35" name="T3"/>
                <a:gd fmla="*/ 2 w 34" name="T4"/>
                <a:gd fmla="*/ 21 h 35" name="T5"/>
                <a:gd fmla="*/ 13 w 34" name="T6"/>
                <a:gd fmla="*/ 2 h 35" name="T7"/>
                <a:gd fmla="*/ 32 w 34" name="T8"/>
                <a:gd fmla="*/ 14 h 35" name="T9"/>
              </a:gdLst>
              <a:cxnLst>
                <a:cxn ang="0">
                  <a:pos x="T0" y="T1"/>
                </a:cxn>
                <a:cxn ang="0">
                  <a:pos x="T2" y="T3"/>
                </a:cxn>
                <a:cxn ang="0">
                  <a:pos x="T4" y="T5"/>
                </a:cxn>
                <a:cxn ang="0">
                  <a:pos x="T6" y="T7"/>
                </a:cxn>
                <a:cxn ang="0">
                  <a:pos x="T8" y="T9"/>
                </a:cxn>
              </a:cxnLst>
              <a:rect b="b" l="0" r="r" t="0"/>
              <a:pathLst>
                <a:path h="35" w="34">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3" name="Freeform 166"/>
            <p:cNvSpPr/>
            <p:nvPr/>
          </p:nvSpPr>
          <p:spPr bwMode="auto">
            <a:xfrm>
              <a:off x="1705047" y="6606599"/>
              <a:ext cx="129936" cy="49612"/>
            </a:xfrm>
            <a:custGeom>
              <a:gdLst>
                <a:gd fmla="*/ 1 w 31" name="T0"/>
                <a:gd fmla="*/ 0 h 11" name="T1"/>
                <a:gd fmla="*/ 1 w 31" name="T2"/>
                <a:gd fmla="*/ 2 h 11" name="T3"/>
                <a:gd fmla="*/ 0 w 31" name="T4"/>
                <a:gd fmla="*/ 11 h 11" name="T5"/>
                <a:gd fmla="*/ 31 w 31" name="T6"/>
                <a:gd fmla="*/ 11 h 11" name="T7"/>
                <a:gd fmla="*/ 1 w 31" name="T8"/>
                <a:gd fmla="*/ 0 h 11" name="T9"/>
              </a:gdLst>
              <a:cxnLst>
                <a:cxn ang="0">
                  <a:pos x="T0" y="T1"/>
                </a:cxn>
                <a:cxn ang="0">
                  <a:pos x="T2" y="T3"/>
                </a:cxn>
                <a:cxn ang="0">
                  <a:pos x="T4" y="T5"/>
                </a:cxn>
                <a:cxn ang="0">
                  <a:pos x="T6" y="T7"/>
                </a:cxn>
                <a:cxn ang="0">
                  <a:pos x="T8" y="T9"/>
                </a:cxn>
              </a:cxnLst>
              <a:rect b="b" l="0" r="r" t="0"/>
              <a:pathLst>
                <a:path h="11" w="3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4" name="Freeform 167"/>
            <p:cNvSpPr>
              <a:spLocks noEditPoints="1"/>
            </p:cNvSpPr>
            <p:nvPr/>
          </p:nvSpPr>
          <p:spPr bwMode="auto">
            <a:xfrm>
              <a:off x="1426274" y="6297114"/>
              <a:ext cx="283498" cy="359097"/>
            </a:xfrm>
            <a:custGeom>
              <a:gdLst>
                <a:gd fmla="*/ 39 w 68" name="T0"/>
                <a:gd fmla="*/ 77 h 81" name="T1"/>
                <a:gd fmla="*/ 24 w 68" name="T2"/>
                <a:gd fmla="*/ 65 h 81" name="T3"/>
                <a:gd fmla="*/ 35 w 68" name="T4"/>
                <a:gd fmla="*/ 46 h 81" name="T5"/>
                <a:gd fmla="*/ 39 w 68" name="T6"/>
                <a:gd fmla="*/ 46 h 81" name="T7"/>
                <a:gd fmla="*/ 54 w 68" name="T8"/>
                <a:gd fmla="*/ 58 h 81" name="T9"/>
                <a:gd fmla="*/ 43 w 68" name="T10"/>
                <a:gd fmla="*/ 76 h 81" name="T11"/>
                <a:gd fmla="*/ 39 w 68" name="T12"/>
                <a:gd fmla="*/ 77 h 81" name="T13"/>
                <a:gd fmla="*/ 0 w 68" name="T14"/>
                <a:gd fmla="*/ 0 h 81" name="T15"/>
                <a:gd fmla="*/ 0 w 68" name="T16"/>
                <a:gd fmla="*/ 10 h 81" name="T17"/>
                <a:gd fmla="*/ 1 w 68" name="T18"/>
                <a:gd fmla="*/ 10 h 81" name="T19"/>
                <a:gd fmla="*/ 17 w 68" name="T20"/>
                <a:gd fmla="*/ 26 h 81" name="T21"/>
                <a:gd fmla="*/ 1 w 68" name="T22"/>
                <a:gd fmla="*/ 41 h 81" name="T23"/>
                <a:gd fmla="*/ 0 w 68" name="T24"/>
                <a:gd fmla="*/ 41 h 81" name="T25"/>
                <a:gd fmla="*/ 0 w 68" name="T26"/>
                <a:gd fmla="*/ 61 h 81" name="T27"/>
                <a:gd fmla="*/ 8 w 68" name="T28"/>
                <a:gd fmla="*/ 76 h 81" name="T29"/>
                <a:gd fmla="*/ 6 w 68" name="T30"/>
                <a:gd fmla="*/ 81 h 81" name="T31"/>
                <a:gd fmla="*/ 67 w 68" name="T32"/>
                <a:gd fmla="*/ 81 h 81" name="T33"/>
                <a:gd fmla="*/ 68 w 68" name="T34"/>
                <a:gd fmla="*/ 72 h 81" name="T35"/>
                <a:gd fmla="*/ 68 w 68" name="T36"/>
                <a:gd fmla="*/ 70 h 81" name="T37"/>
                <a:gd fmla="*/ 68 w 68" name="T38"/>
                <a:gd fmla="*/ 70 h 81" name="T39"/>
                <a:gd fmla="*/ 0 w 68" name="T40"/>
                <a:gd fmla="*/ 0 h 81"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1" w="68">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5" name="Freeform 168"/>
            <p:cNvSpPr/>
            <p:nvPr/>
          </p:nvSpPr>
          <p:spPr bwMode="auto">
            <a:xfrm>
              <a:off x="1426274" y="6342001"/>
              <a:ext cx="70874" cy="137024"/>
            </a:xfrm>
            <a:custGeom>
              <a:gdLst>
                <a:gd fmla="*/ 1 w 17" name="T0"/>
                <a:gd fmla="*/ 0 h 31" name="T1"/>
                <a:gd fmla="*/ 0 w 17" name="T2"/>
                <a:gd fmla="*/ 0 h 31" name="T3"/>
                <a:gd fmla="*/ 0 w 17" name="T4"/>
                <a:gd fmla="*/ 31 h 31" name="T5"/>
                <a:gd fmla="*/ 1 w 17" name="T6"/>
                <a:gd fmla="*/ 31 h 31" name="T7"/>
                <a:gd fmla="*/ 17 w 17" name="T8"/>
                <a:gd fmla="*/ 16 h 31" name="T9"/>
                <a:gd fmla="*/ 1 w 17" name="T10"/>
                <a:gd fmla="*/ 0 h 31" name="T11"/>
              </a:gdLst>
              <a:cxnLst>
                <a:cxn ang="0">
                  <a:pos x="T0" y="T1"/>
                </a:cxn>
                <a:cxn ang="0">
                  <a:pos x="T2" y="T3"/>
                </a:cxn>
                <a:cxn ang="0">
                  <a:pos x="T4" y="T5"/>
                </a:cxn>
                <a:cxn ang="0">
                  <a:pos x="T6" y="T7"/>
                </a:cxn>
                <a:cxn ang="0">
                  <a:pos x="T8" y="T9"/>
                </a:cxn>
                <a:cxn ang="0">
                  <a:pos x="T10" y="T11"/>
                </a:cxn>
              </a:cxnLst>
              <a:rect b="b" l="0" r="r" t="0"/>
              <a:pathLst>
                <a:path h="31" w="17">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6" name="Freeform 169"/>
            <p:cNvSpPr/>
            <p:nvPr/>
          </p:nvSpPr>
          <p:spPr bwMode="auto">
            <a:xfrm>
              <a:off x="1426274" y="6568799"/>
              <a:ext cx="33075" cy="87412"/>
            </a:xfrm>
            <a:custGeom>
              <a:gdLst>
                <a:gd fmla="*/ 0 w 8" name="T0"/>
                <a:gd fmla="*/ 0 h 20" name="T1"/>
                <a:gd fmla="*/ 0 w 8" name="T2"/>
                <a:gd fmla="*/ 20 h 20" name="T3"/>
                <a:gd fmla="*/ 6 w 8" name="T4"/>
                <a:gd fmla="*/ 20 h 20" name="T5"/>
                <a:gd fmla="*/ 8 w 8" name="T6"/>
                <a:gd fmla="*/ 15 h 20" name="T7"/>
                <a:gd fmla="*/ 0 w 8" name="T8"/>
                <a:gd fmla="*/ 0 h 20" name="T9"/>
              </a:gdLst>
              <a:cxnLst>
                <a:cxn ang="0">
                  <a:pos x="T0" y="T1"/>
                </a:cxn>
                <a:cxn ang="0">
                  <a:pos x="T2" y="T3"/>
                </a:cxn>
                <a:cxn ang="0">
                  <a:pos x="T4" y="T5"/>
                </a:cxn>
                <a:cxn ang="0">
                  <a:pos x="T6" y="T7"/>
                </a:cxn>
                <a:cxn ang="0">
                  <a:pos x="T8" y="T9"/>
                </a:cxn>
              </a:cxnLst>
              <a:rect b="b" l="0" r="r" t="0"/>
              <a:pathLst>
                <a:path h="20" w="8">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657" name="Freeform 170"/>
            <p:cNvSpPr/>
            <p:nvPr/>
          </p:nvSpPr>
          <p:spPr bwMode="auto">
            <a:xfrm>
              <a:off x="1518411" y="6500287"/>
              <a:ext cx="141749" cy="139386"/>
            </a:xfrm>
            <a:custGeom>
              <a:gdLst>
                <a:gd fmla="*/ 17 w 34" name="T0"/>
                <a:gd fmla="*/ 0 h 31" name="T1"/>
                <a:gd fmla="*/ 13 w 34" name="T2"/>
                <a:gd fmla="*/ 0 h 31" name="T3"/>
                <a:gd fmla="*/ 2 w 34" name="T4"/>
                <a:gd fmla="*/ 19 h 31" name="T5"/>
                <a:gd fmla="*/ 17 w 34" name="T6"/>
                <a:gd fmla="*/ 31 h 31" name="T7"/>
                <a:gd fmla="*/ 21 w 34" name="T8"/>
                <a:gd fmla="*/ 30 h 31" name="T9"/>
                <a:gd fmla="*/ 32 w 34" name="T10"/>
                <a:gd fmla="*/ 12 h 31" name="T11"/>
                <a:gd fmla="*/ 17 w 34" name="T12"/>
                <a:gd fmla="*/ 0 h 31" name="T13"/>
              </a:gdLst>
              <a:cxnLst>
                <a:cxn ang="0">
                  <a:pos x="T0" y="T1"/>
                </a:cxn>
                <a:cxn ang="0">
                  <a:pos x="T2" y="T3"/>
                </a:cxn>
                <a:cxn ang="0">
                  <a:pos x="T4" y="T5"/>
                </a:cxn>
                <a:cxn ang="0">
                  <a:pos x="T6" y="T7"/>
                </a:cxn>
                <a:cxn ang="0">
                  <a:pos x="T8" y="T9"/>
                </a:cxn>
                <a:cxn ang="0">
                  <a:pos x="T10" y="T11"/>
                </a:cxn>
                <a:cxn ang="0">
                  <a:pos x="T12" y="T13"/>
                </a:cxn>
              </a:cxnLst>
              <a:rect b="b" l="0" r="r" t="0"/>
              <a:pathLst>
                <a:path h="31" w="34">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6" name="Freeform 240"/>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close/>
                </a:path>
              </a:pathLst>
            </a:custGeom>
            <a:solidFill>
              <a:srgbClr val="C56D2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7" name="Freeform 241"/>
            <p:cNvSpPr/>
            <p:nvPr/>
          </p:nvSpPr>
          <p:spPr bwMode="auto">
            <a:xfrm>
              <a:off x="620667" y="4558329"/>
              <a:ext cx="167736" cy="2097882"/>
            </a:xfrm>
            <a:custGeom>
              <a:gdLst>
                <a:gd fmla="*/ 36 w 71" name="T0"/>
                <a:gd fmla="*/ 0 h 888" name="T1"/>
                <a:gd fmla="*/ 0 w 71" name="T2"/>
                <a:gd fmla="*/ 888 h 888" name="T3"/>
                <a:gd fmla="*/ 71 w 71" name="T4"/>
                <a:gd fmla="*/ 888 h 888" name="T5"/>
                <a:gd fmla="*/ 36 w 71" name="T6"/>
                <a:gd fmla="*/ 0 h 888" name="T7"/>
              </a:gdLst>
              <a:cxnLst>
                <a:cxn ang="0">
                  <a:pos x="T0" y="T1"/>
                </a:cxn>
                <a:cxn ang="0">
                  <a:pos x="T2" y="T3"/>
                </a:cxn>
                <a:cxn ang="0">
                  <a:pos x="T4" y="T5"/>
                </a:cxn>
                <a:cxn ang="0">
                  <a:pos x="T6" y="T7"/>
                </a:cxn>
              </a:cxnLst>
              <a:rect b="b" l="0" r="r" t="0"/>
              <a:pathLst>
                <a:path h="886" w="71">
                  <a:moveTo>
                    <a:pt x="36" y="0"/>
                  </a:moveTo>
                  <a:lnTo>
                    <a:pt x="0" y="888"/>
                  </a:lnTo>
                  <a:lnTo>
                    <a:pt x="71" y="888"/>
                  </a:lnTo>
                  <a:lnTo>
                    <a:pt x="36"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8" name="Freeform 242"/>
            <p:cNvSpPr/>
            <p:nvPr/>
          </p:nvSpPr>
          <p:spPr bwMode="auto">
            <a:xfrm>
              <a:off x="-73902" y="4794577"/>
              <a:ext cx="770169" cy="399259"/>
            </a:xfrm>
            <a:custGeom>
              <a:gdLst>
                <a:gd fmla="*/ 326 w 326" name="T0"/>
                <a:gd fmla="*/ 129 h 169" name="T1"/>
                <a:gd fmla="*/ 246 w 326" name="T2"/>
                <a:gd fmla="*/ 52 h 169" name="T3"/>
                <a:gd fmla="*/ 237 w 326" name="T4"/>
                <a:gd fmla="*/ 94 h 169" name="T5"/>
                <a:gd fmla="*/ 190 w 326" name="T6"/>
                <a:gd fmla="*/ 11 h 169" name="T7"/>
                <a:gd fmla="*/ 179 w 326" name="T8"/>
                <a:gd fmla="*/ 64 h 169" name="T9"/>
                <a:gd fmla="*/ 140 w 326" name="T10"/>
                <a:gd fmla="*/ 0 h 169" name="T11"/>
                <a:gd fmla="*/ 0 w 326" name="T12"/>
                <a:gd fmla="*/ 92 h 169" name="T13"/>
                <a:gd fmla="*/ 326 w 326" name="T14"/>
                <a:gd fmla="*/ 169 h 169" name="T15"/>
                <a:gd fmla="*/ 326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29" name="Freeform 243"/>
            <p:cNvSpPr/>
            <p:nvPr/>
          </p:nvSpPr>
          <p:spPr bwMode="auto">
            <a:xfrm>
              <a:off x="-73902" y="5011925"/>
              <a:ext cx="770169" cy="368547"/>
            </a:xfrm>
            <a:custGeom>
              <a:gdLst>
                <a:gd fmla="*/ 310 w 326" name="T0"/>
                <a:gd fmla="*/ 112 h 156" name="T1"/>
                <a:gd fmla="*/ 207 w 326" name="T2"/>
                <a:gd fmla="*/ 144 h 156" name="T3"/>
                <a:gd fmla="*/ 216 w 326" name="T4"/>
                <a:gd fmla="*/ 103 h 156" name="T5"/>
                <a:gd fmla="*/ 138 w 326" name="T6"/>
                <a:gd fmla="*/ 156 h 156" name="T7"/>
                <a:gd fmla="*/ 151 w 326" name="T8"/>
                <a:gd fmla="*/ 103 h 156" name="T9"/>
                <a:gd fmla="*/ 89 w 326" name="T10"/>
                <a:gd fmla="*/ 144 h 156" name="T11"/>
                <a:gd fmla="*/ 0 w 326" name="T12"/>
                <a:gd fmla="*/ 0 h 156" name="T13"/>
                <a:gd fmla="*/ 326 w 326" name="T14"/>
                <a:gd fmla="*/ 77 h 156" name="T15"/>
                <a:gd fmla="*/ 310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0" name="Freeform 244"/>
            <p:cNvSpPr/>
            <p:nvPr/>
          </p:nvSpPr>
          <p:spPr bwMode="auto">
            <a:xfrm>
              <a:off x="219046" y="4487455"/>
              <a:ext cx="477221" cy="642594"/>
            </a:xfrm>
            <a:custGeom>
              <a:gdLst>
                <a:gd fmla="*/ 177 w 202" name="T0"/>
                <a:gd fmla="*/ 135 h 272" name="T1"/>
                <a:gd fmla="*/ 154 w 202" name="T2"/>
                <a:gd fmla="*/ 154 h 272" name="T3"/>
                <a:gd fmla="*/ 161 w 202" name="T4"/>
                <a:gd fmla="*/ 85 h 272" name="T5"/>
                <a:gd fmla="*/ 133 w 202" name="T6"/>
                <a:gd fmla="*/ 109 h 272" name="T7"/>
                <a:gd fmla="*/ 140 w 202" name="T8"/>
                <a:gd fmla="*/ 55 h 272" name="T9"/>
                <a:gd fmla="*/ 0 w 202" name="T10"/>
                <a:gd fmla="*/ 0 h 272" name="T11"/>
                <a:gd fmla="*/ 202 w 202" name="T12"/>
                <a:gd fmla="*/ 272 h 272" name="T13"/>
                <a:gd fmla="*/ 177 w 202"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1" name="Freeform 245"/>
            <p:cNvSpPr/>
            <p:nvPr/>
          </p:nvSpPr>
          <p:spPr bwMode="auto">
            <a:xfrm>
              <a:off x="219046" y="4487455"/>
              <a:ext cx="477221" cy="642594"/>
            </a:xfrm>
            <a:custGeom>
              <a:gdLst>
                <a:gd fmla="*/ 74 w 202" name="T0"/>
                <a:gd fmla="*/ 220 h 272" name="T1"/>
                <a:gd fmla="*/ 97 w 202" name="T2"/>
                <a:gd fmla="*/ 201 h 272" name="T3"/>
                <a:gd fmla="*/ 32 w 202" name="T4"/>
                <a:gd fmla="*/ 194 h 272" name="T5"/>
                <a:gd fmla="*/ 60 w 202" name="T6"/>
                <a:gd fmla="*/ 169 h 272" name="T7"/>
                <a:gd fmla="*/ 9 w 202" name="T8"/>
                <a:gd fmla="*/ 164 h 272" name="T9"/>
                <a:gd fmla="*/ 0 w 202" name="T10"/>
                <a:gd fmla="*/ 0 h 272" name="T11"/>
                <a:gd fmla="*/ 202 w 202" name="T12"/>
                <a:gd fmla="*/ 272 h 272" name="T13"/>
                <a:gd fmla="*/ 74 w 202"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1">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2" name="Freeform 246"/>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3" name="Freeform 247"/>
            <p:cNvSpPr/>
            <p:nvPr/>
          </p:nvSpPr>
          <p:spPr bwMode="auto">
            <a:xfrm>
              <a:off x="708079" y="4258294"/>
              <a:ext cx="231523" cy="980429"/>
            </a:xfrm>
            <a:custGeom>
              <a:gdLst>
                <a:gd fmla="*/ 75 w 98" name="T0"/>
                <a:gd fmla="*/ 266 h 415" name="T1"/>
                <a:gd fmla="*/ 39 w 98" name="T2"/>
                <a:gd fmla="*/ 266 h 415" name="T3"/>
                <a:gd fmla="*/ 96 w 98" name="T4"/>
                <a:gd fmla="*/ 206 h 415" name="T5"/>
                <a:gd fmla="*/ 54 w 98" name="T6"/>
                <a:gd fmla="*/ 206 h 415" name="T7"/>
                <a:gd fmla="*/ 98 w 98" name="T8"/>
                <a:gd fmla="*/ 161 h 415" name="T9"/>
                <a:gd fmla="*/ 6 w 98" name="T10"/>
                <a:gd fmla="*/ 0 h 415" name="T11"/>
                <a:gd fmla="*/ 0 w 98" name="T12"/>
                <a:gd fmla="*/ 415 h 415" name="T13"/>
                <a:gd fmla="*/ 75 w 98" name="T14"/>
                <a:gd fmla="*/ 266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98">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4" name="Freeform 248"/>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5" name="Freeform 249"/>
            <p:cNvSpPr/>
            <p:nvPr/>
          </p:nvSpPr>
          <p:spPr bwMode="auto">
            <a:xfrm>
              <a:off x="467106" y="4258294"/>
              <a:ext cx="255148" cy="980429"/>
            </a:xfrm>
            <a:custGeom>
              <a:gdLst>
                <a:gd fmla="*/ 21 w 108" name="T0"/>
                <a:gd fmla="*/ 264 h 415" name="T1"/>
                <a:gd fmla="*/ 56 w 108" name="T2"/>
                <a:gd fmla="*/ 264 h 415" name="T3"/>
                <a:gd fmla="*/ 1 w 108" name="T4"/>
                <a:gd fmla="*/ 204 h 415" name="T5"/>
                <a:gd fmla="*/ 44 w 108" name="T6"/>
                <a:gd fmla="*/ 206 h 415" name="T7"/>
                <a:gd fmla="*/ 0 w 108" name="T8"/>
                <a:gd fmla="*/ 159 h 415" name="T9"/>
                <a:gd fmla="*/ 108 w 108" name="T10"/>
                <a:gd fmla="*/ 0 h 415" name="T11"/>
                <a:gd fmla="*/ 102 w 108" name="T12"/>
                <a:gd fmla="*/ 415 h 415" name="T13"/>
                <a:gd fmla="*/ 21 w 108" name="T14"/>
                <a:gd fmla="*/ 264 h 415"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415" w="108">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6" name="Freeform 250"/>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7" name="Freeform 251"/>
            <p:cNvSpPr/>
            <p:nvPr/>
          </p:nvSpPr>
          <p:spPr bwMode="auto">
            <a:xfrm>
              <a:off x="705716" y="4794577"/>
              <a:ext cx="770169" cy="399259"/>
            </a:xfrm>
            <a:custGeom>
              <a:gdLst>
                <a:gd fmla="*/ 1 w 326" name="T0"/>
                <a:gd fmla="*/ 129 h 169" name="T1"/>
                <a:gd fmla="*/ 79 w 326" name="T2"/>
                <a:gd fmla="*/ 52 h 169" name="T3"/>
                <a:gd fmla="*/ 88 w 326" name="T4"/>
                <a:gd fmla="*/ 94 h 169" name="T5"/>
                <a:gd fmla="*/ 136 w 326" name="T6"/>
                <a:gd fmla="*/ 11 h 169" name="T7"/>
                <a:gd fmla="*/ 149 w 326" name="T8"/>
                <a:gd fmla="*/ 64 h 169" name="T9"/>
                <a:gd fmla="*/ 186 w 326" name="T10"/>
                <a:gd fmla="*/ 0 h 169" name="T11"/>
                <a:gd fmla="*/ 326 w 326" name="T12"/>
                <a:gd fmla="*/ 92 h 169" name="T13"/>
                <a:gd fmla="*/ 0 w 326" name="T14"/>
                <a:gd fmla="*/ 169 h 169" name="T15"/>
                <a:gd fmla="*/ 1 w 326" name="T16"/>
                <a:gd fmla="*/ 129 h 169"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69" w="326">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8" name="Freeform 252"/>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39" name="Freeform 253"/>
            <p:cNvSpPr/>
            <p:nvPr/>
          </p:nvSpPr>
          <p:spPr bwMode="auto">
            <a:xfrm>
              <a:off x="705716" y="5011925"/>
              <a:ext cx="770169" cy="368547"/>
            </a:xfrm>
            <a:custGeom>
              <a:gdLst>
                <a:gd fmla="*/ 17 w 326" name="T0"/>
                <a:gd fmla="*/ 112 h 156" name="T1"/>
                <a:gd fmla="*/ 118 w 326" name="T2"/>
                <a:gd fmla="*/ 144 h 156" name="T3"/>
                <a:gd fmla="*/ 111 w 326" name="T4"/>
                <a:gd fmla="*/ 103 h 156" name="T5"/>
                <a:gd fmla="*/ 188 w 326" name="T6"/>
                <a:gd fmla="*/ 156 h 156" name="T7"/>
                <a:gd fmla="*/ 177 w 326" name="T8"/>
                <a:gd fmla="*/ 103 h 156" name="T9"/>
                <a:gd fmla="*/ 237 w 326" name="T10"/>
                <a:gd fmla="*/ 144 h 156" name="T11"/>
                <a:gd fmla="*/ 326 w 326" name="T12"/>
                <a:gd fmla="*/ 0 h 156" name="T13"/>
                <a:gd fmla="*/ 0 w 326" name="T14"/>
                <a:gd fmla="*/ 77 h 156" name="T15"/>
                <a:gd fmla="*/ 17 w 326" name="T16"/>
                <a:gd fmla="*/ 112 h 156"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56" w="32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0" name="Freeform 254"/>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1" name="Freeform 255"/>
            <p:cNvSpPr/>
            <p:nvPr/>
          </p:nvSpPr>
          <p:spPr bwMode="auto">
            <a:xfrm>
              <a:off x="708079" y="4487455"/>
              <a:ext cx="481946" cy="642594"/>
            </a:xfrm>
            <a:custGeom>
              <a:gdLst>
                <a:gd fmla="*/ 27 w 204" name="T0"/>
                <a:gd fmla="*/ 135 h 272" name="T1"/>
                <a:gd fmla="*/ 50 w 204" name="T2"/>
                <a:gd fmla="*/ 154 h 272" name="T3"/>
                <a:gd fmla="*/ 43 w 204" name="T4"/>
                <a:gd fmla="*/ 85 h 272" name="T5"/>
                <a:gd fmla="*/ 70 w 204" name="T6"/>
                <a:gd fmla="*/ 109 h 272" name="T7"/>
                <a:gd fmla="*/ 64 w 204" name="T8"/>
                <a:gd fmla="*/ 55 h 272" name="T9"/>
                <a:gd fmla="*/ 204 w 204" name="T10"/>
                <a:gd fmla="*/ 0 h 272" name="T11"/>
                <a:gd fmla="*/ 0 w 204" name="T12"/>
                <a:gd fmla="*/ 272 h 272" name="T13"/>
                <a:gd fmla="*/ 27 w 204" name="T14"/>
                <a:gd fmla="*/ 135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2" name="Freeform 256"/>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3" name="Freeform 257"/>
            <p:cNvSpPr/>
            <p:nvPr/>
          </p:nvSpPr>
          <p:spPr bwMode="auto">
            <a:xfrm>
              <a:off x="708079" y="4487455"/>
              <a:ext cx="481946" cy="642594"/>
            </a:xfrm>
            <a:custGeom>
              <a:gdLst>
                <a:gd fmla="*/ 128 w 204" name="T0"/>
                <a:gd fmla="*/ 220 h 272" name="T1"/>
                <a:gd fmla="*/ 107 w 204" name="T2"/>
                <a:gd fmla="*/ 201 h 272" name="T3"/>
                <a:gd fmla="*/ 172 w 204" name="T4"/>
                <a:gd fmla="*/ 194 h 272" name="T5"/>
                <a:gd fmla="*/ 144 w 204" name="T6"/>
                <a:gd fmla="*/ 169 h 272" name="T7"/>
                <a:gd fmla="*/ 195 w 204" name="T8"/>
                <a:gd fmla="*/ 164 h 272" name="T9"/>
                <a:gd fmla="*/ 204 w 204" name="T10"/>
                <a:gd fmla="*/ 0 h 272" name="T11"/>
                <a:gd fmla="*/ 0 w 204" name="T12"/>
                <a:gd fmla="*/ 272 h 272" name="T13"/>
                <a:gd fmla="*/ 128 w 204" name="T14"/>
                <a:gd fmla="*/ 220 h 27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272" w="204">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8" name="Freeform 262"/>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49" name="Freeform 263"/>
            <p:cNvSpPr/>
            <p:nvPr/>
          </p:nvSpPr>
          <p:spPr bwMode="auto">
            <a:xfrm>
              <a:off x="852190" y="4718978"/>
              <a:ext cx="11812" cy="9450"/>
            </a:xfrm>
            <a:custGeom>
              <a:gdLst>
                <a:gd fmla="*/ 5 w 5" name="T0"/>
                <a:gd fmla="*/ 0 h 4" name="T1"/>
                <a:gd fmla="*/ 0 w 5" name="T2"/>
                <a:gd fmla="*/ 4 h 4" name="T3"/>
                <a:gd fmla="*/ 0 w 5" name="T4"/>
                <a:gd fmla="*/ 4 h 4" name="T5"/>
                <a:gd fmla="*/ 5 w 5" name="T6"/>
                <a:gd fmla="*/ 0 h 4" name="T7"/>
              </a:gdLst>
              <a:cxnLst>
                <a:cxn ang="0">
                  <a:pos x="T0" y="T1"/>
                </a:cxn>
                <a:cxn ang="0">
                  <a:pos x="T2" y="T3"/>
                </a:cxn>
                <a:cxn ang="0">
                  <a:pos x="T4" y="T5"/>
                </a:cxn>
                <a:cxn ang="0">
                  <a:pos x="T6" y="T7"/>
                </a:cxn>
              </a:cxnLst>
              <a:rect b="b" l="0" r="r" t="0"/>
              <a:pathLst>
                <a:path h="4" w="5">
                  <a:moveTo>
                    <a:pt x="5" y="0"/>
                  </a:moveTo>
                  <a:lnTo>
                    <a:pt x="0" y="4"/>
                  </a:lnTo>
                  <a:lnTo>
                    <a:pt x="0" y="4"/>
                  </a:lnTo>
                  <a:lnTo>
                    <a:pt x="5"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0" name="Freeform 264"/>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1" name="Freeform 265"/>
            <p:cNvSpPr/>
            <p:nvPr/>
          </p:nvSpPr>
          <p:spPr bwMode="auto">
            <a:xfrm>
              <a:off x="712804" y="4258294"/>
              <a:ext cx="200811" cy="836318"/>
            </a:xfrm>
            <a:custGeom>
              <a:gdLst>
                <a:gd fmla="*/ 4 w 85" name="T0"/>
                <a:gd fmla="*/ 0 h 354" name="T1"/>
                <a:gd fmla="*/ 0 w 85" name="T2"/>
                <a:gd fmla="*/ 354 h 354" name="T3"/>
                <a:gd fmla="*/ 2 w 85" name="T4"/>
                <a:gd fmla="*/ 353 h 354" name="T5"/>
                <a:gd fmla="*/ 25 w 85" name="T6"/>
                <a:gd fmla="*/ 232 h 354" name="T7"/>
                <a:gd fmla="*/ 48 w 85" name="T8"/>
                <a:gd fmla="*/ 251 h 354" name="T9"/>
                <a:gd fmla="*/ 41 w 85" name="T10"/>
                <a:gd fmla="*/ 182 h 354" name="T11"/>
                <a:gd fmla="*/ 59 w 85" name="T12"/>
                <a:gd fmla="*/ 199 h 354" name="T13"/>
                <a:gd fmla="*/ 64 w 85" name="T14"/>
                <a:gd fmla="*/ 195 h 354" name="T15"/>
                <a:gd fmla="*/ 66 w 85" name="T16"/>
                <a:gd fmla="*/ 191 h 354" name="T17"/>
                <a:gd fmla="*/ 62 w 85" name="T18"/>
                <a:gd fmla="*/ 152 h 354" name="T19"/>
                <a:gd fmla="*/ 85 w 85" name="T20"/>
                <a:gd fmla="*/ 142 h 354" name="T21"/>
                <a:gd fmla="*/ 4 w 85" name="T22"/>
                <a:gd fmla="*/ 0 h 354"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354" w="85">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2" name="Freeform 266"/>
            <p:cNvSpPr/>
            <p:nvPr/>
          </p:nvSpPr>
          <p:spPr bwMode="auto">
            <a:xfrm>
              <a:off x="705716" y="4258294"/>
              <a:ext cx="16537" cy="850493"/>
            </a:xfrm>
            <a:custGeom>
              <a:gdLst>
                <a:gd fmla="*/ 4 w 4" name="T0"/>
                <a:gd fmla="*/ 0 h 192" name="T1"/>
                <a:gd fmla="*/ 4 w 4" name="T2"/>
                <a:gd fmla="*/ 0 h 192" name="T3"/>
                <a:gd fmla="*/ 0 w 4" name="T4"/>
                <a:gd fmla="*/ 5 h 192" name="T5"/>
                <a:gd fmla="*/ 0 w 4" name="T6"/>
                <a:gd fmla="*/ 192 h 192" name="T7"/>
                <a:gd fmla="*/ 1 w 4" name="T8"/>
                <a:gd fmla="*/ 191 h 192" name="T9"/>
                <a:gd fmla="*/ 1 w 4" name="T10"/>
                <a:gd fmla="*/ 190 h 192" name="T11"/>
                <a:gd fmla="*/ 2 w 4" name="T12"/>
                <a:gd fmla="*/ 189 h 192" name="T13"/>
                <a:gd fmla="*/ 4 w 4" name="T14"/>
                <a:gd fmla="*/ 0 h 192"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192" w="4">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3" name="Freeform 267"/>
            <p:cNvSpPr/>
            <p:nvPr/>
          </p:nvSpPr>
          <p:spPr bwMode="auto">
            <a:xfrm>
              <a:off x="708079" y="5092249"/>
              <a:ext cx="9450" cy="11812"/>
            </a:xfrm>
            <a:custGeom>
              <a:gdLst>
                <a:gd fmla="*/ 2 w 2" name="T0"/>
                <a:gd fmla="*/ 0 h 3" name="T1"/>
                <a:gd fmla="*/ 1 w 2" name="T2"/>
                <a:gd fmla="*/ 1 h 3" name="T3"/>
                <a:gd fmla="*/ 0 w 2" name="T4"/>
                <a:gd fmla="*/ 2 h 3" name="T5"/>
                <a:gd fmla="*/ 0 w 2" name="T6"/>
                <a:gd fmla="*/ 3 h 3" name="T7"/>
                <a:gd fmla="*/ 2 w 2" name="T8"/>
                <a:gd fmla="*/ 3 h 3" name="T9"/>
                <a:gd fmla="*/ 2 w 2" name="T10"/>
                <a:gd fmla="*/ 0 h 3" name="T11"/>
              </a:gdLst>
              <a:cxnLst>
                <a:cxn ang="0">
                  <a:pos x="T0" y="T1"/>
                </a:cxn>
                <a:cxn ang="0">
                  <a:pos x="T2" y="T3"/>
                </a:cxn>
                <a:cxn ang="0">
                  <a:pos x="T4" y="T5"/>
                </a:cxn>
                <a:cxn ang="0">
                  <a:pos x="T6" y="T7"/>
                </a:cxn>
                <a:cxn ang="0">
                  <a:pos x="T8" y="T9"/>
                </a:cxn>
                <a:cxn ang="0">
                  <a:pos x="T10" y="T11"/>
                </a:cxn>
              </a:cxnLst>
              <a:rect b="b" l="0" r="r" t="0"/>
              <a:pathLst>
                <a:path h="3" w="2">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4" name="Freeform 268"/>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5" name="Freeform 269"/>
            <p:cNvSpPr>
              <a:spLocks noEditPoints="1"/>
            </p:cNvSpPr>
            <p:nvPr/>
          </p:nvSpPr>
          <p:spPr bwMode="auto">
            <a:xfrm>
              <a:off x="1048276" y="4487455"/>
              <a:ext cx="141749" cy="427609"/>
            </a:xfrm>
            <a:custGeom>
              <a:gdLst>
                <a:gd fmla="*/ 0 w 60" name="T0"/>
                <a:gd fmla="*/ 169 h 181" name="T1"/>
                <a:gd fmla="*/ 0 w 60" name="T2"/>
                <a:gd fmla="*/ 169 h 181" name="T3"/>
                <a:gd fmla="*/ 11 w 60" name="T4"/>
                <a:gd fmla="*/ 181 h 181" name="T5"/>
                <a:gd fmla="*/ 11 w 60" name="T6"/>
                <a:gd fmla="*/ 181 h 181" name="T7"/>
                <a:gd fmla="*/ 0 w 60" name="T8"/>
                <a:gd fmla="*/ 169 h 181" name="T9"/>
                <a:gd fmla="*/ 60 w 60" name="T10"/>
                <a:gd fmla="*/ 0 h 181" name="T11"/>
                <a:gd fmla="*/ 53 w 60" name="T12"/>
                <a:gd fmla="*/ 137 h 181" name="T13"/>
                <a:gd fmla="*/ 53 w 60" name="T14"/>
                <a:gd fmla="*/ 137 h 181" name="T15"/>
                <a:gd fmla="*/ 60 w 60" name="T16"/>
                <a:gd fmla="*/ 0 h 18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181" w="60">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6" name="Freeform 270"/>
            <p:cNvSpPr/>
            <p:nvPr/>
          </p:nvSpPr>
          <p:spPr bwMode="auto">
            <a:xfrm>
              <a:off x="771866" y="4811114"/>
              <a:ext cx="704019" cy="356734"/>
            </a:xfrm>
            <a:custGeom>
              <a:gdLst>
                <a:gd fmla="*/ 96 w 168" name="T0"/>
                <a:gd fmla="*/ 0 h 80" name="T1"/>
                <a:gd fmla="*/ 95 w 168" name="T2"/>
                <a:gd fmla="*/ 14 h 80" name="T3"/>
                <a:gd fmla="*/ 76 w 168" name="T4"/>
                <a:gd fmla="*/ 16 h 80" name="T5"/>
                <a:gd fmla="*/ 72 w 168" name="T6"/>
                <a:gd fmla="*/ 23 h 80" name="T7"/>
                <a:gd fmla="*/ 72 w 168" name="T8"/>
                <a:gd fmla="*/ 23 h 80" name="T9"/>
                <a:gd fmla="*/ 72 w 168" name="T10"/>
                <a:gd fmla="*/ 23 h 80" name="T11"/>
                <a:gd fmla="*/ 82 w 168" name="T12"/>
                <a:gd fmla="*/ 30 h 80" name="T13"/>
                <a:gd fmla="*/ 45 w 168" name="T14"/>
                <a:gd fmla="*/ 34 h 80" name="T15"/>
                <a:gd fmla="*/ 57 w 168" name="T16"/>
                <a:gd fmla="*/ 44 h 80" name="T17"/>
                <a:gd fmla="*/ 0 w 168" name="T18"/>
                <a:gd fmla="*/ 67 h 80" name="T19"/>
                <a:gd fmla="*/ 11 w 168" name="T20"/>
                <a:gd fmla="*/ 80 h 80" name="T21"/>
                <a:gd fmla="*/ 168 w 168" name="T22"/>
                <a:gd fmla="*/ 45 h 80" name="T23"/>
                <a:gd fmla="*/ 96 w 168" name="T24"/>
                <a:gd fmla="*/ 0 h 80" name="T25"/>
                <a:gd fmla="*/ 96 w 168" name="T26"/>
                <a:gd fmla="*/ 0 h 8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80" w="168">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7" name="Freeform 271"/>
            <p:cNvSpPr/>
            <p:nvPr/>
          </p:nvSpPr>
          <p:spPr bwMode="auto">
            <a:xfrm>
              <a:off x="816753" y="5011925"/>
              <a:ext cx="659132" cy="368547"/>
            </a:xfrm>
            <a:custGeom>
              <a:gdLst>
                <a:gd fmla="*/ 157 w 157" name="T0"/>
                <a:gd fmla="*/ 0 h 83" name="T1"/>
                <a:gd fmla="*/ 0 w 157" name="T2"/>
                <a:gd fmla="*/ 35 h 83" name="T3"/>
                <a:gd fmla="*/ 0 w 157" name="T4"/>
                <a:gd fmla="*/ 39 h 83" name="T5"/>
                <a:gd fmla="*/ 0 w 157" name="T6"/>
                <a:gd fmla="*/ 41 h 83" name="T7"/>
                <a:gd fmla="*/ 12 w 157" name="T8"/>
                <a:gd fmla="*/ 59 h 83" name="T9"/>
                <a:gd fmla="*/ 10 w 157" name="T10"/>
                <a:gd fmla="*/ 68 h 83" name="T11"/>
                <a:gd fmla="*/ 40 w 157" name="T12"/>
                <a:gd fmla="*/ 77 h 83" name="T13"/>
                <a:gd fmla="*/ 36 w 157" name="T14"/>
                <a:gd fmla="*/ 55 h 83" name="T15"/>
                <a:gd fmla="*/ 79 w 157" name="T16"/>
                <a:gd fmla="*/ 83 h 83" name="T17"/>
                <a:gd fmla="*/ 73 w 157" name="T18"/>
                <a:gd fmla="*/ 55 h 83" name="T19"/>
                <a:gd fmla="*/ 107 w 157" name="T20"/>
                <a:gd fmla="*/ 77 h 83" name="T21"/>
                <a:gd fmla="*/ 157 w 157" name="T22"/>
                <a:gd fmla="*/ 0 h 83"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83" w="157">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8" name="Freeform 272"/>
            <p:cNvSpPr/>
            <p:nvPr/>
          </p:nvSpPr>
          <p:spPr bwMode="auto">
            <a:xfrm>
              <a:off x="734066" y="5335585"/>
              <a:ext cx="54337" cy="1320626"/>
            </a:xfrm>
            <a:custGeom>
              <a:gdLst>
                <a:gd fmla="*/ 0 w 13" name="T0"/>
                <a:gd fmla="*/ 0 h 298" name="T1"/>
                <a:gd fmla="*/ 13 w 13" name="T2"/>
                <a:gd fmla="*/ 298 h 298" name="T3"/>
                <a:gd fmla="*/ 13 w 13" name="T4"/>
                <a:gd fmla="*/ 298 h 298" name="T5"/>
                <a:gd fmla="*/ 0 w 13" name="T6"/>
                <a:gd fmla="*/ 0 h 298" name="T7"/>
                <a:gd fmla="*/ 0 w 13" name="T8"/>
                <a:gd fmla="*/ 0 h 298" name="T9"/>
              </a:gdLst>
              <a:cxnLst>
                <a:cxn ang="0">
                  <a:pos x="T0" y="T1"/>
                </a:cxn>
                <a:cxn ang="0">
                  <a:pos x="T2" y="T3"/>
                </a:cxn>
                <a:cxn ang="0">
                  <a:pos x="T4" y="T5"/>
                </a:cxn>
                <a:cxn ang="0">
                  <a:pos x="T6" y="T7"/>
                </a:cxn>
                <a:cxn ang="0">
                  <a:pos x="T8" y="T9"/>
                </a:cxn>
              </a:cxnLst>
              <a:rect b="b" l="0" r="r" t="0"/>
              <a:pathLst>
                <a:path h="298" w="13">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59" name="Freeform 273"/>
            <p:cNvSpPr/>
            <p:nvPr/>
          </p:nvSpPr>
          <p:spPr bwMode="auto">
            <a:xfrm>
              <a:off x="705716" y="5330860"/>
              <a:ext cx="82687" cy="1325351"/>
            </a:xfrm>
            <a:custGeom>
              <a:gdLst>
                <a:gd fmla="*/ 6 w 20" name="T0"/>
                <a:gd fmla="*/ 0 h 299" name="T1"/>
                <a:gd fmla="*/ 0 w 20" name="T2"/>
                <a:gd fmla="*/ 10 h 299" name="T3"/>
                <a:gd fmla="*/ 0 w 20" name="T4"/>
                <a:gd fmla="*/ 299 h 299" name="T5"/>
                <a:gd fmla="*/ 20 w 20" name="T6"/>
                <a:gd fmla="*/ 299 h 299" name="T7"/>
                <a:gd fmla="*/ 7 w 20" name="T8"/>
                <a:gd fmla="*/ 1 h 299" name="T9"/>
                <a:gd fmla="*/ 6 w 20" name="T10"/>
                <a:gd fmla="*/ 0 h 299" name="T11"/>
              </a:gdLst>
              <a:cxnLst>
                <a:cxn ang="0">
                  <a:pos x="T0" y="T1"/>
                </a:cxn>
                <a:cxn ang="0">
                  <a:pos x="T2" y="T3"/>
                </a:cxn>
                <a:cxn ang="0">
                  <a:pos x="T4" y="T5"/>
                </a:cxn>
                <a:cxn ang="0">
                  <a:pos x="T6" y="T7"/>
                </a:cxn>
                <a:cxn ang="0">
                  <a:pos x="T8" y="T9"/>
                </a:cxn>
                <a:cxn ang="0">
                  <a:pos x="T10" y="T11"/>
                </a:cxn>
              </a:cxnLst>
              <a:rect b="b" l="0" r="r" t="0"/>
              <a:pathLst>
                <a:path h="299" w="20">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0" name="Freeform 274"/>
            <p:cNvSpPr/>
            <p:nvPr/>
          </p:nvSpPr>
          <p:spPr bwMode="auto">
            <a:xfrm>
              <a:off x="717529" y="4487455"/>
              <a:ext cx="472496" cy="616607"/>
            </a:xfrm>
            <a:custGeom>
              <a:gdLst>
                <a:gd fmla="*/ 113 w 113" name="T0"/>
                <a:gd fmla="*/ 0 h 139" name="T1"/>
                <a:gd fmla="*/ 47 w 113" name="T2"/>
                <a:gd fmla="*/ 24 h 139" name="T3"/>
                <a:gd fmla="*/ 34 w 113" name="T4"/>
                <a:gd fmla="*/ 29 h 139" name="T5"/>
                <a:gd fmla="*/ 36 w 113" name="T6"/>
                <a:gd fmla="*/ 50 h 139" name="T7"/>
                <a:gd fmla="*/ 36 w 113" name="T8"/>
                <a:gd fmla="*/ 50 h 139" name="T9"/>
                <a:gd fmla="*/ 37 w 113" name="T10"/>
                <a:gd fmla="*/ 58 h 139" name="T11"/>
                <a:gd fmla="*/ 32 w 113" name="T12"/>
                <a:gd fmla="*/ 54 h 139" name="T13"/>
                <a:gd fmla="*/ 32 w 113" name="T14"/>
                <a:gd fmla="*/ 54 h 139" name="T15"/>
                <a:gd fmla="*/ 32 w 113" name="T16"/>
                <a:gd fmla="*/ 54 h 139" name="T17"/>
                <a:gd fmla="*/ 22 w 113" name="T18"/>
                <a:gd fmla="*/ 45 h 139" name="T19"/>
                <a:gd fmla="*/ 26 w 113" name="T20"/>
                <a:gd fmla="*/ 82 h 139" name="T21"/>
                <a:gd fmla="*/ 13 w 113" name="T22"/>
                <a:gd fmla="*/ 72 h 139" name="T23"/>
                <a:gd fmla="*/ 0 w 113" name="T24"/>
                <a:gd fmla="*/ 136 h 139" name="T25"/>
                <a:gd fmla="*/ 0 w 113" name="T26"/>
                <a:gd fmla="*/ 139 h 139" name="T27"/>
                <a:gd fmla="*/ 4 w 113" name="T28"/>
                <a:gd fmla="*/ 138 h 139" name="T29"/>
                <a:gd fmla="*/ 113 w 113" name="T30"/>
                <a:gd fmla="*/ 0 h 13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9" w="113">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1" name="Freeform 275"/>
            <p:cNvSpPr/>
            <p:nvPr/>
          </p:nvSpPr>
          <p:spPr bwMode="auto">
            <a:xfrm>
              <a:off x="734066" y="4487455"/>
              <a:ext cx="455959" cy="621332"/>
            </a:xfrm>
            <a:custGeom>
              <a:gdLst>
                <a:gd fmla="*/ 109 w 109" name="T0"/>
                <a:gd fmla="*/ 0 h 140" name="T1"/>
                <a:gd fmla="*/ 0 w 109" name="T2"/>
                <a:gd fmla="*/ 138 h 140" name="T3"/>
                <a:gd fmla="*/ 1 w 109" name="T4"/>
                <a:gd fmla="*/ 138 h 140" name="T5"/>
                <a:gd fmla="*/ 9 w 109" name="T6"/>
                <a:gd fmla="*/ 140 h 140" name="T7"/>
                <a:gd fmla="*/ 66 w 109" name="T8"/>
                <a:gd fmla="*/ 117 h 140" name="T9"/>
                <a:gd fmla="*/ 54 w 109" name="T10"/>
                <a:gd fmla="*/ 107 h 140" name="T11"/>
                <a:gd fmla="*/ 91 w 109" name="T12"/>
                <a:gd fmla="*/ 103 h 140" name="T13"/>
                <a:gd fmla="*/ 81 w 109" name="T14"/>
                <a:gd fmla="*/ 96 h 140" name="T15"/>
                <a:gd fmla="*/ 75 w 109" name="T16"/>
                <a:gd fmla="*/ 90 h 140" name="T17"/>
                <a:gd fmla="*/ 85 w 109" name="T18"/>
                <a:gd fmla="*/ 89 h 140" name="T19"/>
                <a:gd fmla="*/ 85 w 109" name="T20"/>
                <a:gd fmla="*/ 89 h 140" name="T21"/>
                <a:gd fmla="*/ 104 w 109" name="T22"/>
                <a:gd fmla="*/ 87 h 140" name="T23"/>
                <a:gd fmla="*/ 105 w 109" name="T24"/>
                <a:gd fmla="*/ 73 h 140" name="T25"/>
                <a:gd fmla="*/ 109 w 109" name="T26"/>
                <a:gd fmla="*/ 0 h 140"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140" w="109">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2" name="Freeform 276"/>
            <p:cNvSpPr/>
            <p:nvPr/>
          </p:nvSpPr>
          <p:spPr bwMode="auto">
            <a:xfrm>
              <a:off x="705716" y="5259985"/>
              <a:ext cx="23625" cy="115762"/>
            </a:xfrm>
            <a:custGeom>
              <a:gdLst>
                <a:gd fmla="*/ 0 w 6" name="T0"/>
                <a:gd fmla="*/ 0 h 26" name="T1"/>
                <a:gd fmla="*/ 0 w 6" name="T2"/>
                <a:gd fmla="*/ 26 h 26" name="T3"/>
                <a:gd fmla="*/ 6 w 6" name="T4"/>
                <a:gd fmla="*/ 16 h 26" name="T5"/>
                <a:gd fmla="*/ 1 w 6" name="T6"/>
                <a:gd fmla="*/ 3 h 26" name="T7"/>
                <a:gd fmla="*/ 1 w 6" name="T8"/>
                <a:gd fmla="*/ 1 h 26" name="T9"/>
                <a:gd fmla="*/ 0 w 6" name="T10"/>
                <a:gd fmla="*/ 0 h 26" name="T11"/>
              </a:gdLst>
              <a:cxnLst>
                <a:cxn ang="0">
                  <a:pos x="T0" y="T1"/>
                </a:cxn>
                <a:cxn ang="0">
                  <a:pos x="T2" y="T3"/>
                </a:cxn>
                <a:cxn ang="0">
                  <a:pos x="T4" y="T5"/>
                </a:cxn>
                <a:cxn ang="0">
                  <a:pos x="T6" y="T7"/>
                </a:cxn>
                <a:cxn ang="0">
                  <a:pos x="T8" y="T9"/>
                </a:cxn>
                <a:cxn ang="0">
                  <a:pos x="T10" y="T11"/>
                </a:cxn>
              </a:cxnLst>
              <a:rect b="b" l="0" r="r" t="0"/>
              <a:pathLst>
                <a:path h="26" w="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3" name="Freeform 277"/>
            <p:cNvSpPr/>
            <p:nvPr/>
          </p:nvSpPr>
          <p:spPr bwMode="auto">
            <a:xfrm>
              <a:off x="705716" y="5099337"/>
              <a:ext cx="111037" cy="165374"/>
            </a:xfrm>
            <a:custGeom>
              <a:gdLst>
                <a:gd fmla="*/ 8 w 27" name="T0"/>
                <a:gd fmla="*/ 0 h 37" name="T1"/>
                <a:gd fmla="*/ 7 w 27" name="T2"/>
                <a:gd fmla="*/ 0 h 37" name="T3"/>
                <a:gd fmla="*/ 3 w 27" name="T4"/>
                <a:gd fmla="*/ 1 h 37" name="T5"/>
                <a:gd fmla="*/ 1 w 27" name="T6"/>
                <a:gd fmla="*/ 1 h 37" name="T7"/>
                <a:gd fmla="*/ 0 w 27" name="T8"/>
                <a:gd fmla="*/ 2 h 37" name="T9"/>
                <a:gd fmla="*/ 0 w 27" name="T10"/>
                <a:gd fmla="*/ 36 h 37" name="T11"/>
                <a:gd fmla="*/ 1 w 27" name="T12"/>
                <a:gd fmla="*/ 37 h 37" name="T13"/>
                <a:gd fmla="*/ 20 w 27" name="T14"/>
                <a:gd fmla="*/ 20 h 37" name="T15"/>
                <a:gd fmla="*/ 27 w 27" name="T16"/>
                <a:gd fmla="*/ 21 h 37" name="T17"/>
                <a:gd fmla="*/ 27 w 27" name="T18"/>
                <a:gd fmla="*/ 19 h 37" name="T19"/>
                <a:gd fmla="*/ 27 w 27" name="T20"/>
                <a:gd fmla="*/ 15 h 37" name="T21"/>
                <a:gd fmla="*/ 16 w 27" name="T22"/>
                <a:gd fmla="*/ 2 h 37" name="T23"/>
                <a:gd fmla="*/ 8 w 27" name="T24"/>
                <a:gd fmla="*/ 0 h 37" name="T2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b="b" l="0" r="r" t="0"/>
              <a:pathLst>
                <a:path h="37" w="2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4" name="Freeform 278"/>
            <p:cNvSpPr>
              <a:spLocks noEditPoints="1"/>
            </p:cNvSpPr>
            <p:nvPr/>
          </p:nvSpPr>
          <p:spPr bwMode="auto">
            <a:xfrm flipH="1">
              <a:off x="788403" y="5356847"/>
              <a:ext cx="0" cy="0"/>
            </a:xfrm>
            <a:custGeom>
              <a:cxnLst>
                <a:cxn ang="0">
                  <a:pos x="0" y="0"/>
                </a:cxn>
                <a:cxn ang="0">
                  <a:pos x="0" y="0"/>
                </a:cxn>
                <a:cxn ang="0">
                  <a:pos x="0" y="0"/>
                </a:cxn>
                <a:cxn ang="0">
                  <a:pos x="0" y="0"/>
                </a:cxn>
                <a:cxn ang="0">
                  <a:pos x="0" y="0"/>
                </a:cxn>
                <a:cxn ang="0">
                  <a:pos x="0" y="0"/>
                </a:cxn>
                <a:cxn ang="0">
                  <a:pos x="0" y="0"/>
                </a:cxn>
                <a:cxn ang="0">
                  <a:pos x="0" y="0"/>
                </a:cxn>
                <a:cxn ang="0">
                  <a:pos x="0" y="0"/>
                </a:cxn>
              </a:cxnLst>
              <a:rect b="b" l="0" r="r" t="0"/>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5" name="Freeform 279"/>
            <p:cNvSpPr/>
            <p:nvPr/>
          </p:nvSpPr>
          <p:spPr bwMode="auto">
            <a:xfrm>
              <a:off x="708079" y="5189111"/>
              <a:ext cx="160649" cy="167736"/>
            </a:xfrm>
            <a:custGeom>
              <a:gdLst>
                <a:gd fmla="*/ 19 w 38" name="T0"/>
                <a:gd fmla="*/ 0 h 38" name="T1"/>
                <a:gd fmla="*/ 0 w 38" name="T2"/>
                <a:gd fmla="*/ 17 h 38" name="T3"/>
                <a:gd fmla="*/ 0 w 38" name="T4"/>
                <a:gd fmla="*/ 19 h 38" name="T5"/>
                <a:gd fmla="*/ 5 w 38" name="T6"/>
                <a:gd fmla="*/ 32 h 38" name="T7"/>
                <a:gd fmla="*/ 6 w 38" name="T8"/>
                <a:gd fmla="*/ 33 h 38" name="T9"/>
                <a:gd fmla="*/ 6 w 38" name="T10"/>
                <a:gd fmla="*/ 33 h 38" name="T11"/>
                <a:gd fmla="*/ 6 w 38" name="T12"/>
                <a:gd fmla="*/ 33 h 38" name="T13"/>
                <a:gd fmla="*/ 19 w 38" name="T14"/>
                <a:gd fmla="*/ 38 h 38" name="T15"/>
                <a:gd fmla="*/ 19 w 38" name="T16"/>
                <a:gd fmla="*/ 38 h 38" name="T17"/>
                <a:gd fmla="*/ 19 w 38" name="T18"/>
                <a:gd fmla="*/ 38 h 38" name="T19"/>
                <a:gd fmla="*/ 19 w 38" name="T20"/>
                <a:gd fmla="*/ 38 h 38" name="T21"/>
                <a:gd fmla="*/ 19 w 38" name="T22"/>
                <a:gd fmla="*/ 38 h 38" name="T23"/>
                <a:gd fmla="*/ 19 w 38" name="T24"/>
                <a:gd fmla="*/ 38 h 38" name="T25"/>
                <a:gd fmla="*/ 19 w 38" name="T26"/>
                <a:gd fmla="*/ 38 h 38" name="T27"/>
                <a:gd fmla="*/ 36 w 38" name="T28"/>
                <a:gd fmla="*/ 28 h 38" name="T29"/>
                <a:gd fmla="*/ 36 w 38" name="T30"/>
                <a:gd fmla="*/ 28 h 38" name="T31"/>
                <a:gd fmla="*/ 38 w 38" name="T32"/>
                <a:gd fmla="*/ 19 h 38" name="T33"/>
                <a:gd fmla="*/ 26 w 38" name="T34"/>
                <a:gd fmla="*/ 1 h 38" name="T35"/>
                <a:gd fmla="*/ 19 w 38" name="T36"/>
                <a:gd fmla="*/ 0 h 38" name="T3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b="b" l="0" r="r" t="0"/>
              <a:pathLst>
                <a:path h="38" w="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6" name="Freeform 280"/>
            <p:cNvSpPr/>
            <p:nvPr/>
          </p:nvSpPr>
          <p:spPr bwMode="auto">
            <a:xfrm>
              <a:off x="3883252" y="5942742"/>
              <a:ext cx="1658461" cy="663857"/>
            </a:xfrm>
            <a:custGeom>
              <a:gdLst>
                <a:gd fmla="*/ 0 w 396" name="T0"/>
                <a:gd fmla="*/ 150 h 150" name="T1"/>
                <a:gd fmla="*/ 396 w 396" name="T2"/>
                <a:gd fmla="*/ 150 h 150" name="T3"/>
                <a:gd fmla="*/ 394 w 396" name="T4"/>
                <a:gd fmla="*/ 138 h 150" name="T5"/>
                <a:gd fmla="*/ 387 w 396" name="T6"/>
                <a:gd fmla="*/ 121 h 150" name="T7"/>
                <a:gd fmla="*/ 361 w 396" name="T8"/>
                <a:gd fmla="*/ 95 h 150" name="T9"/>
                <a:gd fmla="*/ 360 w 396" name="T10"/>
                <a:gd fmla="*/ 94 h 150" name="T11"/>
                <a:gd fmla="*/ 324 w 396" name="T12"/>
                <a:gd fmla="*/ 85 h 150" name="T13"/>
                <a:gd fmla="*/ 314 w 396" name="T14"/>
                <a:gd fmla="*/ 86 h 150" name="T15"/>
                <a:gd fmla="*/ 314 w 396" name="T16"/>
                <a:gd fmla="*/ 81 h 150" name="T17"/>
                <a:gd fmla="*/ 247 w 396" name="T18"/>
                <a:gd fmla="*/ 14 h 150" name="T19"/>
                <a:gd fmla="*/ 210 w 396" name="T20"/>
                <a:gd fmla="*/ 25 h 150" name="T21"/>
                <a:gd fmla="*/ 168 w 396" name="T22"/>
                <a:gd fmla="*/ 0 h 150" name="T23"/>
                <a:gd fmla="*/ 121 w 396" name="T24"/>
                <a:gd fmla="*/ 41 h 150" name="T25"/>
                <a:gd fmla="*/ 104 w 396" name="T26"/>
                <a:gd fmla="*/ 38 h 150" name="T27"/>
                <a:gd fmla="*/ 57 w 396" name="T28"/>
                <a:gd fmla="*/ 85 h 150" name="T29"/>
                <a:gd fmla="*/ 59 w 396" name="T30"/>
                <a:gd fmla="*/ 97 h 150" name="T31"/>
                <a:gd fmla="*/ 58 w 396" name="T32"/>
                <a:gd fmla="*/ 97 h 150" name="T33"/>
                <a:gd fmla="*/ 0 w 396" name="T34"/>
                <a:gd fmla="*/ 150 h 150" name="T3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b="b" l="0" r="r" t="0"/>
              <a:pathLst>
                <a:path h="150" w="396">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7" name="Freeform 281"/>
            <p:cNvSpPr/>
            <p:nvPr/>
          </p:nvSpPr>
          <p:spPr bwMode="auto">
            <a:xfrm>
              <a:off x="4759733" y="6004166"/>
              <a:ext cx="439421" cy="297672"/>
            </a:xfrm>
            <a:custGeom>
              <a:gdLst>
                <a:gd fmla="*/ 38 w 105" name="T0"/>
                <a:gd fmla="*/ 0 h 67" name="T1"/>
                <a:gd fmla="*/ 1 w 105" name="T2"/>
                <a:gd fmla="*/ 11 h 67" name="T3"/>
                <a:gd fmla="*/ 0 w 105" name="T4"/>
                <a:gd fmla="*/ 11 h 67" name="T5"/>
                <a:gd fmla="*/ 1 w 105" name="T6"/>
                <a:gd fmla="*/ 11 h 67" name="T7"/>
                <a:gd fmla="*/ 38 w 105" name="T8"/>
                <a:gd fmla="*/ 0 h 67" name="T9"/>
                <a:gd fmla="*/ 105 w 105" name="T10"/>
                <a:gd fmla="*/ 67 h 67" name="T11"/>
                <a:gd fmla="*/ 105 w 105" name="T12"/>
                <a:gd fmla="*/ 67 h 67" name="T13"/>
                <a:gd fmla="*/ 38 w 105" name="T14"/>
                <a:gd fmla="*/ 0 h 67" name="T15"/>
              </a:gdLst>
              <a:cxnLst>
                <a:cxn ang="0">
                  <a:pos x="T0" y="T1"/>
                </a:cxn>
                <a:cxn ang="0">
                  <a:pos x="T2" y="T3"/>
                </a:cxn>
                <a:cxn ang="0">
                  <a:pos x="T4" y="T5"/>
                </a:cxn>
                <a:cxn ang="0">
                  <a:pos x="T6" y="T7"/>
                </a:cxn>
                <a:cxn ang="0">
                  <a:pos x="T8" y="T9"/>
                </a:cxn>
                <a:cxn ang="0">
                  <a:pos x="T10" y="T11"/>
                </a:cxn>
                <a:cxn ang="0">
                  <a:pos x="T12" y="T13"/>
                </a:cxn>
                <a:cxn ang="0">
                  <a:pos x="T14" y="T15"/>
                </a:cxn>
              </a:cxnLst>
              <a:rect b="b" l="0" r="r" t="0"/>
              <a:pathLst>
                <a:path h="67" w="105">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8" name="Freeform 282"/>
            <p:cNvSpPr/>
            <p:nvPr/>
          </p:nvSpPr>
          <p:spPr bwMode="auto">
            <a:xfrm>
              <a:off x="4721933" y="5994717"/>
              <a:ext cx="819781" cy="611882"/>
            </a:xfrm>
            <a:custGeom>
              <a:gdLst>
                <a:gd fmla="*/ 0 w 196" name="T0"/>
                <a:gd fmla="*/ 0 h 138" name="T1"/>
                <a:gd fmla="*/ 0 w 196" name="T2"/>
                <a:gd fmla="*/ 138 h 138" name="T3"/>
                <a:gd fmla="*/ 196 w 196" name="T4"/>
                <a:gd fmla="*/ 138 h 138" name="T5"/>
                <a:gd fmla="*/ 194 w 196" name="T6"/>
                <a:gd fmla="*/ 126 h 138" name="T7"/>
                <a:gd fmla="*/ 187 w 196" name="T8"/>
                <a:gd fmla="*/ 109 h 138" name="T9"/>
                <a:gd fmla="*/ 161 w 196" name="T10"/>
                <a:gd fmla="*/ 83 h 138" name="T11"/>
                <a:gd fmla="*/ 160 w 196" name="T12"/>
                <a:gd fmla="*/ 82 h 138" name="T13"/>
                <a:gd fmla="*/ 124 w 196" name="T14"/>
                <a:gd fmla="*/ 73 h 138" name="T15"/>
                <a:gd fmla="*/ 114 w 196" name="T16"/>
                <a:gd fmla="*/ 74 h 138" name="T17"/>
                <a:gd fmla="*/ 114 w 196" name="T18"/>
                <a:gd fmla="*/ 74 h 138" name="T19"/>
                <a:gd fmla="*/ 114 w 196" name="T20"/>
                <a:gd fmla="*/ 74 h 138" name="T21"/>
                <a:gd fmla="*/ 114 w 196" name="T22"/>
                <a:gd fmla="*/ 69 h 138" name="T23"/>
                <a:gd fmla="*/ 47 w 196" name="T24"/>
                <a:gd fmla="*/ 2 h 138" name="T25"/>
                <a:gd fmla="*/ 10 w 196" name="T26"/>
                <a:gd fmla="*/ 13 h 138" name="T27"/>
                <a:gd fmla="*/ 9 w 196" name="T28"/>
                <a:gd fmla="*/ 13 h 138" name="T29"/>
                <a:gd fmla="*/ 0 w 196" name="T30"/>
                <a:gd fmla="*/ 0 h 13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138" w="196">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69" name="Freeform 283"/>
            <p:cNvSpPr/>
            <p:nvPr/>
          </p:nvSpPr>
          <p:spPr bwMode="auto">
            <a:xfrm>
              <a:off x="4072251" y="6093941"/>
              <a:ext cx="392172" cy="415796"/>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3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0" name="Freeform 284"/>
            <p:cNvSpPr/>
            <p:nvPr/>
          </p:nvSpPr>
          <p:spPr bwMode="auto">
            <a:xfrm>
              <a:off x="4225812" y="6261677"/>
              <a:ext cx="89774"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1" name="Freeform 285"/>
            <p:cNvSpPr/>
            <p:nvPr/>
          </p:nvSpPr>
          <p:spPr bwMode="auto">
            <a:xfrm>
              <a:off x="4473872" y="5888405"/>
              <a:ext cx="394534" cy="418159"/>
            </a:xfrm>
            <a:custGeom>
              <a:gdLst>
                <a:gd fmla="*/ 0 w 94" name="T0"/>
                <a:gd fmla="*/ 46 h 94" name="T1"/>
                <a:gd fmla="*/ 38 w 94" name="T2"/>
                <a:gd fmla="*/ 44 h 94" name="T3"/>
                <a:gd fmla="*/ 15 w 94" name="T4"/>
                <a:gd fmla="*/ 14 h 94" name="T5"/>
                <a:gd fmla="*/ 43 w 94" name="T6"/>
                <a:gd fmla="*/ 39 h 94" name="T7"/>
                <a:gd fmla="*/ 48 w 94" name="T8"/>
                <a:gd fmla="*/ 1 h 94" name="T9"/>
                <a:gd fmla="*/ 50 w 94" name="T10"/>
                <a:gd fmla="*/ 38 h 94" name="T11"/>
                <a:gd fmla="*/ 81 w 94" name="T12"/>
                <a:gd fmla="*/ 15 h 94" name="T13"/>
                <a:gd fmla="*/ 55 w 94" name="T14"/>
                <a:gd fmla="*/ 43 h 94" name="T15"/>
                <a:gd fmla="*/ 94 w 94" name="T16"/>
                <a:gd fmla="*/ 48 h 94" name="T17"/>
                <a:gd fmla="*/ 56 w 94" name="T18"/>
                <a:gd fmla="*/ 51 h 94" name="T19"/>
                <a:gd fmla="*/ 79 w 94" name="T20"/>
                <a:gd fmla="*/ 81 h 94" name="T21"/>
                <a:gd fmla="*/ 51 w 94" name="T22"/>
                <a:gd fmla="*/ 56 h 94" name="T23"/>
                <a:gd fmla="*/ 46 w 94" name="T24"/>
                <a:gd fmla="*/ 94 h 94" name="T25"/>
                <a:gd fmla="*/ 44 w 94" name="T26"/>
                <a:gd fmla="*/ 56 h 94" name="T27"/>
                <a:gd fmla="*/ 13 w 94" name="T28"/>
                <a:gd fmla="*/ 80 h 94" name="T29"/>
                <a:gd fmla="*/ 38 w 94" name="T30"/>
                <a:gd fmla="*/ 51 h 94" name="T31"/>
                <a:gd fmla="*/ 0 w 94" name="T32"/>
                <a:gd fmla="*/ 46 h 94"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4" w="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2" name="Freeform 286"/>
            <p:cNvSpPr/>
            <p:nvPr/>
          </p:nvSpPr>
          <p:spPr bwMode="auto">
            <a:xfrm>
              <a:off x="4629796" y="6058503"/>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3" name="Freeform 287"/>
            <p:cNvSpPr/>
            <p:nvPr/>
          </p:nvSpPr>
          <p:spPr bwMode="auto">
            <a:xfrm>
              <a:off x="4913294" y="6070316"/>
              <a:ext cx="380359" cy="413434"/>
            </a:xfrm>
            <a:custGeom>
              <a:gdLst>
                <a:gd fmla="*/ 1 w 91" name="T0"/>
                <a:gd fmla="*/ 45 h 93" name="T1"/>
                <a:gd fmla="*/ 37 w 91" name="T2"/>
                <a:gd fmla="*/ 43 h 93" name="T3"/>
                <a:gd fmla="*/ 14 w 91" name="T4"/>
                <a:gd fmla="*/ 12 h 93" name="T5"/>
                <a:gd fmla="*/ 42 w 91" name="T6"/>
                <a:gd fmla="*/ 38 h 93" name="T7"/>
                <a:gd fmla="*/ 46 w 91" name="T8"/>
                <a:gd fmla="*/ 0 h 93" name="T9"/>
                <a:gd fmla="*/ 49 w 91" name="T10"/>
                <a:gd fmla="*/ 37 h 93" name="T11"/>
                <a:gd fmla="*/ 78 w 91" name="T12"/>
                <a:gd fmla="*/ 15 h 93" name="T13"/>
                <a:gd fmla="*/ 54 w 91" name="T14"/>
                <a:gd fmla="*/ 42 h 93" name="T15"/>
                <a:gd fmla="*/ 91 w 91" name="T16"/>
                <a:gd fmla="*/ 48 h 93" name="T17"/>
                <a:gd fmla="*/ 55 w 91" name="T18"/>
                <a:gd fmla="*/ 50 h 93" name="T19"/>
                <a:gd fmla="*/ 77 w 91" name="T20"/>
                <a:gd fmla="*/ 80 h 93" name="T21"/>
                <a:gd fmla="*/ 50 w 91" name="T22"/>
                <a:gd fmla="*/ 55 h 93" name="T23"/>
                <a:gd fmla="*/ 46 w 91" name="T24"/>
                <a:gd fmla="*/ 93 h 93" name="T25"/>
                <a:gd fmla="*/ 43 w 91" name="T26"/>
                <a:gd fmla="*/ 55 h 93" name="T27"/>
                <a:gd fmla="*/ 14 w 91" name="T28"/>
                <a:gd fmla="*/ 78 h 93" name="T29"/>
                <a:gd fmla="*/ 38 w 91" name="T30"/>
                <a:gd fmla="*/ 50 h 93" name="T31"/>
                <a:gd fmla="*/ 1 w 91" name="T32"/>
                <a:gd fmla="*/ 45 h 93" name="T3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b="b" l="0" r="r" t="0"/>
              <a:pathLst>
                <a:path h="93" w="91">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74" name="Freeform 288"/>
            <p:cNvSpPr/>
            <p:nvPr/>
          </p:nvSpPr>
          <p:spPr bwMode="auto">
            <a:xfrm>
              <a:off x="5064492" y="6235689"/>
              <a:ext cx="87412" cy="96862"/>
            </a:xfrm>
            <a:custGeom>
              <a:gdLst>
                <a:gd fmla="*/ 21 w 21" name="T0"/>
                <a:gd fmla="*/ 11 h 22" name="T1"/>
                <a:gd fmla="*/ 10 w 21" name="T2"/>
                <a:gd fmla="*/ 0 h 22" name="T3"/>
                <a:gd fmla="*/ 0 w 21" name="T4"/>
                <a:gd fmla="*/ 11 h 22" name="T5"/>
                <a:gd fmla="*/ 11 w 21" name="T6"/>
                <a:gd fmla="*/ 22 h 22" name="T7"/>
                <a:gd fmla="*/ 21 w 21" name="T8"/>
                <a:gd fmla="*/ 11 h 22" name="T9"/>
              </a:gdLst>
              <a:cxnLst>
                <a:cxn ang="0">
                  <a:pos x="T0" y="T1"/>
                </a:cxn>
                <a:cxn ang="0">
                  <a:pos x="T2" y="T3"/>
                </a:cxn>
                <a:cxn ang="0">
                  <a:pos x="T4" y="T5"/>
                </a:cxn>
                <a:cxn ang="0">
                  <a:pos x="T6" y="T7"/>
                </a:cxn>
                <a:cxn ang="0">
                  <a:pos x="T8" y="T9"/>
                </a:cxn>
              </a:cxnLst>
              <a:rect b="b" l="0" r="r" t="0"/>
              <a:pathLst>
                <a:path h="22" w="21">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0" name="Freeform 294"/>
            <p:cNvSpPr/>
            <p:nvPr/>
          </p:nvSpPr>
          <p:spPr bwMode="auto">
            <a:xfrm>
              <a:off x="2451589" y="5994717"/>
              <a:ext cx="607157" cy="701656"/>
            </a:xfrm>
            <a:custGeom>
              <a:gdLst>
                <a:gd fmla="*/ 0 w 145" name="T0"/>
                <a:gd fmla="*/ 154 h 158" name="T1"/>
                <a:gd fmla="*/ 1 w 145" name="T2"/>
                <a:gd fmla="*/ 151 h 158" name="T3"/>
                <a:gd fmla="*/ 3 w 145" name="T4"/>
                <a:gd fmla="*/ 143 h 158" name="T5"/>
                <a:gd fmla="*/ 11 w 145" name="T6"/>
                <a:gd fmla="*/ 118 h 158" name="T7"/>
                <a:gd fmla="*/ 26 w 145" name="T8"/>
                <a:gd fmla="*/ 85 h 158" name="T9"/>
                <a:gd fmla="*/ 37 w 145" name="T10"/>
                <a:gd fmla="*/ 67 h 158" name="T11"/>
                <a:gd fmla="*/ 50 w 145" name="T12"/>
                <a:gd fmla="*/ 50 h 158" name="T13"/>
                <a:gd fmla="*/ 57 w 145" name="T14"/>
                <a:gd fmla="*/ 43 h 158" name="T15"/>
                <a:gd fmla="*/ 65 w 145" name="T16"/>
                <a:gd fmla="*/ 35 h 158" name="T17"/>
                <a:gd fmla="*/ 81 w 145" name="T18"/>
                <a:gd fmla="*/ 23 h 158" name="T19"/>
                <a:gd fmla="*/ 89 w 145" name="T20"/>
                <a:gd fmla="*/ 17 h 158" name="T21"/>
                <a:gd fmla="*/ 97 w 145" name="T22"/>
                <a:gd fmla="*/ 13 h 158" name="T23"/>
                <a:gd fmla="*/ 113 w 145" name="T24"/>
                <a:gd fmla="*/ 7 h 158" name="T25"/>
                <a:gd fmla="*/ 120 w 145" name="T26"/>
                <a:gd fmla="*/ 5 h 158" name="T27"/>
                <a:gd fmla="*/ 126 w 145" name="T28"/>
                <a:gd fmla="*/ 3 h 158" name="T29"/>
                <a:gd fmla="*/ 136 w 145" name="T30"/>
                <a:gd fmla="*/ 1 h 158" name="T31"/>
                <a:gd fmla="*/ 145 w 145" name="T32"/>
                <a:gd fmla="*/ 0 h 158" name="T33"/>
                <a:gd fmla="*/ 137 w 145" name="T34"/>
                <a:gd fmla="*/ 3 h 158" name="T35"/>
                <a:gd fmla="*/ 128 w 145" name="T36"/>
                <a:gd fmla="*/ 7 h 158" name="T37"/>
                <a:gd fmla="*/ 122 w 145" name="T38"/>
                <a:gd fmla="*/ 11 h 158" name="T39"/>
                <a:gd fmla="*/ 116 w 145" name="T40"/>
                <a:gd fmla="*/ 14 h 158" name="T41"/>
                <a:gd fmla="*/ 104 w 145" name="T42"/>
                <a:gd fmla="*/ 23 h 158" name="T43"/>
                <a:gd fmla="*/ 98 w 145" name="T44"/>
                <a:gd fmla="*/ 29 h 158" name="T45"/>
                <a:gd fmla="*/ 92 w 145" name="T46"/>
                <a:gd fmla="*/ 35 h 158" name="T47"/>
                <a:gd fmla="*/ 81 w 145" name="T48"/>
                <a:gd fmla="*/ 50 h 158" name="T49"/>
                <a:gd fmla="*/ 76 w 145" name="T50"/>
                <a:gd fmla="*/ 57 h 158" name="T51"/>
                <a:gd fmla="*/ 72 w 145" name="T52"/>
                <a:gd fmla="*/ 65 h 158" name="T53"/>
                <a:gd fmla="*/ 65 w 145" name="T54"/>
                <a:gd fmla="*/ 82 h 158" name="T55"/>
                <a:gd fmla="*/ 60 w 145" name="T56"/>
                <a:gd fmla="*/ 99 h 158" name="T57"/>
                <a:gd fmla="*/ 54 w 145" name="T58"/>
                <a:gd fmla="*/ 129 h 158" name="T59"/>
                <a:gd fmla="*/ 53 w 145" name="T60"/>
                <a:gd fmla="*/ 151 h 158" name="T61"/>
                <a:gd fmla="*/ 53 w 145" name="T62"/>
                <a:gd fmla="*/ 156 h 158" name="T63"/>
                <a:gd fmla="*/ 53 w 145" name="T64"/>
                <a:gd fmla="*/ 158 h 158" name="T65"/>
                <a:gd fmla="*/ 53 w 145" name="T66"/>
                <a:gd fmla="*/ 158 h 158" name="T67"/>
                <a:gd fmla="*/ 0 w 145" name="T68"/>
                <a:gd fmla="*/ 154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1" name="Freeform 295"/>
            <p:cNvSpPr/>
            <p:nvPr/>
          </p:nvSpPr>
          <p:spPr bwMode="auto">
            <a:xfrm>
              <a:off x="2120842" y="5994717"/>
              <a:ext cx="607157" cy="701656"/>
            </a:xfrm>
            <a:custGeom>
              <a:gdLst>
                <a:gd fmla="*/ 92 w 145" name="T0"/>
                <a:gd fmla="*/ 158 h 158" name="T1"/>
                <a:gd fmla="*/ 93 w 145" name="T2"/>
                <a:gd fmla="*/ 158 h 158" name="T3"/>
                <a:gd fmla="*/ 93 w 145" name="T4"/>
                <a:gd fmla="*/ 156 h 158" name="T5"/>
                <a:gd fmla="*/ 93 w 145" name="T6"/>
                <a:gd fmla="*/ 151 h 158" name="T7"/>
                <a:gd fmla="*/ 92 w 145" name="T8"/>
                <a:gd fmla="*/ 129 h 158" name="T9"/>
                <a:gd fmla="*/ 86 w 145" name="T10"/>
                <a:gd fmla="*/ 99 h 158" name="T11"/>
                <a:gd fmla="*/ 81 w 145" name="T12"/>
                <a:gd fmla="*/ 82 h 158" name="T13"/>
                <a:gd fmla="*/ 74 w 145" name="T14"/>
                <a:gd fmla="*/ 65 h 158" name="T15"/>
                <a:gd fmla="*/ 69 w 145" name="T16"/>
                <a:gd fmla="*/ 57 h 158" name="T17"/>
                <a:gd fmla="*/ 65 w 145" name="T18"/>
                <a:gd fmla="*/ 50 h 158" name="T19"/>
                <a:gd fmla="*/ 54 w 145" name="T20"/>
                <a:gd fmla="*/ 35 h 158" name="T21"/>
                <a:gd fmla="*/ 48 w 145" name="T22"/>
                <a:gd fmla="*/ 29 h 158" name="T23"/>
                <a:gd fmla="*/ 42 w 145" name="T24"/>
                <a:gd fmla="*/ 23 h 158" name="T25"/>
                <a:gd fmla="*/ 30 w 145" name="T26"/>
                <a:gd fmla="*/ 14 h 158" name="T27"/>
                <a:gd fmla="*/ 24 w 145" name="T28"/>
                <a:gd fmla="*/ 11 h 158" name="T29"/>
                <a:gd fmla="*/ 18 w 145" name="T30"/>
                <a:gd fmla="*/ 7 h 158" name="T31"/>
                <a:gd fmla="*/ 9 w 145" name="T32"/>
                <a:gd fmla="*/ 3 h 158" name="T33"/>
                <a:gd fmla="*/ 0 w 145" name="T34"/>
                <a:gd fmla="*/ 0 h 158" name="T35"/>
                <a:gd fmla="*/ 10 w 145" name="T36"/>
                <a:gd fmla="*/ 1 h 158" name="T37"/>
                <a:gd fmla="*/ 20 w 145" name="T38"/>
                <a:gd fmla="*/ 3 h 158" name="T39"/>
                <a:gd fmla="*/ 26 w 145" name="T40"/>
                <a:gd fmla="*/ 5 h 158" name="T41"/>
                <a:gd fmla="*/ 33 w 145" name="T42"/>
                <a:gd fmla="*/ 7 h 158" name="T43"/>
                <a:gd fmla="*/ 49 w 145" name="T44"/>
                <a:gd fmla="*/ 13 h 158" name="T45"/>
                <a:gd fmla="*/ 57 w 145" name="T46"/>
                <a:gd fmla="*/ 17 h 158" name="T47"/>
                <a:gd fmla="*/ 65 w 145" name="T48"/>
                <a:gd fmla="*/ 23 h 158" name="T49"/>
                <a:gd fmla="*/ 81 w 145" name="T50"/>
                <a:gd fmla="*/ 35 h 158" name="T51"/>
                <a:gd fmla="*/ 88 w 145" name="T52"/>
                <a:gd fmla="*/ 43 h 158" name="T53"/>
                <a:gd fmla="*/ 96 w 145" name="T54"/>
                <a:gd fmla="*/ 50 h 158" name="T55"/>
                <a:gd fmla="*/ 109 w 145" name="T56"/>
                <a:gd fmla="*/ 67 h 158" name="T57"/>
                <a:gd fmla="*/ 120 w 145" name="T58"/>
                <a:gd fmla="*/ 85 h 158" name="T59"/>
                <a:gd fmla="*/ 135 w 145" name="T60"/>
                <a:gd fmla="*/ 118 h 158" name="T61"/>
                <a:gd fmla="*/ 143 w 145" name="T62"/>
                <a:gd fmla="*/ 143 h 158" name="T63"/>
                <a:gd fmla="*/ 145 w 145" name="T64"/>
                <a:gd fmla="*/ 151 h 158" name="T65"/>
                <a:gd fmla="*/ 145 w 145" name="T66"/>
                <a:gd fmla="*/ 154 h 158" name="T67"/>
                <a:gd fmla="*/ 92 w 145" name="T68"/>
                <a:gd fmla="*/ 158 h 158" name="T6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b="b" l="0" r="r" t="0"/>
              <a:pathLst>
                <a:path h="158" w="145">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2" name="Freeform 296"/>
            <p:cNvSpPr/>
            <p:nvPr/>
          </p:nvSpPr>
          <p:spPr bwMode="auto">
            <a:xfrm>
              <a:off x="2479939" y="6297114"/>
              <a:ext cx="621332" cy="399259"/>
            </a:xfrm>
            <a:custGeom>
              <a:gdLst>
                <a:gd fmla="*/ 0 w 148" name="T0"/>
                <a:gd fmla="*/ 81 h 90" name="T1"/>
                <a:gd fmla="*/ 0 w 148" name="T2"/>
                <a:gd fmla="*/ 81 h 90" name="T3"/>
                <a:gd fmla="*/ 1 w 148" name="T4"/>
                <a:gd fmla="*/ 79 h 90" name="T5"/>
                <a:gd fmla="*/ 2 w 148" name="T6"/>
                <a:gd fmla="*/ 76 h 90" name="T7"/>
                <a:gd fmla="*/ 3 w 148" name="T8"/>
                <a:gd fmla="*/ 72 h 90" name="T9"/>
                <a:gd fmla="*/ 8 w 148" name="T10"/>
                <a:gd fmla="*/ 63 h 90" name="T11"/>
                <a:gd fmla="*/ 14 w 148" name="T12"/>
                <a:gd fmla="*/ 52 h 90" name="T13"/>
                <a:gd fmla="*/ 23 w 148" name="T14"/>
                <a:gd fmla="*/ 41 h 90" name="T15"/>
                <a:gd fmla="*/ 35 w 148" name="T16"/>
                <a:gd fmla="*/ 29 h 90" name="T17"/>
                <a:gd fmla="*/ 42 w 148" name="T18"/>
                <a:gd fmla="*/ 24 h 90" name="T19"/>
                <a:gd fmla="*/ 49 w 148" name="T20"/>
                <a:gd fmla="*/ 19 h 90" name="T21"/>
                <a:gd fmla="*/ 52 w 148" name="T22"/>
                <a:gd fmla="*/ 17 h 90" name="T23"/>
                <a:gd fmla="*/ 56 w 148" name="T24"/>
                <a:gd fmla="*/ 15 h 90" name="T25"/>
                <a:gd fmla="*/ 64 w 148" name="T26"/>
                <a:gd fmla="*/ 11 h 90" name="T27"/>
                <a:gd fmla="*/ 80 w 148" name="T28"/>
                <a:gd fmla="*/ 5 h 90" name="T29"/>
                <a:gd fmla="*/ 95 w 148" name="T30"/>
                <a:gd fmla="*/ 2 h 90" name="T31"/>
                <a:gd fmla="*/ 109 w 148" name="T32"/>
                <a:gd fmla="*/ 0 h 90" name="T33"/>
                <a:gd fmla="*/ 122 w 148" name="T34"/>
                <a:gd fmla="*/ 0 h 90" name="T35"/>
                <a:gd fmla="*/ 128 w 148" name="T36"/>
                <a:gd fmla="*/ 0 h 90" name="T37"/>
                <a:gd fmla="*/ 133 w 148" name="T38"/>
                <a:gd fmla="*/ 1 h 90" name="T39"/>
                <a:gd fmla="*/ 141 w 148" name="T40"/>
                <a:gd fmla="*/ 2 h 90" name="T41"/>
                <a:gd fmla="*/ 148 w 148" name="T42"/>
                <a:gd fmla="*/ 3 h 90" name="T43"/>
                <a:gd fmla="*/ 141 w 148" name="T44"/>
                <a:gd fmla="*/ 4 h 90" name="T45"/>
                <a:gd fmla="*/ 133 w 148" name="T46"/>
                <a:gd fmla="*/ 6 h 90" name="T47"/>
                <a:gd fmla="*/ 128 w 148" name="T48"/>
                <a:gd fmla="*/ 7 h 90" name="T49"/>
                <a:gd fmla="*/ 123 w 148" name="T50"/>
                <a:gd fmla="*/ 8 h 90" name="T51"/>
                <a:gd fmla="*/ 112 w 148" name="T52"/>
                <a:gd fmla="*/ 12 h 90" name="T53"/>
                <a:gd fmla="*/ 100 w 148" name="T54"/>
                <a:gd fmla="*/ 18 h 90" name="T55"/>
                <a:gd fmla="*/ 89 w 148" name="T56"/>
                <a:gd fmla="*/ 25 h 90" name="T57"/>
                <a:gd fmla="*/ 78 w 148" name="T58"/>
                <a:gd fmla="*/ 33 h 90" name="T59"/>
                <a:gd fmla="*/ 73 w 148" name="T60"/>
                <a:gd fmla="*/ 38 h 90" name="T61"/>
                <a:gd fmla="*/ 71 w 148" name="T62"/>
                <a:gd fmla="*/ 40 h 90" name="T63"/>
                <a:gd fmla="*/ 69 w 148" name="T64"/>
                <a:gd fmla="*/ 43 h 90" name="T65"/>
                <a:gd fmla="*/ 66 w 148" name="T66"/>
                <a:gd fmla="*/ 48 h 90" name="T67"/>
                <a:gd fmla="*/ 62 w 148" name="T68"/>
                <a:gd fmla="*/ 53 h 90" name="T69"/>
                <a:gd fmla="*/ 57 w 148" name="T70"/>
                <a:gd fmla="*/ 63 h 90" name="T71"/>
                <a:gd fmla="*/ 54 w 148" name="T72"/>
                <a:gd fmla="*/ 72 h 90" name="T73"/>
                <a:gd fmla="*/ 53 w 148" name="T74"/>
                <a:gd fmla="*/ 80 h 90" name="T75"/>
                <a:gd fmla="*/ 52 w 148" name="T76"/>
                <a:gd fmla="*/ 86 h 90" name="T77"/>
                <a:gd fmla="*/ 52 w 148" name="T78"/>
                <a:gd fmla="*/ 88 h 90" name="T79"/>
                <a:gd fmla="*/ 52 w 148" name="T80"/>
                <a:gd fmla="*/ 89 h 90" name="T81"/>
                <a:gd fmla="*/ 52 w 148" name="T82"/>
                <a:gd fmla="*/ 89 h 90" name="T83"/>
                <a:gd fmla="*/ 52 w 148" name="T84"/>
                <a:gd fmla="*/ 90 h 90" name="T85"/>
                <a:gd fmla="*/ 52 w 148" name="T86"/>
                <a:gd fmla="*/ 90 h 90" name="T87"/>
                <a:gd fmla="*/ 0 w 148" name="T88"/>
                <a:gd fmla="*/ 81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3" name="Freeform 297"/>
            <p:cNvSpPr/>
            <p:nvPr/>
          </p:nvSpPr>
          <p:spPr bwMode="auto">
            <a:xfrm>
              <a:off x="2061780" y="6297114"/>
              <a:ext cx="618970" cy="399259"/>
            </a:xfrm>
            <a:custGeom>
              <a:gdLst>
                <a:gd fmla="*/ 96 w 148" name="T0"/>
                <a:gd fmla="*/ 90 h 90" name="T1"/>
                <a:gd fmla="*/ 96 w 148" name="T2"/>
                <a:gd fmla="*/ 90 h 90" name="T3"/>
                <a:gd fmla="*/ 96 w 148" name="T4"/>
                <a:gd fmla="*/ 89 h 90" name="T5"/>
                <a:gd fmla="*/ 96 w 148" name="T6"/>
                <a:gd fmla="*/ 89 h 90" name="T7"/>
                <a:gd fmla="*/ 96 w 148" name="T8"/>
                <a:gd fmla="*/ 88 h 90" name="T9"/>
                <a:gd fmla="*/ 96 w 148" name="T10"/>
                <a:gd fmla="*/ 86 h 90" name="T11"/>
                <a:gd fmla="*/ 95 w 148" name="T12"/>
                <a:gd fmla="*/ 80 h 90" name="T13"/>
                <a:gd fmla="*/ 94 w 148" name="T14"/>
                <a:gd fmla="*/ 72 h 90" name="T15"/>
                <a:gd fmla="*/ 91 w 148" name="T16"/>
                <a:gd fmla="*/ 63 h 90" name="T17"/>
                <a:gd fmla="*/ 86 w 148" name="T18"/>
                <a:gd fmla="*/ 53 h 90" name="T19"/>
                <a:gd fmla="*/ 83 w 148" name="T20"/>
                <a:gd fmla="*/ 48 h 90" name="T21"/>
                <a:gd fmla="*/ 79 w 148" name="T22"/>
                <a:gd fmla="*/ 43 h 90" name="T23"/>
                <a:gd fmla="*/ 77 w 148" name="T24"/>
                <a:gd fmla="*/ 40 h 90" name="T25"/>
                <a:gd fmla="*/ 75 w 148" name="T26"/>
                <a:gd fmla="*/ 38 h 90" name="T27"/>
                <a:gd fmla="*/ 70 w 148" name="T28"/>
                <a:gd fmla="*/ 33 h 90" name="T29"/>
                <a:gd fmla="*/ 59 w 148" name="T30"/>
                <a:gd fmla="*/ 25 h 90" name="T31"/>
                <a:gd fmla="*/ 48 w 148" name="T32"/>
                <a:gd fmla="*/ 18 h 90" name="T33"/>
                <a:gd fmla="*/ 36 w 148" name="T34"/>
                <a:gd fmla="*/ 12 h 90" name="T35"/>
                <a:gd fmla="*/ 25 w 148" name="T36"/>
                <a:gd fmla="*/ 8 h 90" name="T37"/>
                <a:gd fmla="*/ 20 w 148" name="T38"/>
                <a:gd fmla="*/ 7 h 90" name="T39"/>
                <a:gd fmla="*/ 15 w 148" name="T40"/>
                <a:gd fmla="*/ 6 h 90" name="T41"/>
                <a:gd fmla="*/ 7 w 148" name="T42"/>
                <a:gd fmla="*/ 4 h 90" name="T43"/>
                <a:gd fmla="*/ 0 w 148" name="T44"/>
                <a:gd fmla="*/ 3 h 90" name="T45"/>
                <a:gd fmla="*/ 7 w 148" name="T46"/>
                <a:gd fmla="*/ 2 h 90" name="T47"/>
                <a:gd fmla="*/ 15 w 148" name="T48"/>
                <a:gd fmla="*/ 1 h 90" name="T49"/>
                <a:gd fmla="*/ 20 w 148" name="T50"/>
                <a:gd fmla="*/ 0 h 90" name="T51"/>
                <a:gd fmla="*/ 26 w 148" name="T52"/>
                <a:gd fmla="*/ 0 h 90" name="T53"/>
                <a:gd fmla="*/ 39 w 148" name="T54"/>
                <a:gd fmla="*/ 0 h 90" name="T55"/>
                <a:gd fmla="*/ 53 w 148" name="T56"/>
                <a:gd fmla="*/ 2 h 90" name="T57"/>
                <a:gd fmla="*/ 68 w 148" name="T58"/>
                <a:gd fmla="*/ 5 h 90" name="T59"/>
                <a:gd fmla="*/ 84 w 148" name="T60"/>
                <a:gd fmla="*/ 11 h 90" name="T61"/>
                <a:gd fmla="*/ 92 w 148" name="T62"/>
                <a:gd fmla="*/ 15 h 90" name="T63"/>
                <a:gd fmla="*/ 96 w 148" name="T64"/>
                <a:gd fmla="*/ 17 h 90" name="T65"/>
                <a:gd fmla="*/ 99 w 148" name="T66"/>
                <a:gd fmla="*/ 19 h 90" name="T67"/>
                <a:gd fmla="*/ 106 w 148" name="T68"/>
                <a:gd fmla="*/ 24 h 90" name="T69"/>
                <a:gd fmla="*/ 113 w 148" name="T70"/>
                <a:gd fmla="*/ 29 h 90" name="T71"/>
                <a:gd fmla="*/ 125 w 148" name="T72"/>
                <a:gd fmla="*/ 41 h 90" name="T73"/>
                <a:gd fmla="*/ 134 w 148" name="T74"/>
                <a:gd fmla="*/ 52 h 90" name="T75"/>
                <a:gd fmla="*/ 140 w 148" name="T76"/>
                <a:gd fmla="*/ 63 h 90" name="T77"/>
                <a:gd fmla="*/ 145 w 148" name="T78"/>
                <a:gd fmla="*/ 72 h 90" name="T79"/>
                <a:gd fmla="*/ 146 w 148" name="T80"/>
                <a:gd fmla="*/ 76 h 90" name="T81"/>
                <a:gd fmla="*/ 147 w 148" name="T82"/>
                <a:gd fmla="*/ 79 h 90" name="T83"/>
                <a:gd fmla="*/ 148 w 148" name="T84"/>
                <a:gd fmla="*/ 81 h 90" name="T85"/>
                <a:gd fmla="*/ 148 w 148" name="T86"/>
                <a:gd fmla="*/ 81 h 90" name="T87"/>
                <a:gd fmla="*/ 96 w 148" name="T88"/>
                <a:gd fmla="*/ 90 h 90" name="T8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b="b" l="0" r="r" t="0"/>
              <a:pathLst>
                <a:path h="90" w="148">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4" name="Freeform 298"/>
            <p:cNvSpPr/>
            <p:nvPr/>
          </p:nvSpPr>
          <p:spPr bwMode="auto">
            <a:xfrm>
              <a:off x="2472852" y="5921480"/>
              <a:ext cx="222073" cy="663857"/>
            </a:xfrm>
            <a:custGeom>
              <a:gdLst>
                <a:gd fmla="*/ 0 w 53" name="T0"/>
                <a:gd fmla="*/ 150 h 150" name="T1"/>
                <a:gd fmla="*/ 0 w 53" name="T2"/>
                <a:gd fmla="*/ 148 h 150" name="T3"/>
                <a:gd fmla="*/ 1 w 53" name="T4"/>
                <a:gd fmla="*/ 143 h 150" name="T5"/>
                <a:gd fmla="*/ 2 w 53" name="T6"/>
                <a:gd fmla="*/ 125 h 150" name="T7"/>
                <a:gd fmla="*/ 12 w 53" name="T8"/>
                <a:gd fmla="*/ 70 h 150" name="T9"/>
                <a:gd fmla="*/ 20 w 53" name="T10"/>
                <a:gd fmla="*/ 42 h 150" name="T11"/>
                <a:gd fmla="*/ 26 w 53" name="T12"/>
                <a:gd fmla="*/ 30 h 150" name="T13"/>
                <a:gd fmla="*/ 32 w 53" name="T14"/>
                <a:gd fmla="*/ 19 h 150" name="T15"/>
                <a:gd fmla="*/ 37 w 53" name="T16"/>
                <a:gd fmla="*/ 10 h 150" name="T17"/>
                <a:gd fmla="*/ 43 w 53" name="T18"/>
                <a:gd fmla="*/ 5 h 150" name="T19"/>
                <a:gd fmla="*/ 47 w 53" name="T20"/>
                <a:gd fmla="*/ 1 h 150" name="T21"/>
                <a:gd fmla="*/ 48 w 53" name="T22"/>
                <a:gd fmla="*/ 0 h 150" name="T23"/>
                <a:gd fmla="*/ 47 w 53" name="T24"/>
                <a:gd fmla="*/ 2 h 150" name="T25"/>
                <a:gd fmla="*/ 45 w 53" name="T26"/>
                <a:gd fmla="*/ 6 h 150" name="T27"/>
                <a:gd fmla="*/ 42 w 53" name="T28"/>
                <a:gd fmla="*/ 13 h 150" name="T29"/>
                <a:gd fmla="*/ 39 w 53" name="T30"/>
                <a:gd fmla="*/ 22 h 150" name="T31"/>
                <a:gd fmla="*/ 38 w 53" name="T32"/>
                <a:gd fmla="*/ 33 h 150" name="T33"/>
                <a:gd fmla="*/ 37 w 53" name="T34"/>
                <a:gd fmla="*/ 45 h 150" name="T35"/>
                <a:gd fmla="*/ 38 w 53" name="T36"/>
                <a:gd fmla="*/ 72 h 150" name="T37"/>
                <a:gd fmla="*/ 47 w 53" name="T38"/>
                <a:gd fmla="*/ 123 h 150" name="T39"/>
                <a:gd fmla="*/ 51 w 53" name="T40"/>
                <a:gd fmla="*/ 139 h 150" name="T41"/>
                <a:gd fmla="*/ 52 w 53" name="T42"/>
                <a:gd fmla="*/ 143 h 150" name="T43"/>
                <a:gd fmla="*/ 53 w 53" name="T44"/>
                <a:gd fmla="*/ 144 h 150" name="T45"/>
                <a:gd fmla="*/ 0 w 53" name="T46"/>
                <a:gd fmla="*/ 150 h 150" name="T4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b="b" l="0" r="r" t="0"/>
              <a:pathLst>
                <a:path h="150" w="52">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5" name="Freeform 299"/>
            <p:cNvSpPr/>
            <p:nvPr/>
          </p:nvSpPr>
          <p:spPr bwMode="auto">
            <a:xfrm>
              <a:off x="2933535" y="616009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6" name="Freeform 300"/>
            <p:cNvSpPr/>
            <p:nvPr/>
          </p:nvSpPr>
          <p:spPr bwMode="auto">
            <a:xfrm>
              <a:off x="2853211" y="616954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7" name="Freeform 301"/>
            <p:cNvSpPr/>
            <p:nvPr/>
          </p:nvSpPr>
          <p:spPr bwMode="auto">
            <a:xfrm>
              <a:off x="2841399" y="62569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8" name="Freeform 302"/>
            <p:cNvSpPr/>
            <p:nvPr/>
          </p:nvSpPr>
          <p:spPr bwMode="auto">
            <a:xfrm>
              <a:off x="2853211" y="631128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89" name="Freeform 303"/>
            <p:cNvSpPr/>
            <p:nvPr/>
          </p:nvSpPr>
          <p:spPr bwMode="auto">
            <a:xfrm>
              <a:off x="2933535" y="6311289"/>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0" name="Freeform 304"/>
            <p:cNvSpPr/>
            <p:nvPr/>
          </p:nvSpPr>
          <p:spPr bwMode="auto">
            <a:xfrm>
              <a:off x="2987872" y="631128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1" name="Freeform 305"/>
            <p:cNvSpPr/>
            <p:nvPr/>
          </p:nvSpPr>
          <p:spPr bwMode="auto">
            <a:xfrm>
              <a:off x="2987872" y="62569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2" name="Freeform 306"/>
            <p:cNvSpPr/>
            <p:nvPr/>
          </p:nvSpPr>
          <p:spPr bwMode="auto">
            <a:xfrm>
              <a:off x="2987872" y="616954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4" name="Freeform 308"/>
            <p:cNvSpPr/>
            <p:nvPr/>
          </p:nvSpPr>
          <p:spPr bwMode="auto">
            <a:xfrm>
              <a:off x="2564988" y="61955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5" name="Freeform 309"/>
            <p:cNvSpPr/>
            <p:nvPr/>
          </p:nvSpPr>
          <p:spPr bwMode="auto">
            <a:xfrm>
              <a:off x="2484664" y="62049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6" name="Freeform 310"/>
            <p:cNvSpPr/>
            <p:nvPr/>
          </p:nvSpPr>
          <p:spPr bwMode="auto">
            <a:xfrm>
              <a:off x="2472852" y="6292389"/>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7" name="Freeform 311"/>
            <p:cNvSpPr/>
            <p:nvPr/>
          </p:nvSpPr>
          <p:spPr bwMode="auto">
            <a:xfrm>
              <a:off x="2484664" y="63467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8" name="Freeform 312"/>
            <p:cNvSpPr/>
            <p:nvPr/>
          </p:nvSpPr>
          <p:spPr bwMode="auto">
            <a:xfrm>
              <a:off x="2564988" y="6346726"/>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399" name="Freeform 313"/>
            <p:cNvSpPr/>
            <p:nvPr/>
          </p:nvSpPr>
          <p:spPr bwMode="auto">
            <a:xfrm>
              <a:off x="2619325" y="63467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0" name="Freeform 314"/>
            <p:cNvSpPr/>
            <p:nvPr/>
          </p:nvSpPr>
          <p:spPr bwMode="auto">
            <a:xfrm>
              <a:off x="2619325" y="6292389"/>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1" name="Freeform 315"/>
            <p:cNvSpPr/>
            <p:nvPr/>
          </p:nvSpPr>
          <p:spPr bwMode="auto">
            <a:xfrm>
              <a:off x="2619325" y="62049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3" name="Freeform 317"/>
            <p:cNvSpPr/>
            <p:nvPr/>
          </p:nvSpPr>
          <p:spPr bwMode="auto">
            <a:xfrm>
              <a:off x="2144467" y="5857693"/>
              <a:ext cx="106312"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4" name="Freeform 318"/>
            <p:cNvSpPr/>
            <p:nvPr/>
          </p:nvSpPr>
          <p:spPr bwMode="auto">
            <a:xfrm>
              <a:off x="2066505" y="5867143"/>
              <a:ext cx="132299"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5" name="Freeform 319"/>
            <p:cNvSpPr/>
            <p:nvPr/>
          </p:nvSpPr>
          <p:spPr bwMode="auto">
            <a:xfrm>
              <a:off x="2052330" y="5956917"/>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6" name="Freeform 320"/>
            <p:cNvSpPr/>
            <p:nvPr/>
          </p:nvSpPr>
          <p:spPr bwMode="auto">
            <a:xfrm>
              <a:off x="2066505" y="6008891"/>
              <a:ext cx="132299"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7" name="Freeform 321"/>
            <p:cNvSpPr/>
            <p:nvPr/>
          </p:nvSpPr>
          <p:spPr bwMode="auto">
            <a:xfrm>
              <a:off x="2144467" y="6008891"/>
              <a:ext cx="106312"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8" name="Freeform 322"/>
            <p:cNvSpPr/>
            <p:nvPr/>
          </p:nvSpPr>
          <p:spPr bwMode="auto">
            <a:xfrm>
              <a:off x="2198804" y="6008891"/>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09" name="Freeform 323"/>
            <p:cNvSpPr/>
            <p:nvPr/>
          </p:nvSpPr>
          <p:spPr bwMode="auto">
            <a:xfrm>
              <a:off x="2198804" y="5956917"/>
              <a:ext cx="144111"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0" name="Freeform 324"/>
            <p:cNvSpPr/>
            <p:nvPr/>
          </p:nvSpPr>
          <p:spPr bwMode="auto">
            <a:xfrm>
              <a:off x="2198804" y="5867143"/>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2" name="Freeform 326"/>
            <p:cNvSpPr/>
            <p:nvPr/>
          </p:nvSpPr>
          <p:spPr bwMode="auto">
            <a:xfrm>
              <a:off x="2078317" y="6176627"/>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3" name="Freeform 327"/>
            <p:cNvSpPr/>
            <p:nvPr/>
          </p:nvSpPr>
          <p:spPr bwMode="auto">
            <a:xfrm>
              <a:off x="1997993" y="6186077"/>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4" name="Freeform 328"/>
            <p:cNvSpPr/>
            <p:nvPr/>
          </p:nvSpPr>
          <p:spPr bwMode="auto">
            <a:xfrm>
              <a:off x="1986181" y="6275852"/>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5" name="Freeform 329"/>
            <p:cNvSpPr/>
            <p:nvPr/>
          </p:nvSpPr>
          <p:spPr bwMode="auto">
            <a:xfrm>
              <a:off x="1997993" y="6327826"/>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6" name="Freeform 330"/>
            <p:cNvSpPr/>
            <p:nvPr/>
          </p:nvSpPr>
          <p:spPr bwMode="auto">
            <a:xfrm>
              <a:off x="2078317" y="6327826"/>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7" name="Freeform 331"/>
            <p:cNvSpPr/>
            <p:nvPr/>
          </p:nvSpPr>
          <p:spPr bwMode="auto">
            <a:xfrm>
              <a:off x="2132655" y="6327826"/>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8" name="Freeform 332"/>
            <p:cNvSpPr/>
            <p:nvPr/>
          </p:nvSpPr>
          <p:spPr bwMode="auto">
            <a:xfrm>
              <a:off x="2132655" y="6275852"/>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19" name="Freeform 333"/>
            <p:cNvSpPr/>
            <p:nvPr/>
          </p:nvSpPr>
          <p:spPr bwMode="auto">
            <a:xfrm>
              <a:off x="2132655" y="6186077"/>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1" name="Freeform 335"/>
            <p:cNvSpPr/>
            <p:nvPr/>
          </p:nvSpPr>
          <p:spPr bwMode="auto">
            <a:xfrm>
              <a:off x="2950073" y="5893130"/>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2" name="Freeform 336"/>
            <p:cNvSpPr/>
            <p:nvPr/>
          </p:nvSpPr>
          <p:spPr bwMode="auto">
            <a:xfrm>
              <a:off x="2869748" y="5902580"/>
              <a:ext cx="134661" cy="141749"/>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3" name="Freeform 337"/>
            <p:cNvSpPr/>
            <p:nvPr/>
          </p:nvSpPr>
          <p:spPr bwMode="auto">
            <a:xfrm>
              <a:off x="2857936" y="5992354"/>
              <a:ext cx="146474" cy="108674"/>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4" name="Freeform 338"/>
            <p:cNvSpPr/>
            <p:nvPr/>
          </p:nvSpPr>
          <p:spPr bwMode="auto">
            <a:xfrm>
              <a:off x="2869748" y="6044329"/>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5" name="Freeform 339"/>
            <p:cNvSpPr/>
            <p:nvPr/>
          </p:nvSpPr>
          <p:spPr bwMode="auto">
            <a:xfrm>
              <a:off x="2950073" y="6044329"/>
              <a:ext cx="103949" cy="155924"/>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6" name="Freeform 340"/>
            <p:cNvSpPr/>
            <p:nvPr/>
          </p:nvSpPr>
          <p:spPr bwMode="auto">
            <a:xfrm>
              <a:off x="3004410" y="6044329"/>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7" name="Freeform 341"/>
            <p:cNvSpPr/>
            <p:nvPr/>
          </p:nvSpPr>
          <p:spPr bwMode="auto">
            <a:xfrm>
              <a:off x="3004410" y="5992354"/>
              <a:ext cx="141749" cy="108674"/>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8" name="Freeform 342"/>
            <p:cNvSpPr/>
            <p:nvPr/>
          </p:nvSpPr>
          <p:spPr bwMode="auto">
            <a:xfrm>
              <a:off x="3004410" y="5902580"/>
              <a:ext cx="129936" cy="141749"/>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0" name="Freeform 344"/>
            <p:cNvSpPr/>
            <p:nvPr/>
          </p:nvSpPr>
          <p:spPr bwMode="auto">
            <a:xfrm>
              <a:off x="2564988" y="5734844"/>
              <a:ext cx="103949" cy="151199"/>
            </a:xfrm>
            <a:custGeom>
              <a:gdLst>
                <a:gd fmla="*/ 19 w 25" name="T0"/>
                <a:gd fmla="*/ 0 h 34" name="T1"/>
                <a:gd fmla="*/ 13 w 25" name="T2"/>
                <a:gd fmla="*/ 4 h 34" name="T3"/>
                <a:gd fmla="*/ 6 w 25" name="T4"/>
                <a:gd fmla="*/ 0 h 34" name="T5"/>
                <a:gd fmla="*/ 13 w 25" name="T6"/>
                <a:gd fmla="*/ 34 h 34" name="T7"/>
                <a:gd fmla="*/ 19 w 25" name="T8"/>
                <a:gd fmla="*/ 0 h 34" name="T9"/>
              </a:gdLst>
              <a:cxnLst>
                <a:cxn ang="0">
                  <a:pos x="T0" y="T1"/>
                </a:cxn>
                <a:cxn ang="0">
                  <a:pos x="T2" y="T3"/>
                </a:cxn>
                <a:cxn ang="0">
                  <a:pos x="T4" y="T5"/>
                </a:cxn>
                <a:cxn ang="0">
                  <a:pos x="T6" y="T7"/>
                </a:cxn>
                <a:cxn ang="0">
                  <a:pos x="T8" y="T9"/>
                </a:cxn>
              </a:cxnLst>
              <a:rect b="b" l="0" r="r" t="0"/>
              <a:pathLst>
                <a:path h="34" w="25">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1" name="Freeform 345"/>
            <p:cNvSpPr/>
            <p:nvPr/>
          </p:nvSpPr>
          <p:spPr bwMode="auto">
            <a:xfrm>
              <a:off x="2484664" y="5741931"/>
              <a:ext cx="134661" cy="144111"/>
            </a:xfrm>
            <a:custGeom>
              <a:gdLst>
                <a:gd fmla="*/ 12 w 32" name="T0"/>
                <a:gd fmla="*/ 3 h 32" name="T1"/>
                <a:gd fmla="*/ 11 w 32" name="T2"/>
                <a:gd fmla="*/ 11 h 32" name="T3"/>
                <a:gd fmla="*/ 3 w 32" name="T4"/>
                <a:gd fmla="*/ 12 h 32" name="T5"/>
                <a:gd fmla="*/ 32 w 32" name="T6"/>
                <a:gd fmla="*/ 32 h 32" name="T7"/>
                <a:gd fmla="*/ 12 w 32" name="T8"/>
                <a:gd fmla="*/ 3 h 32" name="T9"/>
              </a:gdLst>
              <a:cxnLst>
                <a:cxn ang="0">
                  <a:pos x="T0" y="T1"/>
                </a:cxn>
                <a:cxn ang="0">
                  <a:pos x="T2" y="T3"/>
                </a:cxn>
                <a:cxn ang="0">
                  <a:pos x="T4" y="T5"/>
                </a:cxn>
                <a:cxn ang="0">
                  <a:pos x="T6" y="T7"/>
                </a:cxn>
                <a:cxn ang="0">
                  <a:pos x="T8" y="T9"/>
                </a:cxn>
              </a:cxnLst>
              <a:rect b="b" l="0" r="r" t="0"/>
              <a:pathLst>
                <a:path h="32" w="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2" name="Freeform 346"/>
            <p:cNvSpPr/>
            <p:nvPr/>
          </p:nvSpPr>
          <p:spPr bwMode="auto">
            <a:xfrm>
              <a:off x="2472852" y="5831705"/>
              <a:ext cx="146474" cy="111037"/>
            </a:xfrm>
            <a:custGeom>
              <a:gdLst>
                <a:gd fmla="*/ 0 w 35" name="T0"/>
                <a:gd fmla="*/ 6 h 25" name="T1"/>
                <a:gd fmla="*/ 5 w 35" name="T2"/>
                <a:gd fmla="*/ 12 h 25" name="T3"/>
                <a:gd fmla="*/ 0 w 35" name="T4"/>
                <a:gd fmla="*/ 19 h 25" name="T5"/>
                <a:gd fmla="*/ 35 w 35" name="T6"/>
                <a:gd fmla="*/ 12 h 25" name="T7"/>
                <a:gd fmla="*/ 0 w 35" name="T8"/>
                <a:gd fmla="*/ 6 h 25" name="T9"/>
              </a:gdLst>
              <a:cxnLst>
                <a:cxn ang="0">
                  <a:pos x="T0" y="T1"/>
                </a:cxn>
                <a:cxn ang="0">
                  <a:pos x="T2" y="T3"/>
                </a:cxn>
                <a:cxn ang="0">
                  <a:pos x="T4" y="T5"/>
                </a:cxn>
                <a:cxn ang="0">
                  <a:pos x="T6" y="T7"/>
                </a:cxn>
                <a:cxn ang="0">
                  <a:pos x="T8" y="T9"/>
                </a:cxn>
              </a:cxnLst>
              <a:rect b="b" l="0" r="r" t="0"/>
              <a:pathLst>
                <a:path h="25" w="3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3" name="Freeform 347"/>
            <p:cNvSpPr/>
            <p:nvPr/>
          </p:nvSpPr>
          <p:spPr bwMode="auto">
            <a:xfrm>
              <a:off x="2484664" y="5886042"/>
              <a:ext cx="134661" cy="141749"/>
            </a:xfrm>
            <a:custGeom>
              <a:gdLst>
                <a:gd fmla="*/ 3 w 32" name="T0"/>
                <a:gd fmla="*/ 20 h 32" name="T1"/>
                <a:gd fmla="*/ 11 w 32" name="T2"/>
                <a:gd fmla="*/ 21 h 32" name="T3"/>
                <a:gd fmla="*/ 12 w 32" name="T4"/>
                <a:gd fmla="*/ 29 h 32" name="T5"/>
                <a:gd fmla="*/ 32 w 32" name="T6"/>
                <a:gd fmla="*/ 0 h 32" name="T7"/>
                <a:gd fmla="*/ 3 w 32" name="T8"/>
                <a:gd fmla="*/ 20 h 32" name="T9"/>
              </a:gdLst>
              <a:cxnLst>
                <a:cxn ang="0">
                  <a:pos x="T0" y="T1"/>
                </a:cxn>
                <a:cxn ang="0">
                  <a:pos x="T2" y="T3"/>
                </a:cxn>
                <a:cxn ang="0">
                  <a:pos x="T4" y="T5"/>
                </a:cxn>
                <a:cxn ang="0">
                  <a:pos x="T6" y="T7"/>
                </a:cxn>
                <a:cxn ang="0">
                  <a:pos x="T8" y="T9"/>
                </a:cxn>
              </a:cxnLst>
              <a:rect b="b" l="0" r="r" t="0"/>
              <a:pathLst>
                <a:path h="32" w="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4" name="Freeform 348"/>
            <p:cNvSpPr/>
            <p:nvPr/>
          </p:nvSpPr>
          <p:spPr bwMode="auto">
            <a:xfrm>
              <a:off x="2564988" y="5886042"/>
              <a:ext cx="103949" cy="153561"/>
            </a:xfrm>
            <a:custGeom>
              <a:gdLst>
                <a:gd fmla="*/ 6 w 25" name="T0"/>
                <a:gd fmla="*/ 34 h 35" name="T1"/>
                <a:gd fmla="*/ 13 w 25" name="T2"/>
                <a:gd fmla="*/ 30 h 35" name="T3"/>
                <a:gd fmla="*/ 19 w 25" name="T4"/>
                <a:gd fmla="*/ 34 h 35" name="T5"/>
                <a:gd fmla="*/ 13 w 25" name="T6"/>
                <a:gd fmla="*/ 0 h 35" name="T7"/>
                <a:gd fmla="*/ 6 w 25" name="T8"/>
                <a:gd fmla="*/ 34 h 35" name="T9"/>
              </a:gdLst>
              <a:cxnLst>
                <a:cxn ang="0">
                  <a:pos x="T0" y="T1"/>
                </a:cxn>
                <a:cxn ang="0">
                  <a:pos x="T2" y="T3"/>
                </a:cxn>
                <a:cxn ang="0">
                  <a:pos x="T4" y="T5"/>
                </a:cxn>
                <a:cxn ang="0">
                  <a:pos x="T6" y="T7"/>
                </a:cxn>
                <a:cxn ang="0">
                  <a:pos x="T8" y="T9"/>
                </a:cxn>
              </a:cxnLst>
              <a:rect b="b" l="0" r="r" t="0"/>
              <a:pathLst>
                <a:path h="35" w="2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5" name="Freeform 349"/>
            <p:cNvSpPr/>
            <p:nvPr/>
          </p:nvSpPr>
          <p:spPr bwMode="auto">
            <a:xfrm>
              <a:off x="2619325" y="5886042"/>
              <a:ext cx="129936" cy="141749"/>
            </a:xfrm>
            <a:custGeom>
              <a:gdLst>
                <a:gd fmla="*/ 19 w 31" name="T0"/>
                <a:gd fmla="*/ 29 h 32" name="T1"/>
                <a:gd fmla="*/ 21 w 31" name="T2"/>
                <a:gd fmla="*/ 21 h 32" name="T3"/>
                <a:gd fmla="*/ 29 w 31" name="T4"/>
                <a:gd fmla="*/ 20 h 32" name="T5"/>
                <a:gd fmla="*/ 0 w 31" name="T6"/>
                <a:gd fmla="*/ 0 h 32" name="T7"/>
                <a:gd fmla="*/ 19 w 31" name="T8"/>
                <a:gd fmla="*/ 29 h 32" name="T9"/>
              </a:gdLst>
              <a:cxnLst>
                <a:cxn ang="0">
                  <a:pos x="T0" y="T1"/>
                </a:cxn>
                <a:cxn ang="0">
                  <a:pos x="T2" y="T3"/>
                </a:cxn>
                <a:cxn ang="0">
                  <a:pos x="T4" y="T5"/>
                </a:cxn>
                <a:cxn ang="0">
                  <a:pos x="T6" y="T7"/>
                </a:cxn>
                <a:cxn ang="0">
                  <a:pos x="T8" y="T9"/>
                </a:cxn>
              </a:cxnLst>
              <a:rect b="b" l="0" r="r" t="0"/>
              <a:pathLst>
                <a:path h="32" w="31">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6" name="Freeform 350"/>
            <p:cNvSpPr/>
            <p:nvPr/>
          </p:nvSpPr>
          <p:spPr bwMode="auto">
            <a:xfrm>
              <a:off x="2619325" y="5831705"/>
              <a:ext cx="141749" cy="111037"/>
            </a:xfrm>
            <a:custGeom>
              <a:gdLst>
                <a:gd fmla="*/ 34 w 34" name="T0"/>
                <a:gd fmla="*/ 19 h 25" name="T1"/>
                <a:gd fmla="*/ 30 w 34" name="T2"/>
                <a:gd fmla="*/ 12 h 25" name="T3"/>
                <a:gd fmla="*/ 34 w 34" name="T4"/>
                <a:gd fmla="*/ 6 h 25" name="T5"/>
                <a:gd fmla="*/ 0 w 34" name="T6"/>
                <a:gd fmla="*/ 12 h 25" name="T7"/>
                <a:gd fmla="*/ 34 w 34" name="T8"/>
                <a:gd fmla="*/ 19 h 25" name="T9"/>
              </a:gdLst>
              <a:cxnLst>
                <a:cxn ang="0">
                  <a:pos x="T0" y="T1"/>
                </a:cxn>
                <a:cxn ang="0">
                  <a:pos x="T2" y="T3"/>
                </a:cxn>
                <a:cxn ang="0">
                  <a:pos x="T4" y="T5"/>
                </a:cxn>
                <a:cxn ang="0">
                  <a:pos x="T6" y="T7"/>
                </a:cxn>
                <a:cxn ang="0">
                  <a:pos x="T8" y="T9"/>
                </a:cxn>
              </a:cxnLst>
              <a:rect b="b" l="0" r="r" t="0"/>
              <a:pathLst>
                <a:path h="25" w="34">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7" name="Freeform 351"/>
            <p:cNvSpPr/>
            <p:nvPr/>
          </p:nvSpPr>
          <p:spPr bwMode="auto">
            <a:xfrm>
              <a:off x="2619325" y="5741931"/>
              <a:ext cx="129936" cy="144111"/>
            </a:xfrm>
            <a:custGeom>
              <a:gdLst>
                <a:gd fmla="*/ 29 w 31" name="T0"/>
                <a:gd fmla="*/ 12 h 32" name="T1"/>
                <a:gd fmla="*/ 21 w 31" name="T2"/>
                <a:gd fmla="*/ 11 h 32" name="T3"/>
                <a:gd fmla="*/ 19 w 31" name="T4"/>
                <a:gd fmla="*/ 3 h 32" name="T5"/>
                <a:gd fmla="*/ 0 w 31" name="T6"/>
                <a:gd fmla="*/ 32 h 32" name="T7"/>
                <a:gd fmla="*/ 29 w 31" name="T8"/>
                <a:gd fmla="*/ 12 h 32" name="T9"/>
              </a:gdLst>
              <a:cxnLst>
                <a:cxn ang="0">
                  <a:pos x="T0" y="T1"/>
                </a:cxn>
                <a:cxn ang="0">
                  <a:pos x="T2" y="T3"/>
                </a:cxn>
                <a:cxn ang="0">
                  <a:pos x="T4" y="T5"/>
                </a:cxn>
                <a:cxn ang="0">
                  <a:pos x="T6" y="T7"/>
                </a:cxn>
                <a:cxn ang="0">
                  <a:pos x="T8" y="T9"/>
                </a:cxn>
              </a:cxnLst>
              <a:rect b="b" l="0" r="r" t="0"/>
              <a:pathLst>
                <a:path h="32" w="31">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8" name="Freeform 413"/>
            <p:cNvSpPr/>
            <p:nvPr/>
          </p:nvSpPr>
          <p:spPr bwMode="auto">
            <a:xfrm>
              <a:off x="299371" y="6093940"/>
              <a:ext cx="489033" cy="562270"/>
            </a:xfrm>
            <a:custGeom>
              <a:gdLst>
                <a:gd fmla="*/ 0 w 117" name="T0"/>
                <a:gd fmla="*/ 124 h 127" name="T1"/>
                <a:gd fmla="*/ 1 w 117" name="T2"/>
                <a:gd fmla="*/ 122 h 127" name="T3"/>
                <a:gd fmla="*/ 2 w 117" name="T4"/>
                <a:gd fmla="*/ 116 h 127" name="T5"/>
                <a:gd fmla="*/ 9 w 117" name="T6"/>
                <a:gd fmla="*/ 95 h 127" name="T7"/>
                <a:gd fmla="*/ 21 w 117" name="T8"/>
                <a:gd fmla="*/ 69 h 127" name="T9"/>
                <a:gd fmla="*/ 30 w 117" name="T10"/>
                <a:gd fmla="*/ 54 h 127" name="T11"/>
                <a:gd fmla="*/ 40 w 117" name="T12"/>
                <a:gd fmla="*/ 41 h 127" name="T13"/>
                <a:gd fmla="*/ 52 w 117" name="T14"/>
                <a:gd fmla="*/ 29 h 127" name="T15"/>
                <a:gd fmla="*/ 65 w 117" name="T16"/>
                <a:gd fmla="*/ 18 h 127" name="T17"/>
                <a:gd fmla="*/ 72 w 117" name="T18"/>
                <a:gd fmla="*/ 14 h 127" name="T19"/>
                <a:gd fmla="*/ 78 w 117" name="T20"/>
                <a:gd fmla="*/ 11 h 127" name="T21"/>
                <a:gd fmla="*/ 91 w 117" name="T22"/>
                <a:gd fmla="*/ 6 h 127" name="T23"/>
                <a:gd fmla="*/ 101 w 117" name="T24"/>
                <a:gd fmla="*/ 3 h 127" name="T25"/>
                <a:gd fmla="*/ 110 w 117" name="T26"/>
                <a:gd fmla="*/ 1 h 127" name="T27"/>
                <a:gd fmla="*/ 117 w 117" name="T28"/>
                <a:gd fmla="*/ 0 h 127" name="T29"/>
                <a:gd fmla="*/ 110 w 117" name="T30"/>
                <a:gd fmla="*/ 3 h 127" name="T31"/>
                <a:gd fmla="*/ 103 w 117" name="T32"/>
                <a:gd fmla="*/ 6 h 127" name="T33"/>
                <a:gd fmla="*/ 93 w 117" name="T34"/>
                <a:gd fmla="*/ 12 h 127" name="T35"/>
                <a:gd fmla="*/ 84 w 117" name="T36"/>
                <a:gd fmla="*/ 19 h 127" name="T37"/>
                <a:gd fmla="*/ 79 w 117" name="T38"/>
                <a:gd fmla="*/ 24 h 127" name="T39"/>
                <a:gd fmla="*/ 74 w 117" name="T40"/>
                <a:gd fmla="*/ 29 h 127" name="T41"/>
                <a:gd fmla="*/ 65 w 117" name="T42"/>
                <a:gd fmla="*/ 40 h 127" name="T43"/>
                <a:gd fmla="*/ 58 w 117" name="T44"/>
                <a:gd fmla="*/ 53 h 127" name="T45"/>
                <a:gd fmla="*/ 44 w 117" name="T46"/>
                <a:gd fmla="*/ 104 h 127" name="T47"/>
                <a:gd fmla="*/ 43 w 117" name="T48"/>
                <a:gd fmla="*/ 122 h 127" name="T49"/>
                <a:gd fmla="*/ 43 w 117" name="T50"/>
                <a:gd fmla="*/ 126 h 127" name="T51"/>
                <a:gd fmla="*/ 43 w 117" name="T52"/>
                <a:gd fmla="*/ 127 h 127" name="T53"/>
                <a:gd fmla="*/ 43 w 117" name="T54"/>
                <a:gd fmla="*/ 127 h 127" name="T55"/>
                <a:gd fmla="*/ 0 w 117" name="T56"/>
                <a:gd fmla="*/ 124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9" name="Freeform 414"/>
            <p:cNvSpPr/>
            <p:nvPr/>
          </p:nvSpPr>
          <p:spPr bwMode="auto">
            <a:xfrm>
              <a:off x="34773" y="6093940"/>
              <a:ext cx="486671" cy="562270"/>
            </a:xfrm>
            <a:custGeom>
              <a:gdLst>
                <a:gd fmla="*/ 74 w 116" name="T0"/>
                <a:gd fmla="*/ 127 h 127" name="T1"/>
                <a:gd fmla="*/ 74 w 116" name="T2"/>
                <a:gd fmla="*/ 127 h 127" name="T3"/>
                <a:gd fmla="*/ 74 w 116" name="T4"/>
                <a:gd fmla="*/ 126 h 127" name="T5"/>
                <a:gd fmla="*/ 74 w 116" name="T6"/>
                <a:gd fmla="*/ 122 h 127" name="T7"/>
                <a:gd fmla="*/ 73 w 116" name="T8"/>
                <a:gd fmla="*/ 104 h 127" name="T9"/>
                <a:gd fmla="*/ 59 w 116" name="T10"/>
                <a:gd fmla="*/ 53 h 127" name="T11"/>
                <a:gd fmla="*/ 51 w 116" name="T12"/>
                <a:gd fmla="*/ 40 h 127" name="T13"/>
                <a:gd fmla="*/ 43 w 116" name="T14"/>
                <a:gd fmla="*/ 29 h 127" name="T15"/>
                <a:gd fmla="*/ 38 w 116" name="T16"/>
                <a:gd fmla="*/ 24 h 127" name="T17"/>
                <a:gd fmla="*/ 33 w 116" name="T18"/>
                <a:gd fmla="*/ 19 h 127" name="T19"/>
                <a:gd fmla="*/ 23 w 116" name="T20"/>
                <a:gd fmla="*/ 12 h 127" name="T21"/>
                <a:gd fmla="*/ 14 w 116" name="T22"/>
                <a:gd fmla="*/ 6 h 127" name="T23"/>
                <a:gd fmla="*/ 7 w 116" name="T24"/>
                <a:gd fmla="*/ 3 h 127" name="T25"/>
                <a:gd fmla="*/ 0 w 116" name="T26"/>
                <a:gd fmla="*/ 0 h 127" name="T27"/>
                <a:gd fmla="*/ 7 w 116" name="T28"/>
                <a:gd fmla="*/ 1 h 127" name="T29"/>
                <a:gd fmla="*/ 15 w 116" name="T30"/>
                <a:gd fmla="*/ 3 h 127" name="T31"/>
                <a:gd fmla="*/ 26 w 116" name="T32"/>
                <a:gd fmla="*/ 6 h 127" name="T33"/>
                <a:gd fmla="*/ 38 w 116" name="T34"/>
                <a:gd fmla="*/ 11 h 127" name="T35"/>
                <a:gd fmla="*/ 45 w 116" name="T36"/>
                <a:gd fmla="*/ 14 h 127" name="T37"/>
                <a:gd fmla="*/ 52 w 116" name="T38"/>
                <a:gd fmla="*/ 18 h 127" name="T39"/>
                <a:gd fmla="*/ 64 w 116" name="T40"/>
                <a:gd fmla="*/ 29 h 127" name="T41"/>
                <a:gd fmla="*/ 76 w 116" name="T42"/>
                <a:gd fmla="*/ 41 h 127" name="T43"/>
                <a:gd fmla="*/ 87 w 116" name="T44"/>
                <a:gd fmla="*/ 54 h 127" name="T45"/>
                <a:gd fmla="*/ 96 w 116" name="T46"/>
                <a:gd fmla="*/ 69 h 127" name="T47"/>
                <a:gd fmla="*/ 108 w 116" name="T48"/>
                <a:gd fmla="*/ 95 h 127" name="T49"/>
                <a:gd fmla="*/ 114 w 116" name="T50"/>
                <a:gd fmla="*/ 116 h 127" name="T51"/>
                <a:gd fmla="*/ 116 w 116" name="T52"/>
                <a:gd fmla="*/ 122 h 127" name="T53"/>
                <a:gd fmla="*/ 116 w 116" name="T54"/>
                <a:gd fmla="*/ 124 h 127" name="T55"/>
                <a:gd fmla="*/ 74 w 116" name="T56"/>
                <a:gd fmla="*/ 127 h 127" name="T5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b="b" l="0" r="r" t="0"/>
              <a:pathLst>
                <a:path h="127" w="115">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0" name="Freeform 415"/>
            <p:cNvSpPr/>
            <p:nvPr/>
          </p:nvSpPr>
          <p:spPr bwMode="auto">
            <a:xfrm>
              <a:off x="320633" y="6337275"/>
              <a:ext cx="500846" cy="323660"/>
            </a:xfrm>
            <a:custGeom>
              <a:gdLst>
                <a:gd fmla="*/ 0 w 120" name="T0"/>
                <a:gd fmla="*/ 65 h 73" name="T1"/>
                <a:gd fmla="*/ 1 w 120" name="T2"/>
                <a:gd fmla="*/ 65 h 73" name="T3"/>
                <a:gd fmla="*/ 1 w 120" name="T4"/>
                <a:gd fmla="*/ 64 h 73" name="T5"/>
                <a:gd fmla="*/ 2 w 120" name="T6"/>
                <a:gd fmla="*/ 61 h 73" name="T7"/>
                <a:gd fmla="*/ 3 w 120" name="T8"/>
                <a:gd fmla="*/ 58 h 73" name="T9"/>
                <a:gd fmla="*/ 7 w 120" name="T10"/>
                <a:gd fmla="*/ 51 h 73" name="T11"/>
                <a:gd fmla="*/ 12 w 120" name="T12"/>
                <a:gd fmla="*/ 42 h 73" name="T13"/>
                <a:gd fmla="*/ 19 w 120" name="T14"/>
                <a:gd fmla="*/ 33 h 73" name="T15"/>
                <a:gd fmla="*/ 29 w 120" name="T16"/>
                <a:gd fmla="*/ 23 h 73" name="T17"/>
                <a:gd fmla="*/ 34 w 120" name="T18"/>
                <a:gd fmla="*/ 19 h 73" name="T19"/>
                <a:gd fmla="*/ 40 w 120" name="T20"/>
                <a:gd fmla="*/ 15 h 73" name="T21"/>
                <a:gd fmla="*/ 46 w 120" name="T22"/>
                <a:gd fmla="*/ 12 h 73" name="T23"/>
                <a:gd fmla="*/ 52 w 120" name="T24"/>
                <a:gd fmla="*/ 9 h 73" name="T25"/>
                <a:gd fmla="*/ 65 w 120" name="T26"/>
                <a:gd fmla="*/ 4 h 73" name="T27"/>
                <a:gd fmla="*/ 77 w 120" name="T28"/>
                <a:gd fmla="*/ 1 h 73" name="T29"/>
                <a:gd fmla="*/ 89 w 120" name="T30"/>
                <a:gd fmla="*/ 0 h 73" name="T31"/>
                <a:gd fmla="*/ 99 w 120" name="T32"/>
                <a:gd fmla="*/ 0 h 73" name="T33"/>
                <a:gd fmla="*/ 103 w 120" name="T34"/>
                <a:gd fmla="*/ 0 h 73" name="T35"/>
                <a:gd fmla="*/ 107 w 120" name="T36"/>
                <a:gd fmla="*/ 1 h 73" name="T37"/>
                <a:gd fmla="*/ 114 w 120" name="T38"/>
                <a:gd fmla="*/ 1 h 73" name="T39"/>
                <a:gd fmla="*/ 120 w 120" name="T40"/>
                <a:gd fmla="*/ 2 h 73" name="T41"/>
                <a:gd fmla="*/ 114 w 120" name="T42"/>
                <a:gd fmla="*/ 3 h 73" name="T43"/>
                <a:gd fmla="*/ 108 w 120" name="T44"/>
                <a:gd fmla="*/ 5 h 73" name="T45"/>
                <a:gd fmla="*/ 104 w 120" name="T46"/>
                <a:gd fmla="*/ 5 h 73" name="T47"/>
                <a:gd fmla="*/ 100 w 120" name="T48"/>
                <a:gd fmla="*/ 7 h 73" name="T49"/>
                <a:gd fmla="*/ 91 w 120" name="T50"/>
                <a:gd fmla="*/ 10 h 73" name="T51"/>
                <a:gd fmla="*/ 81 w 120" name="T52"/>
                <a:gd fmla="*/ 14 h 73" name="T53"/>
                <a:gd fmla="*/ 72 w 120" name="T54"/>
                <a:gd fmla="*/ 20 h 73" name="T55"/>
                <a:gd fmla="*/ 63 w 120" name="T56"/>
                <a:gd fmla="*/ 27 h 73" name="T57"/>
                <a:gd fmla="*/ 60 w 120" name="T58"/>
                <a:gd fmla="*/ 31 h 73" name="T59"/>
                <a:gd fmla="*/ 56 w 120" name="T60"/>
                <a:gd fmla="*/ 34 h 73" name="T61"/>
                <a:gd fmla="*/ 53 w 120" name="T62"/>
                <a:gd fmla="*/ 38 h 73" name="T63"/>
                <a:gd fmla="*/ 51 w 120" name="T64"/>
                <a:gd fmla="*/ 43 h 73" name="T65"/>
                <a:gd fmla="*/ 47 w 120" name="T66"/>
                <a:gd fmla="*/ 51 h 73" name="T67"/>
                <a:gd fmla="*/ 44 w 120" name="T68"/>
                <a:gd fmla="*/ 58 h 73" name="T69"/>
                <a:gd fmla="*/ 43 w 120" name="T70"/>
                <a:gd fmla="*/ 65 h 73" name="T71"/>
                <a:gd fmla="*/ 42 w 120" name="T72"/>
                <a:gd fmla="*/ 69 h 73" name="T73"/>
                <a:gd fmla="*/ 42 w 120" name="T74"/>
                <a:gd fmla="*/ 71 h 73" name="T75"/>
                <a:gd fmla="*/ 43 w 120" name="T76"/>
                <a:gd fmla="*/ 72 h 73" name="T77"/>
                <a:gd fmla="*/ 44 w 120" name="T78"/>
                <a:gd fmla="*/ 72 h 73" name="T79"/>
                <a:gd fmla="*/ 44 w 120" name="T80"/>
                <a:gd fmla="*/ 72 h 73" name="T81"/>
                <a:gd fmla="*/ 43 w 120" name="T82"/>
                <a:gd fmla="*/ 73 h 73" name="T83"/>
                <a:gd fmla="*/ 0 w 120" name="T84"/>
                <a:gd fmla="*/ 65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20">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1" name="Freeform 416"/>
            <p:cNvSpPr/>
            <p:nvPr/>
          </p:nvSpPr>
          <p:spPr bwMode="auto">
            <a:xfrm>
              <a:off x="-14839" y="6337275"/>
              <a:ext cx="498483" cy="323660"/>
            </a:xfrm>
            <a:custGeom>
              <a:gdLst>
                <a:gd fmla="*/ 77 w 119" name="T0"/>
                <a:gd fmla="*/ 73 h 73" name="T1"/>
                <a:gd fmla="*/ 76 w 119" name="T2"/>
                <a:gd fmla="*/ 72 h 73" name="T3"/>
                <a:gd fmla="*/ 76 w 119" name="T4"/>
                <a:gd fmla="*/ 72 h 73" name="T5"/>
                <a:gd fmla="*/ 77 w 119" name="T6"/>
                <a:gd fmla="*/ 72 h 73" name="T7"/>
                <a:gd fmla="*/ 77 w 119" name="T8"/>
                <a:gd fmla="*/ 71 h 73" name="T9"/>
                <a:gd fmla="*/ 77 w 119" name="T10"/>
                <a:gd fmla="*/ 69 h 73" name="T11"/>
                <a:gd fmla="*/ 77 w 119" name="T12"/>
                <a:gd fmla="*/ 65 h 73" name="T13"/>
                <a:gd fmla="*/ 75 w 119" name="T14"/>
                <a:gd fmla="*/ 58 h 73" name="T15"/>
                <a:gd fmla="*/ 73 w 119" name="T16"/>
                <a:gd fmla="*/ 51 h 73" name="T17"/>
                <a:gd fmla="*/ 69 w 119" name="T18"/>
                <a:gd fmla="*/ 43 h 73" name="T19"/>
                <a:gd fmla="*/ 67 w 119" name="T20"/>
                <a:gd fmla="*/ 38 h 73" name="T21"/>
                <a:gd fmla="*/ 63 w 119" name="T22"/>
                <a:gd fmla="*/ 34 h 73" name="T23"/>
                <a:gd fmla="*/ 60 w 119" name="T24"/>
                <a:gd fmla="*/ 31 h 73" name="T25"/>
                <a:gd fmla="*/ 56 w 119" name="T26"/>
                <a:gd fmla="*/ 27 h 73" name="T27"/>
                <a:gd fmla="*/ 48 w 119" name="T28"/>
                <a:gd fmla="*/ 20 h 73" name="T29"/>
                <a:gd fmla="*/ 39 w 119" name="T30"/>
                <a:gd fmla="*/ 14 h 73" name="T31"/>
                <a:gd fmla="*/ 29 w 119" name="T32"/>
                <a:gd fmla="*/ 10 h 73" name="T33"/>
                <a:gd fmla="*/ 20 w 119" name="T34"/>
                <a:gd fmla="*/ 7 h 73" name="T35"/>
                <a:gd fmla="*/ 16 w 119" name="T36"/>
                <a:gd fmla="*/ 5 h 73" name="T37"/>
                <a:gd fmla="*/ 12 w 119" name="T38"/>
                <a:gd fmla="*/ 5 h 73" name="T39"/>
                <a:gd fmla="*/ 6 w 119" name="T40"/>
                <a:gd fmla="*/ 3 h 73" name="T41"/>
                <a:gd fmla="*/ 0 w 119" name="T42"/>
                <a:gd fmla="*/ 2 h 73" name="T43"/>
                <a:gd fmla="*/ 6 w 119" name="T44"/>
                <a:gd fmla="*/ 1 h 73" name="T45"/>
                <a:gd fmla="*/ 12 w 119" name="T46"/>
                <a:gd fmla="*/ 1 h 73" name="T47"/>
                <a:gd fmla="*/ 16 w 119" name="T48"/>
                <a:gd fmla="*/ 0 h 73" name="T49"/>
                <a:gd fmla="*/ 21 w 119" name="T50"/>
                <a:gd fmla="*/ 0 h 73" name="T51"/>
                <a:gd fmla="*/ 31 w 119" name="T52"/>
                <a:gd fmla="*/ 0 h 73" name="T53"/>
                <a:gd fmla="*/ 43 w 119" name="T54"/>
                <a:gd fmla="*/ 1 h 73" name="T55"/>
                <a:gd fmla="*/ 55 w 119" name="T56"/>
                <a:gd fmla="*/ 4 h 73" name="T57"/>
                <a:gd fmla="*/ 68 w 119" name="T58"/>
                <a:gd fmla="*/ 9 h 73" name="T59"/>
                <a:gd fmla="*/ 74 w 119" name="T60"/>
                <a:gd fmla="*/ 12 h 73" name="T61"/>
                <a:gd fmla="*/ 80 w 119" name="T62"/>
                <a:gd fmla="*/ 15 h 73" name="T63"/>
                <a:gd fmla="*/ 86 w 119" name="T64"/>
                <a:gd fmla="*/ 19 h 73" name="T65"/>
                <a:gd fmla="*/ 91 w 119" name="T66"/>
                <a:gd fmla="*/ 23 h 73" name="T67"/>
                <a:gd fmla="*/ 100 w 119" name="T68"/>
                <a:gd fmla="*/ 33 h 73" name="T69"/>
                <a:gd fmla="*/ 108 w 119" name="T70"/>
                <a:gd fmla="*/ 42 h 73" name="T71"/>
                <a:gd fmla="*/ 113 w 119" name="T72"/>
                <a:gd fmla="*/ 51 h 73" name="T73"/>
                <a:gd fmla="*/ 117 w 119" name="T74"/>
                <a:gd fmla="*/ 58 h 73" name="T75"/>
                <a:gd fmla="*/ 118 w 119" name="T76"/>
                <a:gd fmla="*/ 61 h 73" name="T77"/>
                <a:gd fmla="*/ 119 w 119" name="T78"/>
                <a:gd fmla="*/ 64 h 73" name="T79"/>
                <a:gd fmla="*/ 119 w 119" name="T80"/>
                <a:gd fmla="*/ 65 h 73" name="T81"/>
                <a:gd fmla="*/ 119 w 119" name="T82"/>
                <a:gd fmla="*/ 65 h 73" name="T83"/>
                <a:gd fmla="*/ 77 w 119" name="T84"/>
                <a:gd fmla="*/ 73 h 73" name="T8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b="b" l="0" r="r" t="0"/>
              <a:pathLst>
                <a:path h="73" w="119">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2" name="Freeform 417"/>
            <p:cNvSpPr/>
            <p:nvPr/>
          </p:nvSpPr>
          <p:spPr bwMode="auto">
            <a:xfrm>
              <a:off x="315908" y="6034878"/>
              <a:ext cx="174824" cy="536283"/>
            </a:xfrm>
            <a:custGeom>
              <a:gdLst>
                <a:gd fmla="*/ 0 w 42" name="T0"/>
                <a:gd fmla="*/ 121 h 121" name="T1"/>
                <a:gd fmla="*/ 0 w 42" name="T2"/>
                <a:gd fmla="*/ 119 h 121" name="T3"/>
                <a:gd fmla="*/ 0 w 42" name="T4"/>
                <a:gd fmla="*/ 115 h 121" name="T5"/>
                <a:gd fmla="*/ 2 w 42" name="T6"/>
                <a:gd fmla="*/ 100 h 121" name="T7"/>
                <a:gd fmla="*/ 9 w 42" name="T8"/>
                <a:gd fmla="*/ 56 h 121" name="T9"/>
                <a:gd fmla="*/ 16 w 42" name="T10"/>
                <a:gd fmla="*/ 33 h 121" name="T11"/>
                <a:gd fmla="*/ 25 w 42" name="T12"/>
                <a:gd fmla="*/ 15 h 121" name="T13"/>
                <a:gd fmla="*/ 30 w 42" name="T14"/>
                <a:gd fmla="*/ 8 h 121" name="T15"/>
                <a:gd fmla="*/ 34 w 42" name="T16"/>
                <a:gd fmla="*/ 3 h 121" name="T17"/>
                <a:gd fmla="*/ 37 w 42" name="T18"/>
                <a:gd fmla="*/ 1 h 121" name="T19"/>
                <a:gd fmla="*/ 39 w 42" name="T20"/>
                <a:gd fmla="*/ 0 h 121" name="T21"/>
                <a:gd fmla="*/ 38 w 42" name="T22"/>
                <a:gd fmla="*/ 1 h 121" name="T23"/>
                <a:gd fmla="*/ 36 w 42" name="T24"/>
                <a:gd fmla="*/ 4 h 121" name="T25"/>
                <a:gd fmla="*/ 34 w 42" name="T26"/>
                <a:gd fmla="*/ 10 h 121" name="T27"/>
                <a:gd fmla="*/ 31 w 42" name="T28"/>
                <a:gd fmla="*/ 17 h 121" name="T29"/>
                <a:gd fmla="*/ 30 w 42" name="T30"/>
                <a:gd fmla="*/ 36 h 121" name="T31"/>
                <a:gd fmla="*/ 31 w 42" name="T32"/>
                <a:gd fmla="*/ 58 h 121" name="T33"/>
                <a:gd fmla="*/ 38 w 42" name="T34"/>
                <a:gd fmla="*/ 98 h 121" name="T35"/>
                <a:gd fmla="*/ 41 w 42" name="T36"/>
                <a:gd fmla="*/ 111 h 121" name="T37"/>
                <a:gd fmla="*/ 42 w 42" name="T38"/>
                <a:gd fmla="*/ 115 h 121" name="T39"/>
                <a:gd fmla="*/ 42 w 42" name="T40"/>
                <a:gd fmla="*/ 116 h 121" name="T41"/>
                <a:gd fmla="*/ 0 w 42" name="T42"/>
                <a:gd fmla="*/ 121 h 121"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120" w="42">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3" name="Freeform 418"/>
            <p:cNvSpPr/>
            <p:nvPr/>
          </p:nvSpPr>
          <p:spPr bwMode="auto">
            <a:xfrm>
              <a:off x="696267" y="6247501"/>
              <a:ext cx="352010" cy="403984"/>
            </a:xfrm>
            <a:custGeom>
              <a:gdLst>
                <a:gd fmla="*/ 0 w 84" name="T0"/>
                <a:gd fmla="*/ 89 h 91" name="T1"/>
                <a:gd fmla="*/ 1 w 84" name="T2"/>
                <a:gd fmla="*/ 87 h 91" name="T3"/>
                <a:gd fmla="*/ 2 w 84" name="T4"/>
                <a:gd fmla="*/ 83 h 91" name="T5"/>
                <a:gd fmla="*/ 6 w 84" name="T6"/>
                <a:gd fmla="*/ 68 h 91" name="T7"/>
                <a:gd fmla="*/ 29 w 84" name="T8"/>
                <a:gd fmla="*/ 29 h 91" name="T9"/>
                <a:gd fmla="*/ 38 w 84" name="T10"/>
                <a:gd fmla="*/ 20 h 91" name="T11"/>
                <a:gd fmla="*/ 47 w 84" name="T12"/>
                <a:gd fmla="*/ 13 h 91" name="T13"/>
                <a:gd fmla="*/ 52 w 84" name="T14"/>
                <a:gd fmla="*/ 10 h 91" name="T15"/>
                <a:gd fmla="*/ 57 w 84" name="T16"/>
                <a:gd fmla="*/ 7 h 91" name="T17"/>
                <a:gd fmla="*/ 66 w 84" name="T18"/>
                <a:gd fmla="*/ 4 h 91" name="T19"/>
                <a:gd fmla="*/ 73 w 84" name="T20"/>
                <a:gd fmla="*/ 1 h 91" name="T21"/>
                <a:gd fmla="*/ 79 w 84" name="T22"/>
                <a:gd fmla="*/ 0 h 91" name="T23"/>
                <a:gd fmla="*/ 84 w 84" name="T24"/>
                <a:gd fmla="*/ 0 h 91" name="T25"/>
                <a:gd fmla="*/ 80 w 84" name="T26"/>
                <a:gd fmla="*/ 1 h 91" name="T27"/>
                <a:gd fmla="*/ 74 w 84" name="T28"/>
                <a:gd fmla="*/ 4 h 91" name="T29"/>
                <a:gd fmla="*/ 68 w 84" name="T30"/>
                <a:gd fmla="*/ 8 h 91" name="T31"/>
                <a:gd fmla="*/ 60 w 84" name="T32"/>
                <a:gd fmla="*/ 13 h 91" name="T33"/>
                <a:gd fmla="*/ 57 w 84" name="T34"/>
                <a:gd fmla="*/ 17 h 91" name="T35"/>
                <a:gd fmla="*/ 54 w 84" name="T36"/>
                <a:gd fmla="*/ 20 h 91" name="T37"/>
                <a:gd fmla="*/ 47 w 84" name="T38"/>
                <a:gd fmla="*/ 28 h 91" name="T39"/>
                <a:gd fmla="*/ 42 w 84" name="T40"/>
                <a:gd fmla="*/ 38 h 91" name="T41"/>
                <a:gd fmla="*/ 32 w 84" name="T42"/>
                <a:gd fmla="*/ 75 h 91" name="T43"/>
                <a:gd fmla="*/ 31 w 84" name="T44"/>
                <a:gd fmla="*/ 87 h 91" name="T45"/>
                <a:gd fmla="*/ 31 w 84" name="T46"/>
                <a:gd fmla="*/ 90 h 91" name="T47"/>
                <a:gd fmla="*/ 31 w 84" name="T48"/>
                <a:gd fmla="*/ 91 h 91" name="T49"/>
                <a:gd fmla="*/ 0 w 84" name="T50"/>
                <a:gd fmla="*/ 89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4" name="Freeform 419"/>
            <p:cNvSpPr/>
            <p:nvPr/>
          </p:nvSpPr>
          <p:spPr bwMode="auto">
            <a:xfrm>
              <a:off x="507269" y="6247501"/>
              <a:ext cx="352010" cy="403984"/>
            </a:xfrm>
            <a:custGeom>
              <a:gdLst>
                <a:gd fmla="*/ 53 w 84" name="T0"/>
                <a:gd fmla="*/ 91 h 91" name="T1"/>
                <a:gd fmla="*/ 53 w 84" name="T2"/>
                <a:gd fmla="*/ 90 h 91" name="T3"/>
                <a:gd fmla="*/ 53 w 84" name="T4"/>
                <a:gd fmla="*/ 87 h 91" name="T5"/>
                <a:gd fmla="*/ 52 w 84" name="T6"/>
                <a:gd fmla="*/ 75 h 91" name="T7"/>
                <a:gd fmla="*/ 42 w 84" name="T8"/>
                <a:gd fmla="*/ 38 h 91" name="T9"/>
                <a:gd fmla="*/ 37 w 84" name="T10"/>
                <a:gd fmla="*/ 28 h 91" name="T11"/>
                <a:gd fmla="*/ 31 w 84" name="T12"/>
                <a:gd fmla="*/ 20 h 91" name="T13"/>
                <a:gd fmla="*/ 27 w 84" name="T14"/>
                <a:gd fmla="*/ 17 h 91" name="T15"/>
                <a:gd fmla="*/ 24 w 84" name="T16"/>
                <a:gd fmla="*/ 13 h 91" name="T17"/>
                <a:gd fmla="*/ 17 w 84" name="T18"/>
                <a:gd fmla="*/ 8 h 91" name="T19"/>
                <a:gd fmla="*/ 10 w 84" name="T20"/>
                <a:gd fmla="*/ 4 h 91" name="T21"/>
                <a:gd fmla="*/ 5 w 84" name="T22"/>
                <a:gd fmla="*/ 1 h 91" name="T23"/>
                <a:gd fmla="*/ 0 w 84" name="T24"/>
                <a:gd fmla="*/ 0 h 91" name="T25"/>
                <a:gd fmla="*/ 5 w 84" name="T26"/>
                <a:gd fmla="*/ 0 h 91" name="T27"/>
                <a:gd fmla="*/ 11 w 84" name="T28"/>
                <a:gd fmla="*/ 1 h 91" name="T29"/>
                <a:gd fmla="*/ 19 w 84" name="T30"/>
                <a:gd fmla="*/ 4 h 91" name="T31"/>
                <a:gd fmla="*/ 28 w 84" name="T32"/>
                <a:gd fmla="*/ 7 h 91" name="T33"/>
                <a:gd fmla="*/ 32 w 84" name="T34"/>
                <a:gd fmla="*/ 10 h 91" name="T35"/>
                <a:gd fmla="*/ 37 w 84" name="T36"/>
                <a:gd fmla="*/ 13 h 91" name="T37"/>
                <a:gd fmla="*/ 46 w 84" name="T38"/>
                <a:gd fmla="*/ 20 h 91" name="T39"/>
                <a:gd fmla="*/ 55 w 84" name="T40"/>
                <a:gd fmla="*/ 29 h 91" name="T41"/>
                <a:gd fmla="*/ 78 w 84" name="T42"/>
                <a:gd fmla="*/ 68 h 91" name="T43"/>
                <a:gd fmla="*/ 82 w 84" name="T44"/>
                <a:gd fmla="*/ 83 h 91" name="T45"/>
                <a:gd fmla="*/ 83 w 84" name="T46"/>
                <a:gd fmla="*/ 87 h 91" name="T47"/>
                <a:gd fmla="*/ 84 w 84" name="T48"/>
                <a:gd fmla="*/ 89 h 91" name="T49"/>
                <a:gd fmla="*/ 53 w 84" name="T50"/>
                <a:gd fmla="*/ 91 h 91" name="T5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b="b" l="0" r="r" t="0"/>
              <a:pathLst>
                <a:path h="91" w="84">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5" name="Freeform 420"/>
            <p:cNvSpPr/>
            <p:nvPr/>
          </p:nvSpPr>
          <p:spPr bwMode="auto">
            <a:xfrm>
              <a:off x="712805" y="6422324"/>
              <a:ext cx="361459" cy="233885"/>
            </a:xfrm>
            <a:custGeom>
              <a:gdLst>
                <a:gd fmla="*/ 0 w 86" name="T0"/>
                <a:gd fmla="*/ 47 h 53" name="T1"/>
                <a:gd fmla="*/ 1 w 86" name="T2"/>
                <a:gd fmla="*/ 46 h 53" name="T3"/>
                <a:gd fmla="*/ 1 w 86" name="T4"/>
                <a:gd fmla="*/ 44 h 53" name="T5"/>
                <a:gd fmla="*/ 2 w 86" name="T6"/>
                <a:gd fmla="*/ 42 h 53" name="T7"/>
                <a:gd fmla="*/ 9 w 86" name="T8"/>
                <a:gd fmla="*/ 30 h 53" name="T9"/>
                <a:gd fmla="*/ 14 w 86" name="T10"/>
                <a:gd fmla="*/ 24 h 53" name="T11"/>
                <a:gd fmla="*/ 21 w 86" name="T12"/>
                <a:gd fmla="*/ 17 h 53" name="T13"/>
                <a:gd fmla="*/ 24 w 86" name="T14"/>
                <a:gd fmla="*/ 14 h 53" name="T15"/>
                <a:gd fmla="*/ 29 w 86" name="T16"/>
                <a:gd fmla="*/ 11 h 53" name="T17"/>
                <a:gd fmla="*/ 37 w 86" name="T18"/>
                <a:gd fmla="*/ 6 h 53" name="T19"/>
                <a:gd fmla="*/ 46 w 86" name="T20"/>
                <a:gd fmla="*/ 3 h 53" name="T21"/>
                <a:gd fmla="*/ 55 w 86" name="T22"/>
                <a:gd fmla="*/ 1 h 53" name="T23"/>
                <a:gd fmla="*/ 64 w 86" name="T24"/>
                <a:gd fmla="*/ 0 h 53" name="T25"/>
                <a:gd fmla="*/ 71 w 86" name="T26"/>
                <a:gd fmla="*/ 0 h 53" name="T27"/>
                <a:gd fmla="*/ 74 w 86" name="T28"/>
                <a:gd fmla="*/ 0 h 53" name="T29"/>
                <a:gd fmla="*/ 77 w 86" name="T30"/>
                <a:gd fmla="*/ 1 h 53" name="T31"/>
                <a:gd fmla="*/ 82 w 86" name="T32"/>
                <a:gd fmla="*/ 1 h 53" name="T33"/>
                <a:gd fmla="*/ 86 w 86" name="T34"/>
                <a:gd fmla="*/ 2 h 53" name="T35"/>
                <a:gd fmla="*/ 82 w 86" name="T36"/>
                <a:gd fmla="*/ 2 h 53" name="T37"/>
                <a:gd fmla="*/ 77 w 86" name="T38"/>
                <a:gd fmla="*/ 3 h 53" name="T39"/>
                <a:gd fmla="*/ 75 w 86" name="T40"/>
                <a:gd fmla="*/ 4 h 53" name="T41"/>
                <a:gd fmla="*/ 72 w 86" name="T42"/>
                <a:gd fmla="*/ 5 h 53" name="T43"/>
                <a:gd fmla="*/ 65 w 86" name="T44"/>
                <a:gd fmla="*/ 7 h 53" name="T45"/>
                <a:gd fmla="*/ 58 w 86" name="T46"/>
                <a:gd fmla="*/ 10 h 53" name="T47"/>
                <a:gd fmla="*/ 52 w 86" name="T48"/>
                <a:gd fmla="*/ 14 h 53" name="T49"/>
                <a:gd fmla="*/ 46 w 86" name="T50"/>
                <a:gd fmla="*/ 19 h 53" name="T51"/>
                <a:gd fmla="*/ 40 w 86" name="T52"/>
                <a:gd fmla="*/ 25 h 53" name="T53"/>
                <a:gd fmla="*/ 38 w 86" name="T54"/>
                <a:gd fmla="*/ 28 h 53" name="T55"/>
                <a:gd fmla="*/ 36 w 86" name="T56"/>
                <a:gd fmla="*/ 31 h 53" name="T57"/>
                <a:gd fmla="*/ 34 w 86" name="T58"/>
                <a:gd fmla="*/ 37 h 53" name="T59"/>
                <a:gd fmla="*/ 32 w 86" name="T60"/>
                <a:gd fmla="*/ 42 h 53" name="T61"/>
                <a:gd fmla="*/ 30 w 86" name="T62"/>
                <a:gd fmla="*/ 50 h 53" name="T63"/>
                <a:gd fmla="*/ 30 w 86" name="T64"/>
                <a:gd fmla="*/ 51 h 53" name="T65"/>
                <a:gd fmla="*/ 31 w 86" name="T66"/>
                <a:gd fmla="*/ 52 h 53" name="T67"/>
                <a:gd fmla="*/ 31 w 86" name="T68"/>
                <a:gd fmla="*/ 53 h 53" name="T69"/>
                <a:gd fmla="*/ 0 w 86" name="T70"/>
                <a:gd fmla="*/ 47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6" name="Freeform 421"/>
            <p:cNvSpPr/>
            <p:nvPr/>
          </p:nvSpPr>
          <p:spPr bwMode="auto">
            <a:xfrm>
              <a:off x="469469" y="6422324"/>
              <a:ext cx="361459" cy="233885"/>
            </a:xfrm>
            <a:custGeom>
              <a:gdLst>
                <a:gd fmla="*/ 56 w 86" name="T0"/>
                <a:gd fmla="*/ 53 h 53" name="T1"/>
                <a:gd fmla="*/ 56 w 86" name="T2"/>
                <a:gd fmla="*/ 52 h 53" name="T3"/>
                <a:gd fmla="*/ 56 w 86" name="T4"/>
                <a:gd fmla="*/ 51 h 53" name="T5"/>
                <a:gd fmla="*/ 56 w 86" name="T6"/>
                <a:gd fmla="*/ 50 h 53" name="T7"/>
                <a:gd fmla="*/ 55 w 86" name="T8"/>
                <a:gd fmla="*/ 42 h 53" name="T9"/>
                <a:gd fmla="*/ 53 w 86" name="T10"/>
                <a:gd fmla="*/ 37 h 53" name="T11"/>
                <a:gd fmla="*/ 50 w 86" name="T12"/>
                <a:gd fmla="*/ 31 h 53" name="T13"/>
                <a:gd fmla="*/ 48 w 86" name="T14"/>
                <a:gd fmla="*/ 28 h 53" name="T15"/>
                <a:gd fmla="*/ 46 w 86" name="T16"/>
                <a:gd fmla="*/ 25 h 53" name="T17"/>
                <a:gd fmla="*/ 41 w 86" name="T18"/>
                <a:gd fmla="*/ 19 h 53" name="T19"/>
                <a:gd fmla="*/ 35 w 86" name="T20"/>
                <a:gd fmla="*/ 14 h 53" name="T21"/>
                <a:gd fmla="*/ 28 w 86" name="T22"/>
                <a:gd fmla="*/ 10 h 53" name="T23"/>
                <a:gd fmla="*/ 21 w 86" name="T24"/>
                <a:gd fmla="*/ 7 h 53" name="T25"/>
                <a:gd fmla="*/ 15 w 86" name="T26"/>
                <a:gd fmla="*/ 5 h 53" name="T27"/>
                <a:gd fmla="*/ 12 w 86" name="T28"/>
                <a:gd fmla="*/ 4 h 53" name="T29"/>
                <a:gd fmla="*/ 9 w 86" name="T30"/>
                <a:gd fmla="*/ 3 h 53" name="T31"/>
                <a:gd fmla="*/ 4 w 86" name="T32"/>
                <a:gd fmla="*/ 2 h 53" name="T33"/>
                <a:gd fmla="*/ 0 w 86" name="T34"/>
                <a:gd fmla="*/ 2 h 53" name="T35"/>
                <a:gd fmla="*/ 4 w 86" name="T36"/>
                <a:gd fmla="*/ 1 h 53" name="T37"/>
                <a:gd fmla="*/ 9 w 86" name="T38"/>
                <a:gd fmla="*/ 1 h 53" name="T39"/>
                <a:gd fmla="*/ 12 w 86" name="T40"/>
                <a:gd fmla="*/ 0 h 53" name="T41"/>
                <a:gd fmla="*/ 15 w 86" name="T42"/>
                <a:gd fmla="*/ 0 h 53" name="T43"/>
                <a:gd fmla="*/ 23 w 86" name="T44"/>
                <a:gd fmla="*/ 0 h 53" name="T45"/>
                <a:gd fmla="*/ 31 w 86" name="T46"/>
                <a:gd fmla="*/ 1 h 53" name="T47"/>
                <a:gd fmla="*/ 40 w 86" name="T48"/>
                <a:gd fmla="*/ 3 h 53" name="T49"/>
                <a:gd fmla="*/ 49 w 86" name="T50"/>
                <a:gd fmla="*/ 6 h 53" name="T51"/>
                <a:gd fmla="*/ 58 w 86" name="T52"/>
                <a:gd fmla="*/ 11 h 53" name="T53"/>
                <a:gd fmla="*/ 62 w 86" name="T54"/>
                <a:gd fmla="*/ 14 h 53" name="T55"/>
                <a:gd fmla="*/ 66 w 86" name="T56"/>
                <a:gd fmla="*/ 17 h 53" name="T57"/>
                <a:gd fmla="*/ 73 w 86" name="T58"/>
                <a:gd fmla="*/ 24 h 53" name="T59"/>
                <a:gd fmla="*/ 78 w 86" name="T60"/>
                <a:gd fmla="*/ 30 h 53" name="T61"/>
                <a:gd fmla="*/ 84 w 86" name="T62"/>
                <a:gd fmla="*/ 42 h 53" name="T63"/>
                <a:gd fmla="*/ 85 w 86" name="T64"/>
                <a:gd fmla="*/ 44 h 53" name="T65"/>
                <a:gd fmla="*/ 86 w 86" name="T66"/>
                <a:gd fmla="*/ 46 h 53" name="T67"/>
                <a:gd fmla="*/ 86 w 86" name="T68"/>
                <a:gd fmla="*/ 47 h 53" name="T69"/>
                <a:gd fmla="*/ 56 w 86" name="T70"/>
                <a:gd fmla="*/ 53 h 53" name="T7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b="b" l="0" r="r" t="0"/>
              <a:pathLst>
                <a:path h="52" w="86">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07" name="Freeform 422"/>
            <p:cNvSpPr/>
            <p:nvPr/>
          </p:nvSpPr>
          <p:spPr bwMode="auto">
            <a:xfrm>
              <a:off x="708080" y="6204976"/>
              <a:ext cx="129936" cy="385084"/>
            </a:xfrm>
            <a:custGeom>
              <a:gdLst>
                <a:gd fmla="*/ 0 w 31" name="T0"/>
                <a:gd fmla="*/ 87 h 87" name="T1"/>
                <a:gd fmla="*/ 0 w 31" name="T2"/>
                <a:gd fmla="*/ 83 h 87" name="T3"/>
                <a:gd fmla="*/ 1 w 31" name="T4"/>
                <a:gd fmla="*/ 72 h 87" name="T5"/>
                <a:gd fmla="*/ 7 w 31" name="T6"/>
                <a:gd fmla="*/ 41 h 87" name="T7"/>
                <a:gd fmla="*/ 9 w 31" name="T8"/>
                <a:gd fmla="*/ 32 h 87" name="T9"/>
                <a:gd fmla="*/ 12 w 31" name="T10"/>
                <a:gd fmla="*/ 24 h 87" name="T11"/>
                <a:gd fmla="*/ 15 w 31" name="T12"/>
                <a:gd fmla="*/ 17 h 87" name="T13"/>
                <a:gd fmla="*/ 18 w 31" name="T14"/>
                <a:gd fmla="*/ 11 h 87" name="T15"/>
                <a:gd fmla="*/ 22 w 31" name="T16"/>
                <a:gd fmla="*/ 6 h 87" name="T17"/>
                <a:gd fmla="*/ 25 w 31" name="T18"/>
                <a:gd fmla="*/ 3 h 87" name="T19"/>
                <a:gd fmla="*/ 28 w 31" name="T20"/>
                <a:gd fmla="*/ 0 h 87" name="T21"/>
                <a:gd fmla="*/ 26 w 31" name="T22"/>
                <a:gd fmla="*/ 3 h 87" name="T23"/>
                <a:gd fmla="*/ 24 w 31" name="T24"/>
                <a:gd fmla="*/ 7 h 87" name="T25"/>
                <a:gd fmla="*/ 23 w 31" name="T26"/>
                <a:gd fmla="*/ 13 h 87" name="T27"/>
                <a:gd fmla="*/ 22 w 31" name="T28"/>
                <a:gd fmla="*/ 19 h 87" name="T29"/>
                <a:gd fmla="*/ 22 w 31" name="T30"/>
                <a:gd fmla="*/ 26 h 87" name="T31"/>
                <a:gd fmla="*/ 22 w 31" name="T32"/>
                <a:gd fmla="*/ 34 h 87" name="T33"/>
                <a:gd fmla="*/ 22 w 31" name="T34"/>
                <a:gd fmla="*/ 42 h 87" name="T35"/>
                <a:gd fmla="*/ 27 w 31" name="T36"/>
                <a:gd fmla="*/ 71 h 87" name="T37"/>
                <a:gd fmla="*/ 30 w 31" name="T38"/>
                <a:gd fmla="*/ 80 h 87" name="T39"/>
                <a:gd fmla="*/ 31 w 31" name="T40"/>
                <a:gd fmla="*/ 84 h 87" name="T41"/>
                <a:gd fmla="*/ 0 w 31" name="T42"/>
                <a:gd fmla="*/ 87 h 87" name="T4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b="b" l="0" r="r" t="0"/>
              <a:pathLst>
                <a:path h="87" w="31">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4" name="Freeform 469"/>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close/>
                </a:path>
              </a:pathLst>
            </a:custGeom>
            <a:solidFill>
              <a:srgbClr val="FFF09D"/>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5" name="Freeform 470"/>
            <p:cNvSpPr/>
            <p:nvPr/>
          </p:nvSpPr>
          <p:spPr bwMode="auto">
            <a:xfrm>
              <a:off x="2572077" y="4886713"/>
              <a:ext cx="4725" cy="4725"/>
            </a:xfrm>
            <a:custGeom>
              <a:gdLst>
                <a:gd fmla="*/ 2 w 2" name="T0"/>
                <a:gd fmla="*/ 0 h 2" name="T1"/>
                <a:gd fmla="*/ 0 w 2" name="T2"/>
                <a:gd fmla="*/ 0 h 2" name="T3"/>
                <a:gd fmla="*/ 0 w 2" name="T4"/>
                <a:gd fmla="*/ 2 h 2" name="T5"/>
                <a:gd fmla="*/ 2 w 2" name="T6"/>
                <a:gd fmla="*/ 0 h 2" name="T7"/>
              </a:gdLst>
              <a:cxnLst>
                <a:cxn ang="0">
                  <a:pos x="T0" y="T1"/>
                </a:cxn>
                <a:cxn ang="0">
                  <a:pos x="T2" y="T3"/>
                </a:cxn>
                <a:cxn ang="0">
                  <a:pos x="T4" y="T5"/>
                </a:cxn>
                <a:cxn ang="0">
                  <a:pos x="T6" y="T7"/>
                </a:cxn>
              </a:cxnLst>
              <a:rect b="b" l="0" r="r" t="0"/>
              <a:pathLst>
                <a:path h="2" w="2">
                  <a:moveTo>
                    <a:pt x="2" y="0"/>
                  </a:moveTo>
                  <a:lnTo>
                    <a:pt x="0" y="0"/>
                  </a:lnTo>
                  <a:lnTo>
                    <a:pt x="0" y="2"/>
                  </a:lnTo>
                  <a:lnTo>
                    <a:pt x="2" y="0"/>
                  </a:lnTo>
                </a:path>
              </a:pathLst>
            </a:custGeom>
            <a:noFill/>
            <a:ln>
              <a:noFill/>
            </a:ln>
            <a:extLst>
              <a:ext uri="{909E8E84-426E-40DD-AFC4-6F175D3DCCD1}">
                <a14:hiddenFill>
                  <a:solidFill>
                    <a:srgbClr val="FFFFFF"/>
                  </a:solidFill>
                </a14:hiddenFill>
              </a:ex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7" name="Freeform 472"/>
            <p:cNvSpPr/>
            <p:nvPr/>
          </p:nvSpPr>
          <p:spPr bwMode="auto">
            <a:xfrm>
              <a:off x="3866716" y="4187419"/>
              <a:ext cx="732369" cy="370909"/>
            </a:xfrm>
            <a:custGeom>
              <a:gdLst>
                <a:gd fmla="*/ 173 w 175" name="T0"/>
                <a:gd fmla="*/ 84 h 84" name="T1"/>
                <a:gd fmla="*/ 175 w 175" name="T2"/>
                <a:gd fmla="*/ 72 h 84" name="T3"/>
                <a:gd fmla="*/ 174 w 175" name="T4"/>
                <a:gd fmla="*/ 59 h 84" name="T5"/>
                <a:gd fmla="*/ 169 w 175" name="T6"/>
                <a:gd fmla="*/ 50 h 84" name="T7"/>
                <a:gd fmla="*/ 156 w 175" name="T8"/>
                <a:gd fmla="*/ 36 h 84" name="T9"/>
                <a:gd fmla="*/ 137 w 175" name="T10"/>
                <a:gd fmla="*/ 31 h 84" name="T11"/>
                <a:gd fmla="*/ 119 w 175" name="T12"/>
                <a:gd fmla="*/ 36 h 84" name="T13"/>
                <a:gd fmla="*/ 118 w 175" name="T14"/>
                <a:gd fmla="*/ 37 h 84" name="T15"/>
                <a:gd fmla="*/ 118 w 175" name="T16"/>
                <a:gd fmla="*/ 35 h 84" name="T17"/>
                <a:gd fmla="*/ 117 w 175" name="T18"/>
                <a:gd fmla="*/ 28 h 84" name="T19"/>
                <a:gd fmla="*/ 100 w 175" name="T20"/>
                <a:gd fmla="*/ 6 h 84" name="T21"/>
                <a:gd fmla="*/ 72 w 175" name="T22"/>
                <a:gd fmla="*/ 2 h 84" name="T23"/>
                <a:gd fmla="*/ 45 w 175" name="T24"/>
                <a:gd fmla="*/ 30 h 84" name="T25"/>
                <a:gd fmla="*/ 44 w 175" name="T26"/>
                <a:gd fmla="*/ 45 h 84" name="T27"/>
                <a:gd fmla="*/ 43 w 175" name="T28"/>
                <a:gd fmla="*/ 44 h 84" name="T29"/>
                <a:gd fmla="*/ 18 w 175" name="T30"/>
                <a:gd fmla="*/ 48 h 84" name="T31"/>
                <a:gd fmla="*/ 5 w 175" name="T32"/>
                <a:gd fmla="*/ 61 h 84" name="T33"/>
                <a:gd fmla="*/ 6 w 175" name="T34"/>
                <a:gd fmla="*/ 60 h 84" name="T35"/>
                <a:gd fmla="*/ 6 w 175" name="T36"/>
                <a:gd fmla="*/ 61 h 84" name="T37"/>
                <a:gd fmla="*/ 2 w 175" name="T38"/>
                <a:gd fmla="*/ 84 h 84" name="T39"/>
                <a:gd fmla="*/ 173 w 175" name="T40"/>
                <a:gd fmla="*/ 84 h 84" name="T4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b="b" l="0" r="r" t="0"/>
              <a:pathLst>
                <a:path h="84" w="175">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59" name="Freeform 474"/>
            <p:cNvSpPr/>
            <p:nvPr/>
          </p:nvSpPr>
          <p:spPr bwMode="auto">
            <a:xfrm>
              <a:off x="2305117" y="3854309"/>
              <a:ext cx="1332439" cy="382722"/>
            </a:xfrm>
            <a:custGeom>
              <a:gdLst>
                <a:gd fmla="*/ 315 w 318" name="T0"/>
                <a:gd fmla="*/ 86 h 86" name="T1"/>
                <a:gd fmla="*/ 285 w 318" name="T2"/>
                <a:gd fmla="*/ 47 h 86" name="T3"/>
                <a:gd fmla="*/ 263 w 318" name="T4"/>
                <a:gd fmla="*/ 56 h 86" name="T5"/>
                <a:gd fmla="*/ 229 w 318" name="T6"/>
                <a:gd fmla="*/ 34 h 86" name="T7"/>
                <a:gd fmla="*/ 219 w 318" name="T8"/>
                <a:gd fmla="*/ 35 h 86" name="T9"/>
                <a:gd fmla="*/ 214 w 318" name="T10"/>
                <a:gd fmla="*/ 21 h 86" name="T11"/>
                <a:gd fmla="*/ 209 w 318" name="T12"/>
                <a:gd fmla="*/ 14 h 86" name="T13"/>
                <a:gd fmla="*/ 206 w 318" name="T14"/>
                <a:gd fmla="*/ 10 h 86" name="T15"/>
                <a:gd fmla="*/ 182 w 318" name="T16"/>
                <a:gd fmla="*/ 0 h 86" name="T17"/>
                <a:gd fmla="*/ 165 w 318" name="T18"/>
                <a:gd fmla="*/ 5 h 86" name="T19"/>
                <a:gd fmla="*/ 158 w 318" name="T20"/>
                <a:gd fmla="*/ 10 h 86" name="T21"/>
                <a:gd fmla="*/ 156 w 318" name="T22"/>
                <a:gd fmla="*/ 12 h 86" name="T23"/>
                <a:gd fmla="*/ 148 w 318" name="T24"/>
                <a:gd fmla="*/ 25 h 86" name="T25"/>
                <a:gd fmla="*/ 122 w 318" name="T26"/>
                <a:gd fmla="*/ 13 h 86" name="T27"/>
                <a:gd fmla="*/ 101 w 318" name="T28"/>
                <a:gd fmla="*/ 20 h 86" name="T29"/>
                <a:gd fmla="*/ 71 w 318" name="T30"/>
                <a:gd fmla="*/ 0 h 86" name="T31"/>
                <a:gd fmla="*/ 38 w 318" name="T32"/>
                <a:gd fmla="*/ 41 h 86" name="T33"/>
                <a:gd fmla="*/ 37 w 318" name="T34"/>
                <a:gd fmla="*/ 41 h 86" name="T35"/>
                <a:gd fmla="*/ 6 w 318" name="T36"/>
                <a:gd fmla="*/ 86 h 86" name="T37"/>
                <a:gd fmla="*/ 315 w 318" name="T38"/>
                <a:gd fmla="*/ 86 h 86" name="T39"/>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b="b" l="0" r="r" t="0"/>
              <a:pathLst>
                <a:path h="86" w="318">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0" name="Freeform 475"/>
            <p:cNvSpPr/>
            <p:nvPr/>
          </p:nvSpPr>
          <p:spPr bwMode="auto">
            <a:xfrm>
              <a:off x="1324687" y="3651136"/>
              <a:ext cx="543370" cy="274048"/>
            </a:xfrm>
            <a:custGeom>
              <a:gdLst>
                <a:gd fmla="*/ 118 w 130" name="T0"/>
                <a:gd fmla="*/ 62 h 62" name="T1"/>
                <a:gd fmla="*/ 100 w 130" name="T2"/>
                <a:gd fmla="*/ 18 h 62" name="T3"/>
                <a:gd fmla="*/ 85 w 130" name="T4"/>
                <a:gd fmla="*/ 21 h 62" name="T5"/>
                <a:gd fmla="*/ 58 w 130" name="T6"/>
                <a:gd fmla="*/ 0 h 62" name="T7"/>
                <a:gd fmla="*/ 33 w 130" name="T8"/>
                <a:gd fmla="*/ 28 h 62" name="T9"/>
                <a:gd fmla="*/ 24 w 130" name="T10"/>
                <a:gd fmla="*/ 26 h 62" name="T11"/>
                <a:gd fmla="*/ 0 w 130" name="T12"/>
                <a:gd fmla="*/ 50 h 62" name="T13"/>
                <a:gd fmla="*/ 3 w 130" name="T14"/>
                <a:gd fmla="*/ 62 h 62" name="T15"/>
                <a:gd fmla="*/ 118 w 130" name="T16"/>
                <a:gd fmla="*/ 62 h 6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62" w="130">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2" name="Freeform 477"/>
            <p:cNvSpPr/>
            <p:nvPr/>
          </p:nvSpPr>
          <p:spPr bwMode="auto">
            <a:xfrm>
              <a:off x="5064494" y="4718977"/>
              <a:ext cx="897743" cy="399259"/>
            </a:xfrm>
            <a:custGeom>
              <a:gdLst>
                <a:gd fmla="*/ 8 w 214" name="T0"/>
                <a:gd fmla="*/ 90 h 90" name="T1"/>
                <a:gd fmla="*/ 49 w 214" name="T2"/>
                <a:gd fmla="*/ 30 h 90" name="T3"/>
                <a:gd fmla="*/ 71 w 214" name="T4"/>
                <a:gd fmla="*/ 35 h 90" name="T5"/>
                <a:gd fmla="*/ 116 w 214" name="T6"/>
                <a:gd fmla="*/ 0 h 90" name="T7"/>
                <a:gd fmla="*/ 158 w 214" name="T8"/>
                <a:gd fmla="*/ 48 h 90" name="T9"/>
                <a:gd fmla="*/ 173 w 214" name="T10"/>
                <a:gd fmla="*/ 44 h 90" name="T11"/>
                <a:gd fmla="*/ 214 w 214" name="T12"/>
                <a:gd fmla="*/ 85 h 90" name="T13"/>
                <a:gd fmla="*/ 214 w 214" name="T14"/>
                <a:gd fmla="*/ 90 h 90" name="T15"/>
                <a:gd fmla="*/ 8 w 214" name="T16"/>
                <a:gd fmla="*/ 90 h 9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90" w="214">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5" name="Freeform 480"/>
            <p:cNvSpPr/>
            <p:nvPr/>
          </p:nvSpPr>
          <p:spPr bwMode="auto">
            <a:xfrm>
              <a:off x="110372"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6" name="Freeform 481"/>
            <p:cNvSpPr/>
            <p:nvPr/>
          </p:nvSpPr>
          <p:spPr bwMode="auto">
            <a:xfrm>
              <a:off x="181247"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7" name="Freeform 482"/>
            <p:cNvSpPr/>
            <p:nvPr/>
          </p:nvSpPr>
          <p:spPr bwMode="auto">
            <a:xfrm>
              <a:off x="261571" y="6479024"/>
              <a:ext cx="33075"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8" name="Freeform 483"/>
            <p:cNvSpPr/>
            <p:nvPr/>
          </p:nvSpPr>
          <p:spPr bwMode="auto">
            <a:xfrm>
              <a:off x="353708"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69" name="Freeform 484"/>
            <p:cNvSpPr/>
            <p:nvPr/>
          </p:nvSpPr>
          <p:spPr bwMode="auto">
            <a:xfrm>
              <a:off x="507269"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0" name="Freeform 485"/>
            <p:cNvSpPr/>
            <p:nvPr/>
          </p:nvSpPr>
          <p:spPr bwMode="auto">
            <a:xfrm>
              <a:off x="571056" y="6479024"/>
              <a:ext cx="59062"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1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1" name="Freeform 486"/>
            <p:cNvSpPr/>
            <p:nvPr/>
          </p:nvSpPr>
          <p:spPr bwMode="auto">
            <a:xfrm>
              <a:off x="641930" y="6474299"/>
              <a:ext cx="66149" cy="231523"/>
            </a:xfrm>
            <a:custGeom>
              <a:gdLst>
                <a:gd fmla="*/ 7 w 16" name="T0"/>
                <a:gd fmla="*/ 5 h 52" name="T1"/>
                <a:gd fmla="*/ 6 w 16" name="T2"/>
                <a:gd fmla="*/ 12 h 52" name="T3"/>
                <a:gd fmla="*/ 3 w 16" name="T4"/>
                <a:gd fmla="*/ 14 h 52" name="T5"/>
                <a:gd fmla="*/ 2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2" name="Freeform 487"/>
            <p:cNvSpPr/>
            <p:nvPr/>
          </p:nvSpPr>
          <p:spPr bwMode="auto">
            <a:xfrm>
              <a:off x="452932" y="6495561"/>
              <a:ext cx="51975" cy="205536"/>
            </a:xfrm>
            <a:custGeom>
              <a:gdLst>
                <a:gd fmla="*/ 8 w 12" name="T0"/>
                <a:gd fmla="*/ 7 h 46" name="T1"/>
                <a:gd fmla="*/ 7 w 12" name="T2"/>
                <a:gd fmla="*/ 2 h 46" name="T3"/>
                <a:gd fmla="*/ 3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3" name="Freeform 488"/>
            <p:cNvSpPr/>
            <p:nvPr/>
          </p:nvSpPr>
          <p:spPr bwMode="auto">
            <a:xfrm>
              <a:off x="-24289" y="6464849"/>
              <a:ext cx="75599" cy="212623"/>
            </a:xfrm>
            <a:custGeom>
              <a:gdLst>
                <a:gd fmla="*/ 17 w 18" name="T0"/>
                <a:gd fmla="*/ 44 h 48" name="T1"/>
                <a:gd fmla="*/ 16 w 18" name="T2"/>
                <a:gd fmla="*/ 17 h 48" name="T3"/>
                <a:gd fmla="*/ 10 w 18" name="T4"/>
                <a:gd fmla="*/ 15 h 48" name="T5"/>
                <a:gd fmla="*/ 10 w 18" name="T6"/>
                <a:gd fmla="*/ 15 h 48" name="T7"/>
                <a:gd fmla="*/ 9 w 18" name="T8"/>
                <a:gd fmla="*/ 16 h 48" name="T9"/>
                <a:gd fmla="*/ 10 w 18" name="T10"/>
                <a:gd fmla="*/ 4 h 48" name="T11"/>
                <a:gd fmla="*/ 4 w 18" name="T12"/>
                <a:gd fmla="*/ 3 h 48" name="T13"/>
                <a:gd fmla="*/ 1 w 18" name="T14"/>
                <a:gd fmla="*/ 30 h 48" name="T15"/>
                <a:gd fmla="*/ 0 w 18" name="T16"/>
                <a:gd fmla="*/ 31 h 48" name="T17"/>
                <a:gd fmla="*/ 0 w 18" name="T18"/>
                <a:gd fmla="*/ 43 h 48" name="T19"/>
                <a:gd fmla="*/ 1 w 18" name="T20"/>
                <a:gd fmla="*/ 43 h 48" name="T21"/>
                <a:gd fmla="*/ 8 w 18" name="T22"/>
                <a:gd fmla="*/ 43 h 48" name="T23"/>
                <a:gd fmla="*/ 8 w 18" name="T24"/>
                <a:gd fmla="*/ 42 h 48" name="T25"/>
                <a:gd fmla="*/ 8 w 18" name="T26"/>
                <a:gd fmla="*/ 45 h 48" name="T27"/>
                <a:gd fmla="*/ 13 w 18" name="T28"/>
                <a:gd fmla="*/ 46 h 48" name="T29"/>
                <a:gd fmla="*/ 17 w 18" name="T30"/>
                <a:gd fmla="*/ 44 h 48"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8" w="1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4" name="Freeform 489"/>
            <p:cNvSpPr/>
            <p:nvPr/>
          </p:nvSpPr>
          <p:spPr bwMode="auto">
            <a:xfrm>
              <a:off x="131635" y="6533361"/>
              <a:ext cx="21262" cy="144111"/>
            </a:xfrm>
            <a:custGeom>
              <a:gdLst>
                <a:gd fmla="*/ 5 w 5" name="T0"/>
                <a:gd fmla="*/ 3 h 33" name="T1"/>
                <a:gd fmla="*/ 0 w 5" name="T2"/>
                <a:gd fmla="*/ 3 h 33" name="T3"/>
                <a:gd fmla="*/ 0 w 5" name="T4"/>
                <a:gd fmla="*/ 30 h 33" name="T5"/>
                <a:gd fmla="*/ 5 w 5" name="T6"/>
                <a:gd fmla="*/ 30 h 33" name="T7"/>
                <a:gd fmla="*/ 5 w 5" name="T8"/>
                <a:gd fmla="*/ 3 h 33" name="T9"/>
              </a:gdLst>
              <a:cxnLst>
                <a:cxn ang="0">
                  <a:pos x="T0" y="T1"/>
                </a:cxn>
                <a:cxn ang="0">
                  <a:pos x="T2" y="T3"/>
                </a:cxn>
                <a:cxn ang="0">
                  <a:pos x="T4" y="T5"/>
                </a:cxn>
                <a:cxn ang="0">
                  <a:pos x="T6" y="T7"/>
                </a:cxn>
                <a:cxn ang="0">
                  <a:pos x="T8" y="T9"/>
                </a:cxn>
              </a:cxnLst>
              <a:rect b="b" l="0" r="r" t="0"/>
              <a:pathLst>
                <a:path h="33" w="5">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5" name="Freeform 490"/>
            <p:cNvSpPr/>
            <p:nvPr/>
          </p:nvSpPr>
          <p:spPr bwMode="auto">
            <a:xfrm>
              <a:off x="193059" y="6519186"/>
              <a:ext cx="59062" cy="177186"/>
            </a:xfrm>
            <a:custGeom>
              <a:gdLst>
                <a:gd fmla="*/ 7 w 14" name="T0"/>
                <a:gd fmla="*/ 6 h 40" name="T1"/>
                <a:gd fmla="*/ 7 w 14" name="T2"/>
                <a:gd fmla="*/ 3 h 40" name="T3"/>
                <a:gd fmla="*/ 1 w 14" name="T4"/>
                <a:gd fmla="*/ 5 h 40" name="T5"/>
                <a:gd fmla="*/ 3 w 14" name="T6"/>
                <a:gd fmla="*/ 29 h 40" name="T7"/>
                <a:gd fmla="*/ 5 w 14" name="T8"/>
                <a:gd fmla="*/ 31 h 40" name="T9"/>
                <a:gd fmla="*/ 5 w 14" name="T10"/>
                <a:gd fmla="*/ 37 h 40" name="T11"/>
                <a:gd fmla="*/ 10 w 14" name="T12"/>
                <a:gd fmla="*/ 37 h 40" name="T13"/>
                <a:gd fmla="*/ 13 w 14" name="T14"/>
                <a:gd fmla="*/ 9 h 40" name="T15"/>
                <a:gd fmla="*/ 7 w 14" name="T16"/>
                <a:gd fmla="*/ 6 h 4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0" w="14">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6" name="Freeform 491"/>
            <p:cNvSpPr/>
            <p:nvPr/>
          </p:nvSpPr>
          <p:spPr bwMode="auto">
            <a:xfrm>
              <a:off x="77298" y="6533361"/>
              <a:ext cx="49612" cy="207898"/>
            </a:xfrm>
            <a:custGeom>
              <a:gdLst>
                <a:gd fmla="*/ 8 w 12" name="T0"/>
                <a:gd fmla="*/ 7 h 47" name="T1"/>
                <a:gd fmla="*/ 7 w 12" name="T2"/>
                <a:gd fmla="*/ 3 h 47" name="T3"/>
                <a:gd fmla="*/ 3 w 12" name="T4"/>
                <a:gd fmla="*/ 4 h 47" name="T5"/>
                <a:gd fmla="*/ 4 w 12" name="T6"/>
                <a:gd fmla="*/ 8 h 47" name="T7"/>
                <a:gd fmla="*/ 3 w 12" name="T8"/>
                <a:gd fmla="*/ 10 h 47" name="T9"/>
                <a:gd fmla="*/ 4 w 12" name="T10"/>
                <a:gd fmla="*/ 43 h 47" name="T11"/>
                <a:gd fmla="*/ 11 w 12" name="T12"/>
                <a:gd fmla="*/ 42 h 47" name="T13"/>
                <a:gd fmla="*/ 11 w 12" name="T14"/>
                <a:gd fmla="*/ 29 h 47" name="T15"/>
                <a:gd fmla="*/ 11 w 12" name="T16"/>
                <a:gd fmla="*/ 28 h 47" name="T17"/>
                <a:gd fmla="*/ 11 w 12" name="T18"/>
                <a:gd fmla="*/ 21 h 47" name="T19"/>
                <a:gd fmla="*/ 11 w 12" name="T20"/>
                <a:gd fmla="*/ 13 h 47" name="T21"/>
                <a:gd fmla="*/ 8 w 12" name="T22"/>
                <a:gd fmla="*/ 7 h 47"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7" w="12">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7" name="Freeform 492"/>
            <p:cNvSpPr/>
            <p:nvPr/>
          </p:nvSpPr>
          <p:spPr bwMode="auto">
            <a:xfrm>
              <a:off x="56035"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8" name="Freeform 493"/>
            <p:cNvSpPr/>
            <p:nvPr/>
          </p:nvSpPr>
          <p:spPr bwMode="auto">
            <a:xfrm>
              <a:off x="219046"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79" name="Freeform 494"/>
            <p:cNvSpPr/>
            <p:nvPr/>
          </p:nvSpPr>
          <p:spPr bwMode="auto">
            <a:xfrm>
              <a:off x="743517" y="6448312"/>
              <a:ext cx="61424" cy="222073"/>
            </a:xfrm>
            <a:custGeom>
              <a:gdLst>
                <a:gd fmla="*/ 11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0" name="Freeform 495"/>
            <p:cNvSpPr/>
            <p:nvPr/>
          </p:nvSpPr>
          <p:spPr bwMode="auto">
            <a:xfrm>
              <a:off x="830929" y="6509736"/>
              <a:ext cx="33075" cy="137024"/>
            </a:xfrm>
            <a:custGeom>
              <a:gdLst>
                <a:gd fmla="*/ 6 w 8" name="T0"/>
                <a:gd fmla="*/ 3 h 31" name="T1"/>
                <a:gd fmla="*/ 0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1" name="Freeform 496"/>
            <p:cNvSpPr/>
            <p:nvPr/>
          </p:nvSpPr>
          <p:spPr bwMode="auto">
            <a:xfrm>
              <a:off x="306458" y="6488474"/>
              <a:ext cx="33075" cy="141749"/>
            </a:xfrm>
            <a:custGeom>
              <a:gdLst>
                <a:gd fmla="*/ 6 w 8" name="T0"/>
                <a:gd fmla="*/ 4 h 32" name="T1"/>
                <a:gd fmla="*/ 1 w 8" name="T2"/>
                <a:gd fmla="*/ 5 h 32" name="T3"/>
                <a:gd fmla="*/ 3 w 8" name="T4"/>
                <a:gd fmla="*/ 29 h 32" name="T5"/>
                <a:gd fmla="*/ 8 w 8" name="T6"/>
                <a:gd fmla="*/ 29 h 32" name="T7"/>
                <a:gd fmla="*/ 6 w 8" name="T8"/>
                <a:gd fmla="*/ 4 h 32" name="T9"/>
              </a:gdLst>
              <a:cxnLst>
                <a:cxn ang="0">
                  <a:pos x="T0" y="T1"/>
                </a:cxn>
                <a:cxn ang="0">
                  <a:pos x="T2" y="T3"/>
                </a:cxn>
                <a:cxn ang="0">
                  <a:pos x="T4" y="T5"/>
                </a:cxn>
                <a:cxn ang="0">
                  <a:pos x="T6" y="T7"/>
                </a:cxn>
                <a:cxn ang="0">
                  <a:pos x="T8" y="T9"/>
                </a:cxn>
              </a:cxnLst>
              <a:rect b="b" l="0" r="r" t="0"/>
              <a:pathLst>
                <a:path h="32" w="8">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2" name="Freeform 497"/>
            <p:cNvSpPr/>
            <p:nvPr/>
          </p:nvSpPr>
          <p:spPr bwMode="auto">
            <a:xfrm>
              <a:off x="854554"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3" name="Freeform 498"/>
            <p:cNvSpPr/>
            <p:nvPr/>
          </p:nvSpPr>
          <p:spPr bwMode="auto">
            <a:xfrm>
              <a:off x="956140"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4" name="Freeform 499"/>
            <p:cNvSpPr/>
            <p:nvPr/>
          </p:nvSpPr>
          <p:spPr bwMode="auto">
            <a:xfrm>
              <a:off x="989215" y="6505011"/>
              <a:ext cx="37800" cy="181911"/>
            </a:xfrm>
            <a:custGeom>
              <a:gdLst>
                <a:gd fmla="*/ 3 w 9" name="T0"/>
                <a:gd fmla="*/ 4 h 41" name="T1"/>
                <a:gd fmla="*/ 0 w 9" name="T2"/>
                <a:gd fmla="*/ 35 h 41" name="T3"/>
                <a:gd fmla="*/ 8 w 9" name="T4"/>
                <a:gd fmla="*/ 35 h 41" name="T5"/>
                <a:gd fmla="*/ 9 w 9" name="T6"/>
                <a:gd fmla="*/ 5 h 41" name="T7"/>
                <a:gd fmla="*/ 3 w 9" name="T8"/>
                <a:gd fmla="*/ 4 h 41" name="T9"/>
              </a:gdLst>
              <a:cxnLst>
                <a:cxn ang="0">
                  <a:pos x="T0" y="T1"/>
                </a:cxn>
                <a:cxn ang="0">
                  <a:pos x="T2" y="T3"/>
                </a:cxn>
                <a:cxn ang="0">
                  <a:pos x="T4" y="T5"/>
                </a:cxn>
                <a:cxn ang="0">
                  <a:pos x="T6" y="T7"/>
                </a:cxn>
                <a:cxn ang="0">
                  <a:pos x="T8" y="T9"/>
                </a:cxn>
              </a:cxnLst>
              <a:rect b="b" l="0" r="r" t="0"/>
              <a:pathLst>
                <a:path h="41" w="9">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5" name="Freeform 500"/>
            <p:cNvSpPr/>
            <p:nvPr/>
          </p:nvSpPr>
          <p:spPr bwMode="auto">
            <a:xfrm>
              <a:off x="102701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6" name="Freeform 501"/>
            <p:cNvSpPr/>
            <p:nvPr/>
          </p:nvSpPr>
          <p:spPr bwMode="auto">
            <a:xfrm>
              <a:off x="946690" y="6457762"/>
              <a:ext cx="35437" cy="163011"/>
            </a:xfrm>
            <a:custGeom>
              <a:gdLst>
                <a:gd fmla="*/ 0 w 8" name="T0"/>
                <a:gd fmla="*/ 6 h 37" name="T1"/>
                <a:gd fmla="*/ 0 w 8" name="T2"/>
                <a:gd fmla="*/ 32 h 37" name="T3"/>
                <a:gd fmla="*/ 7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7" name="Freeform 502"/>
            <p:cNvSpPr/>
            <p:nvPr/>
          </p:nvSpPr>
          <p:spPr bwMode="auto">
            <a:xfrm>
              <a:off x="1086077"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8" name="Freeform 503"/>
            <p:cNvSpPr/>
            <p:nvPr/>
          </p:nvSpPr>
          <p:spPr bwMode="auto">
            <a:xfrm>
              <a:off x="1185301"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89" name="Freeform 504"/>
            <p:cNvSpPr/>
            <p:nvPr/>
          </p:nvSpPr>
          <p:spPr bwMode="auto">
            <a:xfrm>
              <a:off x="1329412" y="6443587"/>
              <a:ext cx="54337" cy="233885"/>
            </a:xfrm>
            <a:custGeom>
              <a:gdLst>
                <a:gd fmla="*/ 10 w 13" name="T0"/>
                <a:gd fmla="*/ 2 h 53" name="T1"/>
                <a:gd fmla="*/ 4 w 13" name="T2"/>
                <a:gd fmla="*/ 22 h 53" name="T3"/>
                <a:gd fmla="*/ 0 w 13" name="T4"/>
                <a:gd fmla="*/ 25 h 53" name="T5"/>
                <a:gd fmla="*/ 4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0" name="Freeform 505"/>
            <p:cNvSpPr/>
            <p:nvPr/>
          </p:nvSpPr>
          <p:spPr bwMode="auto">
            <a:xfrm>
              <a:off x="1395562" y="6443587"/>
              <a:ext cx="70874" cy="207898"/>
            </a:xfrm>
            <a:custGeom>
              <a:gdLst>
                <a:gd fmla="*/ 12 w 17" name="T0"/>
                <a:gd fmla="*/ 2 h 47" name="T1"/>
                <a:gd fmla="*/ 1 w 17" name="T2"/>
                <a:gd fmla="*/ 43 h 47" name="T3"/>
                <a:gd fmla="*/ 7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1" name="Freeform 506"/>
            <p:cNvSpPr/>
            <p:nvPr/>
          </p:nvSpPr>
          <p:spPr bwMode="auto">
            <a:xfrm>
              <a:off x="1480611" y="6479024"/>
              <a:ext cx="28350" cy="196086"/>
            </a:xfrm>
            <a:custGeom>
              <a:gdLst>
                <a:gd fmla="*/ 6 w 7" name="T0"/>
                <a:gd fmla="*/ 3 h 44" name="T1"/>
                <a:gd fmla="*/ 2 w 7" name="T2"/>
                <a:gd fmla="*/ 3 h 44" name="T3"/>
                <a:gd fmla="*/ 2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2" name="Freeform 507"/>
            <p:cNvSpPr/>
            <p:nvPr/>
          </p:nvSpPr>
          <p:spPr bwMode="auto">
            <a:xfrm>
              <a:off x="1568023" y="6424687"/>
              <a:ext cx="77962" cy="217348"/>
            </a:xfrm>
            <a:custGeom>
              <a:gdLst>
                <a:gd fmla="*/ 18 w 19" name="T0"/>
                <a:gd fmla="*/ 45 h 49" name="T1"/>
                <a:gd fmla="*/ 17 w 19" name="T2"/>
                <a:gd fmla="*/ 18 h 49" name="T3"/>
                <a:gd fmla="*/ 10 w 19" name="T4"/>
                <a:gd fmla="*/ 16 h 49" name="T5"/>
                <a:gd fmla="*/ 10 w 19" name="T6"/>
                <a:gd fmla="*/ 16 h 49" name="T7"/>
                <a:gd fmla="*/ 10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4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3" name="Freeform 508"/>
            <p:cNvSpPr/>
            <p:nvPr/>
          </p:nvSpPr>
          <p:spPr bwMode="auto">
            <a:xfrm>
              <a:off x="1721584" y="6495561"/>
              <a:ext cx="25987" cy="144111"/>
            </a:xfrm>
            <a:custGeom>
              <a:gdLst>
                <a:gd fmla="*/ 6 w 6" name="T0"/>
                <a:gd fmla="*/ 3 h 32" name="T1"/>
                <a:gd fmla="*/ 1 w 6" name="T2"/>
                <a:gd fmla="*/ 3 h 32" name="T3"/>
                <a:gd fmla="*/ 1 w 6" name="T4"/>
                <a:gd fmla="*/ 29 h 32" name="T5"/>
                <a:gd fmla="*/ 6 w 6" name="T6"/>
                <a:gd fmla="*/ 29 h 32" name="T7"/>
                <a:gd fmla="*/ 6 w 6" name="T8"/>
                <a:gd fmla="*/ 3 h 32" name="T9"/>
              </a:gdLst>
              <a:cxnLst>
                <a:cxn ang="0">
                  <a:pos x="T0" y="T1"/>
                </a:cxn>
                <a:cxn ang="0">
                  <a:pos x="T2" y="T3"/>
                </a:cxn>
                <a:cxn ang="0">
                  <a:pos x="T4" y="T5"/>
                </a:cxn>
                <a:cxn ang="0">
                  <a:pos x="T6" y="T7"/>
                </a:cxn>
                <a:cxn ang="0">
                  <a:pos x="T8" y="T9"/>
                </a:cxn>
              </a:cxnLst>
              <a:rect b="b" l="0" r="r" t="0"/>
              <a:pathLst>
                <a:path h="32" w="6">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4" name="Freeform 509"/>
            <p:cNvSpPr/>
            <p:nvPr/>
          </p:nvSpPr>
          <p:spPr bwMode="auto">
            <a:xfrm>
              <a:off x="1790096" y="6479024"/>
              <a:ext cx="59062" cy="181911"/>
            </a:xfrm>
            <a:custGeom>
              <a:gdLst>
                <a:gd fmla="*/ 7 w 14" name="T0"/>
                <a:gd fmla="*/ 6 h 41" name="T1"/>
                <a:gd fmla="*/ 6 w 14" name="T2"/>
                <a:gd fmla="*/ 4 h 41" name="T3"/>
                <a:gd fmla="*/ 0 w 14" name="T4"/>
                <a:gd fmla="*/ 5 h 41" name="T5"/>
                <a:gd fmla="*/ 2 w 14" name="T6"/>
                <a:gd fmla="*/ 29 h 41" name="T7"/>
                <a:gd fmla="*/ 4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5" name="Freeform 510"/>
            <p:cNvSpPr/>
            <p:nvPr/>
          </p:nvSpPr>
          <p:spPr bwMode="auto">
            <a:xfrm>
              <a:off x="1860970"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6" name="Freeform 511"/>
            <p:cNvSpPr/>
            <p:nvPr/>
          </p:nvSpPr>
          <p:spPr bwMode="auto">
            <a:xfrm>
              <a:off x="1671972"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3 w 12" name="T10"/>
                <a:gd fmla="*/ 42 h 46" name="T11"/>
                <a:gd fmla="*/ 11 w 12" name="T12"/>
                <a:gd fmla="*/ 41 h 46" name="T13"/>
                <a:gd fmla="*/ 10 w 12" name="T14"/>
                <a:gd fmla="*/ 28 h 46" name="T15"/>
                <a:gd fmla="*/ 11 w 12" name="T16"/>
                <a:gd fmla="*/ 27 h 46" name="T17"/>
                <a:gd fmla="*/ 10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7" name="Freeform 512"/>
            <p:cNvSpPr/>
            <p:nvPr/>
          </p:nvSpPr>
          <p:spPr bwMode="auto">
            <a:xfrm>
              <a:off x="1275075" y="6505011"/>
              <a:ext cx="49612" cy="125211"/>
            </a:xfrm>
            <a:custGeom>
              <a:gdLst>
                <a:gd fmla="*/ 12 w 12" name="T0"/>
                <a:gd fmla="*/ 24 h 28" name="T1"/>
                <a:gd fmla="*/ 4 w 12" name="T2"/>
                <a:gd fmla="*/ 2 h 28" name="T3"/>
                <a:gd fmla="*/ 0 w 12" name="T4"/>
                <a:gd fmla="*/ 3 h 28" name="T5"/>
                <a:gd fmla="*/ 9 w 12" name="T6"/>
                <a:gd fmla="*/ 26 h 28" name="T7"/>
                <a:gd fmla="*/ 12 w 12" name="T8"/>
                <a:gd fmla="*/ 24 h 28" name="T9"/>
              </a:gdLst>
              <a:cxnLst>
                <a:cxn ang="0">
                  <a:pos x="T0" y="T1"/>
                </a:cxn>
                <a:cxn ang="0">
                  <a:pos x="T2" y="T3"/>
                </a:cxn>
                <a:cxn ang="0">
                  <a:pos x="T4" y="T5"/>
                </a:cxn>
                <a:cxn ang="0">
                  <a:pos x="T6" y="T7"/>
                </a:cxn>
                <a:cxn ang="0">
                  <a:pos x="T8" y="T9"/>
                </a:cxn>
              </a:cxnLst>
              <a:rect b="b" l="0" r="r" t="0"/>
              <a:pathLst>
                <a:path h="28" w="12">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8" name="Freeform 513"/>
            <p:cNvSpPr/>
            <p:nvPr/>
          </p:nvSpPr>
          <p:spPr bwMode="auto">
            <a:xfrm>
              <a:off x="1168764"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199" name="Freeform 514"/>
            <p:cNvSpPr/>
            <p:nvPr/>
          </p:nvSpPr>
          <p:spPr bwMode="auto">
            <a:xfrm>
              <a:off x="1438086" y="6514461"/>
              <a:ext cx="42525"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0" name="Freeform 515"/>
            <p:cNvSpPr/>
            <p:nvPr/>
          </p:nvSpPr>
          <p:spPr bwMode="auto">
            <a:xfrm>
              <a:off x="1957832" y="6448312"/>
              <a:ext cx="61424" cy="222073"/>
            </a:xfrm>
            <a:custGeom>
              <a:gdLst>
                <a:gd fmla="*/ 11 w 15" name="T0"/>
                <a:gd fmla="*/ 28 h 50" name="T1"/>
                <a:gd fmla="*/ 14 w 15" name="T2"/>
                <a:gd fmla="*/ 7 h 50" name="T3"/>
                <a:gd fmla="*/ 7 w 15" name="T4"/>
                <a:gd fmla="*/ 5 h 50" name="T5"/>
                <a:gd fmla="*/ 5 w 15" name="T6"/>
                <a:gd fmla="*/ 16 h 50" name="T7"/>
                <a:gd fmla="*/ 4 w 15" name="T8"/>
                <a:gd fmla="*/ 17 h 50" name="T9"/>
                <a:gd fmla="*/ 5 w 15" name="T10"/>
                <a:gd fmla="*/ 46 h 50" name="T11"/>
                <a:gd fmla="*/ 11 w 15" name="T12"/>
                <a:gd fmla="*/ 42 h 50" name="T13"/>
                <a:gd fmla="*/ 9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1" name="Freeform 516"/>
            <p:cNvSpPr/>
            <p:nvPr/>
          </p:nvSpPr>
          <p:spPr bwMode="auto">
            <a:xfrm>
              <a:off x="2045244" y="6509736"/>
              <a:ext cx="33075" cy="137024"/>
            </a:xfrm>
            <a:custGeom>
              <a:gdLst>
                <a:gd fmla="*/ 6 w 8" name="T0"/>
                <a:gd fmla="*/ 3 h 31" name="T1"/>
                <a:gd fmla="*/ 1 w 8" name="T2"/>
                <a:gd fmla="*/ 4 h 31" name="T3"/>
                <a:gd fmla="*/ 3 w 8" name="T4"/>
                <a:gd fmla="*/ 28 h 31" name="T5"/>
                <a:gd fmla="*/ 8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2" name="Freeform 517"/>
            <p:cNvSpPr/>
            <p:nvPr/>
          </p:nvSpPr>
          <p:spPr bwMode="auto">
            <a:xfrm>
              <a:off x="2071231" y="6495561"/>
              <a:ext cx="82687" cy="226798"/>
            </a:xfrm>
            <a:custGeom>
              <a:gdLst>
                <a:gd fmla="*/ 18 w 20" name="T0"/>
                <a:gd fmla="*/ 44 h 51" name="T1"/>
                <a:gd fmla="*/ 13 w 20" name="T2"/>
                <a:gd fmla="*/ 12 h 51" name="T3"/>
                <a:gd fmla="*/ 12 w 20" name="T4"/>
                <a:gd fmla="*/ 12 h 51" name="T5"/>
                <a:gd fmla="*/ 12 w 20" name="T6"/>
                <a:gd fmla="*/ 4 h 51" name="T7"/>
                <a:gd fmla="*/ 8 w 20" name="T8"/>
                <a:gd fmla="*/ 4 h 51" name="T9"/>
                <a:gd fmla="*/ 8 w 20" name="T10"/>
                <a:gd fmla="*/ 11 h 51" name="T11"/>
                <a:gd fmla="*/ 7 w 20" name="T12"/>
                <a:gd fmla="*/ 12 h 51" name="T13"/>
                <a:gd fmla="*/ 6 w 20" name="T14"/>
                <a:gd fmla="*/ 20 h 51" name="T15"/>
                <a:gd fmla="*/ 5 w 20" name="T16"/>
                <a:gd fmla="*/ 21 h 51" name="T17"/>
                <a:gd fmla="*/ 1 w 20" name="T18"/>
                <a:gd fmla="*/ 37 h 51" name="T19"/>
                <a:gd fmla="*/ 3 w 20" name="T20"/>
                <a:gd fmla="*/ 38 h 51" name="T21"/>
                <a:gd fmla="*/ 6 w 20" name="T22"/>
                <a:gd fmla="*/ 23 h 51" name="T23"/>
                <a:gd fmla="*/ 10 w 20" name="T24"/>
                <a:gd fmla="*/ 47 h 51" name="T25"/>
                <a:gd fmla="*/ 18 w 20"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20">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3" name="Freeform 518"/>
            <p:cNvSpPr/>
            <p:nvPr/>
          </p:nvSpPr>
          <p:spPr bwMode="auto">
            <a:xfrm>
              <a:off x="217518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4" name="Freeform 519"/>
            <p:cNvSpPr/>
            <p:nvPr/>
          </p:nvSpPr>
          <p:spPr bwMode="auto">
            <a:xfrm>
              <a:off x="2203530" y="6505011"/>
              <a:ext cx="42525" cy="181911"/>
            </a:xfrm>
            <a:custGeom>
              <a:gdLst>
                <a:gd fmla="*/ 3 w 10" name="T0"/>
                <a:gd fmla="*/ 4 h 41" name="T1"/>
                <a:gd fmla="*/ 0 w 10" name="T2"/>
                <a:gd fmla="*/ 35 h 41" name="T3"/>
                <a:gd fmla="*/ 8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5" name="Freeform 520"/>
            <p:cNvSpPr/>
            <p:nvPr/>
          </p:nvSpPr>
          <p:spPr bwMode="auto">
            <a:xfrm>
              <a:off x="2246055"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6" name="Freeform 521"/>
            <p:cNvSpPr/>
            <p:nvPr/>
          </p:nvSpPr>
          <p:spPr bwMode="auto">
            <a:xfrm>
              <a:off x="2163368" y="6457762"/>
              <a:ext cx="33075"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7" name="Freeform 522"/>
            <p:cNvSpPr/>
            <p:nvPr/>
          </p:nvSpPr>
          <p:spPr bwMode="auto">
            <a:xfrm>
              <a:off x="2305117"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8" name="Freeform 523"/>
            <p:cNvSpPr/>
            <p:nvPr/>
          </p:nvSpPr>
          <p:spPr bwMode="auto">
            <a:xfrm>
              <a:off x="2401978" y="6568798"/>
              <a:ext cx="33075"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09" name="Freeform 524"/>
            <p:cNvSpPr/>
            <p:nvPr/>
          </p:nvSpPr>
          <p:spPr bwMode="auto">
            <a:xfrm>
              <a:off x="2543727" y="6443587"/>
              <a:ext cx="59062" cy="233885"/>
            </a:xfrm>
            <a:custGeom>
              <a:gdLst>
                <a:gd fmla="*/ 11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8 w 14" name="T12"/>
                <a:gd fmla="*/ 51 h 53" name="T13"/>
                <a:gd fmla="*/ 13 w 14" name="T14"/>
                <a:gd fmla="*/ 49 h 53" name="T15"/>
                <a:gd fmla="*/ 8 w 14" name="T16"/>
                <a:gd fmla="*/ 33 h 53" name="T17"/>
                <a:gd fmla="*/ 13 w 14" name="T18"/>
                <a:gd fmla="*/ 3 h 53" name="T19"/>
                <a:gd fmla="*/ 11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0" name="Freeform 525"/>
            <p:cNvSpPr/>
            <p:nvPr/>
          </p:nvSpPr>
          <p:spPr bwMode="auto">
            <a:xfrm>
              <a:off x="2614602" y="6443587"/>
              <a:ext cx="66149" cy="207898"/>
            </a:xfrm>
            <a:custGeom>
              <a:gdLst>
                <a:gd fmla="*/ 12 w 16" name="T0"/>
                <a:gd fmla="*/ 2 h 47" name="T1"/>
                <a:gd fmla="*/ 0 w 16" name="T2"/>
                <a:gd fmla="*/ 43 h 47" name="T3"/>
                <a:gd fmla="*/ 6 w 16" name="T4"/>
                <a:gd fmla="*/ 43 h 47" name="T5"/>
                <a:gd fmla="*/ 15 w 16" name="T6"/>
                <a:gd fmla="*/ 3 h 47" name="T7"/>
                <a:gd fmla="*/ 12 w 16" name="T8"/>
                <a:gd fmla="*/ 2 h 47" name="T9"/>
              </a:gdLst>
              <a:cxnLst>
                <a:cxn ang="0">
                  <a:pos x="T0" y="T1"/>
                </a:cxn>
                <a:cxn ang="0">
                  <a:pos x="T2" y="T3"/>
                </a:cxn>
                <a:cxn ang="0">
                  <a:pos x="T4" y="T5"/>
                </a:cxn>
                <a:cxn ang="0">
                  <a:pos x="T6" y="T7"/>
                </a:cxn>
                <a:cxn ang="0">
                  <a:pos x="T8" y="T9"/>
                </a:cxn>
              </a:cxnLst>
              <a:rect b="b" l="0" r="r" t="0"/>
              <a:pathLst>
                <a:path h="47" w="16">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1" name="Freeform 526"/>
            <p:cNvSpPr/>
            <p:nvPr/>
          </p:nvSpPr>
          <p:spPr bwMode="auto">
            <a:xfrm>
              <a:off x="2694926" y="6479024"/>
              <a:ext cx="33075" cy="196086"/>
            </a:xfrm>
            <a:custGeom>
              <a:gdLst>
                <a:gd fmla="*/ 7 w 8" name="T0"/>
                <a:gd fmla="*/ 3 h 44" name="T1"/>
                <a:gd fmla="*/ 3 w 8" name="T2"/>
                <a:gd fmla="*/ 3 h 44" name="T3"/>
                <a:gd fmla="*/ 2 w 8" name="T4"/>
                <a:gd fmla="*/ 15 h 44" name="T5"/>
                <a:gd fmla="*/ 0 w 8" name="T6"/>
                <a:gd fmla="*/ 17 h 44" name="T7"/>
                <a:gd fmla="*/ 1 w 8" name="T8"/>
                <a:gd fmla="*/ 33 h 44" name="T9"/>
                <a:gd fmla="*/ 2 w 8" name="T10"/>
                <a:gd fmla="*/ 35 h 44" name="T11"/>
                <a:gd fmla="*/ 2 w 8" name="T12"/>
                <a:gd fmla="*/ 41 h 44" name="T13"/>
                <a:gd fmla="*/ 7 w 8" name="T14"/>
                <a:gd fmla="*/ 41 h 44" name="T15"/>
                <a:gd fmla="*/ 7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2" name="Freeform 527"/>
            <p:cNvSpPr/>
            <p:nvPr/>
          </p:nvSpPr>
          <p:spPr bwMode="auto">
            <a:xfrm>
              <a:off x="2787063" y="6424687"/>
              <a:ext cx="77962" cy="217348"/>
            </a:xfrm>
            <a:custGeom>
              <a:gdLst>
                <a:gd fmla="*/ 18 w 19" name="T0"/>
                <a:gd fmla="*/ 45 h 49" name="T1"/>
                <a:gd fmla="*/ 16 w 19" name="T2"/>
                <a:gd fmla="*/ 18 h 49" name="T3"/>
                <a:gd fmla="*/ 10 w 19" name="T4"/>
                <a:gd fmla="*/ 16 h 49" name="T5"/>
                <a:gd fmla="*/ 10 w 19" name="T6"/>
                <a:gd fmla="*/ 16 h 49" name="T7"/>
                <a:gd fmla="*/ 9 w 19" name="T8"/>
                <a:gd fmla="*/ 16 h 49" name="T9"/>
                <a:gd fmla="*/ 10 w 19" name="T10"/>
                <a:gd fmla="*/ 4 h 49" name="T11"/>
                <a:gd fmla="*/ 4 w 19" name="T12"/>
                <a:gd fmla="*/ 4 h 49" name="T13"/>
                <a:gd fmla="*/ 1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3" name="Freeform 528"/>
            <p:cNvSpPr/>
            <p:nvPr/>
          </p:nvSpPr>
          <p:spPr bwMode="auto">
            <a:xfrm>
              <a:off x="2940624" y="6495561"/>
              <a:ext cx="25987" cy="144111"/>
            </a:xfrm>
            <a:custGeom>
              <a:gdLst>
                <a:gd fmla="*/ 5 w 6" name="T0"/>
                <a:gd fmla="*/ 3 h 32" name="T1"/>
                <a:gd fmla="*/ 0 w 6" name="T2"/>
                <a:gd fmla="*/ 3 h 32" name="T3"/>
                <a:gd fmla="*/ 0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4" name="Freeform 529"/>
            <p:cNvSpPr/>
            <p:nvPr/>
          </p:nvSpPr>
          <p:spPr bwMode="auto">
            <a:xfrm>
              <a:off x="3004411" y="6479024"/>
              <a:ext cx="59062" cy="181911"/>
            </a:xfrm>
            <a:custGeom>
              <a:gdLst>
                <a:gd fmla="*/ 8 w 14" name="T0"/>
                <a:gd fmla="*/ 6 h 41" name="T1"/>
                <a:gd fmla="*/ 7 w 14" name="T2"/>
                <a:gd fmla="*/ 4 h 41" name="T3"/>
                <a:gd fmla="*/ 1 w 14" name="T4"/>
                <a:gd fmla="*/ 5 h 41" name="T5"/>
                <a:gd fmla="*/ 3 w 14" name="T6"/>
                <a:gd fmla="*/ 29 h 41" name="T7"/>
                <a:gd fmla="*/ 5 w 14" name="T8"/>
                <a:gd fmla="*/ 32 h 41" name="T9"/>
                <a:gd fmla="*/ 6 w 14" name="T10"/>
                <a:gd fmla="*/ 37 h 41" name="T11"/>
                <a:gd fmla="*/ 11 w 14" name="T12"/>
                <a:gd fmla="*/ 37 h 41" name="T13"/>
                <a:gd fmla="*/ 14 w 14" name="T14"/>
                <a:gd fmla="*/ 10 h 41" name="T15"/>
                <a:gd fmla="*/ 8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5" name="Freeform 530"/>
            <p:cNvSpPr/>
            <p:nvPr/>
          </p:nvSpPr>
          <p:spPr bwMode="auto">
            <a:xfrm>
              <a:off x="3080010" y="6474299"/>
              <a:ext cx="61424" cy="231523"/>
            </a:xfrm>
            <a:custGeom>
              <a:gdLst>
                <a:gd fmla="*/ 7 w 15" name="T0"/>
                <a:gd fmla="*/ 5 h 52" name="T1"/>
                <a:gd fmla="*/ 6 w 15" name="T2"/>
                <a:gd fmla="*/ 12 h 52" name="T3"/>
                <a:gd fmla="*/ 2 w 15" name="T4"/>
                <a:gd fmla="*/ 14 h 52" name="T5"/>
                <a:gd fmla="*/ 1 w 15" name="T6"/>
                <a:gd fmla="*/ 23 h 52" name="T7"/>
                <a:gd fmla="*/ 3 w 15" name="T8"/>
                <a:gd fmla="*/ 25 h 52" name="T9"/>
                <a:gd fmla="*/ 4 w 15" name="T10"/>
                <a:gd fmla="*/ 49 h 52" name="T11"/>
                <a:gd fmla="*/ 9 w 15" name="T12"/>
                <a:gd fmla="*/ 49 h 52" name="T13"/>
                <a:gd fmla="*/ 14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6" name="Freeform 531"/>
            <p:cNvSpPr/>
            <p:nvPr/>
          </p:nvSpPr>
          <p:spPr bwMode="auto">
            <a:xfrm>
              <a:off x="2886287" y="6495561"/>
              <a:ext cx="49612" cy="205536"/>
            </a:xfrm>
            <a:custGeom>
              <a:gdLst>
                <a:gd fmla="*/ 8 w 12" name="T0"/>
                <a:gd fmla="*/ 7 h 46" name="T1"/>
                <a:gd fmla="*/ 7 w 12" name="T2"/>
                <a:gd fmla="*/ 2 h 46" name="T3"/>
                <a:gd fmla="*/ 4 w 12" name="T4"/>
                <a:gd fmla="*/ 3 h 46" name="T5"/>
                <a:gd fmla="*/ 5 w 12" name="T6"/>
                <a:gd fmla="*/ 7 h 46" name="T7"/>
                <a:gd fmla="*/ 3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7" name="Freeform 532"/>
            <p:cNvSpPr/>
            <p:nvPr/>
          </p:nvSpPr>
          <p:spPr bwMode="auto">
            <a:xfrm>
              <a:off x="2489390" y="6505011"/>
              <a:ext cx="54337" cy="125211"/>
            </a:xfrm>
            <a:custGeom>
              <a:gdLst>
                <a:gd fmla="*/ 12 w 13" name="T0"/>
                <a:gd fmla="*/ 24 h 28" name="T1"/>
                <a:gd fmla="*/ 4 w 13" name="T2"/>
                <a:gd fmla="*/ 2 h 28" name="T3"/>
                <a:gd fmla="*/ 1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8" name="Freeform 533"/>
            <p:cNvSpPr/>
            <p:nvPr/>
          </p:nvSpPr>
          <p:spPr bwMode="auto">
            <a:xfrm>
              <a:off x="238307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19" name="Freeform 534"/>
            <p:cNvSpPr/>
            <p:nvPr/>
          </p:nvSpPr>
          <p:spPr bwMode="auto">
            <a:xfrm>
              <a:off x="2657126" y="6514461"/>
              <a:ext cx="40162" cy="141749"/>
            </a:xfrm>
            <a:custGeom>
              <a:gdLst>
                <a:gd fmla="*/ 2 w 10" name="T0"/>
                <a:gd fmla="*/ 4 h 32" name="T1"/>
                <a:gd fmla="*/ 2 w 10" name="T2"/>
                <a:gd fmla="*/ 28 h 32" name="T3"/>
                <a:gd fmla="*/ 9 w 10" name="T4"/>
                <a:gd fmla="*/ 26 h 32" name="T5"/>
                <a:gd fmla="*/ 9 w 10" name="T6"/>
                <a:gd fmla="*/ 6 h 32" name="T7"/>
                <a:gd fmla="*/ 2 w 10" name="T8"/>
                <a:gd fmla="*/ 4 h 32" name="T9"/>
              </a:gdLst>
              <a:cxnLst>
                <a:cxn ang="0">
                  <a:pos x="T0" y="T1"/>
                </a:cxn>
                <a:cxn ang="0">
                  <a:pos x="T2" y="T3"/>
                </a:cxn>
                <a:cxn ang="0">
                  <a:pos x="T4" y="T5"/>
                </a:cxn>
                <a:cxn ang="0">
                  <a:pos x="T6" y="T7"/>
                </a:cxn>
                <a:cxn ang="0">
                  <a:pos x="T8" y="T9"/>
                </a:cxn>
              </a:cxnLst>
              <a:rect b="b" l="0" r="r" t="0"/>
              <a:pathLst>
                <a:path h="32" w="10">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0" name="Freeform 535"/>
            <p:cNvSpPr/>
            <p:nvPr/>
          </p:nvSpPr>
          <p:spPr bwMode="auto">
            <a:xfrm>
              <a:off x="3174509" y="6448312"/>
              <a:ext cx="63787" cy="222073"/>
            </a:xfrm>
            <a:custGeom>
              <a:gdLst>
                <a:gd fmla="*/ 11 w 15" name="T0"/>
                <a:gd fmla="*/ 28 h 50" name="T1"/>
                <a:gd fmla="*/ 13 w 15" name="T2"/>
                <a:gd fmla="*/ 7 h 50" name="T3"/>
                <a:gd fmla="*/ 6 w 15" name="T4"/>
                <a:gd fmla="*/ 5 h 50" name="T5"/>
                <a:gd fmla="*/ 5 w 15" name="T6"/>
                <a:gd fmla="*/ 16 h 50" name="T7"/>
                <a:gd fmla="*/ 3 w 15" name="T8"/>
                <a:gd fmla="*/ 17 h 50" name="T9"/>
                <a:gd fmla="*/ 5 w 15" name="T10"/>
                <a:gd fmla="*/ 46 h 50" name="T11"/>
                <a:gd fmla="*/ 11 w 15" name="T12"/>
                <a:gd fmla="*/ 42 h 50" name="T13"/>
                <a:gd fmla="*/ 8 w 15" name="T14"/>
                <a:gd fmla="*/ 31 h 50" name="T15"/>
                <a:gd fmla="*/ 11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1" name="Freeform 536"/>
            <p:cNvSpPr/>
            <p:nvPr/>
          </p:nvSpPr>
          <p:spPr bwMode="auto">
            <a:xfrm>
              <a:off x="3264284" y="6509736"/>
              <a:ext cx="33075" cy="137024"/>
            </a:xfrm>
            <a:custGeom>
              <a:gdLst>
                <a:gd fmla="*/ 6 w 8" name="T0"/>
                <a:gd fmla="*/ 3 h 31" name="T1"/>
                <a:gd fmla="*/ 1 w 8" name="T2"/>
                <a:gd fmla="*/ 4 h 31" name="T3"/>
                <a:gd fmla="*/ 3 w 8" name="T4"/>
                <a:gd fmla="*/ 28 h 31" name="T5"/>
                <a:gd fmla="*/ 7 w 8" name="T6"/>
                <a:gd fmla="*/ 28 h 31" name="T7"/>
                <a:gd fmla="*/ 6 w 8" name="T8"/>
                <a:gd fmla="*/ 3 h 31" name="T9"/>
              </a:gdLst>
              <a:cxnLst>
                <a:cxn ang="0">
                  <a:pos x="T0" y="T1"/>
                </a:cxn>
                <a:cxn ang="0">
                  <a:pos x="T2" y="T3"/>
                </a:cxn>
                <a:cxn ang="0">
                  <a:pos x="T4" y="T5"/>
                </a:cxn>
                <a:cxn ang="0">
                  <a:pos x="T6" y="T7"/>
                </a:cxn>
                <a:cxn ang="0">
                  <a:pos x="T8" y="T9"/>
                </a:cxn>
              </a:cxnLst>
              <a:rect b="b" l="0" r="r" t="0"/>
              <a:pathLst>
                <a:path h="31" w="8">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2" name="Freeform 537"/>
            <p:cNvSpPr/>
            <p:nvPr/>
          </p:nvSpPr>
          <p:spPr bwMode="auto">
            <a:xfrm>
              <a:off x="3287908" y="6495561"/>
              <a:ext cx="80324" cy="226798"/>
            </a:xfrm>
            <a:custGeom>
              <a:gdLst>
                <a:gd fmla="*/ 17 w 19" name="T0"/>
                <a:gd fmla="*/ 44 h 51" name="T1"/>
                <a:gd fmla="*/ 12 w 19" name="T2"/>
                <a:gd fmla="*/ 12 h 51" name="T3"/>
                <a:gd fmla="*/ 12 w 19" name="T4"/>
                <a:gd fmla="*/ 12 h 51" name="T5"/>
                <a:gd fmla="*/ 12 w 19" name="T6"/>
                <a:gd fmla="*/ 4 h 51" name="T7"/>
                <a:gd fmla="*/ 7 w 19" name="T8"/>
                <a:gd fmla="*/ 4 h 51" name="T9"/>
                <a:gd fmla="*/ 8 w 19" name="T10"/>
                <a:gd fmla="*/ 11 h 51" name="T11"/>
                <a:gd fmla="*/ 7 w 19" name="T12"/>
                <a:gd fmla="*/ 12 h 51" name="T13"/>
                <a:gd fmla="*/ 6 w 19" name="T14"/>
                <a:gd fmla="*/ 20 h 51" name="T15"/>
                <a:gd fmla="*/ 4 w 19" name="T16"/>
                <a:gd fmla="*/ 21 h 51" name="T17"/>
                <a:gd fmla="*/ 0 w 19" name="T18"/>
                <a:gd fmla="*/ 37 h 51" name="T19"/>
                <a:gd fmla="*/ 2 w 19" name="T20"/>
                <a:gd fmla="*/ 38 h 51" name="T21"/>
                <a:gd fmla="*/ 6 w 19" name="T22"/>
                <a:gd fmla="*/ 23 h 51" name="T23"/>
                <a:gd fmla="*/ 10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3" name="Freeform 538"/>
            <p:cNvSpPr/>
            <p:nvPr/>
          </p:nvSpPr>
          <p:spPr bwMode="auto">
            <a:xfrm>
              <a:off x="3394220" y="6604235"/>
              <a:ext cx="23625" cy="122849"/>
            </a:xfrm>
            <a:custGeom>
              <a:gdLst>
                <a:gd fmla="*/ 5 w 6" name="T0"/>
                <a:gd fmla="*/ 3 h 28" name="T1"/>
                <a:gd fmla="*/ 1 w 6" name="T2"/>
                <a:gd fmla="*/ 2 h 28" name="T3"/>
                <a:gd fmla="*/ 0 w 6" name="T4"/>
                <a:gd fmla="*/ 24 h 28" name="T5"/>
                <a:gd fmla="*/ 6 w 6" name="T6"/>
                <a:gd fmla="*/ 24 h 28" name="T7"/>
                <a:gd fmla="*/ 5 w 6" name="T8"/>
                <a:gd fmla="*/ 3 h 28" name="T9"/>
              </a:gdLst>
              <a:cxnLst>
                <a:cxn ang="0">
                  <a:pos x="T0" y="T1"/>
                </a:cxn>
                <a:cxn ang="0">
                  <a:pos x="T2" y="T3"/>
                </a:cxn>
                <a:cxn ang="0">
                  <a:pos x="T4" y="T5"/>
                </a:cxn>
                <a:cxn ang="0">
                  <a:pos x="T6" y="T7"/>
                </a:cxn>
                <a:cxn ang="0">
                  <a:pos x="T8" y="T9"/>
                </a:cxn>
              </a:cxnLst>
              <a:rect b="b" l="0" r="r" t="0"/>
              <a:pathLst>
                <a:path h="28" w="6">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4" name="Freeform 539"/>
            <p:cNvSpPr/>
            <p:nvPr/>
          </p:nvSpPr>
          <p:spPr bwMode="auto">
            <a:xfrm>
              <a:off x="3422570" y="6505011"/>
              <a:ext cx="42525" cy="181911"/>
            </a:xfrm>
            <a:custGeom>
              <a:gdLst>
                <a:gd fmla="*/ 3 w 10" name="T0"/>
                <a:gd fmla="*/ 4 h 41" name="T1"/>
                <a:gd fmla="*/ 0 w 10" name="T2"/>
                <a:gd fmla="*/ 35 h 41" name="T3"/>
                <a:gd fmla="*/ 8 w 10" name="T4"/>
                <a:gd fmla="*/ 35 h 41" name="T5"/>
                <a:gd fmla="*/ 9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5" name="Freeform 540"/>
            <p:cNvSpPr/>
            <p:nvPr/>
          </p:nvSpPr>
          <p:spPr bwMode="auto">
            <a:xfrm>
              <a:off x="3460369" y="6493199"/>
              <a:ext cx="70874" cy="252785"/>
            </a:xfrm>
            <a:custGeom>
              <a:gdLst>
                <a:gd fmla="*/ 7 w 17" name="T0"/>
                <a:gd fmla="*/ 6 h 57" name="T1"/>
                <a:gd fmla="*/ 5 w 17" name="T2"/>
                <a:gd fmla="*/ 12 h 57" name="T3"/>
                <a:gd fmla="*/ 5 w 17" name="T4"/>
                <a:gd fmla="*/ 11 h 57" name="T5"/>
                <a:gd fmla="*/ 2 w 17" name="T6"/>
                <a:gd fmla="*/ 12 h 57" name="T7"/>
                <a:gd fmla="*/ 3 w 17" name="T8"/>
                <a:gd fmla="*/ 20 h 57" name="T9"/>
                <a:gd fmla="*/ 7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6" name="Freeform 541"/>
            <p:cNvSpPr/>
            <p:nvPr/>
          </p:nvSpPr>
          <p:spPr bwMode="auto">
            <a:xfrm>
              <a:off x="3380045" y="6457762"/>
              <a:ext cx="35437" cy="163011"/>
            </a:xfrm>
            <a:custGeom>
              <a:gdLst>
                <a:gd fmla="*/ 0 w 8" name="T0"/>
                <a:gd fmla="*/ 6 h 37" name="T1"/>
                <a:gd fmla="*/ 0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7" name="Freeform 542"/>
            <p:cNvSpPr/>
            <p:nvPr/>
          </p:nvSpPr>
          <p:spPr bwMode="auto">
            <a:xfrm>
              <a:off x="3524156" y="6493199"/>
              <a:ext cx="61424" cy="177186"/>
            </a:xfrm>
            <a:custGeom>
              <a:gdLst>
                <a:gd fmla="*/ 5 w 15" name="T0"/>
                <a:gd fmla="*/ 5 h 40" name="T1"/>
                <a:gd fmla="*/ 4 w 15" name="T2"/>
                <a:gd fmla="*/ 37 h 40" name="T3"/>
                <a:gd fmla="*/ 10 w 15" name="T4"/>
                <a:gd fmla="*/ 36 h 40" name="T5"/>
                <a:gd fmla="*/ 13 w 15" name="T6"/>
                <a:gd fmla="*/ 10 h 40" name="T7"/>
                <a:gd fmla="*/ 5 w 15" name="T8"/>
                <a:gd fmla="*/ 5 h 40" name="T9"/>
              </a:gdLst>
              <a:cxnLst>
                <a:cxn ang="0">
                  <a:pos x="T0" y="T1"/>
                </a:cxn>
                <a:cxn ang="0">
                  <a:pos x="T2" y="T3"/>
                </a:cxn>
                <a:cxn ang="0">
                  <a:pos x="T4" y="T5"/>
                </a:cxn>
                <a:cxn ang="0">
                  <a:pos x="T6" y="T7"/>
                </a:cxn>
                <a:cxn ang="0">
                  <a:pos x="T8" y="T9"/>
                </a:cxn>
              </a:cxnLst>
              <a:rect b="b" l="0" r="r" t="0"/>
              <a:pathLst>
                <a:path h="40" w="15">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8" name="Freeform 543"/>
            <p:cNvSpPr/>
            <p:nvPr/>
          </p:nvSpPr>
          <p:spPr bwMode="auto">
            <a:xfrm>
              <a:off x="3618656" y="6568798"/>
              <a:ext cx="35437" cy="137024"/>
            </a:xfrm>
            <a:custGeom>
              <a:gdLst>
                <a:gd fmla="*/ 0 w 8" name="T0"/>
                <a:gd fmla="*/ 5 h 31" name="T1"/>
                <a:gd fmla="*/ 1 w 8" name="T2"/>
                <a:gd fmla="*/ 28 h 31" name="T3"/>
                <a:gd fmla="*/ 7 w 8" name="T4"/>
                <a:gd fmla="*/ 28 h 31" name="T5"/>
                <a:gd fmla="*/ 8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29" name="Freeform 544"/>
            <p:cNvSpPr/>
            <p:nvPr/>
          </p:nvSpPr>
          <p:spPr bwMode="auto">
            <a:xfrm>
              <a:off x="3762767" y="6443587"/>
              <a:ext cx="56700" cy="233885"/>
            </a:xfrm>
            <a:custGeom>
              <a:gdLst>
                <a:gd fmla="*/ 10 w 14" name="T0"/>
                <a:gd fmla="*/ 2 h 53" name="T1"/>
                <a:gd fmla="*/ 5 w 14" name="T2"/>
                <a:gd fmla="*/ 22 h 53" name="T3"/>
                <a:gd fmla="*/ 0 w 14" name="T4"/>
                <a:gd fmla="*/ 25 h 53" name="T5"/>
                <a:gd fmla="*/ 4 w 14" name="T6"/>
                <a:gd fmla="*/ 44 h 53" name="T7"/>
                <a:gd fmla="*/ 4 w 14" name="T8"/>
                <a:gd fmla="*/ 45 h 53" name="T9"/>
                <a:gd fmla="*/ 5 w 14" name="T10"/>
                <a:gd fmla="*/ 47 h 53" name="T11"/>
                <a:gd fmla="*/ 7 w 14" name="T12"/>
                <a:gd fmla="*/ 51 h 53" name="T13"/>
                <a:gd fmla="*/ 12 w 14" name="T14"/>
                <a:gd fmla="*/ 49 h 53" name="T15"/>
                <a:gd fmla="*/ 8 w 14" name="T16"/>
                <a:gd fmla="*/ 33 h 53" name="T17"/>
                <a:gd fmla="*/ 13 w 14" name="T18"/>
                <a:gd fmla="*/ 3 h 53" name="T19"/>
                <a:gd fmla="*/ 10 w 14"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4">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0" name="Freeform 545"/>
            <p:cNvSpPr/>
            <p:nvPr/>
          </p:nvSpPr>
          <p:spPr bwMode="auto">
            <a:xfrm>
              <a:off x="3828916" y="6443587"/>
              <a:ext cx="70874" cy="207898"/>
            </a:xfrm>
            <a:custGeom>
              <a:gdLst>
                <a:gd fmla="*/ 12 w 17" name="T0"/>
                <a:gd fmla="*/ 2 h 47" name="T1"/>
                <a:gd fmla="*/ 1 w 17" name="T2"/>
                <a:gd fmla="*/ 43 h 47" name="T3"/>
                <a:gd fmla="*/ 7 w 17" name="T4"/>
                <a:gd fmla="*/ 43 h 47" name="T5"/>
                <a:gd fmla="*/ 16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1" name="Freeform 546"/>
            <p:cNvSpPr/>
            <p:nvPr/>
          </p:nvSpPr>
          <p:spPr bwMode="auto">
            <a:xfrm>
              <a:off x="3911603" y="6479024"/>
              <a:ext cx="35437" cy="196086"/>
            </a:xfrm>
            <a:custGeom>
              <a:gdLst>
                <a:gd fmla="*/ 6 w 8" name="T0"/>
                <a:gd fmla="*/ 3 h 44" name="T1"/>
                <a:gd fmla="*/ 2 w 8" name="T2"/>
                <a:gd fmla="*/ 3 h 44" name="T3"/>
                <a:gd fmla="*/ 2 w 8" name="T4"/>
                <a:gd fmla="*/ 15 h 44" name="T5"/>
                <a:gd fmla="*/ 0 w 8" name="T6"/>
                <a:gd fmla="*/ 17 h 44" name="T7"/>
                <a:gd fmla="*/ 0 w 8" name="T8"/>
                <a:gd fmla="*/ 33 h 44" name="T9"/>
                <a:gd fmla="*/ 2 w 8" name="T10"/>
                <a:gd fmla="*/ 35 h 44" name="T11"/>
                <a:gd fmla="*/ 2 w 8" name="T12"/>
                <a:gd fmla="*/ 41 h 44" name="T13"/>
                <a:gd fmla="*/ 7 w 8" name="T14"/>
                <a:gd fmla="*/ 41 h 44" name="T15"/>
                <a:gd fmla="*/ 6 w 8"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8">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2" name="Freeform 547"/>
            <p:cNvSpPr/>
            <p:nvPr/>
          </p:nvSpPr>
          <p:spPr bwMode="auto">
            <a:xfrm>
              <a:off x="4003740" y="6424687"/>
              <a:ext cx="75599" cy="217348"/>
            </a:xfrm>
            <a:custGeom>
              <a:gdLst>
                <a:gd fmla="*/ 17 w 18" name="T0"/>
                <a:gd fmla="*/ 45 h 49" name="T1"/>
                <a:gd fmla="*/ 16 w 18" name="T2"/>
                <a:gd fmla="*/ 18 h 49" name="T3"/>
                <a:gd fmla="*/ 10 w 18" name="T4"/>
                <a:gd fmla="*/ 16 h 49" name="T5"/>
                <a:gd fmla="*/ 10 w 18" name="T6"/>
                <a:gd fmla="*/ 16 h 49" name="T7"/>
                <a:gd fmla="*/ 9 w 18" name="T8"/>
                <a:gd fmla="*/ 16 h 49" name="T9"/>
                <a:gd fmla="*/ 10 w 18" name="T10"/>
                <a:gd fmla="*/ 4 h 49" name="T11"/>
                <a:gd fmla="*/ 4 w 18" name="T12"/>
                <a:gd fmla="*/ 4 h 49" name="T13"/>
                <a:gd fmla="*/ 1 w 18" name="T14"/>
                <a:gd fmla="*/ 30 h 49" name="T15"/>
                <a:gd fmla="*/ 0 w 18" name="T16"/>
                <a:gd fmla="*/ 31 h 49" name="T17"/>
                <a:gd fmla="*/ 0 w 18" name="T18"/>
                <a:gd fmla="*/ 43 h 49" name="T19"/>
                <a:gd fmla="*/ 1 w 18" name="T20"/>
                <a:gd fmla="*/ 44 h 49" name="T21"/>
                <a:gd fmla="*/ 8 w 18" name="T22"/>
                <a:gd fmla="*/ 43 h 49" name="T23"/>
                <a:gd fmla="*/ 8 w 18" name="T24"/>
                <a:gd fmla="*/ 43 h 49" name="T25"/>
                <a:gd fmla="*/ 8 w 18" name="T26"/>
                <a:gd fmla="*/ 45 h 49" name="T27"/>
                <a:gd fmla="*/ 13 w 18" name="T28"/>
                <a:gd fmla="*/ 47 h 49" name="T29"/>
                <a:gd fmla="*/ 17 w 18"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8">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3" name="Freeform 548"/>
            <p:cNvSpPr/>
            <p:nvPr/>
          </p:nvSpPr>
          <p:spPr bwMode="auto">
            <a:xfrm>
              <a:off x="4159664" y="6495561"/>
              <a:ext cx="21262" cy="144111"/>
            </a:xfrm>
            <a:custGeom>
              <a:gdLst>
                <a:gd fmla="*/ 5 w 5" name="T0"/>
                <a:gd fmla="*/ 3 h 32" name="T1"/>
                <a:gd fmla="*/ 0 w 5" name="T2"/>
                <a:gd fmla="*/ 3 h 32" name="T3"/>
                <a:gd fmla="*/ 0 w 5" name="T4"/>
                <a:gd fmla="*/ 29 h 32" name="T5"/>
                <a:gd fmla="*/ 5 w 5" name="T6"/>
                <a:gd fmla="*/ 29 h 32" name="T7"/>
                <a:gd fmla="*/ 5 w 5" name="T8"/>
                <a:gd fmla="*/ 3 h 32" name="T9"/>
              </a:gdLst>
              <a:cxnLst>
                <a:cxn ang="0">
                  <a:pos x="T0" y="T1"/>
                </a:cxn>
                <a:cxn ang="0">
                  <a:pos x="T2" y="T3"/>
                </a:cxn>
                <a:cxn ang="0">
                  <a:pos x="T4" y="T5"/>
                </a:cxn>
                <a:cxn ang="0">
                  <a:pos x="T6" y="T7"/>
                </a:cxn>
                <a:cxn ang="0">
                  <a:pos x="T8" y="T9"/>
                </a:cxn>
              </a:cxnLst>
              <a:rect b="b" l="0" r="r" t="0"/>
              <a:pathLst>
                <a:path h="32" w="5">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4" name="Freeform 549"/>
            <p:cNvSpPr/>
            <p:nvPr/>
          </p:nvSpPr>
          <p:spPr bwMode="auto">
            <a:xfrm>
              <a:off x="4223451" y="6479024"/>
              <a:ext cx="56700" cy="181911"/>
            </a:xfrm>
            <a:custGeom>
              <a:gdLst>
                <a:gd fmla="*/ 7 w 14" name="T0"/>
                <a:gd fmla="*/ 6 h 41" name="T1"/>
                <a:gd fmla="*/ 7 w 14" name="T2"/>
                <a:gd fmla="*/ 4 h 41" name="T3"/>
                <a:gd fmla="*/ 1 w 14" name="T4"/>
                <a:gd fmla="*/ 5 h 41" name="T5"/>
                <a:gd fmla="*/ 3 w 14" name="T6"/>
                <a:gd fmla="*/ 29 h 41" name="T7"/>
                <a:gd fmla="*/ 5 w 14" name="T8"/>
                <a:gd fmla="*/ 32 h 41" name="T9"/>
                <a:gd fmla="*/ 5 w 14" name="T10"/>
                <a:gd fmla="*/ 37 h 41" name="T11"/>
                <a:gd fmla="*/ 10 w 14" name="T12"/>
                <a:gd fmla="*/ 37 h 41" name="T13"/>
                <a:gd fmla="*/ 13 w 14" name="T14"/>
                <a:gd fmla="*/ 10 h 41" name="T15"/>
                <a:gd fmla="*/ 7 w 14"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4">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5" name="Freeform 550"/>
            <p:cNvSpPr/>
            <p:nvPr/>
          </p:nvSpPr>
          <p:spPr bwMode="auto">
            <a:xfrm>
              <a:off x="4294325" y="6474299"/>
              <a:ext cx="66149" cy="231523"/>
            </a:xfrm>
            <a:custGeom>
              <a:gdLst>
                <a:gd fmla="*/ 7 w 16" name="T0"/>
                <a:gd fmla="*/ 5 h 52" name="T1"/>
                <a:gd fmla="*/ 6 w 16" name="T2"/>
                <a:gd fmla="*/ 12 h 52" name="T3"/>
                <a:gd fmla="*/ 3 w 16" name="T4"/>
                <a:gd fmla="*/ 14 h 52" name="T5"/>
                <a:gd fmla="*/ 1 w 16" name="T6"/>
                <a:gd fmla="*/ 23 h 52" name="T7"/>
                <a:gd fmla="*/ 4 w 16" name="T8"/>
                <a:gd fmla="*/ 25 h 52" name="T9"/>
                <a:gd fmla="*/ 4 w 16" name="T10"/>
                <a:gd fmla="*/ 49 h 52" name="T11"/>
                <a:gd fmla="*/ 10 w 16" name="T12"/>
                <a:gd fmla="*/ 49 h 52" name="T13"/>
                <a:gd fmla="*/ 15 w 16" name="T14"/>
                <a:gd fmla="*/ 6 h 52" name="T15"/>
                <a:gd fmla="*/ 7 w 16"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6">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6" name="Freeform 551"/>
            <p:cNvSpPr/>
            <p:nvPr/>
          </p:nvSpPr>
          <p:spPr bwMode="auto">
            <a:xfrm>
              <a:off x="4105327" y="6495561"/>
              <a:ext cx="49612" cy="205536"/>
            </a:xfrm>
            <a:custGeom>
              <a:gdLst>
                <a:gd fmla="*/ 8 w 12" name="T0"/>
                <a:gd fmla="*/ 7 h 46" name="T1"/>
                <a:gd fmla="*/ 7 w 12" name="T2"/>
                <a:gd fmla="*/ 2 h 46" name="T3"/>
                <a:gd fmla="*/ 3 w 12" name="T4"/>
                <a:gd fmla="*/ 3 h 46" name="T5"/>
                <a:gd fmla="*/ 4 w 12" name="T6"/>
                <a:gd fmla="*/ 7 h 46" name="T7"/>
                <a:gd fmla="*/ 3 w 12" name="T8"/>
                <a:gd fmla="*/ 10 h 46" name="T9"/>
                <a:gd fmla="*/ 4 w 12" name="T10"/>
                <a:gd fmla="*/ 42 h 46" name="T11"/>
                <a:gd fmla="*/ 11 w 12" name="T12"/>
                <a:gd fmla="*/ 41 h 46" name="T13"/>
                <a:gd fmla="*/ 10 w 12" name="T14"/>
                <a:gd fmla="*/ 28 h 46" name="T15"/>
                <a:gd fmla="*/ 11 w 12" name="T16"/>
                <a:gd fmla="*/ 27 h 46" name="T17"/>
                <a:gd fmla="*/ 11 w 12" name="T18"/>
                <a:gd fmla="*/ 21 h 46" name="T19"/>
                <a:gd fmla="*/ 11 w 12" name="T20"/>
                <a:gd fmla="*/ 12 h 46" name="T21"/>
                <a:gd fmla="*/ 8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7" name="Freeform 552"/>
            <p:cNvSpPr/>
            <p:nvPr/>
          </p:nvSpPr>
          <p:spPr bwMode="auto">
            <a:xfrm>
              <a:off x="3708430" y="6505011"/>
              <a:ext cx="54337" cy="125211"/>
            </a:xfrm>
            <a:custGeom>
              <a:gdLst>
                <a:gd fmla="*/ 12 w 13" name="T0"/>
                <a:gd fmla="*/ 24 h 28" name="T1"/>
                <a:gd fmla="*/ 4 w 13" name="T2"/>
                <a:gd fmla="*/ 2 h 28" name="T3"/>
                <a:gd fmla="*/ 0 w 13" name="T4"/>
                <a:gd fmla="*/ 3 h 28" name="T5"/>
                <a:gd fmla="*/ 9 w 13" name="T6"/>
                <a:gd fmla="*/ 26 h 28" name="T7"/>
                <a:gd fmla="*/ 12 w 13" name="T8"/>
                <a:gd fmla="*/ 24 h 28" name="T9"/>
              </a:gdLst>
              <a:cxnLst>
                <a:cxn ang="0">
                  <a:pos x="T0" y="T1"/>
                </a:cxn>
                <a:cxn ang="0">
                  <a:pos x="T2" y="T3"/>
                </a:cxn>
                <a:cxn ang="0">
                  <a:pos x="T4" y="T5"/>
                </a:cxn>
                <a:cxn ang="0">
                  <a:pos x="T6" y="T7"/>
                </a:cxn>
                <a:cxn ang="0">
                  <a:pos x="T8" y="T9"/>
                </a:cxn>
              </a:cxnLst>
              <a:rect b="b" l="0" r="r" t="0"/>
              <a:pathLst>
                <a:path h="28" w="13">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8" name="Freeform 553"/>
            <p:cNvSpPr/>
            <p:nvPr/>
          </p:nvSpPr>
          <p:spPr bwMode="auto">
            <a:xfrm>
              <a:off x="360211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39" name="Freeform 554"/>
            <p:cNvSpPr/>
            <p:nvPr/>
          </p:nvSpPr>
          <p:spPr bwMode="auto">
            <a:xfrm>
              <a:off x="3871441" y="6514461"/>
              <a:ext cx="44887" cy="141749"/>
            </a:xfrm>
            <a:custGeom>
              <a:gdLst>
                <a:gd fmla="*/ 3 w 11" name="T0"/>
                <a:gd fmla="*/ 4 h 32" name="T1"/>
                <a:gd fmla="*/ 3 w 11" name="T2"/>
                <a:gd fmla="*/ 28 h 32" name="T3"/>
                <a:gd fmla="*/ 9 w 11" name="T4"/>
                <a:gd fmla="*/ 26 h 32" name="T5"/>
                <a:gd fmla="*/ 9 w 11" name="T6"/>
                <a:gd fmla="*/ 6 h 32" name="T7"/>
                <a:gd fmla="*/ 3 w 11" name="T8"/>
                <a:gd fmla="*/ 4 h 32" name="T9"/>
              </a:gdLst>
              <a:cxnLst>
                <a:cxn ang="0">
                  <a:pos x="T0" y="T1"/>
                </a:cxn>
                <a:cxn ang="0">
                  <a:pos x="T2" y="T3"/>
                </a:cxn>
                <a:cxn ang="0">
                  <a:pos x="T4" y="T5"/>
                </a:cxn>
                <a:cxn ang="0">
                  <a:pos x="T6" y="T7"/>
                </a:cxn>
                <a:cxn ang="0">
                  <a:pos x="T8" y="T9"/>
                </a:cxn>
              </a:cxnLst>
              <a:rect b="b" l="0" r="r" t="0"/>
              <a:pathLst>
                <a:path h="32" w="11">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0" name="Freeform 555"/>
            <p:cNvSpPr/>
            <p:nvPr/>
          </p:nvSpPr>
          <p:spPr bwMode="auto">
            <a:xfrm>
              <a:off x="4393549" y="6448312"/>
              <a:ext cx="63787" cy="222073"/>
            </a:xfrm>
            <a:custGeom>
              <a:gdLst>
                <a:gd fmla="*/ 10 w 15" name="T0"/>
                <a:gd fmla="*/ 28 h 50" name="T1"/>
                <a:gd fmla="*/ 13 w 15" name="T2"/>
                <a:gd fmla="*/ 7 h 50" name="T3"/>
                <a:gd fmla="*/ 6 w 15" name="T4"/>
                <a:gd fmla="*/ 5 h 50" name="T5"/>
                <a:gd fmla="*/ 4 w 15" name="T6"/>
                <a:gd fmla="*/ 16 h 50" name="T7"/>
                <a:gd fmla="*/ 3 w 15" name="T8"/>
                <a:gd fmla="*/ 17 h 50" name="T9"/>
                <a:gd fmla="*/ 4 w 15" name="T10"/>
                <a:gd fmla="*/ 46 h 50" name="T11"/>
                <a:gd fmla="*/ 11 w 15" name="T12"/>
                <a:gd fmla="*/ 42 h 50" name="T13"/>
                <a:gd fmla="*/ 8 w 15" name="T14"/>
                <a:gd fmla="*/ 31 h 50" name="T15"/>
                <a:gd fmla="*/ 10 w 15" name="T16"/>
                <a:gd fmla="*/ 28 h 50"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0" w="15">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1" name="Freeform 556"/>
            <p:cNvSpPr/>
            <p:nvPr/>
          </p:nvSpPr>
          <p:spPr bwMode="auto">
            <a:xfrm>
              <a:off x="4483323" y="6509736"/>
              <a:ext cx="33075" cy="137024"/>
            </a:xfrm>
            <a:custGeom>
              <a:gdLst>
                <a:gd fmla="*/ 5 w 8" name="T0"/>
                <a:gd fmla="*/ 3 h 31" name="T1"/>
                <a:gd fmla="*/ 0 w 8" name="T2"/>
                <a:gd fmla="*/ 4 h 31" name="T3"/>
                <a:gd fmla="*/ 3 w 8" name="T4"/>
                <a:gd fmla="*/ 28 h 31" name="T5"/>
                <a:gd fmla="*/ 7 w 8" name="T6"/>
                <a:gd fmla="*/ 28 h 31" name="T7"/>
                <a:gd fmla="*/ 5 w 8" name="T8"/>
                <a:gd fmla="*/ 3 h 31" name="T9"/>
              </a:gdLst>
              <a:cxnLst>
                <a:cxn ang="0">
                  <a:pos x="T0" y="T1"/>
                </a:cxn>
                <a:cxn ang="0">
                  <a:pos x="T2" y="T3"/>
                </a:cxn>
                <a:cxn ang="0">
                  <a:pos x="T4" y="T5"/>
                </a:cxn>
                <a:cxn ang="0">
                  <a:pos x="T6" y="T7"/>
                </a:cxn>
                <a:cxn ang="0">
                  <a:pos x="T8" y="T9"/>
                </a:cxn>
              </a:cxnLst>
              <a:rect b="b" l="0" r="r" t="0"/>
              <a:pathLst>
                <a:path h="31" w="8">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2" name="Freeform 557"/>
            <p:cNvSpPr/>
            <p:nvPr/>
          </p:nvSpPr>
          <p:spPr bwMode="auto">
            <a:xfrm>
              <a:off x="4506948" y="6495561"/>
              <a:ext cx="80324" cy="226798"/>
            </a:xfrm>
            <a:custGeom>
              <a:gdLst>
                <a:gd fmla="*/ 17 w 19" name="T0"/>
                <a:gd fmla="*/ 44 h 51" name="T1"/>
                <a:gd fmla="*/ 12 w 19" name="T2"/>
                <a:gd fmla="*/ 12 h 51" name="T3"/>
                <a:gd fmla="*/ 11 w 19" name="T4"/>
                <a:gd fmla="*/ 12 h 51" name="T5"/>
                <a:gd fmla="*/ 11 w 19" name="T6"/>
                <a:gd fmla="*/ 4 h 51" name="T7"/>
                <a:gd fmla="*/ 7 w 19" name="T8"/>
                <a:gd fmla="*/ 4 h 51" name="T9"/>
                <a:gd fmla="*/ 7 w 19" name="T10"/>
                <a:gd fmla="*/ 11 h 51" name="T11"/>
                <a:gd fmla="*/ 6 w 19" name="T12"/>
                <a:gd fmla="*/ 12 h 51" name="T13"/>
                <a:gd fmla="*/ 6 w 19" name="T14"/>
                <a:gd fmla="*/ 20 h 51" name="T15"/>
                <a:gd fmla="*/ 4 w 19" name="T16"/>
                <a:gd fmla="*/ 21 h 51" name="T17"/>
                <a:gd fmla="*/ 0 w 19" name="T18"/>
                <a:gd fmla="*/ 37 h 51" name="T19"/>
                <a:gd fmla="*/ 2 w 19" name="T20"/>
                <a:gd fmla="*/ 38 h 51" name="T21"/>
                <a:gd fmla="*/ 5 w 19" name="T22"/>
                <a:gd fmla="*/ 23 h 51" name="T23"/>
                <a:gd fmla="*/ 9 w 19" name="T24"/>
                <a:gd fmla="*/ 47 h 51" name="T25"/>
                <a:gd fmla="*/ 17 w 19" name="T26"/>
                <a:gd fmla="*/ 44 h 51" name="T2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b="b" l="0" r="r" t="0"/>
              <a:pathLst>
                <a:path h="51" w="19">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3" name="Freeform 558"/>
            <p:cNvSpPr/>
            <p:nvPr/>
          </p:nvSpPr>
          <p:spPr bwMode="auto">
            <a:xfrm>
              <a:off x="4608535" y="6604235"/>
              <a:ext cx="28350" cy="122849"/>
            </a:xfrm>
            <a:custGeom>
              <a:gdLst>
                <a:gd fmla="*/ 6 w 7" name="T0"/>
                <a:gd fmla="*/ 3 h 28" name="T1"/>
                <a:gd fmla="*/ 1 w 7" name="T2"/>
                <a:gd fmla="*/ 2 h 28" name="T3"/>
                <a:gd fmla="*/ 0 w 7" name="T4"/>
                <a:gd fmla="*/ 24 h 28" name="T5"/>
                <a:gd fmla="*/ 7 w 7" name="T6"/>
                <a:gd fmla="*/ 24 h 28" name="T7"/>
                <a:gd fmla="*/ 6 w 7" name="T8"/>
                <a:gd fmla="*/ 3 h 28" name="T9"/>
              </a:gdLst>
              <a:cxnLst>
                <a:cxn ang="0">
                  <a:pos x="T0" y="T1"/>
                </a:cxn>
                <a:cxn ang="0">
                  <a:pos x="T2" y="T3"/>
                </a:cxn>
                <a:cxn ang="0">
                  <a:pos x="T4" y="T5"/>
                </a:cxn>
                <a:cxn ang="0">
                  <a:pos x="T6" y="T7"/>
                </a:cxn>
                <a:cxn ang="0">
                  <a:pos x="T8" y="T9"/>
                </a:cxn>
              </a:cxnLst>
              <a:rect b="b" l="0" r="r" t="0"/>
              <a:pathLst>
                <a:path h="28" w="7">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4" name="Freeform 559"/>
            <p:cNvSpPr/>
            <p:nvPr/>
          </p:nvSpPr>
          <p:spPr bwMode="auto">
            <a:xfrm>
              <a:off x="4636885" y="6505011"/>
              <a:ext cx="42525" cy="181911"/>
            </a:xfrm>
            <a:custGeom>
              <a:gdLst>
                <a:gd fmla="*/ 3 w 10" name="T0"/>
                <a:gd fmla="*/ 4 h 41" name="T1"/>
                <a:gd fmla="*/ 1 w 10" name="T2"/>
                <a:gd fmla="*/ 35 h 41" name="T3"/>
                <a:gd fmla="*/ 9 w 10" name="T4"/>
                <a:gd fmla="*/ 35 h 41" name="T5"/>
                <a:gd fmla="*/ 10 w 10" name="T6"/>
                <a:gd fmla="*/ 5 h 41" name="T7"/>
                <a:gd fmla="*/ 3 w 10" name="T8"/>
                <a:gd fmla="*/ 4 h 41" name="T9"/>
              </a:gdLst>
              <a:cxnLst>
                <a:cxn ang="0">
                  <a:pos x="T0" y="T1"/>
                </a:cxn>
                <a:cxn ang="0">
                  <a:pos x="T2" y="T3"/>
                </a:cxn>
                <a:cxn ang="0">
                  <a:pos x="T4" y="T5"/>
                </a:cxn>
                <a:cxn ang="0">
                  <a:pos x="T6" y="T7"/>
                </a:cxn>
                <a:cxn ang="0">
                  <a:pos x="T8" y="T9"/>
                </a:cxn>
              </a:cxnLst>
              <a:rect b="b" l="0" r="r" t="0"/>
              <a:pathLst>
                <a:path h="41" w="10">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5" name="Freeform 560"/>
            <p:cNvSpPr/>
            <p:nvPr/>
          </p:nvSpPr>
          <p:spPr bwMode="auto">
            <a:xfrm>
              <a:off x="4679409" y="6493199"/>
              <a:ext cx="70874" cy="252785"/>
            </a:xfrm>
            <a:custGeom>
              <a:gdLst>
                <a:gd fmla="*/ 7 w 17" name="T0"/>
                <a:gd fmla="*/ 6 h 57" name="T1"/>
                <a:gd fmla="*/ 4 w 17" name="T2"/>
                <a:gd fmla="*/ 12 h 57" name="T3"/>
                <a:gd fmla="*/ 4 w 17" name="T4"/>
                <a:gd fmla="*/ 11 h 57" name="T5"/>
                <a:gd fmla="*/ 1 w 17" name="T6"/>
                <a:gd fmla="*/ 12 h 57" name="T7"/>
                <a:gd fmla="*/ 2 w 17" name="T8"/>
                <a:gd fmla="*/ 20 h 57" name="T9"/>
                <a:gd fmla="*/ 6 w 17" name="T10"/>
                <a:gd fmla="*/ 54 h 57" name="T11"/>
                <a:gd fmla="*/ 12 w 17" name="T12"/>
                <a:gd fmla="*/ 53 h 57" name="T13"/>
                <a:gd fmla="*/ 15 w 17" name="T14"/>
                <a:gd fmla="*/ 10 h 57" name="T15"/>
                <a:gd fmla="*/ 7 w 17" name="T16"/>
                <a:gd fmla="*/ 6 h 57"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7" w="1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6" name="Freeform 561"/>
            <p:cNvSpPr/>
            <p:nvPr/>
          </p:nvSpPr>
          <p:spPr bwMode="auto">
            <a:xfrm>
              <a:off x="4594360" y="6457762"/>
              <a:ext cx="35437" cy="163011"/>
            </a:xfrm>
            <a:custGeom>
              <a:gdLst>
                <a:gd fmla="*/ 0 w 8" name="T0"/>
                <a:gd fmla="*/ 6 h 37" name="T1"/>
                <a:gd fmla="*/ 1 w 8" name="T2"/>
                <a:gd fmla="*/ 32 h 37" name="T3"/>
                <a:gd fmla="*/ 8 w 8" name="T4"/>
                <a:gd fmla="*/ 32 h 37" name="T5"/>
                <a:gd fmla="*/ 8 w 8" name="T6"/>
                <a:gd fmla="*/ 6 h 37" name="T7"/>
                <a:gd fmla="*/ 0 w 8" name="T8"/>
                <a:gd fmla="*/ 6 h 37" name="T9"/>
              </a:gdLst>
              <a:cxnLst>
                <a:cxn ang="0">
                  <a:pos x="T0" y="T1"/>
                </a:cxn>
                <a:cxn ang="0">
                  <a:pos x="T2" y="T3"/>
                </a:cxn>
                <a:cxn ang="0">
                  <a:pos x="T4" y="T5"/>
                </a:cxn>
                <a:cxn ang="0">
                  <a:pos x="T6" y="T7"/>
                </a:cxn>
                <a:cxn ang="0">
                  <a:pos x="T8" y="T9"/>
                </a:cxn>
              </a:cxnLst>
              <a:rect b="b" l="0" r="r" t="0"/>
              <a:pathLst>
                <a:path h="37" w="8">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7" name="Freeform 562"/>
            <p:cNvSpPr/>
            <p:nvPr/>
          </p:nvSpPr>
          <p:spPr bwMode="auto">
            <a:xfrm>
              <a:off x="4738471" y="6493199"/>
              <a:ext cx="66149" cy="177186"/>
            </a:xfrm>
            <a:custGeom>
              <a:gdLst>
                <a:gd fmla="*/ 5 w 16" name="T0"/>
                <a:gd fmla="*/ 5 h 40" name="T1"/>
                <a:gd fmla="*/ 4 w 16" name="T2"/>
                <a:gd fmla="*/ 37 h 40" name="T3"/>
                <a:gd fmla="*/ 10 w 16" name="T4"/>
                <a:gd fmla="*/ 36 h 40" name="T5"/>
                <a:gd fmla="*/ 13 w 16" name="T6"/>
                <a:gd fmla="*/ 10 h 40" name="T7"/>
                <a:gd fmla="*/ 5 w 16" name="T8"/>
                <a:gd fmla="*/ 5 h 40" name="T9"/>
              </a:gdLst>
              <a:cxnLst>
                <a:cxn ang="0">
                  <a:pos x="T0" y="T1"/>
                </a:cxn>
                <a:cxn ang="0">
                  <a:pos x="T2" y="T3"/>
                </a:cxn>
                <a:cxn ang="0">
                  <a:pos x="T4" y="T5"/>
                </a:cxn>
                <a:cxn ang="0">
                  <a:pos x="T6" y="T7"/>
                </a:cxn>
                <a:cxn ang="0">
                  <a:pos x="T8" y="T9"/>
                </a:cxn>
              </a:cxnLst>
              <a:rect b="b" l="0" r="r" t="0"/>
              <a:pathLst>
                <a:path h="40" w="16">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8" name="Freeform 563"/>
            <p:cNvSpPr/>
            <p:nvPr/>
          </p:nvSpPr>
          <p:spPr bwMode="auto">
            <a:xfrm>
              <a:off x="4837695" y="6568798"/>
              <a:ext cx="33075" cy="137024"/>
            </a:xfrm>
            <a:custGeom>
              <a:gdLst>
                <a:gd fmla="*/ 0 w 8" name="T0"/>
                <a:gd fmla="*/ 5 h 31" name="T1"/>
                <a:gd fmla="*/ 1 w 8" name="T2"/>
                <a:gd fmla="*/ 28 h 31" name="T3"/>
                <a:gd fmla="*/ 6 w 8" name="T4"/>
                <a:gd fmla="*/ 28 h 31" name="T5"/>
                <a:gd fmla="*/ 7 w 8" name="T6"/>
                <a:gd fmla="*/ 5 h 31" name="T7"/>
                <a:gd fmla="*/ 0 w 8" name="T8"/>
                <a:gd fmla="*/ 5 h 31" name="T9"/>
              </a:gdLst>
              <a:cxnLst>
                <a:cxn ang="0">
                  <a:pos x="T0" y="T1"/>
                </a:cxn>
                <a:cxn ang="0">
                  <a:pos x="T2" y="T3"/>
                </a:cxn>
                <a:cxn ang="0">
                  <a:pos x="T4" y="T5"/>
                </a:cxn>
                <a:cxn ang="0">
                  <a:pos x="T6" y="T7"/>
                </a:cxn>
                <a:cxn ang="0">
                  <a:pos x="T8" y="T9"/>
                </a:cxn>
              </a:cxnLst>
              <a:rect b="b" l="0" r="r" t="0"/>
              <a:pathLst>
                <a:path h="31" w="8">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49" name="Freeform 564"/>
            <p:cNvSpPr/>
            <p:nvPr/>
          </p:nvSpPr>
          <p:spPr bwMode="auto">
            <a:xfrm>
              <a:off x="4981807" y="6443587"/>
              <a:ext cx="54337" cy="233885"/>
            </a:xfrm>
            <a:custGeom>
              <a:gdLst>
                <a:gd fmla="*/ 10 w 13" name="T0"/>
                <a:gd fmla="*/ 2 h 53" name="T1"/>
                <a:gd fmla="*/ 4 w 13" name="T2"/>
                <a:gd fmla="*/ 22 h 53" name="T3"/>
                <a:gd fmla="*/ 0 w 13" name="T4"/>
                <a:gd fmla="*/ 25 h 53" name="T5"/>
                <a:gd fmla="*/ 3 w 13" name="T6"/>
                <a:gd fmla="*/ 44 h 53" name="T7"/>
                <a:gd fmla="*/ 4 w 13" name="T8"/>
                <a:gd fmla="*/ 45 h 53" name="T9"/>
                <a:gd fmla="*/ 5 w 13" name="T10"/>
                <a:gd fmla="*/ 47 h 53" name="T11"/>
                <a:gd fmla="*/ 7 w 13" name="T12"/>
                <a:gd fmla="*/ 51 h 53" name="T13"/>
                <a:gd fmla="*/ 12 w 13" name="T14"/>
                <a:gd fmla="*/ 49 h 53" name="T15"/>
                <a:gd fmla="*/ 8 w 13" name="T16"/>
                <a:gd fmla="*/ 33 h 53" name="T17"/>
                <a:gd fmla="*/ 13 w 13" name="T18"/>
                <a:gd fmla="*/ 3 h 53" name="T19"/>
                <a:gd fmla="*/ 10 w 13" name="T20"/>
                <a:gd fmla="*/ 2 h 53" name="T2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b="b" l="0" r="r" t="0"/>
              <a:pathLst>
                <a:path h="52" w="1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0" name="Freeform 565"/>
            <p:cNvSpPr/>
            <p:nvPr/>
          </p:nvSpPr>
          <p:spPr bwMode="auto">
            <a:xfrm>
              <a:off x="5047956" y="6443587"/>
              <a:ext cx="70874" cy="207898"/>
            </a:xfrm>
            <a:custGeom>
              <a:gdLst>
                <a:gd fmla="*/ 12 w 17" name="T0"/>
                <a:gd fmla="*/ 2 h 47" name="T1"/>
                <a:gd fmla="*/ 1 w 17" name="T2"/>
                <a:gd fmla="*/ 43 h 47" name="T3"/>
                <a:gd fmla="*/ 6 w 17" name="T4"/>
                <a:gd fmla="*/ 43 h 47" name="T5"/>
                <a:gd fmla="*/ 15 w 17" name="T6"/>
                <a:gd fmla="*/ 3 h 47" name="T7"/>
                <a:gd fmla="*/ 12 w 17" name="T8"/>
                <a:gd fmla="*/ 2 h 47" name="T9"/>
              </a:gdLst>
              <a:cxnLst>
                <a:cxn ang="0">
                  <a:pos x="T0" y="T1"/>
                </a:cxn>
                <a:cxn ang="0">
                  <a:pos x="T2" y="T3"/>
                </a:cxn>
                <a:cxn ang="0">
                  <a:pos x="T4" y="T5"/>
                </a:cxn>
                <a:cxn ang="0">
                  <a:pos x="T6" y="T7"/>
                </a:cxn>
                <a:cxn ang="0">
                  <a:pos x="T8" y="T9"/>
                </a:cxn>
              </a:cxnLst>
              <a:rect b="b" l="0" r="r" t="0"/>
              <a:pathLst>
                <a:path h="47" w="1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1" name="Freeform 566"/>
            <p:cNvSpPr/>
            <p:nvPr/>
          </p:nvSpPr>
          <p:spPr bwMode="auto">
            <a:xfrm>
              <a:off x="5130643" y="6479024"/>
              <a:ext cx="30712" cy="196086"/>
            </a:xfrm>
            <a:custGeom>
              <a:gdLst>
                <a:gd fmla="*/ 6 w 7" name="T0"/>
                <a:gd fmla="*/ 3 h 44" name="T1"/>
                <a:gd fmla="*/ 2 w 7" name="T2"/>
                <a:gd fmla="*/ 3 h 44" name="T3"/>
                <a:gd fmla="*/ 1 w 7" name="T4"/>
                <a:gd fmla="*/ 15 h 44" name="T5"/>
                <a:gd fmla="*/ 0 w 7" name="T6"/>
                <a:gd fmla="*/ 17 h 44" name="T7"/>
                <a:gd fmla="*/ 0 w 7" name="T8"/>
                <a:gd fmla="*/ 33 h 44" name="T9"/>
                <a:gd fmla="*/ 1 w 7" name="T10"/>
                <a:gd fmla="*/ 35 h 44" name="T11"/>
                <a:gd fmla="*/ 2 w 7" name="T12"/>
                <a:gd fmla="*/ 41 h 44" name="T13"/>
                <a:gd fmla="*/ 6 w 7" name="T14"/>
                <a:gd fmla="*/ 41 h 44" name="T15"/>
                <a:gd fmla="*/ 6 w 7" name="T16"/>
                <a:gd fmla="*/ 3 h 44"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4" w="7">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2" name="Freeform 567"/>
            <p:cNvSpPr/>
            <p:nvPr/>
          </p:nvSpPr>
          <p:spPr bwMode="auto">
            <a:xfrm>
              <a:off x="5220417" y="6424687"/>
              <a:ext cx="77962" cy="217348"/>
            </a:xfrm>
            <a:custGeom>
              <a:gdLst>
                <a:gd fmla="*/ 18 w 19" name="T0"/>
                <a:gd fmla="*/ 45 h 49" name="T1"/>
                <a:gd fmla="*/ 17 w 19" name="T2"/>
                <a:gd fmla="*/ 18 h 49" name="T3"/>
                <a:gd fmla="*/ 10 w 19" name="T4"/>
                <a:gd fmla="*/ 16 h 49" name="T5"/>
                <a:gd fmla="*/ 10 w 19" name="T6"/>
                <a:gd fmla="*/ 16 h 49" name="T7"/>
                <a:gd fmla="*/ 9 w 19" name="T8"/>
                <a:gd fmla="*/ 16 h 49" name="T9"/>
                <a:gd fmla="*/ 10 w 19" name="T10"/>
                <a:gd fmla="*/ 4 h 49" name="T11"/>
                <a:gd fmla="*/ 5 w 19" name="T12"/>
                <a:gd fmla="*/ 4 h 49" name="T13"/>
                <a:gd fmla="*/ 2 w 19" name="T14"/>
                <a:gd fmla="*/ 30 h 49" name="T15"/>
                <a:gd fmla="*/ 0 w 19" name="T16"/>
                <a:gd fmla="*/ 31 h 49" name="T17"/>
                <a:gd fmla="*/ 0 w 19" name="T18"/>
                <a:gd fmla="*/ 43 h 49" name="T19"/>
                <a:gd fmla="*/ 2 w 19" name="T20"/>
                <a:gd fmla="*/ 44 h 49" name="T21"/>
                <a:gd fmla="*/ 9 w 19" name="T22"/>
                <a:gd fmla="*/ 43 h 49" name="T23"/>
                <a:gd fmla="*/ 9 w 19" name="T24"/>
                <a:gd fmla="*/ 43 h 49" name="T25"/>
                <a:gd fmla="*/ 9 w 19" name="T26"/>
                <a:gd fmla="*/ 45 h 49" name="T27"/>
                <a:gd fmla="*/ 13 w 19" name="T28"/>
                <a:gd fmla="*/ 47 h 49" name="T29"/>
                <a:gd fmla="*/ 18 w 19" name="T30"/>
                <a:gd fmla="*/ 45 h 49" name="T31"/>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b="b" l="0" r="r" t="0"/>
              <a:pathLst>
                <a:path h="49" w="1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3" name="Freeform 568"/>
            <p:cNvSpPr/>
            <p:nvPr/>
          </p:nvSpPr>
          <p:spPr bwMode="auto">
            <a:xfrm>
              <a:off x="5373979" y="6495561"/>
              <a:ext cx="25987" cy="144111"/>
            </a:xfrm>
            <a:custGeom>
              <a:gdLst>
                <a:gd fmla="*/ 5 w 6" name="T0"/>
                <a:gd fmla="*/ 3 h 32" name="T1"/>
                <a:gd fmla="*/ 1 w 6" name="T2"/>
                <a:gd fmla="*/ 3 h 32" name="T3"/>
                <a:gd fmla="*/ 1 w 6" name="T4"/>
                <a:gd fmla="*/ 29 h 32" name="T5"/>
                <a:gd fmla="*/ 5 w 6" name="T6"/>
                <a:gd fmla="*/ 29 h 32" name="T7"/>
                <a:gd fmla="*/ 5 w 6" name="T8"/>
                <a:gd fmla="*/ 3 h 32" name="T9"/>
              </a:gdLst>
              <a:cxnLst>
                <a:cxn ang="0">
                  <a:pos x="T0" y="T1"/>
                </a:cxn>
                <a:cxn ang="0">
                  <a:pos x="T2" y="T3"/>
                </a:cxn>
                <a:cxn ang="0">
                  <a:pos x="T4" y="T5"/>
                </a:cxn>
                <a:cxn ang="0">
                  <a:pos x="T6" y="T7"/>
                </a:cxn>
                <a:cxn ang="0">
                  <a:pos x="T8" y="T9"/>
                </a:cxn>
              </a:cxnLst>
              <a:rect b="b" l="0" r="r" t="0"/>
              <a:pathLst>
                <a:path h="32" w="6">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4" name="Freeform 569"/>
            <p:cNvSpPr/>
            <p:nvPr/>
          </p:nvSpPr>
          <p:spPr bwMode="auto">
            <a:xfrm>
              <a:off x="5437765" y="6479024"/>
              <a:ext cx="61424" cy="181911"/>
            </a:xfrm>
            <a:custGeom>
              <a:gdLst>
                <a:gd fmla="*/ 8 w 15" name="T0"/>
                <a:gd fmla="*/ 6 h 41" name="T1"/>
                <a:gd fmla="*/ 7 w 15" name="T2"/>
                <a:gd fmla="*/ 4 h 41" name="T3"/>
                <a:gd fmla="*/ 1 w 15" name="T4"/>
                <a:gd fmla="*/ 5 h 41" name="T5"/>
                <a:gd fmla="*/ 3 w 15" name="T6"/>
                <a:gd fmla="*/ 29 h 41" name="T7"/>
                <a:gd fmla="*/ 5 w 15" name="T8"/>
                <a:gd fmla="*/ 32 h 41" name="T9"/>
                <a:gd fmla="*/ 6 w 15" name="T10"/>
                <a:gd fmla="*/ 37 h 41" name="T11"/>
                <a:gd fmla="*/ 11 w 15" name="T12"/>
                <a:gd fmla="*/ 37 h 41" name="T13"/>
                <a:gd fmla="*/ 14 w 15" name="T14"/>
                <a:gd fmla="*/ 10 h 41" name="T15"/>
                <a:gd fmla="*/ 8 w 15" name="T16"/>
                <a:gd fmla="*/ 6 h 41"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41" w="15">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5" name="Freeform 570"/>
            <p:cNvSpPr/>
            <p:nvPr/>
          </p:nvSpPr>
          <p:spPr bwMode="auto">
            <a:xfrm>
              <a:off x="5513365" y="6474299"/>
              <a:ext cx="61424" cy="231523"/>
            </a:xfrm>
            <a:custGeom>
              <a:gdLst>
                <a:gd fmla="*/ 7 w 15" name="T0"/>
                <a:gd fmla="*/ 5 h 52" name="T1"/>
                <a:gd fmla="*/ 6 w 15" name="T2"/>
                <a:gd fmla="*/ 12 h 52" name="T3"/>
                <a:gd fmla="*/ 2 w 15" name="T4"/>
                <a:gd fmla="*/ 14 h 52" name="T5"/>
                <a:gd fmla="*/ 1 w 15" name="T6"/>
                <a:gd fmla="*/ 23 h 52" name="T7"/>
                <a:gd fmla="*/ 4 w 15" name="T8"/>
                <a:gd fmla="*/ 25 h 52" name="T9"/>
                <a:gd fmla="*/ 4 w 15" name="T10"/>
                <a:gd fmla="*/ 49 h 52" name="T11"/>
                <a:gd fmla="*/ 10 w 15" name="T12"/>
                <a:gd fmla="*/ 49 h 52" name="T13"/>
                <a:gd fmla="*/ 15 w 15" name="T14"/>
                <a:gd fmla="*/ 6 h 52" name="T15"/>
                <a:gd fmla="*/ 7 w 15" name="T16"/>
                <a:gd fmla="*/ 5 h 52" name="T17"/>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b="b" l="0" r="r" t="0"/>
              <a:pathLst>
                <a:path h="52" w="15">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6" name="Freeform 571"/>
            <p:cNvSpPr/>
            <p:nvPr/>
          </p:nvSpPr>
          <p:spPr bwMode="auto">
            <a:xfrm>
              <a:off x="5319641" y="6495561"/>
              <a:ext cx="49612" cy="205536"/>
            </a:xfrm>
            <a:custGeom>
              <a:gdLst>
                <a:gd fmla="*/ 9 w 12" name="T0"/>
                <a:gd fmla="*/ 7 h 46" name="T1"/>
                <a:gd fmla="*/ 8 w 12" name="T2"/>
                <a:gd fmla="*/ 2 h 46" name="T3"/>
                <a:gd fmla="*/ 4 w 12" name="T4"/>
                <a:gd fmla="*/ 3 h 46" name="T5"/>
                <a:gd fmla="*/ 5 w 12" name="T6"/>
                <a:gd fmla="*/ 7 h 46" name="T7"/>
                <a:gd fmla="*/ 4 w 12" name="T8"/>
                <a:gd fmla="*/ 10 h 46" name="T9"/>
                <a:gd fmla="*/ 4 w 12" name="T10"/>
                <a:gd fmla="*/ 42 h 46" name="T11"/>
                <a:gd fmla="*/ 11 w 12" name="T12"/>
                <a:gd fmla="*/ 41 h 46" name="T13"/>
                <a:gd fmla="*/ 11 w 12" name="T14"/>
                <a:gd fmla="*/ 28 h 46" name="T15"/>
                <a:gd fmla="*/ 11 w 12" name="T16"/>
                <a:gd fmla="*/ 27 h 46" name="T17"/>
                <a:gd fmla="*/ 11 w 12" name="T18"/>
                <a:gd fmla="*/ 21 h 46" name="T19"/>
                <a:gd fmla="*/ 12 w 12" name="T20"/>
                <a:gd fmla="*/ 12 h 46" name="T21"/>
                <a:gd fmla="*/ 9 w 12" name="T22"/>
                <a:gd fmla="*/ 7 h 46" name="T2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b="b" l="0" r="r" t="0"/>
              <a:pathLst>
                <a:path h="46" w="12">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7" name="Freeform 572"/>
            <p:cNvSpPr/>
            <p:nvPr/>
          </p:nvSpPr>
          <p:spPr bwMode="auto">
            <a:xfrm>
              <a:off x="4925107" y="6505011"/>
              <a:ext cx="51975" cy="125211"/>
            </a:xfrm>
            <a:custGeom>
              <a:gdLst>
                <a:gd fmla="*/ 11 w 12" name="T0"/>
                <a:gd fmla="*/ 24 h 28" name="T1"/>
                <a:gd fmla="*/ 4 w 12" name="T2"/>
                <a:gd fmla="*/ 2 h 28" name="T3"/>
                <a:gd fmla="*/ 0 w 12" name="T4"/>
                <a:gd fmla="*/ 3 h 28" name="T5"/>
                <a:gd fmla="*/ 9 w 12" name="T6"/>
                <a:gd fmla="*/ 26 h 28" name="T7"/>
                <a:gd fmla="*/ 11 w 12" name="T8"/>
                <a:gd fmla="*/ 24 h 28" name="T9"/>
              </a:gdLst>
              <a:cxnLst>
                <a:cxn ang="0">
                  <a:pos x="T0" y="T1"/>
                </a:cxn>
                <a:cxn ang="0">
                  <a:pos x="T2" y="T3"/>
                </a:cxn>
                <a:cxn ang="0">
                  <a:pos x="T4" y="T5"/>
                </a:cxn>
                <a:cxn ang="0">
                  <a:pos x="T6" y="T7"/>
                </a:cxn>
                <a:cxn ang="0">
                  <a:pos x="T8" y="T9"/>
                </a:cxn>
              </a:cxnLst>
              <a:rect b="b" l="0" r="r" t="0"/>
              <a:pathLst>
                <a:path h="28" w="12">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8" name="Freeform 573"/>
            <p:cNvSpPr/>
            <p:nvPr/>
          </p:nvSpPr>
          <p:spPr bwMode="auto">
            <a:xfrm>
              <a:off x="4821158" y="6457762"/>
              <a:ext cx="75599" cy="193723"/>
            </a:xfrm>
            <a:custGeom>
              <a:gdLst>
                <a:gd fmla="*/ 16 w 18" name="T0"/>
                <a:gd fmla="*/ 37 h 44" name="T1"/>
                <a:gd fmla="*/ 12 w 18" name="T2"/>
                <a:gd fmla="*/ 7 h 44" name="T3"/>
                <a:gd fmla="*/ 6 w 18" name="T4"/>
                <a:gd fmla="*/ 4 h 44" name="T5"/>
                <a:gd fmla="*/ 10 w 18" name="T6"/>
                <a:gd fmla="*/ 40 h 44" name="T7"/>
                <a:gd fmla="*/ 16 w 18" name="T8"/>
                <a:gd fmla="*/ 37 h 44" name="T9"/>
              </a:gdLst>
              <a:cxnLst>
                <a:cxn ang="0">
                  <a:pos x="T0" y="T1"/>
                </a:cxn>
                <a:cxn ang="0">
                  <a:pos x="T2" y="T3"/>
                </a:cxn>
                <a:cxn ang="0">
                  <a:pos x="T4" y="T5"/>
                </a:cxn>
                <a:cxn ang="0">
                  <a:pos x="T6" y="T7"/>
                </a:cxn>
                <a:cxn ang="0">
                  <a:pos x="T8" y="T9"/>
                </a:cxn>
              </a:cxnLst>
              <a:rect b="b" l="0" r="r" t="0"/>
              <a:pathLst>
                <a:path h="44" w="18">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259" name="Freeform 574"/>
            <p:cNvSpPr/>
            <p:nvPr/>
          </p:nvSpPr>
          <p:spPr bwMode="auto">
            <a:xfrm>
              <a:off x="5090481" y="6514461"/>
              <a:ext cx="40162" cy="141749"/>
            </a:xfrm>
            <a:custGeom>
              <a:gdLst>
                <a:gd fmla="*/ 3 w 10" name="T0"/>
                <a:gd fmla="*/ 4 h 32" name="T1"/>
                <a:gd fmla="*/ 3 w 10" name="T2"/>
                <a:gd fmla="*/ 28 h 32" name="T3"/>
                <a:gd fmla="*/ 9 w 10" name="T4"/>
                <a:gd fmla="*/ 26 h 32" name="T5"/>
                <a:gd fmla="*/ 9 w 10" name="T6"/>
                <a:gd fmla="*/ 6 h 32" name="T7"/>
                <a:gd fmla="*/ 3 w 10" name="T8"/>
                <a:gd fmla="*/ 4 h 32" name="T9"/>
              </a:gdLst>
              <a:cxnLst>
                <a:cxn ang="0">
                  <a:pos x="T0" y="T1"/>
                </a:cxn>
                <a:cxn ang="0">
                  <a:pos x="T2" y="T3"/>
                </a:cxn>
                <a:cxn ang="0">
                  <a:pos x="T4" y="T5"/>
                </a:cxn>
                <a:cxn ang="0">
                  <a:pos x="T6" y="T7"/>
                </a:cxn>
                <a:cxn ang="0">
                  <a:pos x="T8" y="T9"/>
                </a:cxn>
              </a:cxnLst>
              <a:rect b="b" l="0" r="r" t="0"/>
              <a:pathLst>
                <a:path h="32" w="10">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sp>
          <p:nvSpPr>
            <p:cNvPr id="91" name="Freeform 686"/>
            <p:cNvSpPr/>
            <p:nvPr/>
          </p:nvSpPr>
          <p:spPr bwMode="auto">
            <a:xfrm>
              <a:off x="-144775" y="6549900"/>
              <a:ext cx="5643964" cy="158280"/>
            </a:xfrm>
            <a:custGeom>
              <a:gdLst>
                <a:gd fmla="*/ 2940 w 2940" name="T0"/>
                <a:gd fmla="*/ 18 h 36" name="T1"/>
                <a:gd fmla="*/ 2922 w 2940" name="T2"/>
                <a:gd fmla="*/ 36 h 36" name="T3"/>
                <a:gd fmla="*/ 18 w 2940" name="T4"/>
                <a:gd fmla="*/ 36 h 36" name="T5"/>
                <a:gd fmla="*/ 0 w 2940" name="T6"/>
                <a:gd fmla="*/ 18 h 36" name="T7"/>
                <a:gd fmla="*/ 18 w 2940" name="T8"/>
                <a:gd fmla="*/ 0 h 36" name="T9"/>
                <a:gd fmla="*/ 2922 w 2940" name="T10"/>
                <a:gd fmla="*/ 0 h 36" name="T11"/>
                <a:gd fmla="*/ 2940 w 2940" name="T12"/>
                <a:gd fmla="*/ 18 h 36" name="T13"/>
              </a:gdLst>
              <a:cxnLst>
                <a:cxn ang="0">
                  <a:pos x="T0" y="T1"/>
                </a:cxn>
                <a:cxn ang="0">
                  <a:pos x="T2" y="T3"/>
                </a:cxn>
                <a:cxn ang="0">
                  <a:pos x="T4" y="T5"/>
                </a:cxn>
                <a:cxn ang="0">
                  <a:pos x="T6" y="T7"/>
                </a:cxn>
                <a:cxn ang="0">
                  <a:pos x="T8" y="T9"/>
                </a:cxn>
                <a:cxn ang="0">
                  <a:pos x="T10" y="T11"/>
                </a:cxn>
                <a:cxn ang="0">
                  <a:pos x="T12" y="T13"/>
                </a:cxn>
              </a:cxnLst>
              <a:rect b="b" l="0" r="r" t="0"/>
              <a:pathLst>
                <a:path h="36" w="2940">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w="9525">
                  <a:solidFill>
                    <a:srgbClr val="000000"/>
                  </a:solidFill>
                  <a:round/>
                  <a:headEnd/>
                  <a:tailEnd/>
                </a14:hiddenLine>
              </a:ext>
            </a:extLst>
          </p:spPr>
          <p:txBody>
            <a:bodyPr anchor="t" anchorCtr="0" bIns="45720" compatLnSpc="1" lIns="91440" numCol="1" rIns="91440" tIns="45720" vert="horz" wrap="square">
              <a:prstTxWarp prst="textNoShape">
                <a:avLst/>
              </a:prstTxWarp>
            </a:bodyPr>
            <a:lstStyle/>
            <a:p>
              <a:endParaRPr altLang="en-US" lang="zh-CN"/>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rtlCol="0"/>
          <a:lstStyle/>
          <a:p>
            <a:pPr algn="ctr"/>
            <a:endParaRPr altLang="en-US" lang="zh-CN"/>
          </a:p>
        </p:txBody>
      </p:sp>
      <p:pic>
        <p:nvPicPr>
          <p:cNvPr id="1041" name="图片 1040"/>
          <p:cNvPicPr>
            <a:picLocks noChangeAspect="1"/>
          </p:cNvPicPr>
          <p:nvPr/>
        </p:nvPicPr>
        <p:blipFill>
          <a:blip r:embed="rId2"/>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48" name="矩形 52"/>
            <p:cNvSpPr>
              <a:spLocks noChangeArrowheads="1"/>
            </p:cNvSpPr>
            <p:nvPr/>
          </p:nvSpPr>
          <p:spPr bwMode="auto">
            <a:xfrm>
              <a:off x="6861598"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53" name="矩形 52"/>
            <p:cNvSpPr>
              <a:spLocks noChangeArrowheads="1"/>
            </p:cNvSpPr>
            <p:nvPr/>
          </p:nvSpPr>
          <p:spPr bwMode="auto">
            <a:xfrm>
              <a:off x="6861598"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307851"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57" name="矩形 52"/>
            <p:cNvSpPr>
              <a:spLocks noChangeArrowheads="1"/>
            </p:cNvSpPr>
            <p:nvPr/>
          </p:nvSpPr>
          <p:spPr bwMode="auto">
            <a:xfrm flipH="1">
              <a:off x="6861599"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307849"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61" name="矩形 52"/>
            <p:cNvSpPr>
              <a:spLocks noChangeArrowheads="1"/>
            </p:cNvSpPr>
            <p:nvPr/>
          </p:nvSpPr>
          <p:spPr bwMode="auto">
            <a:xfrm flipH="1">
              <a:off x="6861597" y="2220343"/>
              <a:ext cx="1864511" cy="118872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02080" cy="457200"/>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non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eaLnBrk="1" hangingPunct="1">
                <a:spcBef>
                  <a:spcPts val="1000"/>
                </a:spcBef>
              </a:pPr>
              <a:r>
                <a:rPr altLang="en-US" b="1" lang="zh-CN" sz="2400">
                  <a:latin charset="-122" panose="020b0503020204020204" pitchFamily="34" typeface="微软雅黑"/>
                  <a:ea charset="-122" panose="020b0503020204020204" pitchFamily="34" typeface="微软雅黑"/>
                  <a:sym charset="-122" panose="020b0503020204020204" pitchFamily="34" typeface="微软雅黑"/>
                </a:rPr>
                <a:t>输入文字</a:t>
              </a:r>
            </a:p>
          </p:txBody>
        </p:sp>
        <p:sp>
          <p:nvSpPr>
            <p:cNvPr id="1065" name="矩形 52"/>
            <p:cNvSpPr>
              <a:spLocks noChangeArrowheads="1"/>
            </p:cNvSpPr>
            <p:nvPr/>
          </p:nvSpPr>
          <p:spPr bwMode="auto">
            <a:xfrm>
              <a:off x="6308827" y="2220343"/>
              <a:ext cx="2417284" cy="969264"/>
            </a:xfrm>
            <a:prstGeom prst="rect">
              <a:avLst/>
            </a:prstGeom>
            <a:noFill/>
            <a:ln>
              <a:noFill/>
            </a:ln>
            <a:extLst>
              <a:ext uri="{909E8E84-426E-40DD-AFC4-6F175D3DCCD1}">
                <a14:hiddenFill>
                  <a:solidFill>
                    <a:srgbClr val="FFFFFF"/>
                  </a:solidFill>
                </a14:hiddenFill>
              </a:ext>
              <a:ext uri="{91240B29-F687-4F45-9708-019B960494DF}">
                <a14:hiddenLine w="9525">
                  <a:solidFill>
                    <a:srgbClr val="000000"/>
                  </a:solidFill>
                  <a:bevel/>
                  <a:headEnd/>
                  <a:tailEnd/>
                </a14:hiddenLine>
              </a:ext>
            </a:extLst>
          </p:spPr>
          <p:txBody>
            <a:bodyPr wrap="square">
              <a:spAutoFit/>
            </a:bodyPr>
            <a:lstStyle>
              <a:lvl1pPr eaLnBrk="0" hangingPunct="0">
                <a:defRPr>
                  <a:solidFill>
                    <a:schemeClr val="tx1"/>
                  </a:solidFill>
                  <a:latin charset="0" panose="020b0604020202020204" pitchFamily="34" typeface="Arial"/>
                  <a:ea charset="-122" panose="02010600030101010101" pitchFamily="2" typeface="宋体"/>
                </a:defRPr>
              </a:lvl1pPr>
              <a:lvl2pPr eaLnBrk="0" hangingPunct="0" indent="-285750" marL="742950">
                <a:defRPr>
                  <a:solidFill>
                    <a:schemeClr val="tx1"/>
                  </a:solidFill>
                  <a:latin charset="0" panose="020b0604020202020204" pitchFamily="34" typeface="Arial"/>
                  <a:ea charset="-122" panose="02010600030101010101" pitchFamily="2" typeface="宋体"/>
                </a:defRPr>
              </a:lvl2pPr>
              <a:lvl3pPr eaLnBrk="0" hangingPunct="0" indent="-228600" marL="1143000">
                <a:defRPr>
                  <a:solidFill>
                    <a:schemeClr val="tx1"/>
                  </a:solidFill>
                  <a:latin charset="0" panose="020b0604020202020204" pitchFamily="34" typeface="Arial"/>
                  <a:ea charset="-122" panose="02010600030101010101" pitchFamily="2" typeface="宋体"/>
                </a:defRPr>
              </a:lvl3pPr>
              <a:lvl4pPr eaLnBrk="0" hangingPunct="0" indent="-228600" marL="1600200">
                <a:defRPr>
                  <a:solidFill>
                    <a:schemeClr val="tx1"/>
                  </a:solidFill>
                  <a:latin charset="0" panose="020b0604020202020204" pitchFamily="34" typeface="Arial"/>
                  <a:ea charset="-122" panose="02010600030101010101" pitchFamily="2" typeface="宋体"/>
                </a:defRPr>
              </a:lvl4pPr>
              <a:lvl5pPr eaLnBrk="0" hangingPunct="0" indent="-228600" marL="2057400">
                <a:defRPr>
                  <a:solidFill>
                    <a:schemeClr val="tx1"/>
                  </a:solidFill>
                  <a:latin charset="0" panose="020b0604020202020204" pitchFamily="34" typeface="Arial"/>
                  <a:ea charset="-122" panose="02010600030101010101" pitchFamily="2" typeface="宋体"/>
                </a:defRPr>
              </a:lvl5pPr>
              <a:lvl6pPr eaLnBrk="0" fontAlgn="base" hangingPunct="0" indent="-228600" marL="25146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6pPr>
              <a:lvl7pPr eaLnBrk="0" fontAlgn="base" hangingPunct="0" indent="-228600" marL="29718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7pPr>
              <a:lvl8pPr eaLnBrk="0" fontAlgn="base" hangingPunct="0" indent="-228600" marL="34290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8pPr>
              <a:lvl9pPr eaLnBrk="0" fontAlgn="base" hangingPunct="0" indent="-228600" marL="3886200">
                <a:spcBef>
                  <a:spcPct val="0"/>
                </a:spcBef>
                <a:spcAft>
                  <a:spcPct val="0"/>
                </a:spcAft>
                <a:buFont charset="0" panose="020b0604020202020204" pitchFamily="34" typeface="Arial"/>
                <a:defRPr>
                  <a:solidFill>
                    <a:schemeClr val="tx1"/>
                  </a:solidFill>
                  <a:latin charset="0" panose="020b0604020202020204" pitchFamily="34" typeface="Arial"/>
                  <a:ea charset="-122" panose="02010600030101010101" pitchFamily="2" typeface="宋体"/>
                </a:defRPr>
              </a:lvl9pPr>
            </a:lstStyle>
            <a:p>
              <a:pPr algn="r" eaLnBrk="1" hangingPunct="1">
                <a:lnSpc>
                  <a:spcPct val="90000"/>
                </a:lnSpc>
                <a:spcBef>
                  <a:spcPts val="1000"/>
                </a:spcBef>
              </a:pPr>
              <a:r>
                <a:rPr altLang="en-US" lang="zh-CN" sz="1600">
                  <a:solidFill>
                    <a:srgbClr val="4E4E4E"/>
                  </a:solidFill>
                  <a:latin charset="-122" panose="020b0503020204020204" pitchFamily="34" typeface="微软雅黑"/>
                  <a:ea charset="-122" panose="020b0503020204020204" pitchFamily="34" typeface="微软雅黑"/>
                  <a:sym charset="-122" panose="02010600030101010101" pitchFamily="2" typeface="宋体"/>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ln>
            <a:extLst>
              <a:ext uri="{909E8E84-426E-40DD-AFC4-6F175D3DCCD1}">
                <a14:hiddenFill>
                  <a:noFill/>
                </a14:hiddenFill>
              </a:ext>
            </a:extLst>
          </p:spPr>
          <p:txBody>
            <a:bodyPr/>
            <a:lstStyle/>
            <a:p>
              <a:endParaRPr altLang="en-US" lang="zh-CN"/>
            </a:p>
          </p:txBody>
        </p:sp>
      </p:grpSp>
    </p:spTree>
    <p:extLst>
      <p:ext uri="{BB962C8B-B14F-4D97-AF65-F5344CB8AC3E}">
        <p14:creationId val="1972101517"/>
      </p:ext>
    </p:extLst>
  </p:cSld>
  <p:clrMapOvr>
    <a:masterClrMapping/>
  </p:clrMapOvr>
  <mc:AlternateContent>
    <mc:Choice Requires="p159">
      <p:transition p14:dur="2000" spd="slow">
        <p159:morph option="byObject"/>
      </p:transition>
    </mc:Choice>
    <mc:Fallback>
      <p:transition spd="slow">
        <p:fade/>
      </p:transition>
    </mc:Fallback>
  </mc:AlternateContent>
  <p:timing/>
</p:sld>
</file>

<file path=ppt/tags/tag1.xml><?xml version="1.0" encoding="utf-8"?>
<p:tagLst xmlns:p="http://schemas.openxmlformats.org/presentationml/2006/main">
  <p:tag name="AS_NET" val="4.0.30319.42000"/>
  <p:tag name="AS_OS" val="Microsoft Windows NT 6.2.9200.0"/>
  <p:tag name="AS_RELEASE_DATE" val="2020.04.14"/>
  <p:tag name="AS_TITLE" val="Aspose.Slides for .NET 4.0 Client Profile"/>
  <p:tag name="AS_VERSION" val="20.4"/>
</p:tagLst>
</file>

<file path=ppt/theme/theme1.xml><?xml version="1.0" encoding="utf-8"?>
<a:theme xmlns:r="http://schemas.openxmlformats.org/officeDocument/2006/relationships" xmlns:a="http://schemas.openxmlformats.org/drawingml/2006/main" na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英语ppt定制要求">
      <a:majorFont>
        <a:latin typeface="微软雅黑"/>
        <a:ea typeface="微软雅黑"/>
        <a:cs typeface="Arial"/>
      </a:majorFont>
      <a:minorFont>
        <a:latin typeface="微软雅黑"/>
        <a:ea typeface="微软雅黑"/>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2.xml><?xml version="1.0" encoding="utf-8"?>
<a:theme xmlns:r="http://schemas.openxmlformats.org/officeDocument/2006/relationships" xmlns:a="http://schemas.openxmlformats.org/drawingml/2006/main" na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ppt/theme/theme3.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Lst>
    <a:ext uri="{05A4C25C-085E-4340-85A3-A5531E510DB2}">
      <thm15:themeFamily xmlns:thm15="http://schemas.microsoft.com/office/thememl/2012/main" id="{62F939B6-93AF-4DB8-9C6B-D6C7DFDC589F}" name="Office Theme" vid="{4A3C46E8-61CC-4603-A589-7422A47A8E4A}"/>
    </a:ext>
  </a:extLst>
</a:theme>
</file>

<file path=docProps/app.xml><?xml version="1.0" encoding="utf-8"?>
<Properties xmlns:vt="http://schemas.openxmlformats.org/officeDocument/2006/docPropsVTypes" xmlns="http://schemas.openxmlformats.org/officeDocument/2006/extended-properties">
  <Company/>
  <Paragraphs>168</Paragraphs>
  <Slides>24</Slides>
  <Notes>0</Notes>
  <TotalTime>0</TotalTime>
  <HiddenSlides>0</HiddenSlides>
  <MMClips>0</MMClips>
  <ScaleCrop>0</ScaleCrop>
  <HeadingPairs>
    <vt:vector baseType="variant" size="6">
      <vt:variant>
        <vt:lpstr>Fonts used</vt:lpstr>
      </vt:variant>
      <vt:variant>
        <vt:i4>10</vt:i4>
      </vt:variant>
      <vt:variant>
        <vt:lpstr>Theme</vt:lpstr>
      </vt:variant>
      <vt:variant>
        <vt:i4>1</vt:i4>
      </vt:variant>
      <vt:variant>
        <vt:lpstr>Slide Titles</vt:lpstr>
      </vt:variant>
      <vt:variant>
        <vt:i4>24</vt:i4>
      </vt:variant>
    </vt:vector>
  </HeadingPairs>
  <TitlesOfParts>
    <vt:vector baseType="lpstr" size="35">
      <vt:lpstr>Arial</vt:lpstr>
      <vt:lpstr>微软雅黑</vt:lpstr>
      <vt:lpstr>Calibri Light</vt:lpstr>
      <vt:lpstr>Calibri</vt:lpstr>
      <vt:lpstr>宋体</vt:lpstr>
      <vt:lpstr>Tahoma</vt:lpstr>
      <vt:lpstr>Arial Black</vt:lpstr>
      <vt:lpstr>Verdana</vt:lpstr>
      <vt:lpstr>Sosa</vt:lpstr>
      <vt:lpstr>冬青黑体简体中文 W3</vt:lpstr>
      <vt:lpstr>Office 主题​​</vt:lpstr>
      <vt:lpstr>PowerPoint Presentation</vt:lpstr>
      <vt:lpstr>PowerPoint Presentation</vt:lpstr>
      <vt:lpstr>Part 1 请输入文字</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 You</vt:lpstr>
    </vt:vector>
  </TitlesOfParts>
  <LinksUpToDate>0</LinksUpToDate>
  <SharedDoc>0</SharedDoc>
  <HyperlinksChanged>0</HyperlinksChanged>
  <Application>Aspose.Slides for .NET</Application>
  <AppVersion>20.0400</AppVersion>
</Properties>
</file>

<file path=docProps/core.xml><?xml version="1.0" encoding="utf-8"?>
<cp:coreProperties xmlns:cp="http://schemas.openxmlformats.org/package/2006/metadata/core-properties" xmlns:dc="http://purl.org/dc/elements/1.1/" xmlns:dcterms="http://purl.org/dc/terms/" xmlns:xsi="http://www.w3.org/2001/XMLSchema-instance">
  <dcterms:created xsi:type="dcterms:W3CDTF">2021-08-22T11:54:05Z</dcterms:created>
  <cp:lastPrinted>2021-08-22T11:54:05Z</cp:lastPrinted>
  <dcterms:modified xsi:type="dcterms:W3CDTF">2021-08-22T05:39:55Z</dcterms:modified>
  <cp:revision>1</cp:revision>
</cp:coreProperties>
</file>